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9" r:id="rId3"/>
  </p:sldMasterIdLst>
  <p:notesMasterIdLst>
    <p:notesMasterId r:id="rId5"/>
  </p:notesMasterIdLst>
  <p:handoutMasterIdLst>
    <p:handoutMasterId r:id="rId26"/>
  </p:handoutMasterIdLst>
  <p:sldIdLst>
    <p:sldId id="257" r:id="rId4"/>
    <p:sldId id="258" r:id="rId6"/>
    <p:sldId id="260" r:id="rId7"/>
    <p:sldId id="261" r:id="rId8"/>
    <p:sldId id="262" r:id="rId9"/>
    <p:sldId id="263" r:id="rId10"/>
    <p:sldId id="264" r:id="rId11"/>
    <p:sldId id="265" r:id="rId12"/>
    <p:sldId id="266" r:id="rId13"/>
    <p:sldId id="267" r:id="rId14"/>
    <p:sldId id="268" r:id="rId15"/>
    <p:sldId id="275" r:id="rId16"/>
    <p:sldId id="276" r:id="rId17"/>
    <p:sldId id="277" r:id="rId18"/>
    <p:sldId id="278" r:id="rId19"/>
    <p:sldId id="269" r:id="rId20"/>
    <p:sldId id="270" r:id="rId21"/>
    <p:sldId id="271" r:id="rId22"/>
    <p:sldId id="272" r:id="rId23"/>
    <p:sldId id="273" r:id="rId24"/>
    <p:sldId id="274" r:id="rId25"/>
  </p:sldIdLst>
  <p:sldSz cx="12192000" cy="6858000"/>
  <p:notesSz cx="7103745" cy="10234295"/>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幸全" initials="幸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75" d="100"/>
          <a:sy n="75" d="100"/>
        </p:scale>
        <p:origin x="90" y="96"/>
      </p:cViewPr>
      <p:guideLst>
        <p:guide orient="horz" pos="2160"/>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1" Type="http://schemas.openxmlformats.org/officeDocument/2006/relationships/tags" Target="tags/tag254.xml"/><Relationship Id="rId30" Type="http://schemas.openxmlformats.org/officeDocument/2006/relationships/commentAuthors" Target="commentAuthors.xml"/><Relationship Id="rId3" Type="http://schemas.openxmlformats.org/officeDocument/2006/relationships/slideMaster" Target="slideMasters/slideMaster2.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handoutMaster" Target="handoutMasters/handoutMaster1.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38.xml"/><Relationship Id="rId8" Type="http://schemas.openxmlformats.org/officeDocument/2006/relationships/tags" Target="../tags/tag37.xml"/><Relationship Id="rId7" Type="http://schemas.openxmlformats.org/officeDocument/2006/relationships/tags" Target="../tags/tag36.xml"/><Relationship Id="rId6" Type="http://schemas.openxmlformats.org/officeDocument/2006/relationships/tags" Target="../tags/tag35.xml"/><Relationship Id="rId5" Type="http://schemas.openxmlformats.org/officeDocument/2006/relationships/tags" Target="../tags/tag34.xml"/><Relationship Id="rId4" Type="http://schemas.openxmlformats.org/officeDocument/2006/relationships/tags" Target="../tags/tag33.xml"/><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7" Type="http://schemas.openxmlformats.org/officeDocument/2006/relationships/tags" Target="../tags/tag74.xml"/><Relationship Id="rId6" Type="http://schemas.openxmlformats.org/officeDocument/2006/relationships/tags" Target="../tags/tag73.xml"/><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8" Type="http://schemas.openxmlformats.org/officeDocument/2006/relationships/tags" Target="../tags/tag81.xml"/><Relationship Id="rId7" Type="http://schemas.openxmlformats.org/officeDocument/2006/relationships/tags" Target="../tags/tag80.xml"/><Relationship Id="rId6" Type="http://schemas.openxmlformats.org/officeDocument/2006/relationships/tags" Target="../tags/tag79.xml"/><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89.xml"/><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0" Type="http://schemas.openxmlformats.org/officeDocument/2006/relationships/tags" Target="../tags/tag90.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98.xml"/><Relationship Id="rId8" Type="http://schemas.openxmlformats.org/officeDocument/2006/relationships/tags" Target="../tags/tag97.xml"/><Relationship Id="rId7" Type="http://schemas.openxmlformats.org/officeDocument/2006/relationships/tags" Target="../tags/tag96.xml"/><Relationship Id="rId6" Type="http://schemas.openxmlformats.org/officeDocument/2006/relationships/tags" Target="../tags/tag95.xml"/><Relationship Id="rId5" Type="http://schemas.openxmlformats.org/officeDocument/2006/relationships/tags" Target="../tags/tag94.xml"/><Relationship Id="rId4" Type="http://schemas.openxmlformats.org/officeDocument/2006/relationships/tags" Target="../tags/tag93.xml"/><Relationship Id="rId3" Type="http://schemas.openxmlformats.org/officeDocument/2006/relationships/tags" Target="../tags/tag92.xml"/><Relationship Id="rId2" Type="http://schemas.openxmlformats.org/officeDocument/2006/relationships/tags" Target="../tags/tag91.xml"/><Relationship Id="rId10" Type="http://schemas.openxmlformats.org/officeDocument/2006/relationships/tags" Target="../tags/tag99.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07.xml"/><Relationship Id="rId8" Type="http://schemas.openxmlformats.org/officeDocument/2006/relationships/tags" Target="../tags/tag106.xml"/><Relationship Id="rId7" Type="http://schemas.openxmlformats.org/officeDocument/2006/relationships/tags" Target="../tags/tag105.xml"/><Relationship Id="rId6" Type="http://schemas.openxmlformats.org/officeDocument/2006/relationships/tags" Target="../tags/tag104.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15.xml"/><Relationship Id="rId8" Type="http://schemas.openxmlformats.org/officeDocument/2006/relationships/tags" Target="../tags/tag114.xml"/><Relationship Id="rId7" Type="http://schemas.openxmlformats.org/officeDocument/2006/relationships/tags" Target="../tags/tag113.xml"/><Relationship Id="rId6" Type="http://schemas.openxmlformats.org/officeDocument/2006/relationships/tags" Target="../tags/tag112.xml"/><Relationship Id="rId5" Type="http://schemas.openxmlformats.org/officeDocument/2006/relationships/tags" Target="../tags/tag111.xml"/><Relationship Id="rId4" Type="http://schemas.openxmlformats.org/officeDocument/2006/relationships/tags" Target="../tags/tag110.xml"/><Relationship Id="rId3" Type="http://schemas.openxmlformats.org/officeDocument/2006/relationships/tags" Target="../tags/tag109.xml"/><Relationship Id="rId2" Type="http://schemas.openxmlformats.org/officeDocument/2006/relationships/tags" Target="../tags/tag108.xml"/><Relationship Id="rId10" Type="http://schemas.openxmlformats.org/officeDocument/2006/relationships/tags" Target="../tags/tag116.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outerShdw blurRad="38100" dist="38100" dir="2700000" algn="tl">
                    <a:srgbClr val="000000">
                      <a:alpha val="43137"/>
                    </a:srgbClr>
                  </a:outerShdw>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sp>
        <p:nvSpPr>
          <p:cNvPr id="7" name="矩形 6"/>
          <p:cNvSpPr/>
          <p:nvPr userDrawn="1">
            <p:custDataLst>
              <p:tags r:id="rId2"/>
            </p:custDataLst>
          </p:nvPr>
        </p:nvSpPr>
        <p:spPr>
          <a:xfrm>
            <a:off x="274320" y="321260"/>
            <a:ext cx="11683455" cy="393053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highlight>
                <a:srgbClr val="1171F1"/>
              </a:highlight>
            </a:endParaRPr>
          </a:p>
        </p:txBody>
      </p:sp>
      <p:sp>
        <p:nvSpPr>
          <p:cNvPr id="8" name="任意形状 8"/>
          <p:cNvSpPr/>
          <p:nvPr userDrawn="1">
            <p:custDataLst>
              <p:tags r:id="rId3"/>
            </p:custDataLst>
          </p:nvPr>
        </p:nvSpPr>
        <p:spPr>
          <a:xfrm>
            <a:off x="9490237" y="321259"/>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99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9" name="任意形状 9"/>
          <p:cNvSpPr/>
          <p:nvPr userDrawn="1">
            <p:custDataLst>
              <p:tags r:id="rId4"/>
            </p:custDataLst>
          </p:nvPr>
        </p:nvSpPr>
        <p:spPr>
          <a:xfrm rot="10800000">
            <a:off x="261015" y="2411670"/>
            <a:ext cx="1887415" cy="184012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10" name="矩形 9"/>
          <p:cNvSpPr/>
          <p:nvPr userDrawn="1">
            <p:custDataLst>
              <p:tags r:id="rId5"/>
            </p:custDataLst>
          </p:nvPr>
        </p:nvSpPr>
        <p:spPr>
          <a:xfrm>
            <a:off x="9471025" y="6254750"/>
            <a:ext cx="1800225"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userDrawn="1">
            <p:custDataLst>
              <p:tags r:id="rId6"/>
            </p:custDataLst>
          </p:nvPr>
        </p:nvSpPr>
        <p:spPr>
          <a:xfrm flipV="1">
            <a:off x="750570" y="6305550"/>
            <a:ext cx="715645"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userDrawn="1">
            <p:custDataLst>
              <p:tags r:id="rId7"/>
            </p:custDataLst>
          </p:nvPr>
        </p:nvSpPr>
        <p:spPr>
          <a:xfrm>
            <a:off x="1555115" y="6306820"/>
            <a:ext cx="88900"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userDrawn="1">
            <p:custDataLst>
              <p:tags r:id="rId8"/>
            </p:custDataLst>
          </p:nvPr>
        </p:nvSpPr>
        <p:spPr>
          <a:xfrm>
            <a:off x="1731010" y="6306820"/>
            <a:ext cx="253365" cy="762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日期占位符 15"/>
          <p:cNvSpPr>
            <a:spLocks noGrp="1"/>
          </p:cNvSpPr>
          <p:nvPr>
            <p:ph type="dt" sz="half" idx="10"/>
            <p:custDataLst>
              <p:tags r:id="rId9"/>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10"/>
            </p:custDataLst>
          </p:nvPr>
        </p:nvSpPr>
        <p:spPr/>
        <p:txBody>
          <a:bodyPr/>
          <a:lstStyle/>
          <a:p>
            <a:endParaRPr lang="zh-CN" altLang="en-US" dirty="0"/>
          </a:p>
        </p:txBody>
      </p:sp>
      <p:sp>
        <p:nvSpPr>
          <p:cNvPr id="18" name="灯片编号占位符 17"/>
          <p:cNvSpPr>
            <a:spLocks noGrp="1"/>
          </p:cNvSpPr>
          <p:nvPr>
            <p:ph type="sldNum" sz="quarter" idx="12"/>
            <p:custDataLst>
              <p:tags r:id="rId11"/>
            </p:custDataLst>
          </p:nvPr>
        </p:nvSpPr>
        <p:spPr/>
        <p:txBody>
          <a:bodyPr/>
          <a:lstStyle/>
          <a:p>
            <a:fld id="{49AE70B2-8BF9-45C0-BB95-33D1B9D3A854}" type="slidenum">
              <a:rPr lang="zh-CN" altLang="en-US" smtClean="0"/>
            </a:fld>
            <a:endParaRPr lang="zh-CN" altLang="en-US" dirty="0"/>
          </a:p>
        </p:txBody>
      </p:sp>
      <p:sp>
        <p:nvSpPr>
          <p:cNvPr id="2" name="标题 1"/>
          <p:cNvSpPr>
            <a:spLocks noGrp="1"/>
          </p:cNvSpPr>
          <p:nvPr>
            <p:ph type="ctrTitle" hasCustomPrompt="1"/>
            <p:custDataLst>
              <p:tags r:id="rId12"/>
            </p:custDataLst>
          </p:nvPr>
        </p:nvSpPr>
        <p:spPr>
          <a:xfrm>
            <a:off x="883644" y="809127"/>
            <a:ext cx="9144000" cy="1896745"/>
          </a:xfrm>
        </p:spPr>
        <p:txBody>
          <a:bodyPr lIns="91440" tIns="45720" rIns="91440" bIns="0" anchor="b" anchorCtr="0">
            <a:normAutofit/>
          </a:bodyPr>
          <a:lstStyle>
            <a:lvl1pPr algn="l">
              <a:defRPr sz="6600" b="1" spc="600" baseline="0">
                <a:latin typeface="Arial" panose="020B0604020202020204" pitchFamily="34" charset="0"/>
              </a:defRPr>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13"/>
            </p:custDataLst>
          </p:nvPr>
        </p:nvSpPr>
        <p:spPr>
          <a:xfrm>
            <a:off x="883643" y="3017520"/>
            <a:ext cx="9144000" cy="890270"/>
          </a:xfrm>
        </p:spPr>
        <p:txBody>
          <a:bodyPr lIns="91440" tIns="0" rIns="91440" bIns="45720">
            <a:normAutofit/>
          </a:bodyPr>
          <a:lstStyle>
            <a:lvl1pPr marL="0" indent="0" algn="l" eaLnBrk="1" fontAlgn="auto" latinLnBrk="0" hangingPunct="1">
              <a:lnSpc>
                <a:spcPct val="100000"/>
              </a:lnSpc>
              <a:buNone/>
              <a:defRPr sz="2400" u="none" strike="noStrike" kern="1200" cap="none" spc="200" normalizeH="0" baseline="0">
                <a:solidFill>
                  <a:schemeClr val="tx1">
                    <a:lumMod val="75000"/>
                    <a:lumOff val="25000"/>
                  </a:schemeClr>
                </a:solidFill>
                <a:uFillTx/>
                <a:latin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5" name="文本占位符 4"/>
          <p:cNvSpPr>
            <a:spLocks noGrp="1"/>
          </p:cNvSpPr>
          <p:nvPr>
            <p:ph type="body" sz="quarter" idx="13" hasCustomPrompt="1"/>
            <p:custDataLst>
              <p:tags r:id="rId14"/>
            </p:custDataLst>
          </p:nvPr>
        </p:nvSpPr>
        <p:spPr>
          <a:xfrm>
            <a:off x="883644" y="5050433"/>
            <a:ext cx="3365430" cy="579657"/>
          </a:xfrm>
        </p:spPr>
        <p:txBody>
          <a:bodyPr lIns="91440" tIns="45720" rIns="91440" bIns="45720">
            <a:normAutofit/>
          </a:bodyPr>
          <a:lstStyle>
            <a:lvl1pPr marL="0" indent="0">
              <a:buNone/>
              <a:defRPr sz="2400" baseline="0">
                <a:solidFill>
                  <a:schemeClr val="accent1"/>
                </a:solidFill>
                <a:latin typeface="Arial" panose="020B0604020202020204" pitchFamily="34" charset="0"/>
              </a:defRPr>
            </a:lvl1pPr>
          </a:lstStyle>
          <a:p>
            <a:pPr lvl="0"/>
            <a:r>
              <a:rPr lang="zh-CN" altLang="en-US" dirty="0"/>
              <a:t>编辑文本</a:t>
            </a:r>
            <a:endParaRPr lang="zh-CN" alt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sp>
        <p:nvSpPr>
          <p:cNvPr id="14" name="矩形 13"/>
          <p:cNvSpPr/>
          <p:nvPr userDrawn="1">
            <p:custDataLst>
              <p:tags r:id="rId2"/>
            </p:custDataLst>
          </p:nvPr>
        </p:nvSpPr>
        <p:spPr>
          <a:xfrm>
            <a:off x="0" y="6474460"/>
            <a:ext cx="12249150" cy="3835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highlight>
                <a:srgbClr val="1171F1"/>
              </a:highlight>
            </a:endParaRPr>
          </a:p>
        </p:txBody>
      </p:sp>
      <p:sp>
        <p:nvSpPr>
          <p:cNvPr id="2" name="标题 1"/>
          <p:cNvSpPr>
            <a:spLocks noGrp="1"/>
          </p:cNvSpPr>
          <p:nvPr>
            <p:ph type="title" hasCustomPrompt="1"/>
            <p:custDataLst>
              <p:tags r:id="rId3"/>
            </p:custDataLst>
          </p:nvPr>
        </p:nvSpPr>
        <p:spPr>
          <a:xfrm>
            <a:off x="4676775" y="2059757"/>
            <a:ext cx="6243774" cy="922021"/>
          </a:xfrm>
        </p:spPr>
        <p:txBody>
          <a:bodyPr lIns="91440" tIns="45720" rIns="91440" bIns="0" anchor="b" anchorCtr="0">
            <a:normAutofit/>
          </a:bodyPr>
          <a:lstStyle>
            <a:lvl1pPr>
              <a:defRPr sz="5400" u="none" strike="noStrike" kern="1200" cap="none" spc="300" normalizeH="0" baseline="0">
                <a:solidFill>
                  <a:schemeClr val="accent1"/>
                </a:solidFill>
                <a:uFillTx/>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4"/>
            </p:custDataLst>
          </p:nvPr>
        </p:nvSpPr>
        <p:spPr>
          <a:xfrm>
            <a:off x="4676775" y="3102596"/>
            <a:ext cx="6243774" cy="1401006"/>
          </a:xfrm>
        </p:spPr>
        <p:txBody>
          <a:bodyPr lIns="91440" tIns="0" rIns="91440" bIns="45720">
            <a:normAutofit/>
          </a:bodyPr>
          <a:lstStyle>
            <a:lvl1pPr marL="0" indent="0" eaLnBrk="1" fontAlgn="auto" latinLnBrk="0" hangingPunct="1">
              <a:buNone/>
              <a:defRPr kumimoji="0" lang="zh-CN" altLang="en-US" sz="1800" b="0" i="0" u="none" strike="noStrike" kern="1200" cap="none" spc="150" normalizeH="0" baseline="0" noProof="1">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6"/>
            </p:custDataLst>
          </p:nvPr>
        </p:nvSpPr>
        <p:spPr/>
        <p:txBody>
          <a:bodyPr/>
          <a:lstStyle/>
          <a:p>
            <a:endParaRPr lang="zh-CN" altLang="en-US"/>
          </a:p>
        </p:txBody>
      </p:sp>
      <p:sp>
        <p:nvSpPr>
          <p:cNvPr id="6" name="灯片编号占位符 5"/>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sz="half" idx="1"/>
            <p:custDataLst>
              <p:tags r:id="rId3"/>
            </p:custDataLst>
          </p:nvPr>
        </p:nvSpPr>
        <p:spPr>
          <a:xfrm>
            <a:off x="676280" y="952508"/>
            <a:ext cx="5283242"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45227" y="952508"/>
            <a:ext cx="5283242" cy="5388907"/>
          </a:xfrm>
        </p:spPr>
        <p:txBody>
          <a:bodyPr>
            <a:noAutofit/>
          </a:bodyPr>
          <a:lstStyle>
            <a:lvl1pPr>
              <a:defRPr sz="1600" baseline="0">
                <a:solidFill>
                  <a:schemeClr val="tx1">
                    <a:lumMod val="75000"/>
                    <a:lumOff val="25000"/>
                  </a:schemeClr>
                </a:solidFill>
                <a:latin typeface="Arial" panose="020B0604020202020204" pitchFamily="34" charset="0"/>
                <a:ea typeface="微软雅黑" panose="020B0503020204020204" charset="-122"/>
              </a:defRPr>
            </a:lvl1pPr>
            <a:lvl2pPr>
              <a:defRPr sz="1600" baseline="0">
                <a:solidFill>
                  <a:schemeClr val="tx1">
                    <a:lumMod val="75000"/>
                    <a:lumOff val="25000"/>
                  </a:schemeClr>
                </a:solidFill>
                <a:latin typeface="Arial" panose="020B0604020202020204" pitchFamily="34" charset="0"/>
                <a:ea typeface="微软雅黑" panose="020B0503020204020204" charset="-122"/>
              </a:defRPr>
            </a:lvl2pPr>
            <a:lvl3pPr>
              <a:defRPr sz="1600" baseline="0">
                <a:solidFill>
                  <a:schemeClr val="tx1">
                    <a:lumMod val="75000"/>
                    <a:lumOff val="25000"/>
                  </a:schemeClr>
                </a:solidFill>
                <a:latin typeface="Arial" panose="020B0604020202020204" pitchFamily="34" charset="0"/>
                <a:ea typeface="微软雅黑" panose="020B0503020204020204" charset="-122"/>
              </a:defRPr>
            </a:lvl3pPr>
            <a:lvl4pPr>
              <a:defRPr sz="1600" baseline="0">
                <a:solidFill>
                  <a:schemeClr val="tx1">
                    <a:lumMod val="75000"/>
                    <a:lumOff val="25000"/>
                  </a:schemeClr>
                </a:solidFill>
                <a:latin typeface="Arial" panose="020B0604020202020204" pitchFamily="34" charset="0"/>
                <a:ea typeface="微软雅黑" panose="020B0503020204020204" charset="-122"/>
              </a:defRPr>
            </a:lvl4pPr>
            <a:lvl5pPr>
              <a:defRPr sz="1600"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75000"/>
                    <a:lumOff val="25000"/>
                  </a:schemeClr>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charset="-122"/>
              </a:defRPr>
            </a:lvl1pPr>
            <a:lvl2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charset="-122"/>
              </a:defRPr>
            </a:lvl2pPr>
            <a:lvl3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charset="-122"/>
              </a:defRPr>
            </a:lvl3pPr>
            <a:lvl4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charset="-122"/>
              </a:defRPr>
            </a:lvl4pPr>
            <a:lvl5pPr indent="0" eaLnBrk="1" fontAlgn="auto" latinLnBrk="0" hangingPunct="1">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baseline="0">
                <a:solidFill>
                  <a:schemeClr val="tx1">
                    <a:lumMod val="75000"/>
                    <a:lumOff val="25000"/>
                  </a:schemeClr>
                </a:solidFill>
                <a:latin typeface="Arial" panose="020B0604020202020204" pitchFamily="34" charset="0"/>
              </a:defRPr>
            </a:lvl1pPr>
            <a:lvl2pPr>
              <a:defRPr baseline="0">
                <a:solidFill>
                  <a:schemeClr val="tx1">
                    <a:lumMod val="75000"/>
                    <a:lumOff val="25000"/>
                  </a:schemeClr>
                </a:solidFill>
                <a:latin typeface="Arial" panose="020B0604020202020204" pitchFamily="34" charset="0"/>
              </a:defRPr>
            </a:lvl2pPr>
            <a:lvl3pPr>
              <a:defRPr baseline="0">
                <a:solidFill>
                  <a:schemeClr val="tx1">
                    <a:lumMod val="75000"/>
                    <a:lumOff val="25000"/>
                  </a:schemeClr>
                </a:solidFill>
                <a:latin typeface="Arial" panose="020B0604020202020204" pitchFamily="34" charset="0"/>
              </a:defRPr>
            </a:lvl3pPr>
            <a:lvl4pPr>
              <a:defRPr baseline="0">
                <a:solidFill>
                  <a:schemeClr val="tx1">
                    <a:lumMod val="75000"/>
                    <a:lumOff val="25000"/>
                  </a:schemeClr>
                </a:solidFill>
                <a:latin typeface="Arial" panose="020B0604020202020204" pitchFamily="34" charset="0"/>
              </a:defRPr>
            </a:lvl4pPr>
            <a:lvl5pPr>
              <a:defRPr baseline="0">
                <a:solidFill>
                  <a:schemeClr val="tx1">
                    <a:lumMod val="75000"/>
                    <a:lumOff val="25000"/>
                  </a:schemeClr>
                </a:solidFill>
                <a:latin typeface="Arial" panose="020B0604020202020204" pitchFamily="34" charset="0"/>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6" name="矩形 5"/>
          <p:cNvSpPr/>
          <p:nvPr userDrawn="1">
            <p:custDataLst>
              <p:tags r:id="rId2"/>
            </p:custDataLst>
          </p:nvPr>
        </p:nvSpPr>
        <p:spPr>
          <a:xfrm>
            <a:off x="266065" y="313690"/>
            <a:ext cx="11683365" cy="5634990"/>
          </a:xfrm>
          <a:prstGeom prst="rect">
            <a:avLst/>
          </a:prstGeom>
          <a:solidFill>
            <a:schemeClr val="tx2"/>
          </a:solidFill>
          <a:ln w="28575" cmpd="sng">
            <a:no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highlight>
                <a:srgbClr val="1171F1"/>
              </a:highlight>
            </a:endParaRPr>
          </a:p>
        </p:txBody>
      </p:sp>
      <p:sp>
        <p:nvSpPr>
          <p:cNvPr id="9" name="矩形 8"/>
          <p:cNvSpPr/>
          <p:nvPr userDrawn="1">
            <p:custDataLst>
              <p:tags r:id="rId3"/>
            </p:custDataLst>
          </p:nvPr>
        </p:nvSpPr>
        <p:spPr>
          <a:xfrm>
            <a:off x="1422400" y="4064000"/>
            <a:ext cx="5283200" cy="12700"/>
          </a:xfrm>
          <a:prstGeom prst="rect">
            <a:avLst/>
          </a:prstGeom>
          <a:solidFill>
            <a:schemeClr val="accent1">
              <a:lumMod val="50000"/>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任意形状 8"/>
          <p:cNvSpPr/>
          <p:nvPr userDrawn="1">
            <p:custDataLst>
              <p:tags r:id="rId4"/>
            </p:custDataLst>
          </p:nvPr>
        </p:nvSpPr>
        <p:spPr>
          <a:xfrm>
            <a:off x="9480712" y="313004"/>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8" name="任意形状 9"/>
          <p:cNvSpPr/>
          <p:nvPr userDrawn="1">
            <p:custDataLst>
              <p:tags r:id="rId5"/>
            </p:custDataLst>
          </p:nvPr>
        </p:nvSpPr>
        <p:spPr>
          <a:xfrm rot="10800000">
            <a:off x="261015" y="4113028"/>
            <a:ext cx="1887415" cy="184012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99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2" name="标题 1"/>
          <p:cNvSpPr>
            <a:spLocks noGrp="1"/>
          </p:cNvSpPr>
          <p:nvPr>
            <p:ph type="title" hasCustomPrompt="1"/>
            <p:custDataLst>
              <p:tags r:id="rId6"/>
            </p:custDataLst>
          </p:nvPr>
        </p:nvSpPr>
        <p:spPr>
          <a:xfrm>
            <a:off x="1320799" y="2376714"/>
            <a:ext cx="6653601" cy="1607337"/>
          </a:xfrm>
        </p:spPr>
        <p:txBody>
          <a:bodyPr vert="horz" lIns="91440" tIns="45720" rIns="91440" bIns="0" rtlCol="0" anchor="b" anchorCtr="0">
            <a:normAutofit/>
          </a:bodyPr>
          <a:lstStyle>
            <a:lvl1pPr marL="0" marR="0" algn="l" defTabSz="914400" rtl="0" eaLnBrk="1" fontAlgn="auto" latinLnBrk="0" hangingPunct="1">
              <a:lnSpc>
                <a:spcPct val="100000"/>
              </a:lnSpc>
              <a:buNone/>
              <a:defRPr kumimoji="0" lang="zh-CN" altLang="en-US" sz="9600" b="1" i="0" u="none" strike="noStrike" kern="1200" cap="none" spc="600" normalizeH="0" baseline="0" noProof="1" dirty="0">
                <a:solidFill>
                  <a:schemeClr val="accent1"/>
                </a:solidFill>
                <a:uFillTx/>
                <a:latin typeface="Arial" panose="020B0604020202020204" pitchFamily="34" charset="0"/>
                <a:ea typeface="微软雅黑" panose="020B0503020204020204"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p>
            <a:endParaRPr lang="zh-CN" altLang="en-US"/>
          </a:p>
        </p:txBody>
      </p:sp>
      <p:sp>
        <p:nvSpPr>
          <p:cNvPr id="5" name="灯片编号占位符 4"/>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2"/>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6" name="任意形状 8"/>
          <p:cNvSpPr/>
          <p:nvPr userDrawn="1">
            <p:custDataLst>
              <p:tags r:id="rId3"/>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2" name="标题 1"/>
          <p:cNvSpPr>
            <a:spLocks noGrp="1"/>
          </p:cNvSpPr>
          <p:nvPr>
            <p:ph type="title"/>
            <p:custDataLst>
              <p:tags r:id="rId4"/>
            </p:custDataLst>
          </p:nvPr>
        </p:nvSpPr>
        <p:spPr/>
        <p:txBody>
          <a:bodyPr>
            <a:normAutofit/>
          </a:bodyPr>
          <a:lstStyle>
            <a:lvl1pPr>
              <a:defRPr baseline="0">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11" name="矩形 10"/>
          <p:cNvSpPr/>
          <p:nvPr userDrawn="1">
            <p:custDataLst>
              <p:tags r:id="rId2"/>
            </p:custDataLst>
          </p:nvPr>
        </p:nvSpPr>
        <p:spPr>
          <a:xfrm>
            <a:off x="0" y="0"/>
            <a:ext cx="1219263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3"/>
            </p:custDataLst>
          </p:nvPr>
        </p:nvSpPr>
        <p:spPr>
          <a:xfrm>
            <a:off x="292800" y="304200"/>
            <a:ext cx="11606400" cy="6249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hasCustomPrompt="1"/>
            <p:custDataLst>
              <p:tags r:id="rId4"/>
            </p:custDataLst>
          </p:nvPr>
        </p:nvSpPr>
        <p:spPr>
          <a:xfrm>
            <a:off x="1281600" y="1249200"/>
            <a:ext cx="9626400" cy="723600"/>
          </a:xfrm>
        </p:spPr>
        <p:txBody>
          <a:bodyPr anchor="ctr">
            <a:normAutofit/>
          </a:bodyPr>
          <a:lstStyle>
            <a:lvl1pPr>
              <a:defRPr sz="3200" baseline="0">
                <a:solidFill>
                  <a:schemeClr val="accent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5"/>
            </p:custDataLst>
          </p:nvPr>
        </p:nvSpPr>
        <p:spPr>
          <a:xfrm>
            <a:off x="1281113" y="2163600"/>
            <a:ext cx="9626600" cy="34452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左右">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0" y="0"/>
            <a:ext cx="4823460" cy="6866255"/>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sym typeface="+mn-ea"/>
            </a:endParaRPr>
          </a:p>
        </p:txBody>
      </p:sp>
      <p:sp>
        <p:nvSpPr>
          <p:cNvPr id="6" name="任意形状 8"/>
          <p:cNvSpPr/>
          <p:nvPr userDrawn="1">
            <p:custDataLst>
              <p:tags r:id="rId3"/>
            </p:custDataLst>
          </p:nvPr>
        </p:nvSpPr>
        <p:spPr>
          <a:xfrm rot="16200000">
            <a:off x="-21591" y="25773"/>
            <a:ext cx="1741805" cy="169862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10" name="任意形状 9"/>
          <p:cNvSpPr/>
          <p:nvPr userDrawn="1">
            <p:custDataLst>
              <p:tags r:id="rId4"/>
            </p:custDataLst>
          </p:nvPr>
        </p:nvSpPr>
        <p:spPr>
          <a:xfrm rot="10800000">
            <a:off x="0" y="5913755"/>
            <a:ext cx="976630" cy="95250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normAutofit/>
          </a:bodyPr>
          <a:lstStyle>
            <a:lvl1pPr>
              <a:defRPr sz="3600" baseline="0">
                <a:solidFill>
                  <a:schemeClr val="accent1"/>
                </a:solidFill>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上下">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0"/>
            <a:ext cx="12192000" cy="2663825"/>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8" name="任意形状 9"/>
          <p:cNvSpPr/>
          <p:nvPr userDrawn="1">
            <p:custDataLst>
              <p:tags r:id="rId3"/>
            </p:custDataLst>
          </p:nvPr>
        </p:nvSpPr>
        <p:spPr>
          <a:xfrm rot="16200000">
            <a:off x="-18383" y="15240"/>
            <a:ext cx="1243965" cy="121348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6" name="任意形状 8"/>
          <p:cNvSpPr/>
          <p:nvPr userDrawn="1">
            <p:custDataLst>
              <p:tags r:id="rId4"/>
            </p:custDataLst>
          </p:nvPr>
        </p:nvSpPr>
        <p:spPr>
          <a:xfrm>
            <a:off x="10344785" y="0"/>
            <a:ext cx="1847215" cy="1801495"/>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gs>
              <a:gs pos="100000">
                <a:schemeClr val="tx2">
                  <a:lumMod val="90000"/>
                  <a:alpha val="24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2" name="标题 1"/>
          <p:cNvSpPr>
            <a:spLocks noGrp="1"/>
          </p:cNvSpPr>
          <p:nvPr>
            <p:ph type="title"/>
            <p:custDataLst>
              <p:tags r:id="rId5"/>
            </p:custDataLst>
          </p:nvPr>
        </p:nvSpPr>
        <p:spPr>
          <a:xfrm>
            <a:off x="612000" y="781200"/>
            <a:ext cx="10976400" cy="626400"/>
          </a:xfrm>
        </p:spPr>
        <p:txBody>
          <a:bodyPr anchor="ctr">
            <a:normAutofit/>
          </a:bodyPr>
          <a:lstStyle>
            <a:lvl1pPr algn="ctr">
              <a:defRPr sz="3600" baseline="0">
                <a:solidFill>
                  <a:schemeClr val="accent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下上">
    <p:bg>
      <p:bgPr>
        <a:solidFill>
          <a:schemeClr val="bg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3810" y="5029201"/>
            <a:ext cx="12192000" cy="1828799"/>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10" name="任意形状 9"/>
          <p:cNvSpPr/>
          <p:nvPr userDrawn="1">
            <p:custDataLst>
              <p:tags r:id="rId3"/>
            </p:custDataLst>
          </p:nvPr>
        </p:nvSpPr>
        <p:spPr>
          <a:xfrm rot="10800000">
            <a:off x="3810" y="5905500"/>
            <a:ext cx="976630" cy="95250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tx2">
                  <a:lumMod val="90000"/>
                  <a:alpha val="24000"/>
                </a:schemeClr>
              </a:gs>
              <a:gs pos="100000">
                <a:schemeClr val="bg2"/>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zh-CN" altLang="en-US" dirty="0">
              <a:highlight>
                <a:srgbClr val="1171F1"/>
              </a:highlight>
            </a:endParaRPr>
          </a:p>
        </p:txBody>
      </p:sp>
      <p:sp>
        <p:nvSpPr>
          <p:cNvPr id="2" name="标题 1"/>
          <p:cNvSpPr>
            <a:spLocks noGrp="1"/>
          </p:cNvSpPr>
          <p:nvPr>
            <p:ph type="title"/>
            <p:custDataLst>
              <p:tags r:id="rId4"/>
            </p:custDataLst>
          </p:nvPr>
        </p:nvSpPr>
        <p:spPr>
          <a:xfrm>
            <a:off x="604800" y="669600"/>
            <a:ext cx="10976400" cy="565200"/>
          </a:xfrm>
        </p:spPr>
        <p:txBody>
          <a:bodyPr anchor="ctr">
            <a:normAutofit/>
          </a:bodyPr>
          <a:lstStyle>
            <a:lvl1pPr algn="ctr">
              <a:defRPr sz="3200" baseline="0">
                <a:solidFill>
                  <a:schemeClr val="accent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6"/>
            </p:custDataLst>
          </p:nvPr>
        </p:nvSpPr>
        <p:spPr/>
        <p:txBody>
          <a:bodyPr/>
          <a:lstStyle/>
          <a:p>
            <a:endParaRPr lang="zh-CN" altLang="en-US" dirty="0"/>
          </a:p>
        </p:txBody>
      </p:sp>
      <p:sp>
        <p:nvSpPr>
          <p:cNvPr id="5" name="灯片编号占位符 4"/>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8"/>
            </p:custDataLst>
          </p:nvPr>
        </p:nvSpPr>
        <p:spPr>
          <a:xfrm>
            <a:off x="604837" y="1681200"/>
            <a:ext cx="10990800" cy="32112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9"/>
            </p:custDataLst>
          </p:nvPr>
        </p:nvSpPr>
        <p:spPr>
          <a:xfrm>
            <a:off x="594000" y="5180400"/>
            <a:ext cx="11001600" cy="10116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导航">
    <p:bg>
      <p:bgPr>
        <a:solidFill>
          <a:schemeClr val="bg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3492"/>
            <a:ext cx="12192000" cy="914400"/>
          </a:xfrm>
          <a:prstGeom prst="rect">
            <a:avLst/>
          </a:prstGeom>
          <a:solidFill>
            <a:schemeClr val="tx2">
              <a:alpha val="7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p:custDataLst>
              <p:tags r:id="rId3"/>
            </p:custDataLst>
          </p:nvPr>
        </p:nvSpPr>
        <p:spPr>
          <a:xfrm>
            <a:off x="579755" y="193040"/>
            <a:ext cx="11037570" cy="521335"/>
          </a:xfrm>
        </p:spPr>
        <p:txBody>
          <a:bodyPr>
            <a:noAutofit/>
          </a:bodyPr>
          <a:lstStyle>
            <a:lvl1pPr>
              <a:defRPr sz="2800" baseline="0">
                <a:solidFill>
                  <a:schemeClr val="accent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8"/>
            </p:custDataLst>
          </p:nvPr>
        </p:nvSpPr>
        <p:spPr>
          <a:xfrm>
            <a:off x="6242400" y="1663200"/>
            <a:ext cx="5367600" cy="28944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vl2pPr>
              <a:defRPr baseline="0">
                <a:solidFill>
                  <a:schemeClr val="tx1">
                    <a:lumMod val="75000"/>
                    <a:lumOff val="25000"/>
                  </a:schemeClr>
                </a:solidFill>
                <a:latin typeface="Arial" panose="020B0604020202020204" pitchFamily="34" charset="0"/>
                <a:ea typeface="微软雅黑" panose="020B0503020204020204" charset="-122"/>
              </a:defRPr>
            </a:lvl2pPr>
            <a:lvl3pPr>
              <a:defRPr baseline="0">
                <a:solidFill>
                  <a:schemeClr val="tx1">
                    <a:lumMod val="75000"/>
                    <a:lumOff val="25000"/>
                  </a:schemeClr>
                </a:solidFill>
                <a:latin typeface="Arial" panose="020B0604020202020204" pitchFamily="34" charset="0"/>
                <a:ea typeface="微软雅黑" panose="020B0503020204020204" charset="-122"/>
              </a:defRPr>
            </a:lvl3pPr>
            <a:lvl4pPr>
              <a:defRPr baseline="0">
                <a:solidFill>
                  <a:schemeClr val="tx1">
                    <a:lumMod val="75000"/>
                    <a:lumOff val="25000"/>
                  </a:schemeClr>
                </a:solidFill>
                <a:latin typeface="Arial" panose="020B0604020202020204" pitchFamily="34" charset="0"/>
                <a:ea typeface="微软雅黑" panose="020B0503020204020204" charset="-122"/>
              </a:defRPr>
            </a:lvl4pPr>
            <a:lvl5pPr>
              <a:defRPr baseline="0">
                <a:solidFill>
                  <a:schemeClr val="tx1">
                    <a:lumMod val="75000"/>
                    <a:lumOff val="2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9"/>
            </p:custDataLst>
          </p:nvPr>
        </p:nvSpPr>
        <p:spPr>
          <a:xfrm>
            <a:off x="572400" y="4816800"/>
            <a:ext cx="5342400" cy="7812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0"/>
            </p:custDataLst>
          </p:nvPr>
        </p:nvSpPr>
        <p:spPr>
          <a:xfrm>
            <a:off x="6253200" y="4813200"/>
            <a:ext cx="5367600" cy="781200"/>
          </a:xfrm>
        </p:spPr>
        <p:txBody>
          <a:bodyPr/>
          <a:lstStyle>
            <a:lvl1pP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0" name="矩形 9"/>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sym typeface="+mn-ea"/>
            </a:endParaRPr>
          </a:p>
        </p:txBody>
      </p:sp>
      <p:sp>
        <p:nvSpPr>
          <p:cNvPr id="2" name="标题 1"/>
          <p:cNvSpPr>
            <a:spLocks noGrp="1"/>
          </p:cNvSpPr>
          <p:nvPr>
            <p:ph type="title" hasCustomPrompt="1"/>
            <p:custDataLst>
              <p:tags r:id="rId3"/>
            </p:custDataLst>
          </p:nvPr>
        </p:nvSpPr>
        <p:spPr>
          <a:xfrm>
            <a:off x="1522800" y="1339200"/>
            <a:ext cx="9144000" cy="2386800"/>
          </a:xfrm>
        </p:spPr>
        <p:txBody>
          <a:bodyPr anchor="b">
            <a:normAutofit/>
          </a:bodyPr>
          <a:lstStyle>
            <a:lvl1pPr algn="ctr">
              <a:defRPr sz="6000" baseline="0">
                <a:solidFill>
                  <a:schemeClr val="accent1"/>
                </a:solidFill>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5"/>
            </p:custDataLst>
          </p:nvPr>
        </p:nvSpPr>
        <p:spPr/>
        <p:txBody>
          <a:bodyPr/>
          <a:lstStyle/>
          <a:p>
            <a:endParaRPr lang="zh-CN" altLang="en-US" dirty="0"/>
          </a:p>
        </p:txBody>
      </p:sp>
      <p:sp>
        <p:nvSpPr>
          <p:cNvPr id="5" name="灯片编号占位符 4"/>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7"/>
            </p:custDataLst>
          </p:nvPr>
        </p:nvSpPr>
        <p:spPr>
          <a:xfrm>
            <a:off x="1522413" y="3862800"/>
            <a:ext cx="9144000" cy="1656000"/>
          </a:xfrm>
        </p:spPr>
        <p:txBody>
          <a:bodyPr/>
          <a:lstStyle>
            <a:lvl1pPr algn="ctr">
              <a:defRPr baseline="0">
                <a:solidFill>
                  <a:schemeClr val="tx1">
                    <a:lumMod val="75000"/>
                    <a:lumOff val="25000"/>
                  </a:schemeClr>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19.xml"/><Relationship Id="rId8" Type="http://schemas.openxmlformats.org/officeDocument/2006/relationships/slideLayout" Target="../slideLayouts/slideLayout18.xml"/><Relationship Id="rId7" Type="http://schemas.openxmlformats.org/officeDocument/2006/relationships/slideLayout" Target="../slideLayouts/slideLayout17.xml"/><Relationship Id="rId6" Type="http://schemas.openxmlformats.org/officeDocument/2006/relationships/slideLayout" Target="../slideLayouts/slideLayout16.xml"/><Relationship Id="rId5" Type="http://schemas.openxmlformats.org/officeDocument/2006/relationships/slideLayout" Target="../slideLayouts/slideLayout15.xml"/><Relationship Id="rId4" Type="http://schemas.openxmlformats.org/officeDocument/2006/relationships/slideLayout" Target="../slideLayouts/slideLayout14.xml"/><Relationship Id="rId3" Type="http://schemas.openxmlformats.org/officeDocument/2006/relationships/slideLayout" Target="../slideLayouts/slideLayout13.xml"/><Relationship Id="rId25" Type="http://schemas.openxmlformats.org/officeDocument/2006/relationships/theme" Target="../theme/theme2.xml"/><Relationship Id="rId24" Type="http://schemas.openxmlformats.org/officeDocument/2006/relationships/tags" Target="../tags/tag128.xml"/><Relationship Id="rId23" Type="http://schemas.openxmlformats.org/officeDocument/2006/relationships/tags" Target="../tags/tag127.xml"/><Relationship Id="rId22" Type="http://schemas.openxmlformats.org/officeDocument/2006/relationships/tags" Target="../tags/tag126.xml"/><Relationship Id="rId21" Type="http://schemas.openxmlformats.org/officeDocument/2006/relationships/tags" Target="../tags/tag125.xml"/><Relationship Id="rId20" Type="http://schemas.openxmlformats.org/officeDocument/2006/relationships/tags" Target="../tags/tag124.xml"/><Relationship Id="rId2" Type="http://schemas.openxmlformats.org/officeDocument/2006/relationships/slideLayout" Target="../slideLayouts/slideLayout12.xml"/><Relationship Id="rId19" Type="http://schemas.openxmlformats.org/officeDocument/2006/relationships/tags" Target="../tags/tag123.xml"/><Relationship Id="rId18" Type="http://schemas.openxmlformats.org/officeDocument/2006/relationships/slideLayout" Target="../slideLayouts/slideLayout28.xml"/><Relationship Id="rId17" Type="http://schemas.openxmlformats.org/officeDocument/2006/relationships/slideLayout" Target="../slideLayouts/slideLayout27.xml"/><Relationship Id="rId16" Type="http://schemas.openxmlformats.org/officeDocument/2006/relationships/slideLayout" Target="../slideLayouts/slideLayout26.xml"/><Relationship Id="rId15" Type="http://schemas.openxmlformats.org/officeDocument/2006/relationships/slideLayout" Target="../slideLayouts/slideLayout25.xml"/><Relationship Id="rId14" Type="http://schemas.openxmlformats.org/officeDocument/2006/relationships/slideLayout" Target="../slideLayouts/slideLayout24.xml"/><Relationship Id="rId13" Type="http://schemas.openxmlformats.org/officeDocument/2006/relationships/slideLayout" Target="../slideLayouts/slideLayout23.xml"/><Relationship Id="rId12" Type="http://schemas.openxmlformats.org/officeDocument/2006/relationships/slideLayout" Target="../slideLayouts/slideLayout22.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 id="2147483675" r:id="rId16"/>
    <p:sldLayoutId id="2147483676" r:id="rId17"/>
    <p:sldLayoutId id="2147483677" r:id="rId18"/>
  </p:sldLayoutIdLst>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accent1"/>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75000"/>
              <a:lumOff val="2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1.xml"/><Relationship Id="rId2" Type="http://schemas.openxmlformats.org/officeDocument/2006/relationships/tags" Target="../tags/tag130.xml"/><Relationship Id="rId1" Type="http://schemas.openxmlformats.org/officeDocument/2006/relationships/tags" Target="../tags/tag129.xml"/></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196.xml"/><Relationship Id="rId5" Type="http://schemas.openxmlformats.org/officeDocument/2006/relationships/tags" Target="../tags/tag195.xml"/><Relationship Id="rId4" Type="http://schemas.openxmlformats.org/officeDocument/2006/relationships/tags" Target="../tags/tag194.xml"/><Relationship Id="rId3" Type="http://schemas.openxmlformats.org/officeDocument/2006/relationships/tags" Target="../tags/tag193.xml"/><Relationship Id="rId2" Type="http://schemas.openxmlformats.org/officeDocument/2006/relationships/tags" Target="../tags/tag192.xml"/><Relationship Id="rId1" Type="http://schemas.openxmlformats.org/officeDocument/2006/relationships/tags" Target="../tags/tag191.xml"/></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202.xml"/><Relationship Id="rId5" Type="http://schemas.openxmlformats.org/officeDocument/2006/relationships/tags" Target="../tags/tag201.xml"/><Relationship Id="rId4" Type="http://schemas.openxmlformats.org/officeDocument/2006/relationships/tags" Target="../tags/tag200.xml"/><Relationship Id="rId3" Type="http://schemas.openxmlformats.org/officeDocument/2006/relationships/tags" Target="../tags/tag199.xml"/><Relationship Id="rId2" Type="http://schemas.openxmlformats.org/officeDocument/2006/relationships/tags" Target="../tags/tag198.xml"/><Relationship Id="rId1" Type="http://schemas.openxmlformats.org/officeDocument/2006/relationships/tags" Target="../tags/tag197.xml"/></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205.xml"/><Relationship Id="rId2" Type="http://schemas.openxmlformats.org/officeDocument/2006/relationships/tags" Target="../tags/tag204.xml"/><Relationship Id="rId1" Type="http://schemas.openxmlformats.org/officeDocument/2006/relationships/tags" Target="../tags/tag203.xml"/></Relationships>
</file>

<file path=ppt/slides/_rels/slide13.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s>
</file>

<file path=ppt/slides/_rels/slide14.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211.xml"/><Relationship Id="rId2" Type="http://schemas.openxmlformats.org/officeDocument/2006/relationships/tags" Target="../tags/tag210.xml"/><Relationship Id="rId1" Type="http://schemas.openxmlformats.org/officeDocument/2006/relationships/tags" Target="../tags/tag209.xm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17.xml"/><Relationship Id="rId3" Type="http://schemas.openxmlformats.org/officeDocument/2006/relationships/tags" Target="../tags/tag214.xml"/><Relationship Id="rId2" Type="http://schemas.openxmlformats.org/officeDocument/2006/relationships/tags" Target="../tags/tag213.xml"/><Relationship Id="rId1" Type="http://schemas.openxmlformats.org/officeDocument/2006/relationships/tags" Target="../tags/tag212.xml"/></Relationships>
</file>

<file path=ppt/slides/_rels/slide16.xml.rels><?xml version="1.0" encoding="UTF-8" standalone="yes"?>
<Relationships xmlns="http://schemas.openxmlformats.org/package/2006/relationships"><Relationship Id="rId9" Type="http://schemas.openxmlformats.org/officeDocument/2006/relationships/tags" Target="../tags/tag223.xml"/><Relationship Id="rId8" Type="http://schemas.openxmlformats.org/officeDocument/2006/relationships/tags" Target="../tags/tag222.xml"/><Relationship Id="rId7" Type="http://schemas.openxmlformats.org/officeDocument/2006/relationships/tags" Target="../tags/tag221.xml"/><Relationship Id="rId6" Type="http://schemas.openxmlformats.org/officeDocument/2006/relationships/tags" Target="../tags/tag220.xml"/><Relationship Id="rId5" Type="http://schemas.openxmlformats.org/officeDocument/2006/relationships/tags" Target="../tags/tag219.xml"/><Relationship Id="rId4" Type="http://schemas.openxmlformats.org/officeDocument/2006/relationships/tags" Target="../tags/tag218.xml"/><Relationship Id="rId3" Type="http://schemas.openxmlformats.org/officeDocument/2006/relationships/tags" Target="../tags/tag217.xml"/><Relationship Id="rId2" Type="http://schemas.openxmlformats.org/officeDocument/2006/relationships/tags" Target="../tags/tag216.xml"/><Relationship Id="rId12" Type="http://schemas.openxmlformats.org/officeDocument/2006/relationships/slideLayout" Target="../slideLayouts/slideLayout17.xml"/><Relationship Id="rId11" Type="http://schemas.openxmlformats.org/officeDocument/2006/relationships/tags" Target="../tags/tag225.xml"/><Relationship Id="rId10" Type="http://schemas.openxmlformats.org/officeDocument/2006/relationships/tags" Target="../tags/tag224.xml"/><Relationship Id="rId1" Type="http://schemas.openxmlformats.org/officeDocument/2006/relationships/tags" Target="../tags/tag215.xml"/></Relationships>
</file>

<file path=ppt/slides/_rels/slide17.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231.xml"/><Relationship Id="rId5" Type="http://schemas.openxmlformats.org/officeDocument/2006/relationships/tags" Target="../tags/tag230.xml"/><Relationship Id="rId4" Type="http://schemas.openxmlformats.org/officeDocument/2006/relationships/tags" Target="../tags/tag229.xml"/><Relationship Id="rId3" Type="http://schemas.openxmlformats.org/officeDocument/2006/relationships/tags" Target="../tags/tag228.xml"/><Relationship Id="rId2" Type="http://schemas.openxmlformats.org/officeDocument/2006/relationships/tags" Target="../tags/tag227.xml"/><Relationship Id="rId1" Type="http://schemas.openxmlformats.org/officeDocument/2006/relationships/tags" Target="../tags/tag226.xml"/></Relationships>
</file>

<file path=ppt/slides/_rels/slide18.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13.xml"/><Relationship Id="rId3" Type="http://schemas.openxmlformats.org/officeDocument/2006/relationships/tags" Target="../tags/tag234.xml"/><Relationship Id="rId2" Type="http://schemas.openxmlformats.org/officeDocument/2006/relationships/tags" Target="../tags/tag233.xml"/><Relationship Id="rId1" Type="http://schemas.openxmlformats.org/officeDocument/2006/relationships/tags" Target="../tags/tag232.xml"/></Relationships>
</file>

<file path=ppt/slides/_rels/slide19.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240.xml"/><Relationship Id="rId5" Type="http://schemas.openxmlformats.org/officeDocument/2006/relationships/tags" Target="../tags/tag239.xml"/><Relationship Id="rId4" Type="http://schemas.openxmlformats.org/officeDocument/2006/relationships/tags" Target="../tags/tag238.xml"/><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tags" Target="../tags/tag235.xml"/></Relationships>
</file>

<file path=ppt/slides/_rels/slide2.xml.rels><?xml version="1.0" encoding="UTF-8" standalone="yes"?>
<Relationships xmlns="http://schemas.openxmlformats.org/package/2006/relationships"><Relationship Id="rId9" Type="http://schemas.openxmlformats.org/officeDocument/2006/relationships/tags" Target="../tags/tag139.xml"/><Relationship Id="rId8" Type="http://schemas.openxmlformats.org/officeDocument/2006/relationships/tags" Target="../tags/tag138.xml"/><Relationship Id="rId7" Type="http://schemas.openxmlformats.org/officeDocument/2006/relationships/tags" Target="../tags/tag137.xml"/><Relationship Id="rId6" Type="http://schemas.openxmlformats.org/officeDocument/2006/relationships/tags" Target="../tags/tag136.xml"/><Relationship Id="rId5" Type="http://schemas.openxmlformats.org/officeDocument/2006/relationships/tags" Target="../tags/tag135.xml"/><Relationship Id="rId4" Type="http://schemas.openxmlformats.org/officeDocument/2006/relationships/tags" Target="../tags/tag134.xml"/><Relationship Id="rId3" Type="http://schemas.openxmlformats.org/officeDocument/2006/relationships/tags" Target="../tags/tag133.xml"/><Relationship Id="rId2" Type="http://schemas.openxmlformats.org/officeDocument/2006/relationships/tags" Target="../tags/tag132.xml"/><Relationship Id="rId14" Type="http://schemas.openxmlformats.org/officeDocument/2006/relationships/notesSlide" Target="../notesSlides/notesSlide2.xml"/><Relationship Id="rId13" Type="http://schemas.openxmlformats.org/officeDocument/2006/relationships/slideLayout" Target="../slideLayouts/slideLayout17.xml"/><Relationship Id="rId12" Type="http://schemas.openxmlformats.org/officeDocument/2006/relationships/tags" Target="../tags/tag142.xml"/><Relationship Id="rId11" Type="http://schemas.openxmlformats.org/officeDocument/2006/relationships/tags" Target="../tags/tag141.xml"/><Relationship Id="rId10" Type="http://schemas.openxmlformats.org/officeDocument/2006/relationships/tags" Target="../tags/tag140.xml"/><Relationship Id="rId1" Type="http://schemas.openxmlformats.org/officeDocument/2006/relationships/tags" Target="../tags/tag131.xml"/></Relationships>
</file>

<file path=ppt/slides/_rels/slide20.xml.rels><?xml version="1.0" encoding="UTF-8" standalone="yes"?>
<Relationships xmlns="http://schemas.openxmlformats.org/package/2006/relationships"><Relationship Id="rId9" Type="http://schemas.openxmlformats.org/officeDocument/2006/relationships/tags" Target="../tags/tag249.xml"/><Relationship Id="rId8" Type="http://schemas.openxmlformats.org/officeDocument/2006/relationships/tags" Target="../tags/tag248.xml"/><Relationship Id="rId7" Type="http://schemas.openxmlformats.org/officeDocument/2006/relationships/tags" Target="../tags/tag247.xml"/><Relationship Id="rId6" Type="http://schemas.openxmlformats.org/officeDocument/2006/relationships/tags" Target="../tags/tag246.xml"/><Relationship Id="rId5" Type="http://schemas.openxmlformats.org/officeDocument/2006/relationships/tags" Target="../tags/tag245.xml"/><Relationship Id="rId4" Type="http://schemas.openxmlformats.org/officeDocument/2006/relationships/tags" Target="../tags/tag244.xml"/><Relationship Id="rId3" Type="http://schemas.openxmlformats.org/officeDocument/2006/relationships/tags" Target="../tags/tag243.xml"/><Relationship Id="rId2" Type="http://schemas.openxmlformats.org/officeDocument/2006/relationships/tags" Target="../tags/tag242.xml"/><Relationship Id="rId12" Type="http://schemas.openxmlformats.org/officeDocument/2006/relationships/slideLayout" Target="../slideLayouts/slideLayout17.xml"/><Relationship Id="rId11" Type="http://schemas.openxmlformats.org/officeDocument/2006/relationships/tags" Target="../tags/tag251.xml"/><Relationship Id="rId10" Type="http://schemas.openxmlformats.org/officeDocument/2006/relationships/tags" Target="../tags/tag250.xml"/><Relationship Id="rId1" Type="http://schemas.openxmlformats.org/officeDocument/2006/relationships/tags" Target="../tags/tag24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tags" Target="../tags/tag253.xml"/><Relationship Id="rId1" Type="http://schemas.openxmlformats.org/officeDocument/2006/relationships/tags" Target="../tags/tag252.xml"/></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13.xml"/><Relationship Id="rId3" Type="http://schemas.openxmlformats.org/officeDocument/2006/relationships/tags" Target="../tags/tag145.xml"/><Relationship Id="rId2" Type="http://schemas.openxmlformats.org/officeDocument/2006/relationships/tags" Target="../tags/tag144.xml"/><Relationship Id="rId1" Type="http://schemas.openxmlformats.org/officeDocument/2006/relationships/tags" Target="../tags/tag143.xml"/></Relationships>
</file>

<file path=ppt/slides/_rels/slide4.xml.rels><?xml version="1.0" encoding="UTF-8" standalone="yes"?>
<Relationships xmlns="http://schemas.openxmlformats.org/package/2006/relationships"><Relationship Id="rId9" Type="http://schemas.openxmlformats.org/officeDocument/2006/relationships/tags" Target="../tags/tag154.xml"/><Relationship Id="rId8" Type="http://schemas.openxmlformats.org/officeDocument/2006/relationships/tags" Target="../tags/tag153.xml"/><Relationship Id="rId7" Type="http://schemas.openxmlformats.org/officeDocument/2006/relationships/tags" Target="../tags/tag152.xml"/><Relationship Id="rId6" Type="http://schemas.openxmlformats.org/officeDocument/2006/relationships/tags" Target="../tags/tag151.xml"/><Relationship Id="rId5" Type="http://schemas.openxmlformats.org/officeDocument/2006/relationships/tags" Target="../tags/tag150.xml"/><Relationship Id="rId4" Type="http://schemas.openxmlformats.org/officeDocument/2006/relationships/tags" Target="../tags/tag149.xml"/><Relationship Id="rId3" Type="http://schemas.openxmlformats.org/officeDocument/2006/relationships/tags" Target="../tags/tag148.xml"/><Relationship Id="rId2" Type="http://schemas.openxmlformats.org/officeDocument/2006/relationships/tags" Target="../tags/tag147.xml"/><Relationship Id="rId12" Type="http://schemas.openxmlformats.org/officeDocument/2006/relationships/slideLayout" Target="../slideLayouts/slideLayout17.xml"/><Relationship Id="rId11" Type="http://schemas.openxmlformats.org/officeDocument/2006/relationships/tags" Target="../tags/tag156.xml"/><Relationship Id="rId10" Type="http://schemas.openxmlformats.org/officeDocument/2006/relationships/tags" Target="../tags/tag155.xml"/><Relationship Id="rId1" Type="http://schemas.openxmlformats.org/officeDocument/2006/relationships/tags" Target="../tags/tag146.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13.xml"/><Relationship Id="rId3" Type="http://schemas.openxmlformats.org/officeDocument/2006/relationships/tags" Target="../tags/tag159.xml"/><Relationship Id="rId2" Type="http://schemas.openxmlformats.org/officeDocument/2006/relationships/tags" Target="../tags/tag158.xml"/><Relationship Id="rId1" Type="http://schemas.openxmlformats.org/officeDocument/2006/relationships/tags" Target="../tags/tag157.xml"/></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165.xml"/><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s>
</file>

<file path=ppt/slides/_rels/slide7.xml.rels><?xml version="1.0" encoding="UTF-8" standalone="yes"?>
<Relationships xmlns="http://schemas.openxmlformats.org/package/2006/relationships"><Relationship Id="rId9" Type="http://schemas.openxmlformats.org/officeDocument/2006/relationships/tags" Target="../tags/tag173.xml"/><Relationship Id="rId8" Type="http://schemas.openxmlformats.org/officeDocument/2006/relationships/tags" Target="../tags/tag172.xml"/><Relationship Id="rId7" Type="http://schemas.openxmlformats.org/officeDocument/2006/relationships/tags" Target="../tags/tag171.xml"/><Relationship Id="rId6" Type="http://schemas.openxmlformats.org/officeDocument/2006/relationships/image" Target="../media/image1.jpeg"/><Relationship Id="rId5" Type="http://schemas.openxmlformats.org/officeDocument/2006/relationships/tags" Target="../tags/tag170.xml"/><Relationship Id="rId4" Type="http://schemas.openxmlformats.org/officeDocument/2006/relationships/tags" Target="../tags/tag169.xml"/><Relationship Id="rId3" Type="http://schemas.openxmlformats.org/officeDocument/2006/relationships/tags" Target="../tags/tag168.xml"/><Relationship Id="rId2" Type="http://schemas.openxmlformats.org/officeDocument/2006/relationships/tags" Target="../tags/tag167.xml"/><Relationship Id="rId10" Type="http://schemas.openxmlformats.org/officeDocument/2006/relationships/slideLayout" Target="../slideLayouts/slideLayout17.xml"/><Relationship Id="rId1" Type="http://schemas.openxmlformats.org/officeDocument/2006/relationships/tags" Target="../tags/tag166.xml"/></Relationships>
</file>

<file path=ppt/slides/_rels/slide8.xml.rels><?xml version="1.0" encoding="UTF-8" standalone="yes"?>
<Relationships xmlns="http://schemas.openxmlformats.org/package/2006/relationships"><Relationship Id="rId9" Type="http://schemas.openxmlformats.org/officeDocument/2006/relationships/tags" Target="../tags/tag182.xml"/><Relationship Id="rId8" Type="http://schemas.openxmlformats.org/officeDocument/2006/relationships/tags" Target="../tags/tag181.xml"/><Relationship Id="rId7" Type="http://schemas.openxmlformats.org/officeDocument/2006/relationships/tags" Target="../tags/tag180.xml"/><Relationship Id="rId6" Type="http://schemas.openxmlformats.org/officeDocument/2006/relationships/tags" Target="../tags/tag179.xml"/><Relationship Id="rId5" Type="http://schemas.openxmlformats.org/officeDocument/2006/relationships/tags" Target="../tags/tag178.xml"/><Relationship Id="rId4" Type="http://schemas.openxmlformats.org/officeDocument/2006/relationships/tags" Target="../tags/tag177.xml"/><Relationship Id="rId3" Type="http://schemas.openxmlformats.org/officeDocument/2006/relationships/tags" Target="../tags/tag176.xml"/><Relationship Id="rId2" Type="http://schemas.openxmlformats.org/officeDocument/2006/relationships/tags" Target="../tags/tag175.xml"/><Relationship Id="rId12" Type="http://schemas.openxmlformats.org/officeDocument/2006/relationships/slideLayout" Target="../slideLayouts/slideLayout17.xml"/><Relationship Id="rId11" Type="http://schemas.openxmlformats.org/officeDocument/2006/relationships/tags" Target="../tags/tag184.xml"/><Relationship Id="rId10" Type="http://schemas.openxmlformats.org/officeDocument/2006/relationships/tags" Target="../tags/tag183.xml"/><Relationship Id="rId1" Type="http://schemas.openxmlformats.org/officeDocument/2006/relationships/tags" Target="../tags/tag174.xml"/></Relationships>
</file>

<file path=ppt/slides/_rels/slide9.xml.rels><?xml version="1.0" encoding="UTF-8" standalone="yes"?>
<Relationships xmlns="http://schemas.openxmlformats.org/package/2006/relationships"><Relationship Id="rId7" Type="http://schemas.openxmlformats.org/officeDocument/2006/relationships/slideLayout" Target="../slideLayouts/slideLayout17.xml"/><Relationship Id="rId6" Type="http://schemas.openxmlformats.org/officeDocument/2006/relationships/tags" Target="../tags/tag190.xml"/><Relationship Id="rId5" Type="http://schemas.openxmlformats.org/officeDocument/2006/relationships/tags" Target="../tags/tag189.xml"/><Relationship Id="rId4" Type="http://schemas.openxmlformats.org/officeDocument/2006/relationships/tags" Target="../tags/tag188.xml"/><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p:custDataLst>
              <p:tags r:id="rId1"/>
            </p:custDataLst>
          </p:nvPr>
        </p:nvSpPr>
        <p:spPr>
          <a:xfrm>
            <a:off x="717550" y="1123950"/>
            <a:ext cx="10794365" cy="1896745"/>
          </a:xfrm>
        </p:spPr>
        <p:txBody>
          <a:bodyPr>
            <a:noAutofit/>
          </a:bodyPr>
          <a:lstStyle/>
          <a:p>
            <a:pPr algn="ctr"/>
            <a:r>
              <a:rPr lang="zh-CN" altLang="en-US" sz="4800" dirty="0">
                <a:solidFill>
                  <a:srgbClr val="FF0000"/>
                </a:solidFill>
                <a:sym typeface="Arial" panose="020B0604020202020204" pitchFamily="34" charset="0"/>
              </a:rPr>
              <a:t>济宁市生态环境局汶上县分局</a:t>
            </a:r>
            <a:br>
              <a:rPr lang="zh-CN" altLang="en-US" sz="4800" dirty="0">
                <a:solidFill>
                  <a:srgbClr val="FF0000"/>
                </a:solidFill>
                <a:sym typeface="Arial" panose="020B0604020202020204" pitchFamily="34" charset="0"/>
              </a:rPr>
            </a:br>
            <a:r>
              <a:rPr lang="zh-CN" altLang="en-US" sz="4800" dirty="0">
                <a:solidFill>
                  <a:srgbClr val="FF0000"/>
                </a:solidFill>
                <a:sym typeface="Arial" panose="020B0604020202020204" pitchFamily="34" charset="0"/>
              </a:rPr>
              <a:t>2025年政府信息公开工作年度报告</a:t>
            </a:r>
            <a:endParaRPr lang="zh-CN" altLang="en-US" sz="4800" dirty="0">
              <a:solidFill>
                <a:srgbClr val="FF0000"/>
              </a:solidFill>
              <a:sym typeface="Arial" panose="020B0604020202020204" pitchFamily="34" charset="0"/>
            </a:endParaRPr>
          </a:p>
        </p:txBody>
      </p:sp>
    </p:spTree>
    <p:custDataLst>
      <p:tags r:id="rId2"/>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政府信息公开平台建设情况</a:t>
            </a:r>
            <a:endParaRPr lang="zh-CN" dirty="0" err="1">
              <a:solidFill>
                <a:schemeClr val="dk1"/>
              </a:solidFill>
              <a:sym typeface="微软雅黑" panose="020B0503020204020204" charset="-122"/>
            </a:endParaRPr>
          </a:p>
        </p:txBody>
      </p:sp>
      <p:sp>
        <p:nvSpPr>
          <p:cNvPr id="11" name="Title 6"/>
          <p:cNvSpPr txBox="1"/>
          <p:nvPr>
            <p:custDataLst>
              <p:tags r:id="rId5"/>
            </p:custDataLst>
          </p:nvPr>
        </p:nvSpPr>
        <p:spPr>
          <a:xfrm>
            <a:off x="1879893" y="927100"/>
            <a:ext cx="8434752" cy="4097528"/>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我局着力构建多元化公开平台，不断拓展政府信息公开渠道，主要通过以下两种方式推进相关工作：
</a:t>
            </a: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1、政府网站公开。将汶上县人民政府门户网站作为我局政府信息全文电子化公开的主平台，社会公众可通过该网站便捷查阅我局主动公开的各类政府信息。
</a:t>
            </a: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2、其他载体公开。充分依托《中国环境报》《济宁日报》《山东环境》等报刊，以及微信公众号、县政府网站专栏、智慧汶上APP政务号等新媒体平台，及时宣传环境保护工作动态、重要政策文件及环保督察进展等情况。今年以来，已通过上述渠道累计发布各类信息82条。</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监督保障情况</a:t>
            </a:r>
            <a:endParaRPr lang="zh-CN" dirty="0" err="1">
              <a:solidFill>
                <a:schemeClr val="dk1"/>
              </a:solidFill>
              <a:sym typeface="微软雅黑" panose="020B0503020204020204" charset="-122"/>
            </a:endParaRPr>
          </a:p>
        </p:txBody>
      </p:sp>
      <p:sp>
        <p:nvSpPr>
          <p:cNvPr id="11" name="Title 6"/>
          <p:cNvSpPr txBox="1"/>
          <p:nvPr>
            <p:custDataLst>
              <p:tags r:id="rId5"/>
            </p:custDataLst>
          </p:nvPr>
        </p:nvSpPr>
        <p:spPr>
          <a:xfrm>
            <a:off x="1282700" y="353695"/>
            <a:ext cx="9060180" cy="422910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一是严格遵照《中华人民共和国政府信息公开条例》要求，落实常态化公开机制。在常规工作中做到定期公开，临时性事项确保及时发布，固定内容实现持续更新。</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二是健全领导与协调机制。强化局主要负责同志统筹指挥、分管领导细化落实、相关科室协同联动的政务公开工作体系，形成分工明确、配合紧密的运行机制。2025年，我局组织全体人员政务公开工作培训3次，落实具体责任，确保政务公开信息安全准确。</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3" name="直接连接符 2"/>
          <p:cNvCxnSpPr/>
          <p:nvPr>
            <p:custDataLst>
              <p:tags r:id="rId1"/>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2"/>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监督保障情况</a:t>
            </a:r>
            <a:endParaRPr lang="zh-CN" dirty="0" err="1">
              <a:solidFill>
                <a:schemeClr val="dk1"/>
              </a:solidFill>
              <a:sym typeface="微软雅黑" panose="020B0503020204020204" charset="-122"/>
            </a:endParaRPr>
          </a:p>
        </p:txBody>
      </p:sp>
      <p:sp>
        <p:nvSpPr>
          <p:cNvPr id="11" name="Title 6"/>
          <p:cNvSpPr txBox="1"/>
          <p:nvPr>
            <p:custDataLst>
              <p:tags r:id="rId3"/>
            </p:custDataLst>
          </p:nvPr>
        </p:nvSpPr>
        <p:spPr>
          <a:xfrm>
            <a:off x="2043430" y="1079500"/>
            <a:ext cx="5067935" cy="117157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二、主动公开政府信息情况</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p:nvPr/>
        </p:nvGraphicFramePr>
        <p:xfrm>
          <a:off x="2042795" y="2141220"/>
          <a:ext cx="7098665" cy="3698240"/>
        </p:xfrm>
        <a:graphic>
          <a:graphicData uri="http://schemas.openxmlformats.org/drawingml/2006/table">
            <a:tbl>
              <a:tblPr/>
              <a:tblGrid>
                <a:gridCol w="1970405"/>
                <a:gridCol w="1725295"/>
                <a:gridCol w="1793240"/>
                <a:gridCol w="1609725"/>
              </a:tblGrid>
              <a:tr h="264160">
                <a:tc gridSpan="4">
                  <a:txBody>
                    <a:bodyPr/>
                    <a:p>
                      <a:pPr marL="0" indent="0" algn="ctr">
                        <a:lnSpc>
                          <a:spcPts val="1700"/>
                        </a:lnSpc>
                        <a:spcBef>
                          <a:spcPct val="0"/>
                        </a:spcBef>
                        <a:spcAft>
                          <a:spcPct val="0"/>
                        </a:spcAft>
                      </a:pPr>
                      <a:r>
                        <a:rPr lang="zh-CN" sz="1200" b="1">
                          <a:latin typeface="黑体" panose="02010609060101010101" charset="-122"/>
                          <a:ea typeface="黑体" panose="02010609060101010101" charset="-122"/>
                        </a:rPr>
                        <a:t>第二十条第（一）项</a:t>
                      </a:r>
                      <a:endParaRPr lang="zh-CN" sz="12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64160">
                <a:tc>
                  <a:txBody>
                    <a:bodyPr/>
                    <a:p>
                      <a:pPr marL="0" indent="0" algn="ctr">
                        <a:lnSpc>
                          <a:spcPts val="1700"/>
                        </a:lnSpc>
                        <a:spcBef>
                          <a:spcPct val="0"/>
                        </a:spcBef>
                        <a:spcAft>
                          <a:spcPct val="0"/>
                        </a:spcAft>
                      </a:pPr>
                      <a:r>
                        <a:rPr lang="zh-CN" sz="1200" b="1">
                          <a:latin typeface="仿宋_GB2312" panose="02010609030101010101" charset="-122"/>
                          <a:ea typeface="仿宋_GB2312" panose="02010609030101010101" charset="-122"/>
                        </a:rPr>
                        <a:t>信息内容</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a:txBody>
                    <a:bodyPr/>
                    <a:p>
                      <a:pPr marL="0" indent="0" algn="ctr">
                        <a:lnSpc>
                          <a:spcPts val="1700"/>
                        </a:lnSpc>
                        <a:spcBef>
                          <a:spcPct val="0"/>
                        </a:spcBef>
                        <a:spcAft>
                          <a:spcPct val="0"/>
                        </a:spcAft>
                      </a:pPr>
                      <a:r>
                        <a:rPr lang="zh-CN" sz="1200" b="1">
                          <a:latin typeface="仿宋_GB2312" panose="02010609030101010101" charset="-122"/>
                          <a:ea typeface="仿宋_GB2312" panose="02010609030101010101" charset="-122"/>
                        </a:rPr>
                        <a:t>本年制发件数</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a:txBody>
                    <a:bodyPr/>
                    <a:p>
                      <a:pPr marL="0" indent="0" algn="ctr">
                        <a:lnSpc>
                          <a:spcPts val="1700"/>
                        </a:lnSpc>
                        <a:spcBef>
                          <a:spcPct val="0"/>
                        </a:spcBef>
                        <a:spcAft>
                          <a:spcPct val="0"/>
                        </a:spcAft>
                      </a:pPr>
                      <a:r>
                        <a:rPr lang="zh-CN" sz="1200" b="1">
                          <a:latin typeface="仿宋_GB2312" panose="02010609030101010101" charset="-122"/>
                          <a:ea typeface="仿宋_GB2312" panose="02010609030101010101" charset="-122"/>
                        </a:rPr>
                        <a:t>本年废止件数</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a:txBody>
                    <a:bodyPr/>
                    <a:p>
                      <a:pPr marL="0" indent="0" algn="ctr">
                        <a:lnSpc>
                          <a:spcPts val="1700"/>
                        </a:lnSpc>
                        <a:spcBef>
                          <a:spcPct val="0"/>
                        </a:spcBef>
                        <a:spcAft>
                          <a:spcPct val="0"/>
                        </a:spcAft>
                      </a:pPr>
                      <a:r>
                        <a:rPr lang="zh-CN" sz="1200" b="1">
                          <a:latin typeface="仿宋_GB2312" panose="02010609030101010101" charset="-122"/>
                          <a:ea typeface="仿宋_GB2312" panose="02010609030101010101" charset="-122"/>
                        </a:rPr>
                        <a:t>现行有效件数</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r>
              <a:tr h="264160">
                <a:tc>
                  <a:txBody>
                    <a:bodyPr/>
                    <a:p>
                      <a:pPr marL="0" indent="0" algn="l">
                        <a:lnSpc>
                          <a:spcPts val="1700"/>
                        </a:lnSpc>
                        <a:spcBef>
                          <a:spcPct val="0"/>
                        </a:spcBef>
                        <a:spcAft>
                          <a:spcPct val="0"/>
                        </a:spcAft>
                      </a:pPr>
                      <a:r>
                        <a:rPr lang="zh-CN" sz="1200" b="1">
                          <a:latin typeface="仿宋_GB2312" panose="02010609030101010101" charset="-122"/>
                          <a:ea typeface="仿宋_GB2312" panose="02010609030101010101" charset="-122"/>
                        </a:rPr>
                        <a:t>规章</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a:txBody>
                    <a:bodyPr/>
                    <a:p>
                      <a:pPr marL="0" indent="0" algn="ctr">
                        <a:lnSpc>
                          <a:spcPts val="1700"/>
                        </a:lnSpc>
                        <a:spcBef>
                          <a:spcPct val="0"/>
                        </a:spcBef>
                        <a:spcAft>
                          <a:spcPct val="0"/>
                        </a:spcAft>
                      </a:pPr>
                      <a:r>
                        <a:rPr lang="en-US" altLang="zh-CN" sz="1200" b="1">
                          <a:latin typeface="仿宋_GB2312" panose="02010609030101010101" charset="-122"/>
                          <a:ea typeface="仿宋_GB2312" panose="02010609030101010101" charset="-122"/>
                        </a:rPr>
                        <a:t>0</a:t>
                      </a:r>
                      <a:endParaRPr lang="en-US" alt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a:txBody>
                    <a:bodyPr/>
                    <a:p>
                      <a:pPr marL="0" indent="0" algn="ctr">
                        <a:lnSpc>
                          <a:spcPts val="1700"/>
                        </a:lnSpc>
                        <a:spcBef>
                          <a:spcPct val="0"/>
                        </a:spcBef>
                        <a:spcAft>
                          <a:spcPct val="0"/>
                        </a:spcAft>
                      </a:pPr>
                      <a:r>
                        <a:rPr lang="en-US" altLang="zh-CN" sz="1200" b="1">
                          <a:latin typeface="仿宋_GB2312" panose="02010609030101010101" charset="-122"/>
                          <a:ea typeface="仿宋_GB2312" panose="02010609030101010101" charset="-122"/>
                        </a:rPr>
                        <a:t>0</a:t>
                      </a:r>
                      <a:endParaRPr lang="en-US" alt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a:txBody>
                    <a:bodyPr/>
                    <a:p>
                      <a:pPr marL="0" indent="0" algn="ctr">
                        <a:lnSpc>
                          <a:spcPts val="1700"/>
                        </a:lnSpc>
                        <a:spcBef>
                          <a:spcPct val="0"/>
                        </a:spcBef>
                        <a:spcAft>
                          <a:spcPct val="0"/>
                        </a:spcAft>
                      </a:pPr>
                      <a:r>
                        <a:rPr lang="en-US" altLang="zh-CN" sz="1200" b="1">
                          <a:latin typeface="仿宋_GB2312" panose="02010609030101010101" charset="-122"/>
                          <a:ea typeface="仿宋_GB2312" panose="02010609030101010101" charset="-122"/>
                        </a:rPr>
                        <a:t>0</a:t>
                      </a:r>
                      <a:endParaRPr lang="en-US" alt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r>
              <a:tr h="264160">
                <a:tc>
                  <a:txBody>
                    <a:bodyPr/>
                    <a:p>
                      <a:pPr marL="0" indent="0" algn="l">
                        <a:lnSpc>
                          <a:spcPts val="1700"/>
                        </a:lnSpc>
                        <a:spcBef>
                          <a:spcPct val="0"/>
                        </a:spcBef>
                        <a:spcAft>
                          <a:spcPct val="0"/>
                        </a:spcAft>
                      </a:pPr>
                      <a:r>
                        <a:rPr lang="zh-CN" sz="1200" b="1">
                          <a:latin typeface="仿宋_GB2312" panose="02010609030101010101" charset="-122"/>
                          <a:ea typeface="仿宋_GB2312" panose="02010609030101010101" charset="-122"/>
                        </a:rPr>
                        <a:t>行政规范性文件</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a:txBody>
                    <a:bodyPr/>
                    <a:p>
                      <a:pPr marL="0" indent="0" algn="ctr">
                        <a:lnSpc>
                          <a:spcPts val="1700"/>
                        </a:lnSpc>
                        <a:spcBef>
                          <a:spcPct val="0"/>
                        </a:spcBef>
                        <a:spcAft>
                          <a:spcPct val="0"/>
                        </a:spcAft>
                      </a:pPr>
                      <a:r>
                        <a:rPr lang="en-US" altLang="zh-CN" sz="1200" b="1">
                          <a:latin typeface="仿宋_GB2312" panose="02010609030101010101" charset="-122"/>
                          <a:ea typeface="仿宋_GB2312" panose="02010609030101010101" charset="-122"/>
                        </a:rPr>
                        <a:t>0</a:t>
                      </a:r>
                      <a:endParaRPr lang="en-US" alt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a:txBody>
                    <a:bodyPr/>
                    <a:p>
                      <a:pPr marL="0" indent="0" algn="ctr">
                        <a:lnSpc>
                          <a:spcPts val="1700"/>
                        </a:lnSpc>
                        <a:spcBef>
                          <a:spcPct val="0"/>
                        </a:spcBef>
                        <a:spcAft>
                          <a:spcPct val="0"/>
                        </a:spcAft>
                      </a:pPr>
                      <a:r>
                        <a:rPr lang="en-US" altLang="zh-CN" sz="1200" b="1">
                          <a:latin typeface="仿宋_GB2312" panose="02010609030101010101" charset="-122"/>
                          <a:ea typeface="仿宋_GB2312" panose="02010609030101010101" charset="-122"/>
                        </a:rPr>
                        <a:t>0</a:t>
                      </a:r>
                      <a:endParaRPr lang="en-US" alt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a:txBody>
                    <a:bodyPr/>
                    <a:p>
                      <a:pPr marL="0" indent="0" algn="ctr">
                        <a:lnSpc>
                          <a:spcPts val="1700"/>
                        </a:lnSpc>
                        <a:spcBef>
                          <a:spcPct val="0"/>
                        </a:spcBef>
                        <a:spcAft>
                          <a:spcPct val="0"/>
                        </a:spcAft>
                      </a:pPr>
                      <a:r>
                        <a:rPr lang="en-US" altLang="zh-CN" sz="1200" b="1">
                          <a:latin typeface="仿宋_GB2312" panose="02010609030101010101" charset="-122"/>
                          <a:ea typeface="仿宋_GB2312" panose="02010609030101010101" charset="-122"/>
                        </a:rPr>
                        <a:t>0</a:t>
                      </a:r>
                      <a:endParaRPr lang="en-US" alt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r>
              <a:tr h="264160">
                <a:tc gridSpan="4">
                  <a:txBody>
                    <a:bodyPr/>
                    <a:p>
                      <a:pPr marL="0" indent="0" algn="ctr">
                        <a:lnSpc>
                          <a:spcPts val="1700"/>
                        </a:lnSpc>
                        <a:spcBef>
                          <a:spcPct val="0"/>
                        </a:spcBef>
                        <a:spcAft>
                          <a:spcPct val="0"/>
                        </a:spcAft>
                      </a:pPr>
                      <a:r>
                        <a:rPr lang="zh-CN" sz="1200" b="1">
                          <a:latin typeface="黑体" panose="02010609060101010101" charset="-122"/>
                          <a:ea typeface="黑体" panose="02010609060101010101" charset="-122"/>
                        </a:rPr>
                        <a:t>第二十条第（五）项</a:t>
                      </a:r>
                      <a:endParaRPr lang="zh-CN" sz="12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64160">
                <a:tc>
                  <a:txBody>
                    <a:bodyPr/>
                    <a:p>
                      <a:pPr marL="0" indent="0" algn="ctr">
                        <a:lnSpc>
                          <a:spcPts val="1700"/>
                        </a:lnSpc>
                        <a:spcBef>
                          <a:spcPct val="0"/>
                        </a:spcBef>
                        <a:spcAft>
                          <a:spcPct val="0"/>
                        </a:spcAft>
                      </a:pPr>
                      <a:r>
                        <a:rPr lang="zh-CN" sz="1200" b="1">
                          <a:latin typeface="仿宋_GB2312" panose="02010609030101010101" charset="-122"/>
                          <a:ea typeface="仿宋_GB2312" panose="02010609030101010101" charset="-122"/>
                        </a:rPr>
                        <a:t>信息内容</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gridSpan="3">
                  <a:txBody>
                    <a:bodyPr/>
                    <a:p>
                      <a:pPr marL="0" indent="0" algn="ctr">
                        <a:lnSpc>
                          <a:spcPts val="1700"/>
                        </a:lnSpc>
                        <a:spcBef>
                          <a:spcPct val="0"/>
                        </a:spcBef>
                        <a:spcAft>
                          <a:spcPct val="0"/>
                        </a:spcAft>
                      </a:pPr>
                      <a:r>
                        <a:rPr lang="zh-CN" sz="1200" b="1">
                          <a:latin typeface="仿宋_GB2312" panose="02010609030101010101" charset="-122"/>
                          <a:ea typeface="仿宋_GB2312" panose="02010609030101010101" charset="-122"/>
                        </a:rPr>
                        <a:t>本年处理决定数量</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64160">
                <a:tc>
                  <a:txBody>
                    <a:bodyPr/>
                    <a:p>
                      <a:pPr marL="0" indent="0" algn="l">
                        <a:lnSpc>
                          <a:spcPts val="1700"/>
                        </a:lnSpc>
                        <a:spcBef>
                          <a:spcPct val="0"/>
                        </a:spcBef>
                        <a:spcAft>
                          <a:spcPct val="0"/>
                        </a:spcAft>
                      </a:pPr>
                      <a:r>
                        <a:rPr lang="zh-CN" sz="1200" b="1">
                          <a:latin typeface="仿宋_GB2312" panose="02010609030101010101" charset="-122"/>
                          <a:ea typeface="仿宋_GB2312" panose="02010609030101010101" charset="-122"/>
                        </a:rPr>
                        <a:t>行政许可</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gridSpan="3">
                  <a:txBody>
                    <a:bodyPr/>
                    <a:p>
                      <a:pPr marL="0" indent="0" algn="ctr">
                        <a:lnSpc>
                          <a:spcPts val="1700"/>
                        </a:lnSpc>
                        <a:spcBef>
                          <a:spcPct val="0"/>
                        </a:spcBef>
                        <a:spcAft>
                          <a:spcPct val="0"/>
                        </a:spcAft>
                      </a:pPr>
                      <a:r>
                        <a:rPr lang="en-US" altLang="zh-CN" sz="1200" b="1">
                          <a:latin typeface="仿宋_GB2312" panose="02010609030101010101" charset="-122"/>
                          <a:ea typeface="仿宋_GB2312" panose="02010609030101010101" charset="-122"/>
                        </a:rPr>
                        <a:t>30</a:t>
                      </a:r>
                      <a:endParaRPr lang="en-US" alt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64160">
                <a:tc gridSpan="4">
                  <a:txBody>
                    <a:bodyPr/>
                    <a:p>
                      <a:pPr marL="0" indent="0" algn="ctr">
                        <a:lnSpc>
                          <a:spcPts val="1700"/>
                        </a:lnSpc>
                        <a:spcBef>
                          <a:spcPct val="0"/>
                        </a:spcBef>
                        <a:spcAft>
                          <a:spcPct val="0"/>
                        </a:spcAft>
                      </a:pPr>
                      <a:r>
                        <a:rPr lang="zh-CN" sz="1200" b="1">
                          <a:latin typeface="黑体" panose="02010609060101010101" charset="-122"/>
                          <a:ea typeface="黑体" panose="02010609060101010101" charset="-122"/>
                        </a:rPr>
                        <a:t>第二十条第（六）项</a:t>
                      </a:r>
                      <a:endParaRPr lang="zh-CN" sz="12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64160">
                <a:tc>
                  <a:txBody>
                    <a:bodyPr/>
                    <a:p>
                      <a:pPr marL="0" indent="0" algn="ctr">
                        <a:lnSpc>
                          <a:spcPts val="1700"/>
                        </a:lnSpc>
                        <a:spcBef>
                          <a:spcPct val="0"/>
                        </a:spcBef>
                        <a:spcAft>
                          <a:spcPct val="0"/>
                        </a:spcAft>
                      </a:pPr>
                      <a:r>
                        <a:rPr lang="zh-CN" sz="1200" b="1">
                          <a:latin typeface="仿宋_GB2312" panose="02010609030101010101" charset="-122"/>
                          <a:ea typeface="仿宋_GB2312" panose="02010609030101010101" charset="-122"/>
                        </a:rPr>
                        <a:t>信息内容</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gridSpan="3">
                  <a:txBody>
                    <a:bodyPr/>
                    <a:p>
                      <a:pPr marL="0" indent="0" algn="ctr">
                        <a:lnSpc>
                          <a:spcPts val="1700"/>
                        </a:lnSpc>
                        <a:spcBef>
                          <a:spcPct val="0"/>
                        </a:spcBef>
                        <a:spcAft>
                          <a:spcPct val="0"/>
                        </a:spcAft>
                      </a:pPr>
                      <a:r>
                        <a:rPr lang="zh-CN" sz="1200" b="1">
                          <a:latin typeface="仿宋_GB2312" panose="02010609030101010101" charset="-122"/>
                          <a:ea typeface="仿宋_GB2312" panose="02010609030101010101" charset="-122"/>
                        </a:rPr>
                        <a:t>本年处理决定数量</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64160">
                <a:tc>
                  <a:txBody>
                    <a:bodyPr/>
                    <a:p>
                      <a:pPr marL="0" indent="0" algn="l">
                        <a:lnSpc>
                          <a:spcPts val="1700"/>
                        </a:lnSpc>
                        <a:spcBef>
                          <a:spcPct val="0"/>
                        </a:spcBef>
                        <a:spcAft>
                          <a:spcPct val="0"/>
                        </a:spcAft>
                      </a:pPr>
                      <a:r>
                        <a:rPr lang="zh-CN" sz="1200" b="1">
                          <a:latin typeface="仿宋_GB2312" panose="02010609030101010101" charset="-122"/>
                          <a:ea typeface="仿宋_GB2312" panose="02010609030101010101" charset="-122"/>
                        </a:rPr>
                        <a:t>行政处罚</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gridSpan="3">
                  <a:txBody>
                    <a:bodyPr/>
                    <a:p>
                      <a:pPr marL="0" indent="0" algn="ctr">
                        <a:lnSpc>
                          <a:spcPts val="1700"/>
                        </a:lnSpc>
                        <a:spcBef>
                          <a:spcPct val="0"/>
                        </a:spcBef>
                        <a:spcAft>
                          <a:spcPct val="0"/>
                        </a:spcAft>
                      </a:pPr>
                      <a:r>
                        <a:rPr lang="en-US" altLang="zh-CN" sz="1200" b="1">
                          <a:latin typeface="仿宋_GB2312" panose="02010609030101010101" charset="-122"/>
                          <a:ea typeface="仿宋_GB2312" panose="02010609030101010101" charset="-122"/>
                        </a:rPr>
                        <a:t>5</a:t>
                      </a:r>
                      <a:endParaRPr lang="en-US" alt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64160">
                <a:tc>
                  <a:txBody>
                    <a:bodyPr/>
                    <a:p>
                      <a:pPr marL="0" indent="0" algn="l">
                        <a:lnSpc>
                          <a:spcPts val="1700"/>
                        </a:lnSpc>
                        <a:spcBef>
                          <a:spcPct val="0"/>
                        </a:spcBef>
                        <a:spcAft>
                          <a:spcPct val="0"/>
                        </a:spcAft>
                      </a:pPr>
                      <a:r>
                        <a:rPr lang="zh-CN" sz="1200" b="1">
                          <a:latin typeface="仿宋_GB2312" panose="02010609030101010101" charset="-122"/>
                          <a:ea typeface="仿宋_GB2312" panose="02010609030101010101" charset="-122"/>
                        </a:rPr>
                        <a:t>行政强制</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gridSpan="3">
                  <a:txBody>
                    <a:bodyPr/>
                    <a:p>
                      <a:pPr marL="0" indent="0" algn="ctr">
                        <a:lnSpc>
                          <a:spcPts val="1700"/>
                        </a:lnSpc>
                        <a:spcBef>
                          <a:spcPct val="0"/>
                        </a:spcBef>
                        <a:spcAft>
                          <a:spcPct val="0"/>
                        </a:spcAft>
                      </a:pPr>
                      <a:r>
                        <a:rPr lang="en-US" altLang="zh-CN" sz="1200" b="1">
                          <a:latin typeface="仿宋_GB2312" panose="02010609030101010101" charset="-122"/>
                          <a:ea typeface="仿宋_GB2312" panose="02010609030101010101" charset="-122"/>
                        </a:rPr>
                        <a:t>0</a:t>
                      </a:r>
                      <a:endParaRPr lang="en-US" alt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64160">
                <a:tc gridSpan="4">
                  <a:txBody>
                    <a:bodyPr/>
                    <a:p>
                      <a:pPr marL="0" indent="0" algn="ctr">
                        <a:lnSpc>
                          <a:spcPts val="1700"/>
                        </a:lnSpc>
                        <a:spcBef>
                          <a:spcPct val="0"/>
                        </a:spcBef>
                        <a:spcAft>
                          <a:spcPct val="0"/>
                        </a:spcAft>
                      </a:pPr>
                      <a:r>
                        <a:rPr lang="zh-CN" sz="1200" b="1">
                          <a:latin typeface="黑体" panose="02010609060101010101" charset="-122"/>
                          <a:ea typeface="黑体" panose="02010609060101010101" charset="-122"/>
                        </a:rPr>
                        <a:t>第二十条第（八）项</a:t>
                      </a:r>
                      <a:endParaRPr lang="zh-CN" sz="12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64160">
                <a:tc>
                  <a:txBody>
                    <a:bodyPr/>
                    <a:p>
                      <a:pPr marL="0" indent="0" algn="ctr">
                        <a:lnSpc>
                          <a:spcPts val="1700"/>
                        </a:lnSpc>
                        <a:spcBef>
                          <a:spcPct val="0"/>
                        </a:spcBef>
                        <a:spcAft>
                          <a:spcPct val="0"/>
                        </a:spcAft>
                      </a:pPr>
                      <a:r>
                        <a:rPr lang="zh-CN" sz="1200" b="1">
                          <a:latin typeface="仿宋_GB2312" panose="02010609030101010101" charset="-122"/>
                          <a:ea typeface="仿宋_GB2312" panose="02010609030101010101" charset="-122"/>
                        </a:rPr>
                        <a:t>信息内容</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gridSpan="3">
                  <a:txBody>
                    <a:bodyPr/>
                    <a:p>
                      <a:pPr marL="0" indent="0" algn="ctr">
                        <a:lnSpc>
                          <a:spcPts val="1700"/>
                        </a:lnSpc>
                        <a:spcBef>
                          <a:spcPct val="0"/>
                        </a:spcBef>
                        <a:spcAft>
                          <a:spcPct val="0"/>
                        </a:spcAft>
                      </a:pPr>
                      <a:r>
                        <a:rPr lang="zh-CN" sz="1200" b="1">
                          <a:latin typeface="仿宋_GB2312" panose="02010609030101010101" charset="-122"/>
                          <a:ea typeface="仿宋_GB2312" panose="02010609030101010101" charset="-122"/>
                        </a:rPr>
                        <a:t>本年收费金额（单位：万元）</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264160">
                <a:tc>
                  <a:txBody>
                    <a:bodyPr/>
                    <a:p>
                      <a:pPr marL="0" indent="0" algn="l">
                        <a:lnSpc>
                          <a:spcPts val="1700"/>
                        </a:lnSpc>
                        <a:spcBef>
                          <a:spcPct val="0"/>
                        </a:spcBef>
                        <a:spcAft>
                          <a:spcPct val="0"/>
                        </a:spcAft>
                      </a:pPr>
                      <a:r>
                        <a:rPr lang="zh-CN" sz="1200" b="1">
                          <a:latin typeface="仿宋_GB2312" panose="02010609030101010101" charset="-122"/>
                          <a:ea typeface="仿宋_GB2312" panose="02010609030101010101" charset="-122"/>
                        </a:rPr>
                        <a:t>行政事业性收费</a:t>
                      </a:r>
                      <a:endParaRPr 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gridSpan="3">
                  <a:txBody>
                    <a:bodyPr/>
                    <a:p>
                      <a:pPr marL="0" indent="0" algn="ctr">
                        <a:lnSpc>
                          <a:spcPts val="1700"/>
                        </a:lnSpc>
                        <a:spcBef>
                          <a:spcPct val="0"/>
                        </a:spcBef>
                        <a:spcAft>
                          <a:spcPct val="0"/>
                        </a:spcAft>
                      </a:pPr>
                      <a:r>
                        <a:rPr lang="en-US" altLang="zh-CN" sz="1200" b="1">
                          <a:latin typeface="仿宋_GB2312" panose="02010609030101010101" charset="-122"/>
                          <a:ea typeface="仿宋_GB2312" panose="02010609030101010101" charset="-122"/>
                        </a:rPr>
                        <a:t>0</a:t>
                      </a:r>
                      <a:endParaRPr lang="en-US" altLang="zh-CN" sz="12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solidFill>
                      <a:srgbClr val="FFFFFF"/>
                    </a:solid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3" name="直接连接符 2"/>
          <p:cNvCxnSpPr/>
          <p:nvPr>
            <p:custDataLst>
              <p:tags r:id="rId1"/>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2"/>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监督保障情况</a:t>
            </a:r>
            <a:endParaRPr lang="zh-CN" dirty="0" err="1">
              <a:solidFill>
                <a:schemeClr val="dk1"/>
              </a:solidFill>
              <a:sym typeface="微软雅黑" panose="020B0503020204020204" charset="-122"/>
            </a:endParaRPr>
          </a:p>
        </p:txBody>
      </p:sp>
      <p:sp>
        <p:nvSpPr>
          <p:cNvPr id="11" name="Title 6"/>
          <p:cNvSpPr txBox="1"/>
          <p:nvPr>
            <p:custDataLst>
              <p:tags r:id="rId3"/>
            </p:custDataLst>
          </p:nvPr>
        </p:nvSpPr>
        <p:spPr>
          <a:xfrm>
            <a:off x="2043430" y="855980"/>
            <a:ext cx="5067935" cy="117157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三、收到和处理政府信息公开申请情况</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p:nvPr/>
        </p:nvGraphicFramePr>
        <p:xfrm>
          <a:off x="2779395" y="1767840"/>
          <a:ext cx="6632575" cy="4631055"/>
        </p:xfrm>
        <a:graphic>
          <a:graphicData uri="http://schemas.openxmlformats.org/drawingml/2006/table">
            <a:tbl>
              <a:tblPr/>
              <a:tblGrid>
                <a:gridCol w="577850"/>
                <a:gridCol w="708025"/>
                <a:gridCol w="2165350"/>
                <a:gridCol w="594995"/>
                <a:gridCol w="450850"/>
                <a:gridCol w="443865"/>
                <a:gridCol w="449580"/>
                <a:gridCol w="429260"/>
                <a:gridCol w="421005"/>
                <a:gridCol w="391795"/>
              </a:tblGrid>
              <a:tr h="172720">
                <a:tc rowSpan="3" gridSpan="3">
                  <a:txBody>
                    <a:bodyPr/>
                    <a:p>
                      <a:pPr marL="0" indent="0" algn="ctr">
                        <a:lnSpc>
                          <a:spcPts val="1500"/>
                        </a:lnSpc>
                        <a:spcBef>
                          <a:spcPct val="0"/>
                        </a:spcBef>
                        <a:spcAft>
                          <a:spcPct val="0"/>
                        </a:spcAft>
                      </a:pPr>
                      <a:r>
                        <a:rPr lang="zh-CN" sz="1000" b="1">
                          <a:latin typeface="黑体" panose="02010609060101010101" charset="-122"/>
                          <a:ea typeface="黑体" panose="02010609060101010101" charset="-122"/>
                        </a:rPr>
                        <a:t>（本列数据的勾稽关系为：第一项加第二项之和，等于第三项加第四项之和）</a:t>
                      </a:r>
                      <a:endParaRPr lang="zh-CN" sz="1000" b="1">
                        <a:latin typeface="黑体" panose="02010609060101010101" charset="-122"/>
                        <a:ea typeface="黑体" panose="02010609060101010101" charset="-122"/>
                      </a:endParaRPr>
                    </a:p>
                  </a:txBody>
                  <a:tcPr marL="68580" marR="68580"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rowSpan="3" hMerge="1">
                  <a:tcPr>
                    <a:lnT w="6350" cap="flat" cmpd="sng">
                      <a:solidFill>
                        <a:srgbClr val="000008"/>
                      </a:solidFill>
                      <a:prstDash val="solid"/>
                      <a:headEnd type="none" w="med" len="med"/>
                      <a:tailEnd type="none" w="med" len="med"/>
                    </a:lnT>
                  </a:tcPr>
                </a:tc>
                <a:tc rowSpan="3"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tcPr>
                </a:tc>
                <a:tc gridSpan="7">
                  <a:txBody>
                    <a:bodyPr/>
                    <a:p>
                      <a:pPr marL="0" indent="0" algn="ctr">
                        <a:lnSpc>
                          <a:spcPts val="1500"/>
                        </a:lnSpc>
                        <a:spcBef>
                          <a:spcPct val="0"/>
                        </a:spcBef>
                        <a:spcAft>
                          <a:spcPct val="0"/>
                        </a:spcAft>
                      </a:pPr>
                      <a:r>
                        <a:rPr lang="zh-CN" sz="1000" b="1">
                          <a:latin typeface="黑体" panose="02010609060101010101" charset="-122"/>
                          <a:ea typeface="黑体" panose="02010609060101010101" charset="-122"/>
                        </a:rPr>
                        <a:t>申请人情况</a:t>
                      </a:r>
                      <a:endParaRPr lang="zh-CN" sz="10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r>
              <a:tr h="173355">
                <a:tc vMerge="1" gridSpan="3">
                  <a:tcPr>
                    <a:lnL w="6350" cap="flat" cmpd="sng">
                      <a:solidFill>
                        <a:srgbClr val="000008"/>
                      </a:solidFill>
                      <a:prstDash val="solid"/>
                      <a:headEnd type="none" w="med" len="med"/>
                      <a:tailEnd type="none" w="med" len="med"/>
                    </a:lnL>
                  </a:tcPr>
                </a:tc>
                <a:tc vMerge="1" hMerge="1">
                  <a:tcPr/>
                </a:tc>
                <a:tc vMerge="1" hMerge="1">
                  <a:tcPr>
                    <a:lnR w="6350" cap="flat" cmpd="sng">
                      <a:solidFill>
                        <a:srgbClr val="000008"/>
                      </a:solidFill>
                      <a:prstDash val="solid"/>
                      <a:headEnd type="none" w="med" len="med"/>
                      <a:tailEnd type="none" w="med" len="med"/>
                    </a:lnR>
                  </a:tcPr>
                </a:tc>
                <a:tc rowSpan="2">
                  <a:txBody>
                    <a:bodyPr/>
                    <a:p>
                      <a:pPr marL="0" indent="0" algn="ctr">
                        <a:lnSpc>
                          <a:spcPts val="1500"/>
                        </a:lnSpc>
                        <a:spcBef>
                          <a:spcPct val="0"/>
                        </a:spcBef>
                        <a:spcAft>
                          <a:spcPct val="0"/>
                        </a:spcAft>
                      </a:pPr>
                      <a:r>
                        <a:rPr lang="zh-CN" sz="1000" b="1">
                          <a:latin typeface="黑体" panose="02010609060101010101" charset="-122"/>
                          <a:ea typeface="黑体" panose="02010609060101010101" charset="-122"/>
                        </a:rPr>
                        <a:t>自然人</a:t>
                      </a:r>
                      <a:endParaRPr lang="zh-CN" sz="10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5">
                  <a:txBody>
                    <a:bodyPr/>
                    <a:p>
                      <a:pPr marL="0" indent="0" algn="ctr">
                        <a:lnSpc>
                          <a:spcPts val="1500"/>
                        </a:lnSpc>
                        <a:spcBef>
                          <a:spcPct val="0"/>
                        </a:spcBef>
                        <a:spcAft>
                          <a:spcPct val="0"/>
                        </a:spcAft>
                      </a:pPr>
                      <a:r>
                        <a:rPr lang="zh-CN" sz="1000" b="1">
                          <a:latin typeface="黑体" panose="02010609060101010101" charset="-122"/>
                          <a:ea typeface="黑体" panose="02010609060101010101" charset="-122"/>
                        </a:rPr>
                        <a:t>法人或其他组织</a:t>
                      </a:r>
                      <a:endParaRPr lang="zh-CN" sz="10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rowSpan="2">
                  <a:txBody>
                    <a:bodyPr/>
                    <a:p>
                      <a:pPr marL="0" indent="0" algn="ctr">
                        <a:lnSpc>
                          <a:spcPts val="1500"/>
                        </a:lnSpc>
                        <a:spcBef>
                          <a:spcPct val="0"/>
                        </a:spcBef>
                        <a:spcAft>
                          <a:spcPct val="0"/>
                        </a:spcAft>
                      </a:pPr>
                      <a:r>
                        <a:rPr lang="zh-CN" sz="1000" b="1">
                          <a:latin typeface="黑体" panose="02010609060101010101" charset="-122"/>
                          <a:ea typeface="黑体" panose="02010609060101010101" charset="-122"/>
                        </a:rPr>
                        <a:t>总计</a:t>
                      </a:r>
                      <a:endParaRPr lang="zh-CN" sz="10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518795">
                <a:tc vMerge="1" gridSpan="3">
                  <a:tcPr>
                    <a:lnL w="6350" cap="flat" cmpd="sng">
                      <a:solidFill>
                        <a:srgbClr val="000008"/>
                      </a:solidFill>
                      <a:prstDash val="solid"/>
                      <a:headEnd type="none" w="med" len="med"/>
                      <a:tailEnd type="none" w="med" len="med"/>
                    </a:lnL>
                    <a:lnB w="6350" cap="flat" cmpd="sng">
                      <a:solidFill>
                        <a:srgbClr val="000008"/>
                      </a:solidFill>
                      <a:prstDash val="solid"/>
                      <a:headEnd type="none" w="med" len="med"/>
                      <a:tailEnd type="none" w="med" len="med"/>
                    </a:lnB>
                  </a:tcPr>
                </a:tc>
                <a:tc vMerge="1" hMerge="1">
                  <a:tcPr>
                    <a:lnB w="6350" cap="flat" cmpd="sng">
                      <a:solidFill>
                        <a:srgbClr val="000008"/>
                      </a:solidFill>
                      <a:prstDash val="solid"/>
                      <a:headEnd type="none" w="med" len="med"/>
                      <a:tailEnd type="none" w="med" len="med"/>
                    </a:lnB>
                  </a:tcPr>
                </a:tc>
                <a:tc vMerge="1" hMerge="1">
                  <a:tcPr>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zh-CN" sz="1000" b="1">
                          <a:latin typeface="黑体" panose="02010609060101010101" charset="-122"/>
                          <a:ea typeface="黑体" panose="02010609060101010101" charset="-122"/>
                        </a:rPr>
                        <a:t>商业</a:t>
                      </a:r>
                      <a:endParaRPr lang="zh-CN" sz="1000" b="1">
                        <a:latin typeface="黑体" panose="02010609060101010101" charset="-122"/>
                        <a:ea typeface="黑体" panose="02010609060101010101" charset="-122"/>
                      </a:endParaRPr>
                    </a:p>
                    <a:p>
                      <a:pPr marL="0" indent="0" algn="ctr">
                        <a:lnSpc>
                          <a:spcPts val="1500"/>
                        </a:lnSpc>
                        <a:spcBef>
                          <a:spcPct val="0"/>
                        </a:spcBef>
                        <a:spcAft>
                          <a:spcPct val="0"/>
                        </a:spcAft>
                      </a:pPr>
                      <a:r>
                        <a:rPr lang="zh-CN" sz="1000" b="1">
                          <a:latin typeface="黑体" panose="02010609060101010101" charset="-122"/>
                          <a:ea typeface="黑体" panose="02010609060101010101" charset="-122"/>
                        </a:rPr>
                        <a:t>企业</a:t>
                      </a:r>
                      <a:endParaRPr lang="zh-CN" sz="10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zh-CN" sz="1000" b="1">
                          <a:latin typeface="黑体" panose="02010609060101010101" charset="-122"/>
                          <a:ea typeface="黑体" panose="02010609060101010101" charset="-122"/>
                        </a:rPr>
                        <a:t>科研</a:t>
                      </a:r>
                      <a:endParaRPr lang="zh-CN" sz="1000" b="1">
                        <a:latin typeface="黑体" panose="02010609060101010101" charset="-122"/>
                        <a:ea typeface="黑体" panose="02010609060101010101" charset="-122"/>
                      </a:endParaRPr>
                    </a:p>
                    <a:p>
                      <a:pPr marL="0" indent="0" algn="ctr">
                        <a:lnSpc>
                          <a:spcPts val="1500"/>
                        </a:lnSpc>
                        <a:spcBef>
                          <a:spcPct val="0"/>
                        </a:spcBef>
                        <a:spcAft>
                          <a:spcPct val="0"/>
                        </a:spcAft>
                      </a:pPr>
                      <a:r>
                        <a:rPr lang="zh-CN" sz="1000" b="1">
                          <a:latin typeface="黑体" panose="02010609060101010101" charset="-122"/>
                          <a:ea typeface="黑体" panose="02010609060101010101" charset="-122"/>
                        </a:rPr>
                        <a:t>机构</a:t>
                      </a:r>
                      <a:endParaRPr lang="zh-CN" sz="10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zh-CN" sz="1000" b="1">
                          <a:latin typeface="黑体" panose="02010609060101010101" charset="-122"/>
                          <a:ea typeface="黑体" panose="02010609060101010101" charset="-122"/>
                        </a:rPr>
                        <a:t>社会公益组织</a:t>
                      </a:r>
                      <a:endParaRPr lang="zh-CN" sz="10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zh-CN" sz="1000" b="1">
                          <a:latin typeface="黑体" panose="02010609060101010101" charset="-122"/>
                          <a:ea typeface="黑体" panose="02010609060101010101" charset="-122"/>
                        </a:rPr>
                        <a:t>法律服务机构</a:t>
                      </a:r>
                      <a:endParaRPr lang="zh-CN" sz="10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zh-CN" sz="1000" b="1">
                          <a:latin typeface="黑体" panose="02010609060101010101" charset="-122"/>
                          <a:ea typeface="黑体" panose="02010609060101010101" charset="-122"/>
                        </a:rPr>
                        <a:t>其他</a:t>
                      </a:r>
                      <a:endParaRPr lang="zh-CN" sz="1000" b="1">
                        <a:latin typeface="黑体" panose="02010609060101010101" charset="-122"/>
                        <a:ea typeface="黑体" panose="0201060906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r>
              <a:tr h="244475">
                <a:tc gridSpan="3">
                  <a:txBody>
                    <a:bodyPr/>
                    <a:p>
                      <a:pPr marL="0" indent="0" algn="l">
                        <a:lnSpc>
                          <a:spcPts val="1500"/>
                        </a:lnSpc>
                        <a:spcBef>
                          <a:spcPct val="0"/>
                        </a:spcBef>
                        <a:spcAft>
                          <a:spcPct val="0"/>
                        </a:spcAft>
                      </a:pPr>
                      <a:r>
                        <a:rPr lang="zh-CN" sz="1000" b="1">
                          <a:latin typeface="仿宋_GB2312" panose="02010609030101010101" charset="-122"/>
                          <a:ea typeface="仿宋_GB2312" panose="02010609030101010101" charset="-122"/>
                        </a:rPr>
                        <a:t>一、本年新收政府信息公开申请数量</a:t>
                      </a:r>
                      <a:endParaRPr 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2</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2</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28600">
                <a:tc gridSpan="3">
                  <a:txBody>
                    <a:bodyPr/>
                    <a:p>
                      <a:pPr marL="0" indent="0" algn="l">
                        <a:lnSpc>
                          <a:spcPts val="1500"/>
                        </a:lnSpc>
                        <a:spcBef>
                          <a:spcPct val="0"/>
                        </a:spcBef>
                        <a:spcAft>
                          <a:spcPct val="0"/>
                        </a:spcAft>
                      </a:pPr>
                      <a:r>
                        <a:rPr lang="zh-CN" sz="1000" b="1">
                          <a:latin typeface="仿宋_GB2312" panose="02010609030101010101" charset="-122"/>
                          <a:ea typeface="仿宋_GB2312" panose="02010609030101010101" charset="-122"/>
                        </a:rPr>
                        <a:t>二、上年结转政府信息公开申请数量</a:t>
                      </a:r>
                      <a:endParaRPr 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73355">
                <a:tc rowSpan="13">
                  <a:txBody>
                    <a:bodyPr/>
                    <a:p>
                      <a:pPr marL="0" indent="0" algn="l">
                        <a:lnSpc>
                          <a:spcPts val="1500"/>
                        </a:lnSpc>
                        <a:spcBef>
                          <a:spcPct val="0"/>
                        </a:spcBef>
                        <a:spcAft>
                          <a:spcPct val="0"/>
                        </a:spcAft>
                      </a:pPr>
                      <a:r>
                        <a:rPr lang="zh-CN" sz="1000" b="1">
                          <a:latin typeface="仿宋_GB2312" panose="02010609030101010101" charset="-122"/>
                          <a:ea typeface="仿宋_GB2312" panose="02010609030101010101" charset="-122"/>
                        </a:rPr>
                        <a:t>三、本年度办理结果</a:t>
                      </a:r>
                      <a:endParaRPr 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gridSpan="2">
                  <a:txBody>
                    <a:bodyPr/>
                    <a:p>
                      <a:pPr marL="0" indent="0" algn="l">
                        <a:lnSpc>
                          <a:spcPts val="1500"/>
                        </a:lnSpc>
                        <a:spcBef>
                          <a:spcPct val="0"/>
                        </a:spcBef>
                        <a:spcAft>
                          <a:spcPct val="0"/>
                        </a:spcAft>
                      </a:pPr>
                      <a:r>
                        <a:rPr lang="zh-CN" sz="1000" b="1">
                          <a:latin typeface="仿宋_GB2312" panose="02010609030101010101" charset="-122"/>
                          <a:ea typeface="仿宋_GB2312" panose="02010609030101010101" charset="-122"/>
                        </a:rPr>
                        <a:t>（一）予以公开</a:t>
                      </a:r>
                      <a:endParaRPr 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40830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gridSpan="2">
                  <a:txBody>
                    <a:bodyPr/>
                    <a:p>
                      <a:pPr marL="0" indent="0" algn="l">
                        <a:lnSpc>
                          <a:spcPts val="1500"/>
                        </a:lnSpc>
                        <a:spcBef>
                          <a:spcPct val="0"/>
                        </a:spcBef>
                        <a:spcAft>
                          <a:spcPct val="0"/>
                        </a:spcAft>
                      </a:pPr>
                      <a:r>
                        <a:rPr lang="zh-CN" sz="1000" b="1">
                          <a:latin typeface="仿宋_GB2312" panose="02010609030101010101" charset="-122"/>
                          <a:ea typeface="仿宋_GB2312" panose="02010609030101010101" charset="-122"/>
                        </a:rPr>
                        <a:t>（二）部分公开（区分处理的，只计这一情形，不计其他情形）</a:t>
                      </a:r>
                      <a:endParaRPr 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558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rowSpan="8">
                  <a:txBody>
                    <a:bodyPr/>
                    <a:p>
                      <a:pPr marL="0" indent="0" algn="l">
                        <a:lnSpc>
                          <a:spcPts val="1500"/>
                        </a:lnSpc>
                        <a:spcBef>
                          <a:spcPct val="0"/>
                        </a:spcBef>
                        <a:spcAft>
                          <a:spcPct val="0"/>
                        </a:spcAft>
                      </a:pPr>
                      <a:r>
                        <a:rPr lang="zh-CN" sz="1000" b="1">
                          <a:latin typeface="仿宋_GB2312" panose="02010609030101010101" charset="-122"/>
                          <a:ea typeface="仿宋_GB2312" panose="02010609030101010101" charset="-122"/>
                        </a:rPr>
                        <a:t>（三）不予公开</a:t>
                      </a:r>
                      <a:endParaRPr 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1.</a:t>
                      </a:r>
                      <a:r>
                        <a:rPr lang="zh-CN" altLang="en-US" sz="1000" b="1">
                          <a:latin typeface="仿宋_GB2312" panose="02010609030101010101" charset="-122"/>
                          <a:ea typeface="仿宋_GB2312" panose="02010609030101010101" charset="-122"/>
                        </a:rPr>
                        <a:t>属于国家秘密</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4607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2.</a:t>
                      </a:r>
                      <a:r>
                        <a:rPr lang="zh-CN" altLang="en-US" sz="1000" b="1">
                          <a:latin typeface="仿宋_GB2312" panose="02010609030101010101" charset="-122"/>
                          <a:ea typeface="仿宋_GB2312" panose="02010609030101010101" charset="-122"/>
                        </a:rPr>
                        <a:t>其他法律行政法规禁止公开</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621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3.</a:t>
                      </a:r>
                      <a:r>
                        <a:rPr lang="zh-CN" altLang="en-US" sz="1000" b="1">
                          <a:latin typeface="仿宋_GB2312" panose="02010609030101010101" charset="-122"/>
                          <a:ea typeface="仿宋_GB2312" panose="02010609030101010101" charset="-122"/>
                        </a:rPr>
                        <a:t>危及“三安全一稳定”</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621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4.</a:t>
                      </a:r>
                      <a:r>
                        <a:rPr lang="zh-CN" altLang="en-US" sz="1000" b="1">
                          <a:latin typeface="仿宋_GB2312" panose="02010609030101010101" charset="-122"/>
                          <a:ea typeface="仿宋_GB2312" panose="02010609030101010101" charset="-122"/>
                        </a:rPr>
                        <a:t>保护第三方合法权益</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621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5.</a:t>
                      </a:r>
                      <a:r>
                        <a:rPr lang="zh-CN" altLang="en-US" sz="1000" b="1">
                          <a:latin typeface="仿宋_GB2312" panose="02010609030101010101" charset="-122"/>
                          <a:ea typeface="仿宋_GB2312" panose="02010609030101010101" charset="-122"/>
                        </a:rPr>
                        <a:t>属于三类内部事务信息</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621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6.</a:t>
                      </a:r>
                      <a:r>
                        <a:rPr lang="zh-CN" altLang="en-US" sz="1000" b="1">
                          <a:latin typeface="仿宋_GB2312" panose="02010609030101010101" charset="-122"/>
                          <a:ea typeface="仿宋_GB2312" panose="02010609030101010101" charset="-122"/>
                        </a:rPr>
                        <a:t>属于四类过程性信息</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558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7.</a:t>
                      </a:r>
                      <a:r>
                        <a:rPr lang="zh-CN" altLang="en-US" sz="1000" b="1">
                          <a:latin typeface="仿宋_GB2312" panose="02010609030101010101" charset="-122"/>
                          <a:ea typeface="仿宋_GB2312" panose="02010609030101010101" charset="-122"/>
                        </a:rPr>
                        <a:t>属于行政执法案卷</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621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8.</a:t>
                      </a:r>
                      <a:r>
                        <a:rPr lang="zh-CN" altLang="en-US" sz="1000" b="1">
                          <a:latin typeface="仿宋_GB2312" panose="02010609030101010101" charset="-122"/>
                          <a:ea typeface="仿宋_GB2312" panose="02010609030101010101" charset="-122"/>
                        </a:rPr>
                        <a:t>属于行政查询事项</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4607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rowSpan="3">
                  <a:txBody>
                    <a:bodyPr/>
                    <a:p>
                      <a:pPr marL="0" indent="0" algn="l">
                        <a:lnSpc>
                          <a:spcPts val="1500"/>
                        </a:lnSpc>
                        <a:spcBef>
                          <a:spcPct val="0"/>
                        </a:spcBef>
                        <a:spcAft>
                          <a:spcPct val="0"/>
                        </a:spcAft>
                      </a:pPr>
                      <a:r>
                        <a:rPr lang="zh-CN" sz="1000" b="1">
                          <a:latin typeface="仿宋_GB2312" panose="02010609030101010101" charset="-122"/>
                          <a:ea typeface="仿宋_GB2312" panose="02010609030101010101" charset="-122"/>
                        </a:rPr>
                        <a:t>（四）无法提供</a:t>
                      </a:r>
                      <a:endParaRPr 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1.</a:t>
                      </a:r>
                      <a:r>
                        <a:rPr lang="zh-CN" altLang="en-US" sz="1000" b="1">
                          <a:latin typeface="仿宋_GB2312" panose="02010609030101010101" charset="-122"/>
                          <a:ea typeface="仿宋_GB2312" panose="02010609030101010101" charset="-122"/>
                        </a:rPr>
                        <a:t>本机关不掌握相关政府信息</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2</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2</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34607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2.</a:t>
                      </a:r>
                      <a:r>
                        <a:rPr lang="zh-CN" altLang="en-US" sz="1000" b="1">
                          <a:latin typeface="仿宋_GB2312" panose="02010609030101010101" charset="-122"/>
                          <a:ea typeface="仿宋_GB2312" panose="02010609030101010101" charset="-122"/>
                        </a:rPr>
                        <a:t>没有现成信息需要另行制作</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19621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l">
                        <a:lnSpc>
                          <a:spcPts val="1500"/>
                        </a:lnSpc>
                        <a:spcBef>
                          <a:spcPct val="0"/>
                        </a:spcBef>
                        <a:spcAft>
                          <a:spcPct val="0"/>
                        </a:spcAft>
                      </a:pPr>
                      <a:r>
                        <a:rPr lang="en-US" altLang="zh-CN" sz="1000" b="1">
                          <a:latin typeface="仿宋_GB2312" panose="02010609030101010101" charset="-122"/>
                          <a:ea typeface="仿宋_GB2312" panose="02010609030101010101" charset="-122"/>
                        </a:rPr>
                        <a:t>3.</a:t>
                      </a:r>
                      <a:r>
                        <a:rPr lang="zh-CN" altLang="en-US" sz="1000" b="1">
                          <a:latin typeface="仿宋_GB2312" panose="02010609030101010101" charset="-122"/>
                          <a:ea typeface="仿宋_GB2312" panose="02010609030101010101" charset="-122"/>
                        </a:rPr>
                        <a:t>补正后申请内容仍不明确</a:t>
                      </a:r>
                      <a:endParaRPr lang="zh-CN" altLang="en-US" sz="10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000" b="1">
                          <a:latin typeface="仿宋_GB2312" panose="02010609030101010101" charset="-122"/>
                          <a:ea typeface="仿宋_GB2312" panose="02010609030101010101" charset="-122"/>
                        </a:rPr>
                        <a:t>0</a:t>
                      </a:r>
                      <a:endParaRPr lang="en-US" altLang="zh-CN" sz="10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3" name="直接连接符 2"/>
          <p:cNvCxnSpPr/>
          <p:nvPr>
            <p:custDataLst>
              <p:tags r:id="rId1"/>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2"/>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监督保障情况</a:t>
            </a:r>
            <a:endParaRPr lang="zh-CN" dirty="0" err="1">
              <a:solidFill>
                <a:schemeClr val="dk1"/>
              </a:solidFill>
              <a:sym typeface="微软雅黑" panose="020B0503020204020204" charset="-122"/>
            </a:endParaRPr>
          </a:p>
        </p:txBody>
      </p:sp>
      <p:sp>
        <p:nvSpPr>
          <p:cNvPr id="11" name="Title 6"/>
          <p:cNvSpPr txBox="1"/>
          <p:nvPr>
            <p:custDataLst>
              <p:tags r:id="rId3"/>
            </p:custDataLst>
          </p:nvPr>
        </p:nvSpPr>
        <p:spPr>
          <a:xfrm>
            <a:off x="2043430" y="855980"/>
            <a:ext cx="5067935" cy="117157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三、收到和处理政府信息公开申请情况</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graphicFrame>
        <p:nvGraphicFramePr>
          <p:cNvPr id="2" name="表格 1"/>
          <p:cNvGraphicFramePr/>
          <p:nvPr/>
        </p:nvGraphicFramePr>
        <p:xfrm>
          <a:off x="2607310" y="2027555"/>
          <a:ext cx="6977380" cy="3623310"/>
        </p:xfrm>
        <a:graphic>
          <a:graphicData uri="http://schemas.openxmlformats.org/drawingml/2006/table">
            <a:tbl>
              <a:tblPr/>
              <a:tblGrid>
                <a:gridCol w="607695"/>
                <a:gridCol w="745490"/>
                <a:gridCol w="2277745"/>
                <a:gridCol w="625475"/>
                <a:gridCol w="474345"/>
                <a:gridCol w="466725"/>
                <a:gridCol w="473075"/>
                <a:gridCol w="452120"/>
                <a:gridCol w="442595"/>
                <a:gridCol w="412115"/>
              </a:tblGrid>
              <a:tr h="232410">
                <a:tc rowSpan="9">
                  <a:txBody>
                    <a:bodyPr/>
                    <a:p>
                      <a:pPr>
                        <a:lnSpc>
                          <a:spcPts val="1500"/>
                        </a:lnSpc>
                        <a:spcBef>
                          <a:spcPct val="0"/>
                        </a:spcBef>
                        <a:spcAft>
                          <a:spcPct val="0"/>
                        </a:spcAft>
                      </a:pPr>
                      <a:endParaRPr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rowSpan="5">
                  <a:txBody>
                    <a:bodyPr/>
                    <a:p>
                      <a:pPr marL="0" indent="0" algn="l">
                        <a:lnSpc>
                          <a:spcPts val="1500"/>
                        </a:lnSpc>
                        <a:spcBef>
                          <a:spcPct val="0"/>
                        </a:spcBef>
                        <a:spcAft>
                          <a:spcPct val="0"/>
                        </a:spcAft>
                      </a:pPr>
                      <a:r>
                        <a:rPr lang="zh-CN" sz="1100" b="1">
                          <a:latin typeface="仿宋_GB2312" panose="02010609030101010101" charset="-122"/>
                          <a:ea typeface="仿宋_GB2312" panose="02010609030101010101" charset="-122"/>
                        </a:rPr>
                        <a:t>（五）不予处理</a:t>
                      </a:r>
                      <a:endParaRPr 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l">
                        <a:lnSpc>
                          <a:spcPts val="1500"/>
                        </a:lnSpc>
                        <a:spcBef>
                          <a:spcPct val="0"/>
                        </a:spcBef>
                        <a:spcAft>
                          <a:spcPct val="0"/>
                        </a:spcAft>
                      </a:pPr>
                      <a:r>
                        <a:rPr lang="en-US" altLang="zh-CN" sz="1100" b="1">
                          <a:latin typeface="仿宋_GB2312" panose="02010609030101010101" charset="-122"/>
                          <a:ea typeface="仿宋_GB2312" panose="02010609030101010101" charset="-122"/>
                        </a:rPr>
                        <a:t>1.</a:t>
                      </a:r>
                      <a:r>
                        <a:rPr lang="zh-CN" altLang="en-US" sz="1100" b="1">
                          <a:latin typeface="仿宋_GB2312" panose="02010609030101010101" charset="-122"/>
                          <a:ea typeface="仿宋_GB2312" panose="02010609030101010101" charset="-122"/>
                        </a:rPr>
                        <a:t>信访举报投诉类申请</a:t>
                      </a:r>
                      <a:endParaRPr lang="zh-CN" altLang="en-US" sz="11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3241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1100" b="1">
                          <a:latin typeface="仿宋_GB2312" panose="02010609030101010101" charset="-122"/>
                          <a:ea typeface="仿宋_GB2312" panose="02010609030101010101" charset="-122"/>
                        </a:rPr>
                        <a:t>2.</a:t>
                      </a:r>
                      <a:r>
                        <a:rPr lang="zh-CN" altLang="en-US" sz="1100" b="1">
                          <a:latin typeface="仿宋_GB2312" panose="02010609030101010101" charset="-122"/>
                          <a:ea typeface="仿宋_GB2312" panose="02010609030101010101" charset="-122"/>
                        </a:rPr>
                        <a:t>重复申请</a:t>
                      </a:r>
                      <a:endParaRPr lang="zh-CN" altLang="en-US" sz="11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3241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1100" b="1">
                          <a:latin typeface="仿宋_GB2312" panose="02010609030101010101" charset="-122"/>
                          <a:ea typeface="仿宋_GB2312" panose="02010609030101010101" charset="-122"/>
                        </a:rPr>
                        <a:t>3.</a:t>
                      </a:r>
                      <a:r>
                        <a:rPr lang="zh-CN" altLang="en-US" sz="1100" b="1">
                          <a:latin typeface="仿宋_GB2312" panose="02010609030101010101" charset="-122"/>
                          <a:ea typeface="仿宋_GB2312" panose="02010609030101010101" charset="-122"/>
                        </a:rPr>
                        <a:t>要求提供公开出版物</a:t>
                      </a:r>
                      <a:endParaRPr lang="zh-CN" altLang="en-US" sz="11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3177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l">
                        <a:lnSpc>
                          <a:spcPts val="1500"/>
                        </a:lnSpc>
                        <a:spcBef>
                          <a:spcPct val="0"/>
                        </a:spcBef>
                        <a:spcAft>
                          <a:spcPct val="0"/>
                        </a:spcAft>
                      </a:pPr>
                      <a:r>
                        <a:rPr lang="en-US" altLang="zh-CN" sz="1100" b="1">
                          <a:latin typeface="仿宋_GB2312" panose="02010609030101010101" charset="-122"/>
                          <a:ea typeface="仿宋_GB2312" panose="02010609030101010101" charset="-122"/>
                        </a:rPr>
                        <a:t>4.</a:t>
                      </a:r>
                      <a:r>
                        <a:rPr lang="zh-CN" altLang="en-US" sz="1100" b="1">
                          <a:latin typeface="仿宋_GB2312" panose="02010609030101010101" charset="-122"/>
                          <a:ea typeface="仿宋_GB2312" panose="02010609030101010101" charset="-122"/>
                        </a:rPr>
                        <a:t>无正当理由大量反复申请</a:t>
                      </a:r>
                      <a:endParaRPr lang="zh-CN" altLang="en-US" sz="1100" b="1">
                        <a:latin typeface="仿宋_GB2312" panose="02010609030101010101" charset="-122"/>
                        <a:ea typeface="仿宋_GB2312" panose="02010609030101010101" charset="-122"/>
                      </a:endParaRPr>
                    </a:p>
                  </a:txBody>
                  <a:tcPr marL="36195" marR="36195" marT="0" marB="0" anchor="t"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60325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just">
                        <a:lnSpc>
                          <a:spcPts val="1500"/>
                        </a:lnSpc>
                        <a:spcBef>
                          <a:spcPct val="0"/>
                        </a:spcBef>
                        <a:spcAft>
                          <a:spcPct val="0"/>
                        </a:spcAft>
                      </a:pPr>
                      <a:r>
                        <a:rPr lang="en-US" altLang="zh-CN" sz="1100" b="1">
                          <a:latin typeface="仿宋_GB2312" panose="02010609030101010101" charset="-122"/>
                          <a:ea typeface="仿宋_GB2312" panose="02010609030101010101" charset="-122"/>
                        </a:rPr>
                        <a:t>5.</a:t>
                      </a:r>
                      <a:r>
                        <a:rPr lang="zh-CN" altLang="en-US" sz="1100" b="1">
                          <a:latin typeface="仿宋_GB2312" panose="02010609030101010101" charset="-122"/>
                          <a:ea typeface="仿宋_GB2312" panose="02010609030101010101" charset="-122"/>
                        </a:rPr>
                        <a:t>要求行政机关确认或重新出具已获取信息</a:t>
                      </a:r>
                      <a:endParaRPr lang="zh-CN" altLang="en-US"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69723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rowSpan="3">
                  <a:txBody>
                    <a:bodyPr/>
                    <a:p>
                      <a:pPr marL="0" indent="0" algn="l">
                        <a:lnSpc>
                          <a:spcPts val="1500"/>
                        </a:lnSpc>
                        <a:spcBef>
                          <a:spcPct val="0"/>
                        </a:spcBef>
                        <a:spcAft>
                          <a:spcPct val="0"/>
                        </a:spcAft>
                      </a:pPr>
                      <a:r>
                        <a:rPr lang="zh-CN" sz="1100" b="1">
                          <a:latin typeface="仿宋_GB2312" panose="02010609030101010101" charset="-122"/>
                          <a:ea typeface="仿宋_GB2312" panose="02010609030101010101" charset="-122"/>
                        </a:rPr>
                        <a:t>（六）其他处理</a:t>
                      </a:r>
                      <a:endParaRPr 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just">
                        <a:lnSpc>
                          <a:spcPts val="1500"/>
                        </a:lnSpc>
                        <a:spcBef>
                          <a:spcPct val="0"/>
                        </a:spcBef>
                        <a:spcAft>
                          <a:spcPct val="0"/>
                        </a:spcAft>
                      </a:pPr>
                      <a:r>
                        <a:rPr lang="en-US" altLang="zh-CN" sz="1100" b="1">
                          <a:latin typeface="仿宋_GB2312" panose="02010609030101010101" charset="-122"/>
                          <a:ea typeface="仿宋_GB2312" panose="02010609030101010101" charset="-122"/>
                        </a:rPr>
                        <a:t>1.</a:t>
                      </a:r>
                      <a:r>
                        <a:rPr lang="zh-CN" altLang="en-US" sz="1100" b="1">
                          <a:latin typeface="仿宋_GB2312" panose="02010609030101010101" charset="-122"/>
                          <a:ea typeface="仿宋_GB2312" panose="02010609030101010101" charset="-122"/>
                        </a:rPr>
                        <a:t>申请人无正当理由逾期不补正、行政机关不再处理其政府信息公开申请</a:t>
                      </a:r>
                      <a:endParaRPr lang="zh-CN" altLang="en-US"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696595">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a:txBody>
                    <a:bodyPr/>
                    <a:p>
                      <a:pPr marL="0" indent="0" algn="just">
                        <a:lnSpc>
                          <a:spcPts val="1500"/>
                        </a:lnSpc>
                        <a:spcBef>
                          <a:spcPct val="0"/>
                        </a:spcBef>
                        <a:spcAft>
                          <a:spcPct val="0"/>
                        </a:spcAft>
                      </a:pPr>
                      <a:r>
                        <a:rPr lang="en-US" altLang="zh-CN" sz="1100" b="1">
                          <a:latin typeface="仿宋_GB2312" panose="02010609030101010101" charset="-122"/>
                          <a:ea typeface="仿宋_GB2312" panose="02010609030101010101" charset="-122"/>
                        </a:rPr>
                        <a:t>2.</a:t>
                      </a:r>
                      <a:r>
                        <a:rPr lang="zh-CN" altLang="en-US" sz="1100" b="1">
                          <a:latin typeface="仿宋_GB2312" panose="02010609030101010101" charset="-122"/>
                          <a:ea typeface="仿宋_GB2312" panose="02010609030101010101" charset="-122"/>
                        </a:rPr>
                        <a:t>申请人逾期未按收费通知要求缴纳费用、行政机关不再处理其政府信息公开申请</a:t>
                      </a:r>
                      <a:endParaRPr lang="zh-CN" altLang="en-US"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3241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tcPr>
                </a:tc>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a:txBody>
                    <a:bodyPr/>
                    <a:p>
                      <a:pPr marL="0" indent="0" algn="l">
                        <a:lnSpc>
                          <a:spcPts val="1500"/>
                        </a:lnSpc>
                        <a:spcBef>
                          <a:spcPct val="0"/>
                        </a:spcBef>
                        <a:spcAft>
                          <a:spcPct val="0"/>
                        </a:spcAft>
                      </a:pPr>
                      <a:r>
                        <a:rPr lang="en-US" altLang="zh-CN" sz="1100" b="1">
                          <a:latin typeface="仿宋_GB2312" panose="02010609030101010101" charset="-122"/>
                          <a:ea typeface="仿宋_GB2312" panose="02010609030101010101" charset="-122"/>
                        </a:rPr>
                        <a:t>3.</a:t>
                      </a:r>
                      <a:r>
                        <a:rPr lang="zh-CN" altLang="en-US" sz="1100" b="1">
                          <a:latin typeface="仿宋_GB2312" panose="02010609030101010101" charset="-122"/>
                          <a:ea typeface="仿宋_GB2312" panose="02010609030101010101" charset="-122"/>
                        </a:rPr>
                        <a:t>其他</a:t>
                      </a:r>
                      <a:endParaRPr lang="zh-CN" altLang="en-US"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32410">
                <a:tc vMerge="1">
                  <a:tcPr>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B w="6350" cap="flat" cmpd="sng">
                      <a:solidFill>
                        <a:srgbClr val="000008"/>
                      </a:solidFill>
                      <a:prstDash val="solid"/>
                      <a:headEnd type="none" w="med" len="med"/>
                      <a:tailEnd type="none" w="med" len="med"/>
                    </a:lnB>
                  </a:tcPr>
                </a:tc>
                <a:tc gridSpan="2">
                  <a:txBody>
                    <a:bodyPr/>
                    <a:p>
                      <a:pPr marL="0" indent="0" algn="l">
                        <a:lnSpc>
                          <a:spcPts val="1500"/>
                        </a:lnSpc>
                        <a:spcBef>
                          <a:spcPct val="0"/>
                        </a:spcBef>
                        <a:spcAft>
                          <a:spcPct val="0"/>
                        </a:spcAft>
                      </a:pPr>
                      <a:r>
                        <a:rPr lang="zh-CN" sz="1100" b="1">
                          <a:latin typeface="仿宋_GB2312" panose="02010609030101010101" charset="-122"/>
                          <a:ea typeface="仿宋_GB2312" panose="02010609030101010101" charset="-122"/>
                        </a:rPr>
                        <a:t>（七）总计</a:t>
                      </a:r>
                      <a:endParaRPr 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2</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2</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r h="232410">
                <a:tc gridSpan="3">
                  <a:txBody>
                    <a:bodyPr/>
                    <a:p>
                      <a:pPr marL="0" indent="0" algn="l">
                        <a:lnSpc>
                          <a:spcPts val="1500"/>
                        </a:lnSpc>
                        <a:spcBef>
                          <a:spcPct val="0"/>
                        </a:spcBef>
                        <a:spcAft>
                          <a:spcPct val="0"/>
                        </a:spcAft>
                      </a:pPr>
                      <a:r>
                        <a:rPr lang="zh-CN" sz="1100" b="1">
                          <a:latin typeface="仿宋_GB2312" panose="02010609030101010101" charset="-122"/>
                          <a:ea typeface="仿宋_GB2312" panose="02010609030101010101" charset="-122"/>
                        </a:rPr>
                        <a:t>四、结转下年度继续办理</a:t>
                      </a:r>
                      <a:endParaRPr 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hMerge="1">
                  <a:tcP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hMerge="1">
                  <a:tcPr>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c>
                  <a:txBody>
                    <a:bodyPr/>
                    <a:p>
                      <a:pPr marL="0" indent="0" algn="ctr">
                        <a:lnSpc>
                          <a:spcPts val="1500"/>
                        </a:lnSpc>
                        <a:spcBef>
                          <a:spcPct val="0"/>
                        </a:spcBef>
                        <a:spcAft>
                          <a:spcPct val="0"/>
                        </a:spcAft>
                      </a:pPr>
                      <a:r>
                        <a:rPr lang="en-US" altLang="zh-CN" sz="1100" b="1">
                          <a:latin typeface="仿宋_GB2312" panose="02010609030101010101" charset="-122"/>
                          <a:ea typeface="仿宋_GB2312" panose="02010609030101010101" charset="-122"/>
                        </a:rPr>
                        <a:t>0</a:t>
                      </a:r>
                      <a:endParaRPr lang="en-US" altLang="zh-CN" sz="1100" b="1">
                        <a:latin typeface="仿宋_GB2312" panose="02010609030101010101" charset="-122"/>
                        <a:ea typeface="仿宋_GB2312" panose="02010609030101010101" charset="-122"/>
                      </a:endParaRPr>
                    </a:p>
                  </a:txBody>
                  <a:tcPr marL="36195" marR="36195" marT="0" marB="0" anchor="ctr" anchorCtr="0">
                    <a:lnL w="6350" cap="flat" cmpd="sng">
                      <a:solidFill>
                        <a:srgbClr val="000008"/>
                      </a:solidFill>
                      <a:prstDash val="solid"/>
                      <a:headEnd type="none" w="med" len="med"/>
                      <a:tailEnd type="none" w="med" len="med"/>
                    </a:lnL>
                    <a:lnR w="6350" cap="flat" cmpd="sng">
                      <a:solidFill>
                        <a:srgbClr val="000008"/>
                      </a:solidFill>
                      <a:prstDash val="solid"/>
                      <a:headEnd type="none" w="med" len="med"/>
                      <a:tailEnd type="none" w="med" len="med"/>
                    </a:lnR>
                    <a:lnT w="6350" cap="flat" cmpd="sng">
                      <a:solidFill>
                        <a:srgbClr val="000008"/>
                      </a:solidFill>
                      <a:prstDash val="solid"/>
                      <a:headEnd type="none" w="med" len="med"/>
                      <a:tailEnd type="none" w="med" len="med"/>
                    </a:lnT>
                    <a:lnB w="635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cxnSp>
        <p:nvCxnSpPr>
          <p:cNvPr id="3" name="直接连接符 2"/>
          <p:cNvCxnSpPr/>
          <p:nvPr>
            <p:custDataLst>
              <p:tags r:id="rId1"/>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2"/>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监督保障情况</a:t>
            </a:r>
            <a:endParaRPr lang="zh-CN" dirty="0" err="1">
              <a:solidFill>
                <a:schemeClr val="dk1"/>
              </a:solidFill>
              <a:sym typeface="微软雅黑" panose="020B0503020204020204" charset="-122"/>
            </a:endParaRPr>
          </a:p>
        </p:txBody>
      </p:sp>
      <p:sp>
        <p:nvSpPr>
          <p:cNvPr id="11" name="Title 6"/>
          <p:cNvSpPr txBox="1"/>
          <p:nvPr>
            <p:custDataLst>
              <p:tags r:id="rId3"/>
            </p:custDataLst>
          </p:nvPr>
        </p:nvSpPr>
        <p:spPr>
          <a:xfrm>
            <a:off x="2043430" y="855980"/>
            <a:ext cx="5067935" cy="117157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四、政府信息公开行政复议、行政诉讼情况</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graphicFrame>
        <p:nvGraphicFramePr>
          <p:cNvPr id="2" name="表格 1"/>
          <p:cNvGraphicFramePr/>
          <p:nvPr/>
        </p:nvGraphicFramePr>
        <p:xfrm>
          <a:off x="1910080" y="2121535"/>
          <a:ext cx="8371205" cy="2297430"/>
        </p:xfrm>
        <a:graphic>
          <a:graphicData uri="http://schemas.openxmlformats.org/drawingml/2006/table">
            <a:tbl>
              <a:tblPr/>
              <a:tblGrid>
                <a:gridCol w="584200"/>
                <a:gridCol w="590550"/>
                <a:gridCol w="569595"/>
                <a:gridCol w="561975"/>
                <a:gridCol w="437515"/>
                <a:gridCol w="617220"/>
                <a:gridCol w="616585"/>
                <a:gridCol w="617855"/>
                <a:gridCol w="603885"/>
                <a:gridCol w="404495"/>
                <a:gridCol w="617855"/>
                <a:gridCol w="617220"/>
                <a:gridCol w="617855"/>
                <a:gridCol w="527685"/>
                <a:gridCol w="386715"/>
              </a:tblGrid>
              <a:tr h="288290">
                <a:tc gridSpan="5">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行政复议</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gridSpan="10">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行政诉讼</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287655">
                <a:tc rowSpan="2">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结果维持</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结果</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纠正</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其他</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结果</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尚未</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审结</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rowSpan="2">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总计</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gridSpan="5">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未经复议直接起诉</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gridSpan="5">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复议后起诉</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c hMerge="1">
                  <a:tcPr>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tcPr>
                </a:tc>
              </a:tr>
              <a:tr h="1151890">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vMerge="1">
                  <a:tcPr>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B w="12700" cap="flat" cmpd="sng">
                      <a:solidFill>
                        <a:srgbClr val="000008"/>
                      </a:solidFill>
                      <a:prstDash val="solid"/>
                      <a:headEnd type="none" w="med" len="med"/>
                      <a:tailEnd type="none" w="med" len="med"/>
                    </a:lnB>
                  </a:tcPr>
                </a:tc>
                <a:tc>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结果</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维持</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结果</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纠正</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其他</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结果</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尚未</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审结</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总计</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结果</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维持</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结果</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纠正</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其他</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结果</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尚未</a:t>
                      </a:r>
                      <a:endParaRPr lang="zh-CN" sz="1100" b="1">
                        <a:latin typeface="黑体" panose="02010609060101010101" charset="-122"/>
                        <a:ea typeface="黑体" panose="02010609060101010101" charset="-122"/>
                      </a:endParaRPr>
                    </a:p>
                    <a:p>
                      <a:pPr marL="0" indent="0" algn="ctr">
                        <a:lnSpc>
                          <a:spcPts val="1700"/>
                        </a:lnSpc>
                        <a:spcBef>
                          <a:spcPct val="0"/>
                        </a:spcBef>
                        <a:spcAft>
                          <a:spcPct val="0"/>
                        </a:spcAft>
                      </a:pPr>
                      <a:r>
                        <a:rPr lang="zh-CN" sz="1100" b="1">
                          <a:latin typeface="黑体" panose="02010609060101010101" charset="-122"/>
                          <a:ea typeface="黑体" panose="02010609060101010101" charset="-122"/>
                        </a:rPr>
                        <a:t>审结</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zh-CN" sz="1100" b="1">
                          <a:latin typeface="黑体" panose="02010609060101010101" charset="-122"/>
                          <a:ea typeface="黑体" panose="02010609060101010101" charset="-122"/>
                        </a:rPr>
                        <a:t>总计</a:t>
                      </a:r>
                      <a:endParaRPr 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r h="569595">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c>
                  <a:txBody>
                    <a:bodyPr/>
                    <a:p>
                      <a:pPr marL="0" indent="0" algn="ctr">
                        <a:lnSpc>
                          <a:spcPts val="1700"/>
                        </a:lnSpc>
                        <a:spcBef>
                          <a:spcPct val="0"/>
                        </a:spcBef>
                        <a:spcAft>
                          <a:spcPct val="0"/>
                        </a:spcAft>
                      </a:pPr>
                      <a:r>
                        <a:rPr lang="en-US" altLang="zh-CN" sz="1100" b="1">
                          <a:latin typeface="黑体" panose="02010609060101010101" charset="-122"/>
                          <a:ea typeface="黑体" panose="02010609060101010101" charset="-122"/>
                        </a:rPr>
                        <a:t>0</a:t>
                      </a:r>
                      <a:endParaRPr lang="en-US" altLang="zh-CN" sz="1100" b="1">
                        <a:latin typeface="黑体" panose="02010609060101010101" charset="-122"/>
                        <a:ea typeface="黑体" panose="02010609060101010101" charset="-122"/>
                      </a:endParaRPr>
                    </a:p>
                  </a:txBody>
                  <a:tcPr marL="68580" marR="68580" marT="0" marB="0" anchor="ctr" anchorCtr="0">
                    <a:lnL w="12700" cap="flat" cmpd="sng">
                      <a:solidFill>
                        <a:srgbClr val="000008"/>
                      </a:solidFill>
                      <a:prstDash val="solid"/>
                      <a:headEnd type="none" w="med" len="med"/>
                      <a:tailEnd type="none" w="med" len="med"/>
                    </a:lnL>
                    <a:lnR w="12700" cap="flat" cmpd="sng">
                      <a:solidFill>
                        <a:srgbClr val="000008"/>
                      </a:solidFill>
                      <a:prstDash val="solid"/>
                      <a:headEnd type="none" w="med" len="med"/>
                      <a:tailEnd type="none" w="med" len="med"/>
                    </a:lnR>
                    <a:lnT w="12700" cap="flat" cmpd="sng">
                      <a:solidFill>
                        <a:srgbClr val="000008"/>
                      </a:solidFill>
                      <a:prstDash val="solid"/>
                      <a:headEnd type="none" w="med" len="med"/>
                      <a:tailEnd type="none" w="med" len="med"/>
                    </a:lnT>
                    <a:lnB w="12700" cap="flat" cmpd="sng">
                      <a:solidFill>
                        <a:srgbClr val="000008"/>
                      </a:solidFill>
                      <a:prstDash val="solid"/>
                      <a:headEnd type="none" w="med" len="med"/>
                      <a:tailEnd type="none" w="med" len="med"/>
                    </a:lnB>
                    <a:no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监督保障情况</a:t>
            </a:r>
            <a:endParaRPr lang="zh-CN" dirty="0" err="1">
              <a:solidFill>
                <a:schemeClr val="dk1"/>
              </a:solidFill>
              <a:sym typeface="微软雅黑" panose="020B0503020204020204" charset="-122"/>
            </a:endParaRPr>
          </a:p>
        </p:txBody>
      </p:sp>
      <p:sp>
        <p:nvSpPr>
          <p:cNvPr id="2" name="矩形 1"/>
          <p:cNvSpPr/>
          <p:nvPr>
            <p:custDataLst>
              <p:tags r:id="rId5"/>
            </p:custDataLst>
          </p:nvPr>
        </p:nvSpPr>
        <p:spPr>
          <a:xfrm>
            <a:off x="1626212" y="1496376"/>
            <a:ext cx="8915978" cy="4779137"/>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6"/>
            </p:custDataLst>
          </p:nvPr>
        </p:nvCxnSpPr>
        <p:spPr>
          <a:xfrm>
            <a:off x="1772264" y="1218995"/>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7"/>
            </p:custDataLst>
          </p:nvPr>
        </p:nvCxnSpPr>
        <p:spPr>
          <a:xfrm>
            <a:off x="1626210" y="1287787"/>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8"/>
            </p:custDataLst>
          </p:nvPr>
        </p:nvCxnSpPr>
        <p:spPr>
          <a:xfrm>
            <a:off x="10166179" y="6085167"/>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9"/>
            </p:custDataLst>
          </p:nvPr>
        </p:nvCxnSpPr>
        <p:spPr>
          <a:xfrm>
            <a:off x="10020125" y="6153960"/>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Title 6"/>
          <p:cNvSpPr txBox="1"/>
          <p:nvPr>
            <p:custDataLst>
              <p:tags r:id="rId10"/>
            </p:custDataLst>
          </p:nvPr>
        </p:nvSpPr>
        <p:spPr>
          <a:xfrm>
            <a:off x="1892883" y="1731304"/>
            <a:ext cx="8382634" cy="4309278"/>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五、存在的主要问题及改进情况
</a:t>
            </a: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针对2024年我局政务公开工作中存在的部分科室对制度要求理解不深、公开主动性不足以及信息发布重复、查找不便、标准化程度不高等问题，2025年我局进行了以下整改：
</a:t>
            </a: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一是深化制度学习，提升公开意识。组织各科室开展政务公开专题培训，系统解读相关政策法规与上级要求，明确公开范围、时限与标准，强化责任意识，推动从“要我公开”向“我要公开”转变。二是优化发布流程，推进规范管理。细化信息发布审核与整合机制，明确内容分类与归口管理，避免条目重复。同时升级信息公开平台检索功能，优化栏目设置，提升信息的集中性、系统性与查询便捷性。三是强化督导检查，健全长效机制。将政务公开落实情况纳入日常监督与年度考核，定期通报各科室公开情况，对更新不及时、内容不规范等问题及时督促整改，形成常态化监测、反馈与优化的工作闭环。</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11"/>
    </p:custData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监督保障情况</a:t>
            </a:r>
            <a:endParaRPr lang="zh-CN" dirty="0" err="1">
              <a:solidFill>
                <a:schemeClr val="dk1"/>
              </a:solidFill>
              <a:sym typeface="微软雅黑" panose="020B0503020204020204" charset="-122"/>
            </a:endParaRPr>
          </a:p>
        </p:txBody>
      </p:sp>
      <p:sp>
        <p:nvSpPr>
          <p:cNvPr id="11" name="Title 6"/>
          <p:cNvSpPr txBox="1"/>
          <p:nvPr>
            <p:custDataLst>
              <p:tags r:id="rId5"/>
            </p:custDataLst>
          </p:nvPr>
        </p:nvSpPr>
        <p:spPr>
          <a:xfrm>
            <a:off x="1585071" y="1837436"/>
            <a:ext cx="9021857" cy="4097528"/>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总结2025年我局政务公开工作，主要存在以下问题：一是个别类目信息更新的持续性和常态化机制仍需巩固，存在集中更新后间隔期较长的情况，信息公开的即时性有待进一步均衡提升。二是政策解读与信息公开形式的丰富性、可读性仍有拓展空间，在运用图表、案例、问答等多样化形式进行通俗化解读方面，还可以进一步加强探索与实践。
针对存在的问题，下步打算：一是建立分类分级更新提醒机制，对重点领域信息设置更新周期提示，加强日常督导，推动信息发布由集中式向常态化、均衡化转变。二是鼓励运用图文解读等多样形式，提升公开内容的多样性、直观性与可读性。三是加大培训力度，继续加强对各业务科室人员的培训，全面提升政务公开工作队伍能力和水平。</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custDataLst>
              <p:tags r:id="rId1"/>
            </p:custDataLst>
          </p:nvPr>
        </p:nvSpPr>
        <p:spPr>
          <a:xfrm>
            <a:off x="1134110" y="1323975"/>
            <a:ext cx="3341370" cy="3486150"/>
          </a:xfrm>
          <a:prstGeom prst="rect">
            <a:avLst/>
          </a:prstGeom>
          <a:noFill/>
          <a:ln>
            <a:noFill/>
          </a:ln>
          <a:effectLst/>
        </p:spPr>
        <p:txBody>
          <a:bodyPr vert="horz" wrap="square" rtlCol="0" anchor="ctr" anchorCtr="0">
            <a:normAutofit/>
          </a:bodyPr>
          <a:lstStyle/>
          <a:p>
            <a:pPr algn="ctr"/>
            <a:r>
              <a:rPr lang="en-US" altLang="zh-CN" sz="21500" b="1" dirty="0">
                <a:ln w="25400">
                  <a:solidFill>
                    <a:schemeClr val="accent1"/>
                  </a:solidFill>
                </a:ln>
                <a:noFill/>
                <a:uFillTx/>
                <a:latin typeface="Arial" panose="020B0604020202020204" pitchFamily="34" charset="0"/>
                <a:ea typeface="微软雅黑" panose="020B0503020204020204" charset="-122"/>
                <a:cs typeface="+mj-lt"/>
                <a:sym typeface="Arial" panose="020B0604020202020204" pitchFamily="34" charset="0"/>
              </a:rPr>
              <a:t>03</a:t>
            </a:r>
            <a:endParaRPr lang="en-US" altLang="zh-CN" sz="21500" b="1" dirty="0">
              <a:ln w="25400">
                <a:solidFill>
                  <a:schemeClr val="accent1"/>
                </a:solidFill>
              </a:ln>
              <a:noFill/>
              <a:uFillTx/>
              <a:latin typeface="Arial" panose="020B0604020202020204" pitchFamily="34" charset="0"/>
              <a:ea typeface="微软雅黑" panose="020B0503020204020204" charset="-122"/>
              <a:cs typeface="+mj-lt"/>
              <a:sym typeface="Arial" panose="020B0604020202020204" pitchFamily="34" charset="0"/>
            </a:endParaRPr>
          </a:p>
        </p:txBody>
      </p:sp>
      <p:sp>
        <p:nvSpPr>
          <p:cNvPr id="4" name="标题 3"/>
          <p:cNvSpPr>
            <a:spLocks noGrp="1"/>
          </p:cNvSpPr>
          <p:nvPr>
            <p:ph type="title"/>
            <p:custDataLst>
              <p:tags r:id="rId2"/>
            </p:custDataLst>
          </p:nvPr>
        </p:nvSpPr>
        <p:spPr/>
        <p:txBody>
          <a:bodyPr>
            <a:normAutofit fontScale="90000"/>
          </a:bodyPr>
          <a:lstStyle/>
          <a:p>
            <a:r>
              <a:rPr lang="zh-CN" altLang="en-US" sz="5445">
                <a:solidFill>
                  <a:schemeClr val="accent1"/>
                </a:solidFill>
              </a:rPr>
              <a:t>其他需要报告的事项</a:t>
            </a:r>
            <a:endParaRPr lang="zh-CN" altLang="en-US" sz="5445">
              <a:solidFill>
                <a:schemeClr val="accent1"/>
              </a:solidFill>
            </a:endParaRPr>
          </a:p>
        </p:txBody>
      </p:sp>
    </p:spTree>
    <p:custDataLst>
      <p:tags r:id="rId3"/>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其他需要报告的事项</a:t>
            </a:r>
            <a:endParaRPr lang="zh-CN" dirty="0" err="1">
              <a:solidFill>
                <a:schemeClr val="dk1"/>
              </a:solidFill>
              <a:sym typeface="微软雅黑" panose="020B0503020204020204" charset="-122"/>
            </a:endParaRPr>
          </a:p>
        </p:txBody>
      </p:sp>
      <p:sp>
        <p:nvSpPr>
          <p:cNvPr id="11" name="Title 6"/>
          <p:cNvSpPr txBox="1"/>
          <p:nvPr>
            <p:custDataLst>
              <p:tags r:id="rId5"/>
            </p:custDataLst>
          </p:nvPr>
        </p:nvSpPr>
        <p:spPr>
          <a:xfrm>
            <a:off x="457155" y="1771634"/>
            <a:ext cx="11277678" cy="4229126"/>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（一）依据《政府信息公开信息处理费管理办法》收取信息处理费的情况需在此专门报告。我局本年度没有产生信息公开处理费。
（二）落实上级年度政务公开工作要点情况。我局高度重视政务公开工作，严格落实县委县政府工作要求，开拓信息公开内容，完善公开制度，创新方式、强化解读，政务公开工作取得实效。按照政务公开要求，及时发布环境质量信息和环境执法行政处罚结果月度公示、行政强制结果信息公示。加强政务公开宣传和培训工作，营造良好的公开氛围。
（三）人大代表建议和政提案办理结果公开情况。2025年，我局共承办人大代表建议和政协委员提案3件。其中：县人大代表建议1件；县政协委员提案2件；2025年本单位未承办省级、市级人大代表建议和政协委员提案。</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custDataLst>
              <p:tags r:id="rId1"/>
            </p:custDataLst>
          </p:nvPr>
        </p:nvSpPr>
        <p:spPr>
          <a:xfrm>
            <a:off x="0" y="0"/>
            <a:ext cx="12192635" cy="110871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dirty="0">
              <a:solidFill>
                <a:schemeClr val="lt1"/>
              </a:solidFill>
              <a:highlight>
                <a:srgbClr val="1171F1"/>
              </a:highlight>
              <a:latin typeface="Arial" panose="020B0604020202020204" pitchFamily="34" charset="0"/>
              <a:ea typeface="微软雅黑" panose="020B0503020204020204" charset="-122"/>
              <a:sym typeface="Arial" panose="020B0604020202020204" pitchFamily="34" charset="0"/>
            </a:endParaRPr>
          </a:p>
        </p:txBody>
      </p:sp>
      <p:sp>
        <p:nvSpPr>
          <p:cNvPr id="225" name="文本框 224"/>
          <p:cNvSpPr txBox="1"/>
          <p:nvPr>
            <p:custDataLst>
              <p:tags r:id="rId2"/>
            </p:custDataLst>
          </p:nvPr>
        </p:nvSpPr>
        <p:spPr>
          <a:xfrm>
            <a:off x="3410584" y="2869565"/>
            <a:ext cx="3240000" cy="963295"/>
          </a:xfrm>
          <a:prstGeom prst="rect">
            <a:avLst/>
          </a:prstGeom>
          <a:noFill/>
        </p:spPr>
        <p:txBody>
          <a:bodyPr wrap="square" rtlCol="0">
            <a:normAutofit/>
          </a:bodyPr>
          <a:lstStyle/>
          <a:p>
            <a:pPr algn="just">
              <a:lnSpc>
                <a:spcPct val="150000"/>
              </a:lnSpc>
              <a:spcAft>
                <a:spcPts val="2000"/>
              </a:spcAft>
            </a:pPr>
            <a:r>
              <a:rPr lang="zh-CN" altLang="en-US" dirty="0">
                <a:solidFill>
                  <a:schemeClr val="dk1">
                    <a:lumMod val="75000"/>
                    <a:lumOff val="25000"/>
                  </a:schemeClr>
                </a:solidFill>
                <a:uFillTx/>
                <a:latin typeface="Arial" panose="020B0604020202020204" pitchFamily="34" charset="0"/>
                <a:ea typeface="微软雅黑" panose="020B0503020204020204" charset="-122"/>
                <a:sym typeface="Arial" panose="020B0604020202020204" pitchFamily="34" charset="0"/>
              </a:rPr>
              <a:t>工作年度报告</a:t>
            </a:r>
            <a:endParaRPr lang="zh-CN" altLang="en-US" dirty="0">
              <a:solidFill>
                <a:schemeClr val="dk1">
                  <a:lumMod val="75000"/>
                  <a:lumOff val="25000"/>
                </a:schemeClr>
              </a:solidFill>
              <a:uFillTx/>
              <a:latin typeface="Arial" panose="020B0604020202020204" pitchFamily="34" charset="0"/>
              <a:ea typeface="微软雅黑" panose="020B0503020204020204" charset="-122"/>
              <a:sym typeface="Arial" panose="020B0604020202020204" pitchFamily="34" charset="0"/>
            </a:endParaRPr>
          </a:p>
        </p:txBody>
      </p:sp>
      <p:sp>
        <p:nvSpPr>
          <p:cNvPr id="222" name="文本框 221"/>
          <p:cNvSpPr txBox="1"/>
          <p:nvPr>
            <p:custDataLst>
              <p:tags r:id="rId3"/>
            </p:custDataLst>
          </p:nvPr>
        </p:nvSpPr>
        <p:spPr>
          <a:xfrm>
            <a:off x="3414085" y="1952083"/>
            <a:ext cx="815340" cy="768350"/>
          </a:xfrm>
          <a:prstGeom prst="rect">
            <a:avLst/>
          </a:prstGeom>
          <a:noFill/>
        </p:spPr>
        <p:txBody>
          <a:bodyPr wrap="square" rtlCol="0">
            <a:normAutofit/>
          </a:bodyPr>
          <a:lstStyle/>
          <a:p>
            <a:r>
              <a:rPr lang="en-US" altLang="zh-CN" sz="4400" b="1" dirty="0">
                <a:solidFill>
                  <a:schemeClr val="accent1"/>
                </a:solidFill>
                <a:latin typeface="Arial" panose="020B0604020202020204" pitchFamily="34" charset="0"/>
                <a:ea typeface="微软雅黑" panose="020B0503020204020204" charset="-122"/>
                <a:sym typeface="Arial" panose="020B0604020202020204" pitchFamily="34" charset="0"/>
              </a:rPr>
              <a:t>01</a:t>
            </a:r>
            <a:endParaRPr lang="en-US" altLang="zh-CN" sz="4400" b="1" dirty="0">
              <a:solidFill>
                <a:schemeClr val="accent1"/>
              </a:solidFill>
              <a:latin typeface="Arial" panose="020B0604020202020204" pitchFamily="34" charset="0"/>
              <a:ea typeface="微软雅黑" panose="020B0503020204020204" charset="-122"/>
              <a:sym typeface="Arial" panose="020B0604020202020204" pitchFamily="34" charset="0"/>
            </a:endParaRPr>
          </a:p>
        </p:txBody>
      </p:sp>
      <p:cxnSp>
        <p:nvCxnSpPr>
          <p:cNvPr id="18" name="直接连接符 17"/>
          <p:cNvCxnSpPr/>
          <p:nvPr>
            <p:custDataLst>
              <p:tags r:id="rId4"/>
            </p:custDataLst>
          </p:nvPr>
        </p:nvCxnSpPr>
        <p:spPr>
          <a:xfrm rot="10800000">
            <a:off x="3537910" y="2702653"/>
            <a:ext cx="1080135" cy="635"/>
          </a:xfrm>
          <a:prstGeom prst="line">
            <a:avLst/>
          </a:prstGeom>
          <a:ln>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sp>
        <p:nvSpPr>
          <p:cNvPr id="24" name="文本框 23"/>
          <p:cNvSpPr txBox="1"/>
          <p:nvPr>
            <p:custDataLst>
              <p:tags r:id="rId5"/>
            </p:custDataLst>
          </p:nvPr>
        </p:nvSpPr>
        <p:spPr>
          <a:xfrm>
            <a:off x="3411854" y="4948555"/>
            <a:ext cx="3240000" cy="996950"/>
          </a:xfrm>
          <a:prstGeom prst="rect">
            <a:avLst/>
          </a:prstGeom>
          <a:noFill/>
        </p:spPr>
        <p:txBody>
          <a:bodyPr wrap="square" rtlCol="0">
            <a:normAutofit/>
          </a:bodyPr>
          <a:lstStyle/>
          <a:p>
            <a:pPr algn="just">
              <a:lnSpc>
                <a:spcPct val="150000"/>
              </a:lnSpc>
              <a:spcAft>
                <a:spcPts val="2000"/>
              </a:spcAft>
            </a:pPr>
            <a:r>
              <a:rPr lang="zh-CN" altLang="en-US" dirty="0">
                <a:solidFill>
                  <a:schemeClr val="dk1">
                    <a:lumMod val="75000"/>
                    <a:lumOff val="25000"/>
                  </a:schemeClr>
                </a:solidFill>
                <a:uFillTx/>
                <a:latin typeface="Arial" panose="020B0604020202020204" pitchFamily="34" charset="0"/>
                <a:ea typeface="微软雅黑" panose="020B0503020204020204" charset="-122"/>
                <a:sym typeface="Arial" panose="020B0604020202020204" pitchFamily="34" charset="0"/>
              </a:rPr>
              <a:t>总体情况</a:t>
            </a:r>
            <a:endParaRPr lang="zh-CN" altLang="en-US" dirty="0">
              <a:solidFill>
                <a:schemeClr val="dk1">
                  <a:lumMod val="75000"/>
                  <a:lumOff val="25000"/>
                </a:schemeClr>
              </a:solidFill>
              <a:uFillTx/>
              <a:latin typeface="Arial" panose="020B0604020202020204" pitchFamily="34" charset="0"/>
              <a:ea typeface="微软雅黑" panose="020B0503020204020204" charset="-122"/>
              <a:sym typeface="Arial" panose="020B0604020202020204" pitchFamily="34" charset="0"/>
            </a:endParaRPr>
          </a:p>
        </p:txBody>
      </p:sp>
      <p:sp>
        <p:nvSpPr>
          <p:cNvPr id="118" name="文本框 117"/>
          <p:cNvSpPr txBox="1"/>
          <p:nvPr>
            <p:custDataLst>
              <p:tags r:id="rId6"/>
            </p:custDataLst>
          </p:nvPr>
        </p:nvSpPr>
        <p:spPr>
          <a:xfrm>
            <a:off x="3421705" y="4040971"/>
            <a:ext cx="815340" cy="768350"/>
          </a:xfrm>
          <a:prstGeom prst="rect">
            <a:avLst/>
          </a:prstGeom>
          <a:noFill/>
        </p:spPr>
        <p:txBody>
          <a:bodyPr wrap="square" rtlCol="0">
            <a:normAutofit/>
          </a:bodyPr>
          <a:lstStyle/>
          <a:p>
            <a:r>
              <a:rPr lang="en-US" altLang="zh-CN" sz="4400" b="1">
                <a:solidFill>
                  <a:schemeClr val="accent1"/>
                </a:solidFill>
                <a:latin typeface="Arial" panose="020B0604020202020204" pitchFamily="34" charset="0"/>
                <a:ea typeface="微软雅黑" panose="020B0503020204020204" charset="-122"/>
                <a:sym typeface="Arial" panose="020B0604020202020204" pitchFamily="34" charset="0"/>
              </a:rPr>
              <a:t>02</a:t>
            </a:r>
            <a:endParaRPr lang="en-US" altLang="zh-CN" sz="4400" b="1">
              <a:solidFill>
                <a:schemeClr val="accent1"/>
              </a:solidFill>
              <a:latin typeface="Arial" panose="020B0604020202020204" pitchFamily="34" charset="0"/>
              <a:ea typeface="微软雅黑" panose="020B0503020204020204" charset="-122"/>
              <a:sym typeface="Arial" panose="020B0604020202020204" pitchFamily="34" charset="0"/>
            </a:endParaRPr>
          </a:p>
        </p:txBody>
      </p:sp>
      <p:cxnSp>
        <p:nvCxnSpPr>
          <p:cNvPr id="119" name="直接连接符 118"/>
          <p:cNvCxnSpPr/>
          <p:nvPr>
            <p:custDataLst>
              <p:tags r:id="rId7"/>
            </p:custDataLst>
          </p:nvPr>
        </p:nvCxnSpPr>
        <p:spPr>
          <a:xfrm rot="10800000">
            <a:off x="3545530" y="4784556"/>
            <a:ext cx="1080135" cy="635"/>
          </a:xfrm>
          <a:prstGeom prst="line">
            <a:avLst/>
          </a:prstGeom>
          <a:ln>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sp>
        <p:nvSpPr>
          <p:cNvPr id="125" name="文本框 124"/>
          <p:cNvSpPr txBox="1"/>
          <p:nvPr>
            <p:custDataLst>
              <p:tags r:id="rId8"/>
            </p:custDataLst>
          </p:nvPr>
        </p:nvSpPr>
        <p:spPr>
          <a:xfrm>
            <a:off x="7539354" y="2869565"/>
            <a:ext cx="3240000" cy="963295"/>
          </a:xfrm>
          <a:prstGeom prst="rect">
            <a:avLst/>
          </a:prstGeom>
          <a:noFill/>
        </p:spPr>
        <p:txBody>
          <a:bodyPr wrap="square" rtlCol="0">
            <a:normAutofit/>
          </a:bodyPr>
          <a:lstStyle/>
          <a:p>
            <a:pPr algn="just">
              <a:lnSpc>
                <a:spcPct val="150000"/>
              </a:lnSpc>
              <a:spcAft>
                <a:spcPts val="2000"/>
              </a:spcAft>
            </a:pPr>
            <a:r>
              <a:rPr lang="zh-CN" altLang="en-US" dirty="0">
                <a:solidFill>
                  <a:schemeClr val="dk1">
                    <a:lumMod val="75000"/>
                    <a:lumOff val="25000"/>
                  </a:schemeClr>
                </a:solidFill>
                <a:uFillTx/>
                <a:latin typeface="Arial" panose="020B0604020202020204" pitchFamily="34" charset="0"/>
                <a:ea typeface="微软雅黑" panose="020B0503020204020204" charset="-122"/>
                <a:sym typeface="Arial" panose="020B0604020202020204" pitchFamily="34" charset="0"/>
              </a:rPr>
              <a:t>其他需要报告的事项</a:t>
            </a:r>
            <a:endParaRPr lang="zh-CN" altLang="en-US" dirty="0">
              <a:solidFill>
                <a:schemeClr val="dk1">
                  <a:lumMod val="75000"/>
                  <a:lumOff val="25000"/>
                </a:schemeClr>
              </a:solidFill>
              <a:uFillTx/>
              <a:latin typeface="Arial" panose="020B0604020202020204" pitchFamily="34" charset="0"/>
              <a:ea typeface="微软雅黑" panose="020B0503020204020204" charset="-122"/>
              <a:sym typeface="Arial" panose="020B0604020202020204" pitchFamily="34" charset="0"/>
            </a:endParaRPr>
          </a:p>
        </p:txBody>
      </p:sp>
      <p:sp>
        <p:nvSpPr>
          <p:cNvPr id="126" name="文本框 125"/>
          <p:cNvSpPr txBox="1"/>
          <p:nvPr>
            <p:custDataLst>
              <p:tags r:id="rId9"/>
            </p:custDataLst>
          </p:nvPr>
        </p:nvSpPr>
        <p:spPr>
          <a:xfrm>
            <a:off x="7542855" y="1961608"/>
            <a:ext cx="815340" cy="768350"/>
          </a:xfrm>
          <a:prstGeom prst="rect">
            <a:avLst/>
          </a:prstGeom>
          <a:noFill/>
        </p:spPr>
        <p:txBody>
          <a:bodyPr wrap="square" rtlCol="0">
            <a:normAutofit/>
          </a:bodyPr>
          <a:lstStyle/>
          <a:p>
            <a:r>
              <a:rPr lang="en-US" altLang="zh-CN" sz="4400" b="1" dirty="0">
                <a:solidFill>
                  <a:schemeClr val="accent1"/>
                </a:solidFill>
                <a:latin typeface="Arial" panose="020B0604020202020204" pitchFamily="34" charset="0"/>
                <a:ea typeface="微软雅黑" panose="020B0503020204020204" charset="-122"/>
                <a:sym typeface="Arial" panose="020B0604020202020204" pitchFamily="34" charset="0"/>
              </a:rPr>
              <a:t>03</a:t>
            </a:r>
            <a:endParaRPr lang="en-US" altLang="zh-CN" sz="4400" b="1" dirty="0">
              <a:solidFill>
                <a:schemeClr val="accent1"/>
              </a:solidFill>
              <a:latin typeface="Arial" panose="020B0604020202020204" pitchFamily="34" charset="0"/>
              <a:ea typeface="微软雅黑" panose="020B0503020204020204" charset="-122"/>
              <a:sym typeface="Arial" panose="020B0604020202020204" pitchFamily="34" charset="0"/>
            </a:endParaRPr>
          </a:p>
        </p:txBody>
      </p:sp>
      <p:cxnSp>
        <p:nvCxnSpPr>
          <p:cNvPr id="127" name="直接连接符 126"/>
          <p:cNvCxnSpPr/>
          <p:nvPr>
            <p:custDataLst>
              <p:tags r:id="rId10"/>
            </p:custDataLst>
          </p:nvPr>
        </p:nvCxnSpPr>
        <p:spPr>
          <a:xfrm rot="10800000">
            <a:off x="7666680" y="2702653"/>
            <a:ext cx="1080135" cy="635"/>
          </a:xfrm>
          <a:prstGeom prst="line">
            <a:avLst/>
          </a:prstGeom>
          <a:ln>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文本框 12"/>
          <p:cNvSpPr txBox="1"/>
          <p:nvPr>
            <p:custDataLst>
              <p:tags r:id="rId11"/>
            </p:custDataLst>
          </p:nvPr>
        </p:nvSpPr>
        <p:spPr>
          <a:xfrm>
            <a:off x="755650" y="696595"/>
            <a:ext cx="1880235" cy="695325"/>
          </a:xfrm>
          <a:prstGeom prst="rect">
            <a:avLst/>
          </a:prstGeom>
          <a:solidFill>
            <a:schemeClr val="accent1"/>
          </a:solidFill>
          <a:ln>
            <a:noFill/>
          </a:ln>
          <a:effectLst/>
        </p:spPr>
        <p:txBody>
          <a:bodyPr vert="horz" wrap="square" lIns="91440" tIns="45720" rIns="91440" bIns="45720" rtlCol="0" anchor="ctr" anchorCtr="1">
            <a:normAutofit/>
          </a:bodyPr>
          <a:lstStyle/>
          <a:p>
            <a:pPr algn="ctr"/>
            <a:r>
              <a:rPr lang="zh-CN" altLang="en-US" sz="3200" b="1" spc="800" dirty="0">
                <a:ln>
                  <a:noFill/>
                </a:ln>
                <a:solidFill>
                  <a:schemeClr val="lt1"/>
                </a:solidFill>
                <a:uFillTx/>
                <a:latin typeface="Arial" panose="020B0604020202020204" pitchFamily="34" charset="0"/>
                <a:ea typeface="微软雅黑" panose="020B0503020204020204" charset="-122"/>
                <a:cs typeface="+mj-lt"/>
                <a:sym typeface="Arial" panose="020B0604020202020204" pitchFamily="34" charset="0"/>
              </a:rPr>
              <a:t>目录</a:t>
            </a:r>
            <a:endParaRPr lang="zh-CN" altLang="en-US" sz="3200" b="1" spc="800" dirty="0">
              <a:ln>
                <a:noFill/>
              </a:ln>
              <a:solidFill>
                <a:schemeClr val="lt1"/>
              </a:solidFill>
              <a:uFillTx/>
              <a:latin typeface="Arial" panose="020B0604020202020204" pitchFamily="34" charset="0"/>
              <a:ea typeface="微软雅黑" panose="020B0503020204020204" charset="-122"/>
              <a:cs typeface="+mj-lt"/>
              <a:sym typeface="Arial" panose="020B0604020202020204" pitchFamily="34" charset="0"/>
            </a:endParaRPr>
          </a:p>
        </p:txBody>
      </p:sp>
    </p:spTree>
    <p:custDataLst>
      <p:tags r:id="rId12"/>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其他需要报告的事项</a:t>
            </a:r>
            <a:endParaRPr lang="zh-CN" dirty="0" err="1">
              <a:solidFill>
                <a:schemeClr val="dk1"/>
              </a:solidFill>
              <a:sym typeface="微软雅黑" panose="020B0503020204020204" charset="-122"/>
            </a:endParaRPr>
          </a:p>
        </p:txBody>
      </p:sp>
      <p:sp>
        <p:nvSpPr>
          <p:cNvPr id="2" name="矩形 1"/>
          <p:cNvSpPr/>
          <p:nvPr>
            <p:custDataLst>
              <p:tags r:id="rId5"/>
            </p:custDataLst>
          </p:nvPr>
        </p:nvSpPr>
        <p:spPr>
          <a:xfrm>
            <a:off x="1626212" y="1496376"/>
            <a:ext cx="8915978" cy="4779137"/>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6"/>
            </p:custDataLst>
          </p:nvPr>
        </p:nvCxnSpPr>
        <p:spPr>
          <a:xfrm>
            <a:off x="1772264" y="1218995"/>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7"/>
            </p:custDataLst>
          </p:nvPr>
        </p:nvCxnSpPr>
        <p:spPr>
          <a:xfrm>
            <a:off x="1626210" y="1287787"/>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8"/>
            </p:custDataLst>
          </p:nvPr>
        </p:nvCxnSpPr>
        <p:spPr>
          <a:xfrm>
            <a:off x="10166179" y="6085167"/>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9"/>
            </p:custDataLst>
          </p:nvPr>
        </p:nvCxnSpPr>
        <p:spPr>
          <a:xfrm>
            <a:off x="10020125" y="6153960"/>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Title 6"/>
          <p:cNvSpPr txBox="1"/>
          <p:nvPr>
            <p:custDataLst>
              <p:tags r:id="rId10"/>
            </p:custDataLst>
          </p:nvPr>
        </p:nvSpPr>
        <p:spPr>
          <a:xfrm>
            <a:off x="2144118" y="1977469"/>
            <a:ext cx="7880242" cy="381698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（四）本行政机关年度政务公开工作创新情况。我局本年度无政务公开工作创新情况。</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11"/>
    </p:custData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custDataLst>
              <p:tags r:id="rId1"/>
            </p:custDataLst>
          </p:nvPr>
        </p:nvSpPr>
        <p:spPr/>
        <p:txBody>
          <a:bodyPr>
            <a:normAutofit/>
          </a:bodyPr>
          <a:lstStyle/>
          <a:p>
            <a:r>
              <a:rPr lang="en-US" altLang="zh-CN" sz="9555">
                <a:solidFill>
                  <a:schemeClr val="accent1"/>
                </a:solidFill>
              </a:rPr>
              <a:t>谢谢</a:t>
            </a:r>
            <a:endParaRPr lang="en-US" altLang="zh-CN" sz="9555">
              <a:solidFill>
                <a:schemeClr val="accent1"/>
              </a:solidFill>
            </a:endParaRPr>
          </a:p>
        </p:txBody>
      </p:sp>
    </p:spTree>
    <p:custDataLst>
      <p:tags r:id="rId2"/>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custDataLst>
              <p:tags r:id="rId1"/>
            </p:custDataLst>
          </p:nvPr>
        </p:nvSpPr>
        <p:spPr>
          <a:xfrm>
            <a:off x="1134110" y="1323975"/>
            <a:ext cx="3341370" cy="3486150"/>
          </a:xfrm>
          <a:prstGeom prst="rect">
            <a:avLst/>
          </a:prstGeom>
          <a:noFill/>
          <a:ln>
            <a:noFill/>
          </a:ln>
          <a:effectLst/>
        </p:spPr>
        <p:txBody>
          <a:bodyPr vert="horz" wrap="square" rtlCol="0" anchor="ctr" anchorCtr="0">
            <a:normAutofit/>
          </a:bodyPr>
          <a:lstStyle/>
          <a:p>
            <a:pPr algn="ctr"/>
            <a:r>
              <a:rPr lang="en-US" altLang="zh-CN" sz="21500" b="1" dirty="0">
                <a:ln w="25400">
                  <a:solidFill>
                    <a:schemeClr val="accent1"/>
                  </a:solidFill>
                </a:ln>
                <a:noFill/>
                <a:uFillTx/>
                <a:latin typeface="Arial" panose="020B0604020202020204" pitchFamily="34" charset="0"/>
                <a:ea typeface="微软雅黑" panose="020B0503020204020204" charset="-122"/>
                <a:cs typeface="+mj-lt"/>
                <a:sym typeface="Arial" panose="020B0604020202020204" pitchFamily="34" charset="0"/>
              </a:rPr>
              <a:t>01</a:t>
            </a:r>
            <a:endParaRPr lang="en-US" altLang="zh-CN" sz="21500" b="1" dirty="0">
              <a:ln w="25400">
                <a:solidFill>
                  <a:schemeClr val="accent1"/>
                </a:solidFill>
              </a:ln>
              <a:noFill/>
              <a:uFillTx/>
              <a:latin typeface="Arial" panose="020B0604020202020204" pitchFamily="34" charset="0"/>
              <a:ea typeface="微软雅黑" panose="020B0503020204020204" charset="-122"/>
              <a:cs typeface="+mj-lt"/>
              <a:sym typeface="Arial" panose="020B0604020202020204" pitchFamily="34" charset="0"/>
            </a:endParaRPr>
          </a:p>
        </p:txBody>
      </p:sp>
      <p:sp>
        <p:nvSpPr>
          <p:cNvPr id="4" name="标题 3"/>
          <p:cNvSpPr>
            <a:spLocks noGrp="1"/>
          </p:cNvSpPr>
          <p:nvPr>
            <p:ph type="title"/>
            <p:custDataLst>
              <p:tags r:id="rId2"/>
            </p:custDataLst>
          </p:nvPr>
        </p:nvSpPr>
        <p:spPr/>
        <p:txBody>
          <a:bodyPr>
            <a:normAutofit fontScale="90000"/>
          </a:bodyPr>
          <a:lstStyle/>
          <a:p>
            <a:r>
              <a:rPr lang="zh-CN" altLang="en-US" sz="5445">
                <a:solidFill>
                  <a:schemeClr val="accent1"/>
                </a:solidFill>
              </a:rPr>
              <a:t>工作年度报告</a:t>
            </a:r>
            <a:endParaRPr lang="zh-CN" altLang="en-US" sz="5445">
              <a:solidFill>
                <a:schemeClr val="accent1"/>
              </a:solidFill>
            </a:endParaRPr>
          </a:p>
        </p:txBody>
      </p:sp>
    </p:spTree>
    <p:custDataLst>
      <p:tags r:id="rId3"/>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工作年度报告</a:t>
            </a:r>
            <a:endParaRPr lang="zh-CN" dirty="0" err="1">
              <a:solidFill>
                <a:schemeClr val="dk1"/>
              </a:solidFill>
              <a:sym typeface="微软雅黑" panose="020B0503020204020204" charset="-122"/>
            </a:endParaRPr>
          </a:p>
        </p:txBody>
      </p:sp>
      <p:sp>
        <p:nvSpPr>
          <p:cNvPr id="2" name="矩形 1"/>
          <p:cNvSpPr/>
          <p:nvPr>
            <p:custDataLst>
              <p:tags r:id="rId5"/>
            </p:custDataLst>
          </p:nvPr>
        </p:nvSpPr>
        <p:spPr>
          <a:xfrm>
            <a:off x="1626212" y="1496376"/>
            <a:ext cx="8915978" cy="4779137"/>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微软雅黑" panose="020B0503020204020204" charset="-122"/>
              <a:ea typeface="微软雅黑" panose="020B0503020204020204" charset="-122"/>
              <a:cs typeface="+mn-ea"/>
              <a:sym typeface="+mn-lt"/>
            </a:endParaRPr>
          </a:p>
        </p:txBody>
      </p:sp>
      <p:cxnSp>
        <p:nvCxnSpPr>
          <p:cNvPr id="10" name="直接连接符 9"/>
          <p:cNvCxnSpPr/>
          <p:nvPr>
            <p:custDataLst>
              <p:tags r:id="rId6"/>
            </p:custDataLst>
          </p:nvPr>
        </p:nvCxnSpPr>
        <p:spPr>
          <a:xfrm>
            <a:off x="1772264" y="1218995"/>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7"/>
            </p:custDataLst>
          </p:nvPr>
        </p:nvCxnSpPr>
        <p:spPr>
          <a:xfrm>
            <a:off x="1626210" y="1287787"/>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8"/>
            </p:custDataLst>
          </p:nvPr>
        </p:nvCxnSpPr>
        <p:spPr>
          <a:xfrm>
            <a:off x="10166179" y="6085167"/>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9"/>
            </p:custDataLst>
          </p:nvPr>
        </p:nvCxnSpPr>
        <p:spPr>
          <a:xfrm>
            <a:off x="10020125" y="6153960"/>
            <a:ext cx="398934" cy="398934"/>
          </a:xfrm>
          <a:prstGeom prst="line">
            <a:avLst/>
          </a:prstGeom>
          <a:ln w="15875">
            <a:solidFill>
              <a:schemeClr val="accent6"/>
            </a:solidFill>
          </a:ln>
        </p:spPr>
        <p:style>
          <a:lnRef idx="1">
            <a:schemeClr val="accent1"/>
          </a:lnRef>
          <a:fillRef idx="0">
            <a:schemeClr val="accent1"/>
          </a:fillRef>
          <a:effectRef idx="0">
            <a:schemeClr val="accent1"/>
          </a:effectRef>
          <a:fontRef idx="minor">
            <a:schemeClr val="tx1"/>
          </a:fontRef>
        </p:style>
      </p:cxnSp>
      <p:sp>
        <p:nvSpPr>
          <p:cNvPr id="4" name="Title 6"/>
          <p:cNvSpPr txBox="1"/>
          <p:nvPr>
            <p:custDataLst>
              <p:tags r:id="rId10"/>
            </p:custDataLst>
          </p:nvPr>
        </p:nvSpPr>
        <p:spPr>
          <a:xfrm>
            <a:off x="1892883" y="1731304"/>
            <a:ext cx="8382634" cy="4309278"/>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本报告由济宁市生态环境局汶上县分局按照《中华人民共和国政府信息公开条例》（以下简称《条例》）和《中华人民共和国政府信息公开工作年度报告格式》（国办公开办函〔2021〕30号）要求编制。
本报告内容包括总体情况、主动公开政府信息情况、收到和处理政府信息公开申请情况、政府信息公开行政复议和行政诉讼情况、存在的主要问题及改进情况、其他需要报告的事项等六部分内容。
</a:t>
            </a: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本报告所列数据的统计期限自2025年1月1日起至2025年12月31日止。本报告电子版可在“中国 汶上”政府门户网站（具体网址）查阅或下载。如对本报告有疑问，请与济宁市生态环境局汶上县分局联系（地址：汶上县中都街道明星路2280号709室，联系电话：0537-3231209）。</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11"/>
    </p:custData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custDataLst>
              <p:tags r:id="rId1"/>
            </p:custDataLst>
          </p:nvPr>
        </p:nvSpPr>
        <p:spPr>
          <a:xfrm>
            <a:off x="1134110" y="1323975"/>
            <a:ext cx="3341370" cy="3486150"/>
          </a:xfrm>
          <a:prstGeom prst="rect">
            <a:avLst/>
          </a:prstGeom>
          <a:noFill/>
          <a:ln>
            <a:noFill/>
          </a:ln>
          <a:effectLst/>
        </p:spPr>
        <p:txBody>
          <a:bodyPr vert="horz" wrap="square" rtlCol="0" anchor="ctr" anchorCtr="0">
            <a:normAutofit/>
          </a:bodyPr>
          <a:lstStyle/>
          <a:p>
            <a:pPr algn="ctr"/>
            <a:r>
              <a:rPr lang="en-US" altLang="zh-CN" sz="21500" b="1" dirty="0">
                <a:ln w="25400">
                  <a:solidFill>
                    <a:schemeClr val="accent1"/>
                  </a:solidFill>
                </a:ln>
                <a:noFill/>
                <a:uFillTx/>
                <a:latin typeface="Arial" panose="020B0604020202020204" pitchFamily="34" charset="0"/>
                <a:ea typeface="微软雅黑" panose="020B0503020204020204" charset="-122"/>
                <a:cs typeface="+mj-lt"/>
                <a:sym typeface="Arial" panose="020B0604020202020204" pitchFamily="34" charset="0"/>
              </a:rPr>
              <a:t>02</a:t>
            </a:r>
            <a:endParaRPr lang="en-US" altLang="zh-CN" sz="21500" b="1" dirty="0">
              <a:ln w="25400">
                <a:solidFill>
                  <a:schemeClr val="accent1"/>
                </a:solidFill>
              </a:ln>
              <a:noFill/>
              <a:uFillTx/>
              <a:latin typeface="Arial" panose="020B0604020202020204" pitchFamily="34" charset="0"/>
              <a:ea typeface="微软雅黑" panose="020B0503020204020204" charset="-122"/>
              <a:cs typeface="+mj-lt"/>
              <a:sym typeface="Arial" panose="020B0604020202020204" pitchFamily="34" charset="0"/>
            </a:endParaRPr>
          </a:p>
        </p:txBody>
      </p:sp>
      <p:sp>
        <p:nvSpPr>
          <p:cNvPr id="4" name="标题 3"/>
          <p:cNvSpPr>
            <a:spLocks noGrp="1"/>
          </p:cNvSpPr>
          <p:nvPr>
            <p:ph type="title"/>
            <p:custDataLst>
              <p:tags r:id="rId2"/>
            </p:custDataLst>
          </p:nvPr>
        </p:nvSpPr>
        <p:spPr/>
        <p:txBody>
          <a:bodyPr>
            <a:normAutofit fontScale="90000"/>
          </a:bodyPr>
          <a:lstStyle/>
          <a:p>
            <a:r>
              <a:rPr lang="zh-CN" altLang="en-US" sz="5445">
                <a:solidFill>
                  <a:schemeClr val="accent1"/>
                </a:solidFill>
              </a:rPr>
              <a:t>总体情况</a:t>
            </a:r>
            <a:endParaRPr lang="zh-CN" altLang="en-US" sz="5445">
              <a:solidFill>
                <a:schemeClr val="accent1"/>
              </a:solidFill>
            </a:endParaRPr>
          </a:p>
        </p:txBody>
      </p:sp>
    </p:spTree>
    <p:custDataLst>
      <p:tags r:id="rId3"/>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总体情况</a:t>
            </a:r>
            <a:endParaRPr lang="zh-CN" dirty="0" err="1">
              <a:solidFill>
                <a:schemeClr val="dk1"/>
              </a:solidFill>
              <a:sym typeface="微软雅黑" panose="020B0503020204020204" charset="-122"/>
            </a:endParaRPr>
          </a:p>
        </p:txBody>
      </p:sp>
      <p:sp>
        <p:nvSpPr>
          <p:cNvPr id="11" name="Title 6"/>
          <p:cNvSpPr txBox="1"/>
          <p:nvPr>
            <p:custDataLst>
              <p:tags r:id="rId5"/>
            </p:custDataLst>
          </p:nvPr>
        </p:nvSpPr>
        <p:spPr>
          <a:xfrm>
            <a:off x="1969770" y="1631315"/>
            <a:ext cx="7954645" cy="324231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本年度，在县委县政府的正确指导下，济宁市生态环境局汶上县分局聚焦全县生态文明建设与生态环境保护重点任务，扎实推进市、县关于政务公开工作的各项要求。以持续提升生态环境质量为目标，积极宣传我县生态文明进展。严格依照《条例》相关规定，切实履行政务公开职责，保障全年相关工作规范有序实施，进一步强化了生态环境保护职能的发挥。</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主动公开情况</a:t>
            </a:r>
            <a:endParaRPr lang="zh-CN" dirty="0" err="1">
              <a:solidFill>
                <a:schemeClr val="dk1"/>
              </a:solidFill>
              <a:sym typeface="微软雅黑" panose="020B0503020204020204" charset="-122"/>
            </a:endParaRPr>
          </a:p>
        </p:txBody>
      </p:sp>
      <p:pic>
        <p:nvPicPr>
          <p:cNvPr id="4" name="图片 3" descr="/data/temp/009a31a2-f765-11f0-836d-9a9b2070a8e6.jpg009a31a2-f765-11f0-836d-9a9b2070a8e6"/>
          <p:cNvPicPr>
            <a:picLocks noChangeAspect="1"/>
          </p:cNvPicPr>
          <p:nvPr>
            <p:custDataLst>
              <p:tags r:id="rId5"/>
            </p:custDataLst>
          </p:nvPr>
        </p:nvPicPr>
        <p:blipFill rotWithShape="1">
          <a:blip r:embed="rId6"/>
          <a:srcRect/>
          <a:stretch>
            <a:fillRect/>
          </a:stretch>
        </p:blipFill>
        <p:spPr>
          <a:xfrm>
            <a:off x="3587765" y="1219200"/>
            <a:ext cx="5016468" cy="3296009"/>
          </a:xfrm>
          <a:custGeom>
            <a:avLst/>
            <a:gdLst/>
            <a:ahLst/>
            <a:cxnLst>
              <a:cxn ang="3">
                <a:pos x="hc" y="t"/>
              </a:cxn>
              <a:cxn ang="cd2">
                <a:pos x="l" y="vc"/>
              </a:cxn>
              <a:cxn ang="cd4">
                <a:pos x="hc" y="b"/>
              </a:cxn>
              <a:cxn ang="0">
                <a:pos x="r" y="vc"/>
              </a:cxn>
            </a:cxnLst>
            <a:rect l="l" t="t" r="r" b="b"/>
            <a:pathLst>
              <a:path w="19200" h="7200">
                <a:moveTo>
                  <a:pt x="0" y="0"/>
                </a:moveTo>
                <a:lnTo>
                  <a:pt x="19200" y="0"/>
                </a:lnTo>
                <a:lnTo>
                  <a:pt x="19200" y="7200"/>
                </a:lnTo>
                <a:lnTo>
                  <a:pt x="0" y="7200"/>
                </a:lnTo>
                <a:lnTo>
                  <a:pt x="0" y="0"/>
                </a:lnTo>
                <a:close/>
              </a:path>
            </a:pathLst>
          </a:custGeom>
        </p:spPr>
      </p:pic>
      <p:sp>
        <p:nvSpPr>
          <p:cNvPr id="11" name="Title 6"/>
          <p:cNvSpPr txBox="1"/>
          <p:nvPr>
            <p:custDataLst>
              <p:tags r:id="rId7"/>
            </p:custDataLst>
          </p:nvPr>
        </p:nvSpPr>
        <p:spPr>
          <a:xfrm>
            <a:off x="1523451" y="4627709"/>
            <a:ext cx="9145097" cy="1776790"/>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对照《政府信息公开条例》规定的主动公开要求，为更好地开展主动公开工作，进一步扩大重要政府信息发布范围。2025年，济宁市生态环境局汶上县分局在汶上县人民政府网站发布或更新各类动态信息共计176条，其中包含发布新闻发布会4条、集中生活饮用水水源监测信息2条、重污染天气应急措施信息15条、地表水河流镇域断面监测数据12条、工作动态22条、行政处罚结果月度公示12条、其他公开事项82条。</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
        <p:nvSpPr>
          <p:cNvPr id="10" name="矩形 9"/>
          <p:cNvSpPr/>
          <p:nvPr>
            <p:custDataLst>
              <p:tags r:id="rId8"/>
            </p:custDataLst>
          </p:nvPr>
        </p:nvSpPr>
        <p:spPr>
          <a:xfrm>
            <a:off x="1015496" y="4260662"/>
            <a:ext cx="10161008" cy="25402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sz="1015">
              <a:solidFill>
                <a:schemeClr val="lt1"/>
              </a:solidFill>
              <a:latin typeface="微软雅黑" panose="020B0503020204020204" charset="-122"/>
              <a:ea typeface="微软雅黑" panose="020B0503020204020204" charset="-122"/>
            </a:endParaRPr>
          </a:p>
        </p:txBody>
      </p:sp>
    </p:spTree>
    <p:custDataLst>
      <p:tags r:id="rId9"/>
    </p:custData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依申请公开情况</a:t>
            </a:r>
            <a:endParaRPr lang="zh-CN" dirty="0" err="1">
              <a:solidFill>
                <a:schemeClr val="dk1"/>
              </a:solidFill>
              <a:sym typeface="微软雅黑" panose="020B0503020204020204" charset="-122"/>
            </a:endParaRPr>
          </a:p>
        </p:txBody>
      </p:sp>
      <p:sp>
        <p:nvSpPr>
          <p:cNvPr id="17" name="剪去单角的矩形 16"/>
          <p:cNvSpPr/>
          <p:nvPr>
            <p:custDataLst>
              <p:tags r:id="rId5"/>
            </p:custDataLst>
          </p:nvPr>
        </p:nvSpPr>
        <p:spPr>
          <a:xfrm>
            <a:off x="7904261" y="2155402"/>
            <a:ext cx="2985325" cy="3462202"/>
          </a:xfrm>
          <a:prstGeom prst="snip1Rect">
            <a:avLst/>
          </a:prstGeom>
          <a:gradFill>
            <a:gsLst>
              <a:gs pos="0">
                <a:schemeClr val="accent6"/>
              </a:gs>
              <a:gs pos="100000">
                <a:schemeClr val="accent6">
                  <a:lumMod val="75000"/>
                </a:schemeClr>
              </a:gs>
            </a:gsLst>
            <a:lin ang="7800000" scaled="0"/>
          </a:gradFill>
          <a:ln>
            <a:noFill/>
          </a:ln>
          <a:effectLst>
            <a:outerShdw blurRad="381000" dist="63500" dir="18900000" algn="bl" rotWithShape="0">
              <a:srgbClr val="4575F0">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effectLst/>
              <a:latin typeface="微软雅黑" panose="020B0503020204020204" charset="-122"/>
              <a:ea typeface="微软雅黑" panose="020B0503020204020204" charset="-122"/>
              <a:sym typeface="+mn-ea"/>
            </a:endParaRPr>
          </a:p>
        </p:txBody>
      </p:sp>
      <p:sp>
        <p:nvSpPr>
          <p:cNvPr id="16" name="剪去单角的矩形 15"/>
          <p:cNvSpPr/>
          <p:nvPr>
            <p:custDataLst>
              <p:tags r:id="rId6"/>
            </p:custDataLst>
          </p:nvPr>
        </p:nvSpPr>
        <p:spPr>
          <a:xfrm>
            <a:off x="4603640" y="2155402"/>
            <a:ext cx="2985325" cy="3462202"/>
          </a:xfrm>
          <a:prstGeom prst="snip1Rect">
            <a:avLst/>
          </a:prstGeom>
          <a:gradFill>
            <a:gsLst>
              <a:gs pos="0">
                <a:schemeClr val="accent2"/>
              </a:gs>
              <a:gs pos="100000">
                <a:schemeClr val="accent2">
                  <a:lumMod val="75000"/>
                </a:schemeClr>
              </a:gs>
            </a:gsLst>
            <a:lin ang="7800000" scaled="0"/>
          </a:gradFill>
          <a:ln>
            <a:noFill/>
          </a:ln>
          <a:effectLst>
            <a:outerShdw blurRad="381000" dist="63500" dir="18900000" algn="bl" rotWithShape="0">
              <a:srgbClr val="4575F0">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p>
            <a:pPr lvl="0" algn="ctr">
              <a:buClrTx/>
              <a:buSzTx/>
              <a:buFontTx/>
            </a:pPr>
            <a:endParaRPr lang="zh-CN" altLang="en-US">
              <a:solidFill>
                <a:schemeClr val="lt1"/>
              </a:solidFill>
              <a:effectLst/>
              <a:latin typeface="微软雅黑" panose="020B0503020204020204" charset="-122"/>
              <a:ea typeface="微软雅黑" panose="020B0503020204020204" charset="-122"/>
              <a:sym typeface="+mn-ea"/>
            </a:endParaRPr>
          </a:p>
        </p:txBody>
      </p:sp>
      <p:sp>
        <p:nvSpPr>
          <p:cNvPr id="8" name="剪去单角的矩形 7"/>
          <p:cNvSpPr/>
          <p:nvPr>
            <p:custDataLst>
              <p:tags r:id="rId7"/>
            </p:custDataLst>
          </p:nvPr>
        </p:nvSpPr>
        <p:spPr>
          <a:xfrm>
            <a:off x="1303020" y="2155402"/>
            <a:ext cx="2985325" cy="3462202"/>
          </a:xfrm>
          <a:prstGeom prst="snip1Rect">
            <a:avLst/>
          </a:prstGeom>
          <a:gradFill>
            <a:gsLst>
              <a:gs pos="0">
                <a:schemeClr val="accent1"/>
              </a:gs>
              <a:gs pos="100000">
                <a:schemeClr val="accent1">
                  <a:lumMod val="75000"/>
                </a:schemeClr>
              </a:gs>
            </a:gsLst>
            <a:lin ang="7800000" scaled="0"/>
          </a:gradFill>
          <a:ln>
            <a:noFill/>
          </a:ln>
          <a:effectLst>
            <a:outerShdw blurRad="381000" dist="63500" dir="18900000" algn="bl" rotWithShape="0">
              <a:srgbClr val="4575F0">
                <a:alpha val="4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ffectLst/>
              <a:latin typeface="微软雅黑" panose="020B0503020204020204" charset="-122"/>
              <a:ea typeface="微软雅黑" panose="020B0503020204020204" charset="-122"/>
            </a:endParaRPr>
          </a:p>
        </p:txBody>
      </p:sp>
      <p:sp>
        <p:nvSpPr>
          <p:cNvPr id="2" name="文本框 1"/>
          <p:cNvSpPr txBox="1"/>
          <p:nvPr>
            <p:custDataLst>
              <p:tags r:id="rId8"/>
            </p:custDataLst>
          </p:nvPr>
        </p:nvSpPr>
        <p:spPr>
          <a:xfrm>
            <a:off x="1489414" y="2526373"/>
            <a:ext cx="2613142" cy="2829190"/>
          </a:xfrm>
          <a:prstGeom prst="rect">
            <a:avLst/>
          </a:prstGeom>
          <a:noFill/>
        </p:spPr>
        <p:txBody>
          <a:bodyPr wrap="square" rtlCol="0" anchor="ctr" anchorCtr="0">
            <a:normAutofit/>
          </a:bodyPr>
          <a:p>
            <a:pPr algn="l" fontAlgn="auto">
              <a:lnSpc>
                <a:spcPct val="120000"/>
              </a:lnSpc>
            </a:pPr>
            <a:r>
              <a:rPr lang="zh-CN" altLang="en-US" spc="200" dirty="0">
                <a:solidFill>
                  <a:schemeClr val="lt1"/>
                </a:solidFill>
                <a:uFillTx/>
                <a:latin typeface="微软雅黑" panose="020B0503020204020204" charset="-122"/>
                <a:ea typeface="微软雅黑" panose="020B0503020204020204" charset="-122"/>
                <a:cs typeface="微软雅黑" panose="020B0503020204020204" charset="-122"/>
              </a:rPr>
              <a:t>2025年，济宁市生态环境局汶上县分局收到依申请公开事项2件，已在法定期限内予以答复，本年度未向申请人收取任何信息公开费用。</a:t>
            </a:r>
            <a:endParaRPr lang="zh-CN" altLang="en-US" spc="200" dirty="0">
              <a:solidFill>
                <a:schemeClr val="lt1"/>
              </a:solidFill>
              <a:uFillTx/>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custDataLst>
              <p:tags r:id="rId9"/>
            </p:custDataLst>
          </p:nvPr>
        </p:nvSpPr>
        <p:spPr>
          <a:xfrm>
            <a:off x="4790639" y="2526373"/>
            <a:ext cx="2613142" cy="2829795"/>
          </a:xfrm>
          <a:prstGeom prst="rect">
            <a:avLst/>
          </a:prstGeom>
          <a:noFill/>
        </p:spPr>
        <p:txBody>
          <a:bodyPr wrap="square" rtlCol="0" anchor="ctr" anchorCtr="0">
            <a:normAutofit lnSpcReduction="10000"/>
          </a:bodyPr>
          <a:p>
            <a:pPr algn="l" fontAlgn="auto">
              <a:lnSpc>
                <a:spcPct val="120000"/>
              </a:lnSpc>
            </a:pPr>
            <a:r>
              <a:rPr lang="zh-CN" altLang="en-US" spc="200" dirty="0">
                <a:solidFill>
                  <a:schemeClr val="lt1"/>
                </a:solidFill>
                <a:uFillTx/>
                <a:latin typeface="微软雅黑" panose="020B0503020204020204" charset="-122"/>
                <a:ea typeface="微软雅黑" panose="020B0503020204020204" charset="-122"/>
                <a:cs typeface="微软雅黑" panose="020B0503020204020204" charset="-122"/>
              </a:rPr>
              <a:t>申请内容情况：政府信息公开申请的内容主要涉及项目环评信息2件。我局保持依申请公开的正常渠道，对每件依申请公开信息，均本着实事求是的原则予以答复。</a:t>
            </a:r>
            <a:endParaRPr lang="zh-CN" altLang="en-US" spc="200" dirty="0">
              <a:solidFill>
                <a:schemeClr val="lt1"/>
              </a:solidFill>
              <a:uFillTx/>
              <a:latin typeface="微软雅黑" panose="020B0503020204020204" charset="-122"/>
              <a:ea typeface="微软雅黑" panose="020B0503020204020204" charset="-122"/>
              <a:cs typeface="微软雅黑" panose="020B0503020204020204" charset="-122"/>
            </a:endParaRPr>
          </a:p>
        </p:txBody>
      </p:sp>
      <p:sp>
        <p:nvSpPr>
          <p:cNvPr id="14" name="文本框 13"/>
          <p:cNvSpPr txBox="1"/>
          <p:nvPr>
            <p:custDataLst>
              <p:tags r:id="rId10"/>
            </p:custDataLst>
          </p:nvPr>
        </p:nvSpPr>
        <p:spPr>
          <a:xfrm>
            <a:off x="8091865" y="2526373"/>
            <a:ext cx="2613142" cy="2829795"/>
          </a:xfrm>
          <a:prstGeom prst="rect">
            <a:avLst/>
          </a:prstGeom>
          <a:noFill/>
        </p:spPr>
        <p:txBody>
          <a:bodyPr wrap="square" rtlCol="0" anchor="ctr" anchorCtr="0">
            <a:normAutofit/>
          </a:bodyPr>
          <a:p>
            <a:pPr algn="l" fontAlgn="auto">
              <a:lnSpc>
                <a:spcPct val="120000"/>
              </a:lnSpc>
            </a:pPr>
            <a:r>
              <a:rPr lang="zh-CN" altLang="en-US" spc="200" dirty="0">
                <a:solidFill>
                  <a:schemeClr val="lt1"/>
                </a:solidFill>
                <a:uFillTx/>
                <a:latin typeface="微软雅黑" panose="020B0503020204020204" charset="-122"/>
                <a:ea typeface="微软雅黑" panose="020B0503020204020204" charset="-122"/>
                <a:cs typeface="微软雅黑" panose="020B0503020204020204" charset="-122"/>
              </a:rPr>
              <a:t>申请处理情况：无法提供2件，本机关不掌握相关政府信息，占100%。</a:t>
            </a:r>
            <a:endParaRPr lang="zh-CN" altLang="en-US" spc="200" dirty="0">
              <a:solidFill>
                <a:schemeClr val="lt1"/>
              </a:solidFill>
              <a:uFillTx/>
              <a:latin typeface="微软雅黑" panose="020B0503020204020204" charset="-122"/>
              <a:ea typeface="微软雅黑" panose="020B0503020204020204" charset="-122"/>
              <a:cs typeface="微软雅黑" panose="020B0503020204020204" charset="-122"/>
            </a:endParaRPr>
          </a:p>
        </p:txBody>
      </p:sp>
    </p:spTree>
    <p:custDataLst>
      <p:tags r:id="rId11"/>
    </p:custData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7" name="任意形状 8"/>
          <p:cNvSpPr/>
          <p:nvPr userDrawn="1">
            <p:custDataLst>
              <p:tags r:id="rId1"/>
            </p:custDataLst>
          </p:nvPr>
        </p:nvSpPr>
        <p:spPr>
          <a:xfrm>
            <a:off x="9727092" y="-51"/>
            <a:ext cx="2464998" cy="2403231"/>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sp>
        <p:nvSpPr>
          <p:cNvPr id="6" name="任意形状 8"/>
          <p:cNvSpPr/>
          <p:nvPr userDrawn="1">
            <p:custDataLst>
              <p:tags r:id="rId2"/>
            </p:custDataLst>
          </p:nvPr>
        </p:nvSpPr>
        <p:spPr>
          <a:xfrm rot="10800000">
            <a:off x="0" y="5480050"/>
            <a:ext cx="1412875" cy="1377950"/>
          </a:xfrm>
          <a:custGeom>
            <a:avLst/>
            <a:gdLst>
              <a:gd name="connsiteX0" fmla="*/ 361564 w 3507050"/>
              <a:gd name="connsiteY0" fmla="*/ 0 h 3419170"/>
              <a:gd name="connsiteX1" fmla="*/ 3507050 w 3507050"/>
              <a:gd name="connsiteY1" fmla="*/ 0 h 3419170"/>
              <a:gd name="connsiteX2" fmla="*/ 3507050 w 3507050"/>
              <a:gd name="connsiteY2" fmla="*/ 3045349 h 3419170"/>
              <a:gd name="connsiteX3" fmla="*/ 3329322 w 3507050"/>
              <a:gd name="connsiteY3" fmla="*/ 3151539 h 3419170"/>
              <a:gd name="connsiteX4" fmla="*/ 2254631 w 3507050"/>
              <a:gd name="connsiteY4" fmla="*/ 3419170 h 3419170"/>
              <a:gd name="connsiteX5" fmla="*/ 0 w 3507050"/>
              <a:gd name="connsiteY5" fmla="*/ 1201750 h 3419170"/>
              <a:gd name="connsiteX6" fmla="*/ 272122 w 3507050"/>
              <a:gd name="connsiteY6" fmla="*/ 144796 h 3419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07050" h="3419170">
                <a:moveTo>
                  <a:pt x="361564" y="0"/>
                </a:moveTo>
                <a:lnTo>
                  <a:pt x="3507050" y="0"/>
                </a:lnTo>
                <a:lnTo>
                  <a:pt x="3507050" y="3045349"/>
                </a:lnTo>
                <a:lnTo>
                  <a:pt x="3329322" y="3151539"/>
                </a:lnTo>
                <a:cubicBezTo>
                  <a:pt x="3009856" y="3322220"/>
                  <a:pt x="2643756" y="3419170"/>
                  <a:pt x="2254631" y="3419170"/>
                </a:cubicBezTo>
                <a:cubicBezTo>
                  <a:pt x="1009433" y="3419170"/>
                  <a:pt x="0" y="2426397"/>
                  <a:pt x="0" y="1201750"/>
                </a:cubicBezTo>
                <a:cubicBezTo>
                  <a:pt x="0" y="819048"/>
                  <a:pt x="98578" y="458990"/>
                  <a:pt x="272122" y="144796"/>
                </a:cubicBezTo>
                <a:close/>
              </a:path>
            </a:pathLst>
          </a:custGeom>
          <a:gradFill>
            <a:gsLst>
              <a:gs pos="0">
                <a:schemeClr val="bg2">
                  <a:alpha val="10000"/>
                </a:schemeClr>
              </a:gs>
              <a:gs pos="100000">
                <a:schemeClr val="tx2">
                  <a:lumMod val="90000"/>
                  <a:alpha val="24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kumimoji="1" lang="zh-CN" altLang="en-US" dirty="0">
              <a:solidFill>
                <a:schemeClr val="lt1"/>
              </a:solidFill>
              <a:highlight>
                <a:srgbClr val="1171F1"/>
              </a:highlight>
              <a:latin typeface="微软雅黑" panose="020B0503020204020204" charset="-122"/>
              <a:ea typeface="微软雅黑" panose="020B0503020204020204" charset="-122"/>
            </a:endParaRPr>
          </a:p>
        </p:txBody>
      </p:sp>
      <p:cxnSp>
        <p:nvCxnSpPr>
          <p:cNvPr id="3" name="直接连接符 2"/>
          <p:cNvCxnSpPr/>
          <p:nvPr>
            <p:custDataLst>
              <p:tags r:id="rId3"/>
            </p:custDataLst>
          </p:nvPr>
        </p:nvCxnSpPr>
        <p:spPr>
          <a:xfrm>
            <a:off x="457204" y="914407"/>
            <a:ext cx="11277690" cy="12700"/>
          </a:xfrm>
          <a:prstGeom prst="line">
            <a:avLst/>
          </a:prstGeom>
          <a:ln w="31750">
            <a:solidFill>
              <a:schemeClr val="accent1"/>
            </a:solidFill>
          </a:ln>
        </p:spPr>
        <p:style>
          <a:lnRef idx="1">
            <a:schemeClr val="dk1"/>
          </a:lnRef>
          <a:fillRef idx="0">
            <a:schemeClr val="dk1"/>
          </a:fillRef>
          <a:effectRef idx="0">
            <a:schemeClr val="dk1"/>
          </a:effectRef>
          <a:fontRef idx="minor">
            <a:schemeClr val="tx1"/>
          </a:fontRef>
        </p:style>
      </p:cxnSp>
      <p:sp>
        <p:nvSpPr>
          <p:cNvPr id="9" name="文本框 6"/>
          <p:cNvSpPr txBox="1"/>
          <p:nvPr>
            <p:custDataLst>
              <p:tags r:id="rId4"/>
            </p:custDataLst>
          </p:nvPr>
        </p:nvSpPr>
        <p:spPr>
          <a:xfrm>
            <a:off x="457204" y="152401"/>
            <a:ext cx="11277690" cy="609605"/>
          </a:xfrm>
          <a:prstGeom prst="rect">
            <a:avLst/>
          </a:prstGeom>
          <a:noFill/>
          <a:ln w="12700">
            <a:miter lim="400000"/>
          </a:ln>
          <a:extLst>
            <a:ext uri="{909E8E84-426E-40DD-AFC4-6F175D3DCCD1}">
              <a14:hiddenFill xmlns:a14="http://schemas.microsoft.com/office/drawing/2010/main">
                <a:solidFill>
                  <a:schemeClr val="accent1"/>
                </a:solidFill>
              </a14:hiddenFill>
            </a:ext>
          </a:extLst>
        </p:spPr>
        <p:txBody>
          <a:bodyPr lIns="0" tIns="0" rIns="0" bIns="0" anchor="ctr" anchorCtr="0">
            <a:normAutofit/>
          </a:bodyPr>
          <a:lstStyle>
            <a:defPPr>
              <a:defRPr lang="zh-CN"/>
            </a:defPPr>
            <a:lvl1pPr>
              <a:lnSpc>
                <a:spcPct val="120000"/>
              </a:lnSpc>
              <a:defRPr sz="3600" b="1">
                <a:solidFill>
                  <a:srgbClr val="FFFFFF"/>
                </a:solidFill>
                <a:latin typeface="微软雅黑" panose="020B0503020204020204" charset="-122"/>
                <a:ea typeface="微软雅黑" panose="020B0503020204020204" charset="-122"/>
                <a:cs typeface="微软雅黑" panose="020B0503020204020204" charset="-122"/>
              </a:defRPr>
            </a:lvl1pPr>
          </a:lstStyle>
          <a:p>
            <a:pPr>
              <a:lnSpc>
                <a:spcPct val="100000"/>
              </a:lnSpc>
            </a:pPr>
            <a:r>
              <a:rPr lang="zh-CN" dirty="0" err="1">
                <a:solidFill>
                  <a:schemeClr val="dk1"/>
                </a:solidFill>
                <a:sym typeface="微软雅黑" panose="020B0503020204020204" charset="-122"/>
              </a:rPr>
              <a:t>政府信息管理情况</a:t>
            </a:r>
            <a:endParaRPr lang="zh-CN" dirty="0" err="1">
              <a:solidFill>
                <a:schemeClr val="dk1"/>
              </a:solidFill>
              <a:sym typeface="微软雅黑" panose="020B0503020204020204" charset="-122"/>
            </a:endParaRPr>
          </a:p>
        </p:txBody>
      </p:sp>
      <p:sp>
        <p:nvSpPr>
          <p:cNvPr id="11" name="Title 6"/>
          <p:cNvSpPr txBox="1"/>
          <p:nvPr>
            <p:custDataLst>
              <p:tags r:id="rId5"/>
            </p:custDataLst>
          </p:nvPr>
        </p:nvSpPr>
        <p:spPr>
          <a:xfrm>
            <a:off x="2063115" y="1079500"/>
            <a:ext cx="7663815" cy="409765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algn="l" fontAlgn="auto">
              <a:lnSpc>
                <a:spcPct val="120000"/>
              </a:lnSpc>
              <a:spcAft>
                <a:spcPts val="800"/>
              </a:spcAft>
            </a:pP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一是强化统筹部署，专班负责实施。成立由局长牵头，副书记协助，各科室主要负责人共同参与的政务公开专项工作组，全面协调与推进本单位信息管理相关事务。</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二是从严执行信息审核流程。实行信息公开分级审核机制，由科室初审、办公室复核、分管领导终审，层层负责，保障发布信息的准确性与权威性。</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a:p>
            <a:pPr algn="l" fontAlgn="auto">
              <a:lnSpc>
                <a:spcPct val="120000"/>
              </a:lnSpc>
              <a:spcAft>
                <a:spcPts val="800"/>
              </a:spcAft>
            </a:pP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altLang="zh-CN"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     </a:t>
            </a:r>
            <a:r>
              <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rPr>
              <a:t>三是开展常态化内容巡查抽检。定期与不定期相结合，对平台信息进行监督检查，及时排查并纠正问题，保障网站运行稳定与信息安全。2025年，我局未发生因政府信息公开审查不当而引起的失泄密情况。</a:t>
            </a:r>
            <a:endParaRPr lang="zh-CN" altLang="en-US" sz="1800" spc="100" dirty="0">
              <a:ln w="3175">
                <a:noFill/>
                <a:prstDash val="dash"/>
              </a:ln>
              <a:solidFill>
                <a:schemeClr val="dk1">
                  <a:lumMod val="75000"/>
                  <a:lumOff val="25000"/>
                </a:schemeClr>
              </a:solidFill>
              <a:uFillTx/>
              <a:latin typeface="微软雅黑" panose="020B0503020204020204" charset="-122"/>
              <a:ea typeface="微软雅黑" panose="020B0503020204020204" charset="-122"/>
              <a:cs typeface="微软雅黑" panose="020B0503020204020204" charset="-122"/>
            </a:endParaRPr>
          </a:p>
        </p:txBody>
      </p:sp>
    </p:spTree>
    <p:custDataLst>
      <p:tags r:id="rId6"/>
    </p:custDataLst>
  </p:cSld>
  <p:clrMapOvr>
    <a:masterClrMapping/>
  </p:clrMapOvr>
  <p:transition spd="med"/>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7"/>
  <p:tag name="KSO_WM_UNIT_LAYERLEVEL" val="1"/>
  <p:tag name="KSO_WM_TAG_VERSION" val="1.0"/>
  <p:tag name="KSO_WM_BEAUTIFY_FLAG" val="#wm#"/>
  <p:tag name="KSO_WM_UNIT_TYPE" val="y"/>
  <p:tag name="KSO_WM_UNIT_INDEX" val="7"/>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i*1"/>
  <p:tag name="KSO_WM_UNIT_LAYERLEVEL" val="1"/>
  <p:tag name="KSO_WM_TAG_VERSION" val="1.0"/>
  <p:tag name="KSO_WM_BEAUTIFY_FLAG" val="#wm#"/>
  <p:tag name="KSO_WM_UNIT_TYPE" val="i"/>
  <p:tag name="KSO_WM_UNIT_INDEX" val="1"/>
  <p:tag name="KSO_WM_UNIT_SUBTYPE" val="h"/>
  <p:tag name="KSO_WM_SLIDE_BACKGROUND_TYPE" val="bottomTop"/>
  <p:tag name="KSO_WM_SLIDE_BK_DARK_LIGHT" val="2"/>
  <p:tag name="KSO_WM_UNIT_BK_DARK_LIGHT" val="2"/>
</p:tagLst>
</file>

<file path=ppt/tags/tag10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0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 name="KSO_WM_SLIDE_BACKGROUND_TYPE" val="bottomTop"/>
  <p:tag name="KSO_WM_SLIDE_BK_DARK_LIGHT" val="2"/>
</p:tagLst>
</file>

<file path=ppt/tags/tag10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i*1"/>
  <p:tag name="KSO_WM_UNIT_LAYERLEVEL" val="1"/>
  <p:tag name="KSO_WM_TAG_VERSION" val="1.0"/>
  <p:tag name="KSO_WM_BEAUTIFY_FLAG" val="#wm#"/>
  <p:tag name="KSO_WM_UNIT_TYPE" val="i"/>
  <p:tag name="KSO_WM_UNIT_INDEX" val="1"/>
  <p:tag name="KSO_WM_UNIT_SUBTYPE" val="h"/>
  <p:tag name="KSO_WM_SLIDE_BACKGROUND_TYPE" val="navigation"/>
  <p:tag name="KSO_WM_SLIDE_BK_DARK_LIGHT" val="2"/>
  <p:tag name="KSO_WM_UNIT_BK_DARK_LIGHT" val="2"/>
</p:tagLst>
</file>

<file path=ppt/tags/tag1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 name="KSO_WM_SLIDE_BACKGROUND_TYPE" val="navigation"/>
  <p:tag name="KSO_WM_SLIDE_BK_DARK_LIGHT" val="2"/>
</p:tagLst>
</file>

<file path=ppt/tags/tag1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UNIT_TYPE" val="i"/>
  <p:tag name="KSO_WM_UNIT_INDEX" val="1"/>
  <p:tag name="KSO_WM_UNIT_SUBTYPE" val="h"/>
  <p:tag name="KSO_WM_SLIDE_BACKGROUND_TYPE" val="belt"/>
  <p:tag name="KSO_WM_SLIDE_BK_DARK_LIGHT" val="2"/>
  <p:tag name="KSO_WM_UNIT_BK_DARK_LIGHT" val="2"/>
</p:tagLst>
</file>

<file path=ppt/tags/tag1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 name="KSO_WM_SLIDE_BACKGROUND_TYPE" val="belt"/>
  <p:tag name="KSO_WM_SLIDE_BK_DARK_LIGHT" val="2"/>
</p:tagLst>
</file>

<file path=ppt/tags/tag1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6915"/>
</p:tagLst>
</file>

<file path=ppt/tags/tag1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6915"/>
</p:tagLst>
</file>

<file path=ppt/tags/tag1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128.xml><?xml version="1.0" encoding="utf-8"?>
<p:tagLst xmlns:p="http://schemas.openxmlformats.org/presentationml/2006/main">
  <p:tag name="KSO_WM_TEMPLATE_SUBCATEGORY" val="0"/>
  <p:tag name="KSO_WM_TEMPLATE_MASTER_TYPE" val="1"/>
  <p:tag name="KSO_WM_TEMPLATE_COLOR_TYPE" val="1"/>
  <p:tag name="KSO_WM_TAG_VERSION" val="1.0"/>
  <p:tag name="KSO_WM_BEAUTIFY_FLAG" val="#wm#"/>
  <p:tag name="KSO_WM_TEMPLATE_CATEGORY" val="custom"/>
  <p:tag name="KSO_WM_TEMPLATE_INDEX" val="20206915"/>
  <p:tag name="KSO_WM_TEMPLATE_MASTER_THUMB_INDEX" val="12"/>
  <p:tag name="KSO_WM_TEMPLATE_THUMBS_INDEX" val="1、4、7、8、10、11、12、13、15"/>
</p:tagLst>
</file>

<file path=ppt/tags/tag129.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custom20206915_1*a*1"/>
  <p:tag name="KSO_WM_TEMPLATE_CATEGORY" val="custom"/>
  <p:tag name="KSO_WM_TEMPLATE_INDEX" val="20206915"/>
  <p:tag name="KSO_WM_UNIT_LAYERLEVEL" val="1"/>
  <p:tag name="KSO_WM_TAG_VERSION" val="1.0"/>
  <p:tag name="KSO_WM_BEAUTIFY_FLAG" val="#wm#"/>
  <p:tag name="KSO_WM_UNIT_PRESET_TEXT" val="空白演示经典风格"/>
  <p:tag name="KSO_WM_UNIT_TEXT_FILL_FORE_SCHEMECOLOR_INDEX_BRIGHTNESS" val="0"/>
  <p:tag name="KSO_WM_UNIT_TEXT_FILL_FORE_SCHEMECOLOR_INDEX" val="5"/>
  <p:tag name="KSO_WM_UNIT_TEXT_FILL_TYPE" val="1"/>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SLIDE_ID" val="custom20206915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AG_VERSION" val="1.0"/>
  <p:tag name="KSO_WM_BEAUTIFY_FLAG" val="#wm#"/>
  <p:tag name="KSO_WM_TEMPLATE_CATEGORY" val="custom"/>
  <p:tag name="KSO_WM_TEMPLATE_INDEX" val="20206915"/>
  <p:tag name="KSO_WM_SLIDE_LAYOUT" val="a_b_f"/>
  <p:tag name="KSO_WM_SLIDE_LAYOUT_CNT" val="1_1_1"/>
  <p:tag name="KSO_WM_TEMPLATE_MASTER_THUMB_INDEX" val="12"/>
  <p:tag name="KSO_WM_TEMPLATE_THUMBS_INDEX" val="1、4、7、8、10、11、12、13、15"/>
</p:tagLst>
</file>

<file path=ppt/tags/tag1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i"/>
  <p:tag name="KSO_WM_UNIT_INDEX" val="1"/>
  <p:tag name="KSO_WM_UNIT_ID" val="custom20206915_3*i*1"/>
  <p:tag name="KSO_WM_TEMPLATE_CATEGORY" val="custom"/>
  <p:tag name="KSO_WM_TEMPLATE_INDEX" val="20206915"/>
  <p:tag name="KSO_WM_UNIT_LAYERLEVEL" val="1"/>
  <p:tag name="KSO_WM_TAG_VERSION" val="1.0"/>
  <p:tag name="KSO_WM_BEAUTIFY_FLAG" val="#wm#"/>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3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custom20206915_3*l_h_f*1_1_1"/>
  <p:tag name="KSO_WM_TEMPLATE_CATEGORY" val="custom"/>
  <p:tag name="KSO_WM_TEMPLATE_INDEX" val="20206915"/>
  <p:tag name="KSO_WM_UNIT_LAYERLEVEL" val="1_1_1"/>
  <p:tag name="KSO_WM_TAG_VERSION" val="1.0"/>
  <p:tag name="KSO_WM_BEAUTIFY_FLAG" val="#wm#"/>
  <p:tag name="KSO_WM_UNIT_PRESET_TEXT" val="请言简意赅的阐述您的观点。"/>
  <p:tag name="KSO_WM_UNIT_TEXT_FILL_FORE_SCHEMECOLOR_INDEX_BRIGHTNESS" val="0.25"/>
  <p:tag name="KSO_WM_UNIT_TEXT_FILL_FORE_SCHEMECOLOR_INDEX" val="13"/>
  <p:tag name="KSO_WM_UNIT_TEXT_FILL_TYPE" val="1"/>
</p:tagLst>
</file>

<file path=ppt/tags/tag1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custom20206915_3*l_h_i*1_1_1"/>
  <p:tag name="KSO_WM_TEMPLATE_CATEGORY" val="custom"/>
  <p:tag name="KSO_WM_TEMPLATE_INDEX" val="20206915"/>
  <p:tag name="KSO_WM_UNIT_LAYERLEVEL" val="1_1_1"/>
  <p:tag name="KSO_WM_TAG_VERSION" val="1.0"/>
  <p:tag name="KSO_WM_BEAUTIFY_FLAG" val="#wm#"/>
  <p:tag name="KSO_WM_UNIT_TEXT_FILL_FORE_SCHEMECOLOR_INDEX_BRIGHTNESS" val="0"/>
  <p:tag name="KSO_WM_UNIT_TEXT_FILL_FORE_SCHEMECOLOR_INDEX" val="5"/>
  <p:tag name="KSO_WM_UNIT_TEXT_FILL_TYPE" val="1"/>
</p:tagLst>
</file>

<file path=ppt/tags/tag13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custom20206915_3*l_h_i*1_1_2"/>
  <p:tag name="KSO_WM_TEMPLATE_CATEGORY" val="custom"/>
  <p:tag name="KSO_WM_TEMPLATE_INDEX" val="20206915"/>
  <p:tag name="KSO_WM_UNIT_LAYERLEVEL" val="1_1_1"/>
  <p:tag name="KSO_WM_TAG_VERSION" val="1.0"/>
  <p:tag name="KSO_WM_BEAUTIFY_FLAG" val="#wm#"/>
  <p:tag name="KSO_WM_UNIT_LINE_FORE_SCHEMECOLOR_INDEX_BRIGHTNESS" val="-0.15"/>
  <p:tag name="KSO_WM_UNIT_LINE_FORE_SCHEMECOLOR_INDEX" val="14"/>
  <p:tag name="KSO_WM_UNIT_LINE_FILL_TYPE" val="2"/>
</p:tagLst>
</file>

<file path=ppt/tags/tag135.xml><?xml version="1.0" encoding="utf-8"?>
<p:tagLst xmlns:p="http://schemas.openxmlformats.org/presentationml/2006/main">
  <p:tag name="KSO_WM_UNIT_SUBTYPE" val="a"/>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custom20206915_3*l_h_f*1_2_1"/>
  <p:tag name="KSO_WM_TEMPLATE_CATEGORY" val="custom"/>
  <p:tag name="KSO_WM_TEMPLATE_INDEX" val="20206915"/>
  <p:tag name="KSO_WM_UNIT_LAYERLEVEL" val="1_1_1"/>
  <p:tag name="KSO_WM_TAG_VERSION" val="1.0"/>
  <p:tag name="KSO_WM_BEAUTIFY_FLAG" val="#wm#"/>
  <p:tag name="KSO_WM_UNIT_PRESET_TEXT" val="请言简意赅的阐述您的观点。"/>
  <p:tag name="KSO_WM_UNIT_TEXT_FILL_FORE_SCHEMECOLOR_INDEX_BRIGHTNESS" val="0.25"/>
  <p:tag name="KSO_WM_UNIT_TEXT_FILL_FORE_SCHEMECOLOR_INDEX" val="13"/>
  <p:tag name="KSO_WM_UNIT_TEXT_FILL_TYPE" val="1"/>
</p:tagLst>
</file>

<file path=ppt/tags/tag13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custom20206915_3*l_h_i*1_2_1"/>
  <p:tag name="KSO_WM_TEMPLATE_CATEGORY" val="custom"/>
  <p:tag name="KSO_WM_TEMPLATE_INDEX" val="20206915"/>
  <p:tag name="KSO_WM_UNIT_LAYERLEVEL" val="1_1_1"/>
  <p:tag name="KSO_WM_TAG_VERSION" val="1.0"/>
  <p:tag name="KSO_WM_BEAUTIFY_FLAG" val="#wm#"/>
  <p:tag name="KSO_WM_UNIT_TEXT_FILL_FORE_SCHEMECOLOR_INDEX_BRIGHTNESS" val="0"/>
  <p:tag name="KSO_WM_UNIT_TEXT_FILL_FORE_SCHEMECOLOR_INDEX" val="5"/>
  <p:tag name="KSO_WM_UNIT_TEXT_FILL_TYPE" val="1"/>
</p:tagLst>
</file>

<file path=ppt/tags/tag13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custom20206915_3*l_h_i*1_2_2"/>
  <p:tag name="KSO_WM_TEMPLATE_CATEGORY" val="custom"/>
  <p:tag name="KSO_WM_TEMPLATE_INDEX" val="20206915"/>
  <p:tag name="KSO_WM_UNIT_LAYERLEVEL" val="1_1_1"/>
  <p:tag name="KSO_WM_TAG_VERSION" val="1.0"/>
  <p:tag name="KSO_WM_BEAUTIFY_FLAG" val="#wm#"/>
  <p:tag name="KSO_WM_UNIT_LINE_FORE_SCHEMECOLOR_INDEX_BRIGHTNESS" val="-0.15"/>
  <p:tag name="KSO_WM_UNIT_LINE_FORE_SCHEMECOLOR_INDEX" val="14"/>
  <p:tag name="KSO_WM_UNIT_LINE_FILL_TYPE" val="2"/>
</p:tagLst>
</file>

<file path=ppt/tags/tag13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custom20206915_3*l_h_f*1_3_1"/>
  <p:tag name="KSO_WM_TEMPLATE_CATEGORY" val="custom"/>
  <p:tag name="KSO_WM_TEMPLATE_INDEX" val="20206915"/>
  <p:tag name="KSO_WM_UNIT_LAYERLEVEL" val="1_1_1"/>
  <p:tag name="KSO_WM_TAG_VERSION" val="1.0"/>
  <p:tag name="KSO_WM_BEAUTIFY_FLAG" val="#wm#"/>
  <p:tag name="KSO_WM_UNIT_PRESET_TEXT" val="请言简意赅的阐述您的观点。"/>
  <p:tag name="KSO_WM_UNIT_TEXT_FILL_FORE_SCHEMECOLOR_INDEX_BRIGHTNESS" val="0.25"/>
  <p:tag name="KSO_WM_UNIT_TEXT_FILL_FORE_SCHEMECOLOR_INDEX" val="13"/>
  <p:tag name="KSO_WM_UNIT_TEXT_FILL_TYPE" val="1"/>
</p:tagLst>
</file>

<file path=ppt/tags/tag1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custom20206915_3*l_h_i*1_3_1"/>
  <p:tag name="KSO_WM_TEMPLATE_CATEGORY" val="custom"/>
  <p:tag name="KSO_WM_TEMPLATE_INDEX" val="20206915"/>
  <p:tag name="KSO_WM_UNIT_LAYERLEVEL" val="1_1_1"/>
  <p:tag name="KSO_WM_TAG_VERSION" val="1.0"/>
  <p:tag name="KSO_WM_BEAUTIFY_FLAG" val="#wm#"/>
  <p:tag name="KSO_WM_UNIT_TEXT_FILL_FORE_SCHEMECOLOR_INDEX_BRIGHTNESS" val="0"/>
  <p:tag name="KSO_WM_UNIT_TEXT_FILL_FORE_SCHEMECOLOR_INDEX" val="5"/>
  <p:tag name="KSO_WM_UNIT_TEXT_FILL_TYPE" val="1"/>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custom20206915_3*l_h_i*1_3_2"/>
  <p:tag name="KSO_WM_TEMPLATE_CATEGORY" val="custom"/>
  <p:tag name="KSO_WM_TEMPLATE_INDEX" val="20206915"/>
  <p:tag name="KSO_WM_UNIT_LAYERLEVEL" val="1_1_1"/>
  <p:tag name="KSO_WM_TAG_VERSION" val="1.0"/>
  <p:tag name="KSO_WM_BEAUTIFY_FLAG" val="#wm#"/>
  <p:tag name="KSO_WM_UNIT_LINE_FORE_SCHEMECOLOR_INDEX_BRIGHTNESS" val="-0.15"/>
  <p:tag name="KSO_WM_UNIT_LINE_FORE_SCHEMECOLOR_INDEX" val="14"/>
  <p:tag name="KSO_WM_UNIT_LINE_FILL_TYPE" val="2"/>
</p:tagLst>
</file>

<file path=ppt/tags/tag141.xml><?xml version="1.0" encoding="utf-8"?>
<p:tagLst xmlns:p="http://schemas.openxmlformats.org/presentationml/2006/main">
  <p:tag name="KSO_WM_UNIT_ISCONTENTSTITLE" val="1"/>
  <p:tag name="KSO_WM_UNIT_ISNUMDGMTITLE" val="0"/>
  <p:tag name="KSO_WM_UNIT_PRESET_TEXT" val="目录"/>
  <p:tag name="KSO_WM_UNIT_NOCLEAR" val="0"/>
  <p:tag name="KSO_WM_UNIT_VALUE" val="4"/>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06915_3*a*1"/>
  <p:tag name="KSO_WM_TEMPLATE_CATEGORY" val="custom"/>
  <p:tag name="KSO_WM_TEMPLATE_INDEX" val="20206915"/>
  <p:tag name="KSO_WM_UNIT_LAYERLEVEL" val="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14"/>
  <p:tag name="KSO_WM_UNIT_TEXT_FILL_TYPE" val="1"/>
</p:tagLst>
</file>

<file path=ppt/tags/tag142.xml><?xml version="1.0" encoding="utf-8"?>
<p:tagLst xmlns:p="http://schemas.openxmlformats.org/presentationml/2006/main">
  <p:tag name="KSO_WM_BEAUTIFY_FLAG" val="#wm#"/>
  <p:tag name="KSO_WM_TEMPLATE_CATEGORY" val="custom"/>
  <p:tag name="KSO_WM_TEMPLATE_INDEX" val="20206915"/>
  <p:tag name="KSO_WM_SLIDE_ID" val="custom20206915_3"/>
  <p:tag name="KSO_WM_TEMPLATE_SUBCATEGORY" val="0"/>
  <p:tag name="KSO_WM_TEMPLATE_MASTER_TYPE" val="1"/>
  <p:tag name="KSO_WM_TEMPLATE_COLOR_TYPE" val="1"/>
  <p:tag name="KSO_WM_SLIDE_TYPE" val="contents"/>
  <p:tag name="KSO_WM_SLIDE_SUBTYPE" val="diag"/>
  <p:tag name="KSO_WM_SLIDE_ITEM_CNT" val="3"/>
  <p:tag name="KSO_WM_SLIDE_INDEX" val="3"/>
  <p:tag name="KSO_WM_DIAGRAM_GROUP_CODE" val="l1-1"/>
  <p:tag name="KSO_WM_SLIDE_DIAGTYPE" val="l"/>
  <p:tag name="KSO_WM_TAG_VERSION" val="1.0"/>
  <p:tag name="KSO_WM_SLIDE_LAYOUT" val="a_l"/>
  <p:tag name="KSO_WM_SLIDE_LAYOUT_CNT" val="1_1"/>
</p:tagLst>
</file>

<file path=ppt/tags/tag143.xml><?xml version="1.0" encoding="utf-8"?>
<p:tagLst xmlns:p="http://schemas.openxmlformats.org/presentationml/2006/main">
  <p:tag name="KSO_WM_UNIT_HIGHLIGHT" val="0"/>
  <p:tag name="KSO_WM_UNIT_COMPATIBLE" val="1"/>
  <p:tag name="KSO_WM_UNIT_DIAGRAM_ISNUMVISUAL" val="0"/>
  <p:tag name="KSO_WM_UNIT_DIAGRAM_ISREFERUNIT" val="0"/>
  <p:tag name="KSO_WM_UNIT_TYPE" val="e"/>
  <p:tag name="KSO_WM_UNIT_INDEX" val="1"/>
  <p:tag name="KSO_WM_UNIT_ID" val="custom20206915_7*e*1"/>
  <p:tag name="KSO_WM_TEMPLATE_CATEGORY" val="custom"/>
  <p:tag name="KSO_WM_TEMPLATE_INDEX" val="20206915"/>
  <p:tag name="KSO_WM_UNIT_LAYERLEVEL" val="1"/>
  <p:tag name="KSO_WM_TAG_VERSION" val="1.0"/>
  <p:tag name="KSO_WM_BEAUTIFY_FLAG" val="#wm#"/>
  <p:tag name="KSO_WM_UNIT_PRESET_TEXT" val="01"/>
  <p:tag name="KSO_WM_UNIT_NOCLEAR" val="0"/>
  <p:tag name="KSO_WM_UNIT_VALUE" val="2"/>
  <p:tag name="KSO_WM_UNIT_TEXT_LINE_FORE_SCHEMECOLOR_INDEX_BRIGHTNESS" val="0"/>
  <p:tag name="KSO_WM_UNIT_TEXT_LINE_FORE_SCHEMECOLOR_INDEX" val="5"/>
  <p:tag name="KSO_WM_UNIT_TEXT_LINE_FILL_TYPE" val="2"/>
</p:tagLst>
</file>

<file path=ppt/tags/tag144.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6915_7*a*1"/>
  <p:tag name="KSO_WM_TEMPLATE_CATEGORY" val="custom"/>
  <p:tag name="KSO_WM_TEMPLATE_INDEX" val="20206915"/>
  <p:tag name="KSO_WM_UNIT_LAYERLEVEL" val="1"/>
  <p:tag name="KSO_WM_TAG_VERSION" val="1.0"/>
  <p:tag name="KSO_WM_BEAUTIFY_FLAG" val="#wm#"/>
  <p:tag name="KSO_WM_UNIT_PRESET_TEXT" val="单击此处添加标题"/>
  <p:tag name="KSO_WM_UNIT_TEXT_FILL_FORE_SCHEMECOLOR_INDEX_BRIGHTNESS" val="0"/>
  <p:tag name="KSO_WM_UNIT_TEXT_FILL_FORE_SCHEMECOLOR_INDEX" val="5"/>
  <p:tag name="KSO_WM_UNIT_TEXT_FILL_TYPE" val="1"/>
</p:tagLst>
</file>

<file path=ppt/tags/tag145.xml><?xml version="1.0" encoding="utf-8"?>
<p:tagLst xmlns:p="http://schemas.openxmlformats.org/presentationml/2006/main">
  <p:tag name="KSO_WM_BEAUTIFY_FLAG" val="#wm#"/>
  <p:tag name="KSO_WM_TEMPLATE_CATEGORY" val="custom"/>
  <p:tag name="KSO_WM_TEMPLATE_INDEX" val="20206915"/>
  <p:tag name="KSO_WM_SLIDE_ID" val="custom20206915_7"/>
  <p:tag name="KSO_WM_TEMPLATE_SUBCATEGORY" val="0"/>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SLIDE_LAYOUT" val="a_b_e"/>
  <p:tag name="KSO_WM_SLIDE_LAYOUT_CNT" val="1_1_1"/>
</p:tagLst>
</file>

<file path=ppt/tags/tag1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49.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3"/>
</p:tagLst>
</file>

<file path=ppt/tags/tag151.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152.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153.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154.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7"/>
</p:tagLst>
</file>

<file path=ppt/tags/tag15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8"/>
</p:tagLst>
</file>

<file path=ppt/tags/tag156.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157.xml><?xml version="1.0" encoding="utf-8"?>
<p:tagLst xmlns:p="http://schemas.openxmlformats.org/presentationml/2006/main">
  <p:tag name="KSO_WM_UNIT_HIGHLIGHT" val="0"/>
  <p:tag name="KSO_WM_UNIT_COMPATIBLE" val="1"/>
  <p:tag name="KSO_WM_UNIT_DIAGRAM_ISNUMVISUAL" val="0"/>
  <p:tag name="KSO_WM_UNIT_DIAGRAM_ISREFERUNIT" val="0"/>
  <p:tag name="KSO_WM_UNIT_TYPE" val="e"/>
  <p:tag name="KSO_WM_UNIT_INDEX" val="1"/>
  <p:tag name="KSO_WM_UNIT_ID" val="custom20206915_7*e*1"/>
  <p:tag name="KSO_WM_TEMPLATE_CATEGORY" val="custom"/>
  <p:tag name="KSO_WM_TEMPLATE_INDEX" val="20206915"/>
  <p:tag name="KSO_WM_UNIT_LAYERLEVEL" val="1"/>
  <p:tag name="KSO_WM_TAG_VERSION" val="1.0"/>
  <p:tag name="KSO_WM_BEAUTIFY_FLAG" val="#wm#"/>
  <p:tag name="KSO_WM_UNIT_PRESET_TEXT" val="01"/>
  <p:tag name="KSO_WM_UNIT_NOCLEAR" val="0"/>
  <p:tag name="KSO_WM_UNIT_VALUE" val="2"/>
  <p:tag name="KSO_WM_UNIT_TEXT_LINE_FORE_SCHEMECOLOR_INDEX_BRIGHTNESS" val="0"/>
  <p:tag name="KSO_WM_UNIT_TEXT_LINE_FORE_SCHEMECOLOR_INDEX" val="5"/>
  <p:tag name="KSO_WM_UNIT_TEXT_LINE_FILL_TYPE" val="2"/>
</p:tagLst>
</file>

<file path=ppt/tags/tag158.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6915_7*a*1"/>
  <p:tag name="KSO_WM_TEMPLATE_CATEGORY" val="custom"/>
  <p:tag name="KSO_WM_TEMPLATE_INDEX" val="20206915"/>
  <p:tag name="KSO_WM_UNIT_LAYERLEVEL" val="1"/>
  <p:tag name="KSO_WM_TAG_VERSION" val="1.0"/>
  <p:tag name="KSO_WM_BEAUTIFY_FLAG" val="#wm#"/>
  <p:tag name="KSO_WM_UNIT_PRESET_TEXT" val="单击此处添加标题"/>
  <p:tag name="KSO_WM_UNIT_TEXT_FILL_FORE_SCHEMECOLOR_INDEX_BRIGHTNESS" val="0"/>
  <p:tag name="KSO_WM_UNIT_TEXT_FILL_FORE_SCHEMECOLOR_INDEX" val="5"/>
  <p:tag name="KSO_WM_UNIT_TEXT_FILL_TYPE" val="1"/>
</p:tagLst>
</file>

<file path=ppt/tags/tag159.xml><?xml version="1.0" encoding="utf-8"?>
<p:tagLst xmlns:p="http://schemas.openxmlformats.org/presentationml/2006/main">
  <p:tag name="KSO_WM_BEAUTIFY_FLAG" val="#wm#"/>
  <p:tag name="KSO_WM_TEMPLATE_CATEGORY" val="custom"/>
  <p:tag name="KSO_WM_TEMPLATE_INDEX" val="20206915"/>
  <p:tag name="KSO_WM_SLIDE_ID" val="custom20206915_7"/>
  <p:tag name="KSO_WM_TEMPLATE_SUBCATEGORY" val="0"/>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SLIDE_LAYOUT" val="a_b_e"/>
  <p:tag name="KSO_WM_SLIDE_LAYOUT_CNT" val="1_1_1"/>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63.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16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165.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69.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UNIT_VALUE" val="1269*3384"/>
  <p:tag name="KSO_WM_UNIT_HIGHLIGHT" val="0"/>
  <p:tag name="KSO_WM_UNIT_COMPATIBLE" val="1"/>
  <p:tag name="KSO_WM_UNIT_DIAGRAM_ISNUMVISUAL" val="0"/>
  <p:tag name="KSO_WM_UNIT_DIAGRAM_ISREFERUNIT" val="0"/>
  <p:tag name="KSO_WM_UNIT_TYPE" val="d"/>
  <p:tag name="KSO_WM_UNIT_INDEX" val="1"/>
  <p:tag name="KSO_WM_UNIT_ID" val="diagram20210860_1*d*1"/>
  <p:tag name="KSO_WM_TEMPLATE_CATEGORY" val="diagram"/>
  <p:tag name="KSO_WM_TEMPLATE_INDEX" val="20210860"/>
  <p:tag name="KSO_WM_UNIT_LAYERLEVEL" val="1"/>
  <p:tag name="KSO_WM_TAG_VERSION" val="1.0"/>
  <p:tag name="KSO_WM_BEAUTIFY_FLAG" val="#wm#"/>
  <p:tag name="KSO_WM_CHIP_GROUPID" val="5e7310da9a230a26b9e88a19"/>
  <p:tag name="KSO_WM_CHIP_XID" val="5e7310da9a230a26b9e88a1a"/>
  <p:tag name="KSO_WM_UNIT_DEC_AREA_ID" val="d3da675d28be45e3a78bba7abfbd4aa7"/>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c95e095f1e284e3a8d43156e00bfea23"/>
  <p:tag name="KSO_WM_UNIT_PLACING_PICTURE" val="c95e095f1e284e3a8d43156e00bfea23"/>
  <p:tag name="KSO_WM_TEMPLATE_ASSEMBLE_XID" val="639af84f0c9383becde69508"/>
  <p:tag name="KSO_WM_TEMPLATE_ASSEMBLE_GROUPID" val="639af84f0c9383becde69508"/>
  <p:tag name="WM_BEAUTIFY_ZORDER_FLAG_TAG" val="3"/>
</p:tagLst>
</file>

<file path=ppt/tags/tag17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地阐述您的观点。您的内容已经简明扼要，字字珠玑，但信息却千丝万缕、错综复杂，需要用更多的文字来表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0860_1*f*1"/>
  <p:tag name="KSO_WM_TEMPLATE_CATEGORY" val="diagram"/>
  <p:tag name="KSO_WM_TEMPLATE_INDEX" val="20210860"/>
  <p:tag name="KSO_WM_UNIT_LAYERLEVEL" val="1"/>
  <p:tag name="KSO_WM_TAG_VERSION" val="1.0"/>
  <p:tag name="KSO_WM_BEAUTIFY_FLAG" val="#wm#"/>
  <p:tag name="KSO_WM_UNIT_DEFAULT_FONT" val="14;20;2"/>
  <p:tag name="KSO_WM_UNIT_BLOCK" val="0"/>
  <p:tag name="KSO_WM_UNIT_VALUE" val="138"/>
  <p:tag name="KSO_WM_UNIT_SHOW_EDIT_AREA_INDICATION" val="1"/>
  <p:tag name="KSO_WM_CHIP_GROUPID" val="5e6b05596848fb12bee65ac8"/>
  <p:tag name="KSO_WM_CHIP_XID" val="5e6b05596848fb12bee65aca"/>
  <p:tag name="KSO_WM_UNIT_DEC_AREA_ID" val="302feb7e0a824c2b8ad76b9b27b4a864"/>
  <p:tag name="KSO_WM_UNIT_DECORATE_INFO" val="{&quot;ReferentInfo&quot;:{&quot;Id&quot;:&quot;slide&quot;,&quot;X&quot;:{&quot;Pos&quot;:1},&quot;Y&quot;:{&quot;Pos&quot;:1}},&quot;DecorateInfoX&quot;:{&quot;Pos&quot;:1,&quot;IsAbs&quot;:false},&quot;DecorateInfoY&quot;:{&quot;Pos&quot;:1,&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707e5ebbce141ef82d327ffb618e11b"/>
  <p:tag name="KSO_WM_UNIT_TEXT_FILL_FORE_SCHEMECOLOR_INDEX_BRIGHTNESS" val="0.25"/>
  <p:tag name="KSO_WM_UNIT_TEXT_FILL_FORE_SCHEMECOLOR_INDEX" val="13"/>
  <p:tag name="KSO_WM_UNIT_TEXT_FILL_TYPE" val="1"/>
  <p:tag name="KSO_WM_TEMPLATE_ASSEMBLE_XID" val="639af84f0c9383becde69508"/>
  <p:tag name="KSO_WM_TEMPLATE_ASSEMBLE_GROUPID" val="639af84f0c9383becde69508"/>
  <p:tag name="WM_BEAUTIFY_ZORDER_FLAG_TAG" val="4"/>
</p:tagLst>
</file>

<file path=ppt/tags/tag172.xml><?xml version="1.0" encoding="utf-8"?>
<p:tagLst xmlns:p="http://schemas.openxmlformats.org/presentationml/2006/main">
  <p:tag name="KSO_WM_UNIT_BLOCK" val="0"/>
  <p:tag name="KSO_WM_UNIT_HIGHLIGHT" val="0"/>
  <p:tag name="KSO_WM_UNIT_COMPATIBLE" val="1"/>
  <p:tag name="KSO_WM_UNIT_DIAGRAM_ISNUMVISUAL" val="0"/>
  <p:tag name="KSO_WM_UNIT_DIAGRAM_ISREFERUNIT" val="0"/>
  <p:tag name="KSO_WM_UNIT_TYPE" val="i"/>
  <p:tag name="KSO_WM_UNIT_INDEX" val="1"/>
  <p:tag name="KSO_WM_UNIT_ID" val="diagram20210860_1*i*1"/>
  <p:tag name="KSO_WM_TEMPLATE_CATEGORY" val="diagram"/>
  <p:tag name="KSO_WM_TEMPLATE_INDEX" val="20210860"/>
  <p:tag name="KSO_WM_UNIT_LAYERLEVEL" val="1"/>
  <p:tag name="KSO_WM_TAG_VERSION" val="1.0"/>
  <p:tag name="KSO_WM_BEAUTIFY_FLAG" val="#wm#"/>
  <p:tag name="KSO_WM_UNIT_SM_LIMIT_TYPE" val="0"/>
  <p:tag name="KSO_WM_UNIT_DECORATE_INFO" val="{&quot;DecorateInfoH&quot;:{&quot;IsAbs&quot;:true},&quot;DecorateInfoW&quot;:{&quot;IsAbs&quot;:true},&quot;DecorateInfoX&quot;:{&quot;IsAbs&quot;:true,&quot;Pos&quot;:1},&quot;DecorateInfoY&quot;:{&quot;IsAbs&quot;:true,&quot;Pos&quot;:2},&quot;ReferentInfo&quot;:{&quot;Id&quot;:&quot;d3da675d28be45e3a78bba7abfbd4aa7&quot;,&quot;X&quot;:{&quot;Pos&quot;:1},&quot;Y&quot;:{&quot;Pos&quot;:2}},&quot;whChangeMode&quot;:0}"/>
  <p:tag name="KSO_WM_UNIT_DEC_AREA_ID" val="ef32e52aea08493eaaf9dd96398c2e97"/>
  <p:tag name="KSO_WM_CHIP_GROUPID" val="5e9d770adc741d3f2d9ea583"/>
  <p:tag name="KSO_WM_CHIP_XID" val="5e997d21dade925159b52625"/>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188"/>
  <p:tag name="KSO_WM_TEMPLATE_ASSEMBLE_XID" val="639af84f0c9383becde69508"/>
  <p:tag name="KSO_WM_TEMPLATE_ASSEMBLE_GROUPID" val="639af84f0c9383becde69508"/>
  <p:tag name="WM_BEAUTIFY_ZORDER_FLAG_TAG" val="5"/>
</p:tagLst>
</file>

<file path=ppt/tags/tag173.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1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Lst>
</file>

<file path=ppt/tags/tag177.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28766_2*l_h_i*1_3_1"/>
  <p:tag name="KSO_WM_TEMPLATE_CATEGORY" val="diagram"/>
  <p:tag name="KSO_WM_TEMPLATE_INDEX" val="20228766"/>
  <p:tag name="KSO_WM_UNIT_LAYERLEVEL" val="1_1_1"/>
  <p:tag name="KSO_WM_TAG_VERSION" val="1.0"/>
  <p:tag name="KSO_WM_BEAUTIFY_FLAG" val="#wm#"/>
  <p:tag name="KSO_WM_UNIT_TYPE" val="l_h_i"/>
  <p:tag name="KSO_WM_UNIT_INDEX" val="1_3_1"/>
  <p:tag name="KSO_WM_UNIT_FILL_FORE_SCHEMECOLOR_INDEX_1_BRIGHTNESS" val="0"/>
  <p:tag name="KSO_WM_UNIT_FILL_FORE_SCHEMECOLOR_INDEX_1" val="10"/>
  <p:tag name="KSO_WM_UNIT_FILL_FORE_SCHEMECOLOR_INDEX_1_POS" val="0"/>
  <p:tag name="KSO_WM_UNIT_FILL_FORE_SCHEMECOLOR_INDEX_1_TRANS" val="0"/>
  <p:tag name="KSO_WM_UNIT_FILL_FORE_SCHEMECOLOR_INDEX_2_BRIGHTNESS" val="-0.25"/>
  <p:tag name="KSO_WM_UNIT_FILL_FORE_SCHEMECOLOR_INDEX_2" val="10"/>
  <p:tag name="KSO_WM_UNIT_FILL_FORE_SCHEMECOLOR_INDEX_2_POS" val="1"/>
  <p:tag name="KSO_WM_UNIT_FILL_FORE_SCHEMECOLOR_INDEX_2_TRANS" val="0"/>
  <p:tag name="KSO_WM_UNIT_FILL_GRADIENT_TYPE" val="0"/>
  <p:tag name="KSO_WM_UNIT_FILL_GRADIENT_ANGLE" val="130"/>
  <p:tag name="KSO_WM_UNIT_FILL_GRADIENT_Direction" val="-2"/>
  <p:tag name="KSO_WM_UNIT_FILL_TYPE" val="3"/>
  <p:tag name="KSO_WM_UNIT_TEXT_FILL_FORE_SCHEMECOLOR_INDEX_BRIGHTNESS" val="0"/>
  <p:tag name="KSO_WM_UNIT_TEXT_FILL_FORE_SCHEMECOLOR_INDEX" val="2"/>
  <p:tag name="KSO_WM_UNIT_TEXT_FILL_TYPE" val="1"/>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28766_2*l_h_i*1_2_1"/>
  <p:tag name="KSO_WM_TEMPLATE_CATEGORY" val="diagram"/>
  <p:tag name="KSO_WM_TEMPLATE_INDEX" val="20228766"/>
  <p:tag name="KSO_WM_UNIT_LAYERLEVEL" val="1_1_1"/>
  <p:tag name="KSO_WM_TAG_VERSION" val="1.0"/>
  <p:tag name="KSO_WM_BEAUTIFY_FLAG" val="#wm#"/>
  <p:tag name="KSO_WM_UNIT_TYPE" val="l_h_i"/>
  <p:tag name="KSO_WM_UNIT_INDEX" val="1_2_1"/>
  <p:tag name="KSO_WM_UNIT_FILL_FORE_SCHEMECOLOR_INDEX_1_BRIGHTNESS" val="0"/>
  <p:tag name="KSO_WM_UNIT_FILL_FORE_SCHEMECOLOR_INDEX_1" val="6"/>
  <p:tag name="KSO_WM_UNIT_FILL_FORE_SCHEMECOLOR_INDEX_1_POS" val="0"/>
  <p:tag name="KSO_WM_UNIT_FILL_FORE_SCHEMECOLOR_INDEX_1_TRANS" val="0"/>
  <p:tag name="KSO_WM_UNIT_FILL_FORE_SCHEMECOLOR_INDEX_2_BRIGHTNESS" val="-0.25"/>
  <p:tag name="KSO_WM_UNIT_FILL_FORE_SCHEMECOLOR_INDEX_2" val="6"/>
  <p:tag name="KSO_WM_UNIT_FILL_FORE_SCHEMECOLOR_INDEX_2_POS" val="1"/>
  <p:tag name="KSO_WM_UNIT_FILL_FORE_SCHEMECOLOR_INDEX_2_TRANS" val="0"/>
  <p:tag name="KSO_WM_UNIT_FILL_GRADIENT_TYPE" val="0"/>
  <p:tag name="KSO_WM_UNIT_FILL_GRADIENT_ANGLE" val="130"/>
  <p:tag name="KSO_WM_UNIT_FILL_GRADIENT_Direction" val="-2"/>
  <p:tag name="KSO_WM_UNIT_FILL_TYPE" val="3"/>
  <p:tag name="KSO_WM_UNIT_TEXT_FILL_FORE_SCHEMECOLOR_INDEX_BRIGHTNESS" val="0"/>
  <p:tag name="KSO_WM_UNIT_TEXT_FILL_FORE_SCHEMECOLOR_INDEX" val="2"/>
  <p:tag name="KSO_WM_UNIT_TEXT_FILL_TYPE" val="1"/>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ID" val="diagram20228766_2*l_h_i*1_1_1"/>
  <p:tag name="KSO_WM_TEMPLATE_CATEGORY" val="diagram"/>
  <p:tag name="KSO_WM_TEMPLATE_INDEX" val="20228766"/>
  <p:tag name="KSO_WM_UNIT_LAYERLEVEL" val="1_1_1"/>
  <p:tag name="KSO_WM_TAG_VERSION" val="1.0"/>
  <p:tag name="KSO_WM_BEAUTIFY_FLAG" val="#wm#"/>
  <p:tag name="KSO_WM_UNIT_TYPE" val="l_h_i"/>
  <p:tag name="KSO_WM_UNIT_INDEX" val="1_1_1"/>
  <p:tag name="KSO_WM_UNIT_FILL_FORE_SCHEMECOLOR_INDEX_1_BRIGHTNESS" val="0"/>
  <p:tag name="KSO_WM_UNIT_FILL_FORE_SCHEMECOLOR_INDEX_1" val="5"/>
  <p:tag name="KSO_WM_UNIT_FILL_FORE_SCHEMECOLOR_INDEX_1_POS" val="0"/>
  <p:tag name="KSO_WM_UNIT_FILL_FORE_SCHEMECOLOR_INDEX_1_TRANS" val="0"/>
  <p:tag name="KSO_WM_UNIT_FILL_FORE_SCHEMECOLOR_INDEX_2_BRIGHTNESS" val="-0.25"/>
  <p:tag name="KSO_WM_UNIT_FILL_FORE_SCHEMECOLOR_INDEX_2" val="5"/>
  <p:tag name="KSO_WM_UNIT_FILL_FORE_SCHEMECOLOR_INDEX_2_POS" val="1"/>
  <p:tag name="KSO_WM_UNIT_FILL_FORE_SCHEMECOLOR_INDEX_2_TRANS" val="0"/>
  <p:tag name="KSO_WM_UNIT_FILL_GRADIENT_TYPE" val="0"/>
  <p:tag name="KSO_WM_UNIT_FILL_GRADIENT_ANGLE" val="130"/>
  <p:tag name="KSO_WM_UNIT_FILL_GRADIENT_Direction" val="-2"/>
  <p:tag name="KSO_WM_UNIT_FILL_TYPE" val="3"/>
  <p:tag name="KSO_WM_UNIT_TEXT_FILL_FORE_SCHEMECOLOR_INDEX_BRIGHTNESS" val="0"/>
  <p:tag name="KSO_WM_UNIT_TEXT_FILL_FORE_SCHEMECOLOR_INDEX" val="2"/>
  <p:tag name="KSO_WM_UNIT_TEXT_FILL_TYPE" val="1"/>
</p:tagLst>
</file>

<file path=ppt/tags/tag181.xml><?xml version="1.0" encoding="utf-8"?>
<p:tagLst xmlns:p="http://schemas.openxmlformats.org/presentationml/2006/main">
  <p:tag name="KSO_WM_UNIT_SUBTYPE" val="a"/>
  <p:tag name="KSO_WM_UNIT_PRESET_TEXT" val="您的正文已经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28766_2*l_h_f*1_1_1"/>
  <p:tag name="KSO_WM_TEMPLATE_CATEGORY" val="diagram"/>
  <p:tag name="KSO_WM_TEMPLATE_INDEX" val="20228766"/>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82.xml><?xml version="1.0" encoding="utf-8"?>
<p:tagLst xmlns:p="http://schemas.openxmlformats.org/presentationml/2006/main">
  <p:tag name="KSO_WM_UNIT_SUBTYPE" val="a"/>
  <p:tag name="KSO_WM_UNIT_PRESET_TEXT" val="您的正文已经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28766_2*l_h_f*1_2_1"/>
  <p:tag name="KSO_WM_TEMPLATE_CATEGORY" val="diagram"/>
  <p:tag name="KSO_WM_TEMPLATE_INDEX" val="20228766"/>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83.xml><?xml version="1.0" encoding="utf-8"?>
<p:tagLst xmlns:p="http://schemas.openxmlformats.org/presentationml/2006/main">
  <p:tag name="KSO_WM_UNIT_SUBTYPE" val="a"/>
  <p:tag name="KSO_WM_UNIT_PRESET_TEXT" val="您的正文已经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28766_2*l_h_f*1_3_1"/>
  <p:tag name="KSO_WM_TEMPLATE_CATEGORY" val="diagram"/>
  <p:tag name="KSO_WM_TEMPLATE_INDEX" val="20228766"/>
  <p:tag name="KSO_WM_UNIT_LAYERLEVEL" val="1_1_1"/>
  <p:tag name="KSO_WM_TAG_VERSION" val="1.0"/>
  <p:tag name="KSO_WM_BEAUTIFY_FLAG" val="#wm#"/>
  <p:tag name="KSO_WM_UNIT_TEXT_FILL_FORE_SCHEMECOLOR_INDEX_BRIGHTNESS" val="0"/>
  <p:tag name="KSO_WM_UNIT_TEXT_FILL_FORE_SCHEMECOLOR_INDEX" val="14"/>
  <p:tag name="KSO_WM_UNIT_TEXT_FILL_TYPE" val="1"/>
</p:tagLst>
</file>

<file path=ppt/tags/tag184.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1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88.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18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1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9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194.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19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196.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1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1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1"/>
  <p:tag name="KSO_WM_UNIT_LAYERLEVEL" val="1"/>
  <p:tag name="KSO_WM_TAG_VERSION" val="1.0"/>
  <p:tag name="KSO_WM_BEAUTIFY_FLAG" val="#wm#"/>
  <p:tag name="KSO_WM_UNIT_TYPE" val="y"/>
  <p:tag name="KSO_WM_UNIT_INDEX" val="1"/>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0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43_1*f*1"/>
  <p:tag name="KSO_WM_TEMPLATE_CATEGORY" val="diagram"/>
  <p:tag name="KSO_WM_TEMPLATE_INDEX" val="20212843"/>
  <p:tag name="KSO_WM_UNIT_LAYERLEVEL" val="1"/>
  <p:tag name="KSO_WM_TAG_VERSION" val="1.0"/>
  <p:tag name="KSO_WM_BEAUTIFY_FLAG" val="#wm#"/>
  <p:tag name="KSO_WM_UNIT_DEFAULT_FONT" val="14;20;2"/>
  <p:tag name="KSO_WM_UNIT_BLOCK" val="0"/>
  <p:tag name="KSO_WM_UNIT_VALUE" val="576"/>
  <p:tag name="KSO_WM_UNIT_SHOW_EDIT_AREA_INDICATION" val="1"/>
  <p:tag name="KSO_WM_CHIP_GROUPID" val="5e6b05596848fb12bee65ac8"/>
  <p:tag name="KSO_WM_CHIP_XID" val="5e6b05596848fb12bee65aca"/>
  <p:tag name="KSO_WM_UNIT_DEC_AREA_ID" val="8cb1ccbfd41a4f08aa021a2337e676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3f115901fe44f3787d5c3752471e8b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f644054ed1e2fb8092e"/>
  <p:tag name="KSO_WM_TEMPLATE_ASSEMBLE_GROUPID" val="60656f644054ed1e2fb8092e"/>
  <p:tag name="WM_BEAUTIFY_ZORDER_FLAG_TAG" val="3"/>
</p:tagLst>
</file>

<file path=ppt/tags/tag202.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20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04.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0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43_1*f*1"/>
  <p:tag name="KSO_WM_TEMPLATE_CATEGORY" val="diagram"/>
  <p:tag name="KSO_WM_TEMPLATE_INDEX" val="20212843"/>
  <p:tag name="KSO_WM_UNIT_LAYERLEVEL" val="1"/>
  <p:tag name="KSO_WM_TAG_VERSION" val="1.0"/>
  <p:tag name="KSO_WM_BEAUTIFY_FLAG" val="#wm#"/>
  <p:tag name="KSO_WM_UNIT_DEFAULT_FONT" val="14;20;2"/>
  <p:tag name="KSO_WM_UNIT_BLOCK" val="0"/>
  <p:tag name="KSO_WM_UNIT_VALUE" val="576"/>
  <p:tag name="KSO_WM_UNIT_SHOW_EDIT_AREA_INDICATION" val="1"/>
  <p:tag name="KSO_WM_CHIP_GROUPID" val="5e6b05596848fb12bee65ac8"/>
  <p:tag name="KSO_WM_CHIP_XID" val="5e6b05596848fb12bee65aca"/>
  <p:tag name="KSO_WM_UNIT_DEC_AREA_ID" val="8cb1ccbfd41a4f08aa021a2337e676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3f115901fe44f3787d5c3752471e8b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f644054ed1e2fb8092e"/>
  <p:tag name="KSO_WM_TEMPLATE_ASSEMBLE_GROUPID" val="60656f644054ed1e2fb8092e"/>
  <p:tag name="WM_BEAUTIFY_ZORDER_FLAG_TAG" val="3"/>
</p:tagLst>
</file>

<file path=ppt/tags/tag20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07.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0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43_1*f*1"/>
  <p:tag name="KSO_WM_TEMPLATE_CATEGORY" val="diagram"/>
  <p:tag name="KSO_WM_TEMPLATE_INDEX" val="20212843"/>
  <p:tag name="KSO_WM_UNIT_LAYERLEVEL" val="1"/>
  <p:tag name="KSO_WM_TAG_VERSION" val="1.0"/>
  <p:tag name="KSO_WM_BEAUTIFY_FLAG" val="#wm#"/>
  <p:tag name="KSO_WM_UNIT_DEFAULT_FONT" val="14;20;2"/>
  <p:tag name="KSO_WM_UNIT_BLOCK" val="0"/>
  <p:tag name="KSO_WM_UNIT_VALUE" val="576"/>
  <p:tag name="KSO_WM_UNIT_SHOW_EDIT_AREA_INDICATION" val="1"/>
  <p:tag name="KSO_WM_CHIP_GROUPID" val="5e6b05596848fb12bee65ac8"/>
  <p:tag name="KSO_WM_CHIP_XID" val="5e6b05596848fb12bee65aca"/>
  <p:tag name="KSO_WM_UNIT_DEC_AREA_ID" val="8cb1ccbfd41a4f08aa021a2337e676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3f115901fe44f3787d5c3752471e8b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f644054ed1e2fb8092e"/>
  <p:tag name="KSO_WM_TEMPLATE_ASSEMBLE_GROUPID" val="60656f644054ed1e2fb8092e"/>
  <p:tag name="WM_BEAUTIFY_ZORDER_FLAG_TAG" val="3"/>
</p:tagLst>
</file>

<file path=ppt/tags/tag20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1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43_1*f*1"/>
  <p:tag name="KSO_WM_TEMPLATE_CATEGORY" val="diagram"/>
  <p:tag name="KSO_WM_TEMPLATE_INDEX" val="20212843"/>
  <p:tag name="KSO_WM_UNIT_LAYERLEVEL" val="1"/>
  <p:tag name="KSO_WM_TAG_VERSION" val="1.0"/>
  <p:tag name="KSO_WM_BEAUTIFY_FLAG" val="#wm#"/>
  <p:tag name="KSO_WM_UNIT_DEFAULT_FONT" val="14;20;2"/>
  <p:tag name="KSO_WM_UNIT_BLOCK" val="0"/>
  <p:tag name="KSO_WM_UNIT_VALUE" val="576"/>
  <p:tag name="KSO_WM_UNIT_SHOW_EDIT_AREA_INDICATION" val="1"/>
  <p:tag name="KSO_WM_CHIP_GROUPID" val="5e6b05596848fb12bee65ac8"/>
  <p:tag name="KSO_WM_CHIP_XID" val="5e6b05596848fb12bee65aca"/>
  <p:tag name="KSO_WM_UNIT_DEC_AREA_ID" val="8cb1ccbfd41a4f08aa021a2337e676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3f115901fe44f3787d5c3752471e8b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f644054ed1e2fb8092e"/>
  <p:tag name="KSO_WM_TEMPLATE_ASSEMBLE_GROUPID" val="60656f644054ed1e2fb8092e"/>
  <p:tag name="WM_BEAUTIFY_ZORDER_FLAG_TAG" val="3"/>
</p:tagLst>
</file>

<file path=ppt/tags/tag2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13.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1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43_1*f*1"/>
  <p:tag name="KSO_WM_TEMPLATE_CATEGORY" val="diagram"/>
  <p:tag name="KSO_WM_TEMPLATE_INDEX" val="20212843"/>
  <p:tag name="KSO_WM_UNIT_LAYERLEVEL" val="1"/>
  <p:tag name="KSO_WM_TAG_VERSION" val="1.0"/>
  <p:tag name="KSO_WM_BEAUTIFY_FLAG" val="#wm#"/>
  <p:tag name="KSO_WM_UNIT_DEFAULT_FONT" val="14;20;2"/>
  <p:tag name="KSO_WM_UNIT_BLOCK" val="0"/>
  <p:tag name="KSO_WM_UNIT_VALUE" val="576"/>
  <p:tag name="KSO_WM_UNIT_SHOW_EDIT_AREA_INDICATION" val="1"/>
  <p:tag name="KSO_WM_CHIP_GROUPID" val="5e6b05596848fb12bee65ac8"/>
  <p:tag name="KSO_WM_CHIP_XID" val="5e6b05596848fb12bee65aca"/>
  <p:tag name="KSO_WM_UNIT_DEC_AREA_ID" val="8cb1ccbfd41a4f08aa021a2337e676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3f115901fe44f3787d5c3752471e8b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f644054ed1e2fb8092e"/>
  <p:tag name="KSO_WM_TEMPLATE_ASSEMBLE_GROUPID" val="60656f644054ed1e2fb8092e"/>
  <p:tag name="WM_BEAUTIFY_ZORDER_FLAG_TAG" val="3"/>
</p:tagLst>
</file>

<file path=ppt/tags/tag2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18.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19.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3"/>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221.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222.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223.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7"/>
</p:tagLst>
</file>

<file path=ppt/tags/tag22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8"/>
</p:tagLst>
</file>

<file path=ppt/tags/tag225.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2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29.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315_1*f*1"/>
  <p:tag name="KSO_WM_TEMPLATE_CATEGORY" val="diagram"/>
  <p:tag name="KSO_WM_TEMPLATE_INDEX" val="20207315"/>
  <p:tag name="KSO_WM_UNIT_LAYERLEVEL" val="1"/>
  <p:tag name="KSO_WM_TAG_VERSION" val="1.0"/>
  <p:tag name="KSO_WM_BEAUTIFY_FLAG" val="#wm#"/>
  <p:tag name="KSO_WM_UNIT_DEFAULT_FONT" val="14;20;2"/>
  <p:tag name="KSO_WM_UNIT_BLOCK" val="0"/>
  <p:tag name="KSO_WM_UNIT_VALUE" val="290"/>
  <p:tag name="KSO_WM_UNIT_SHOW_EDIT_AREA_INDICATION" val="1"/>
  <p:tag name="KSO_WM_CHIP_GROUPID" val="5e6b05596848fb12bee65ac8"/>
  <p:tag name="KSO_WM_CHIP_XID" val="5e6b05596848fb12bee65aca"/>
  <p:tag name="KSO_WM_UNIT_DEC_AREA_ID" val="3462bde237c543c58b90892aede91e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c8ab5172452436899286f2808371cac"/>
  <p:tag name="KSO_WM_UNIT_TEXT_FILL_FORE_SCHEMECOLOR_INDEX_BRIGHTNESS" val="0.25"/>
  <p:tag name="KSO_WM_UNIT_TEXT_FILL_FORE_SCHEMECOLOR_INDEX" val="13"/>
  <p:tag name="KSO_WM_UNIT_TEXT_FILL_TYPE" val="1"/>
  <p:tag name="KSO_WM_TEMPLATE_ASSEMBLE_XID" val="6130c4e08b5cc6c91112a571"/>
  <p:tag name="KSO_WM_TEMPLATE_ASSEMBLE_GROUPID" val="6130c4e08b5cc6c91112a571"/>
  <p:tag name="WM_BEAUTIFY_ZORDER_FLAG_TAG" val="4"/>
</p:tagLst>
</file>

<file path=ppt/tags/tag231.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232.xml><?xml version="1.0" encoding="utf-8"?>
<p:tagLst xmlns:p="http://schemas.openxmlformats.org/presentationml/2006/main">
  <p:tag name="KSO_WM_UNIT_HIGHLIGHT" val="0"/>
  <p:tag name="KSO_WM_UNIT_COMPATIBLE" val="1"/>
  <p:tag name="KSO_WM_UNIT_DIAGRAM_ISNUMVISUAL" val="0"/>
  <p:tag name="KSO_WM_UNIT_DIAGRAM_ISREFERUNIT" val="0"/>
  <p:tag name="KSO_WM_UNIT_TYPE" val="e"/>
  <p:tag name="KSO_WM_UNIT_INDEX" val="1"/>
  <p:tag name="KSO_WM_UNIT_ID" val="custom20206915_7*e*1"/>
  <p:tag name="KSO_WM_TEMPLATE_CATEGORY" val="custom"/>
  <p:tag name="KSO_WM_TEMPLATE_INDEX" val="20206915"/>
  <p:tag name="KSO_WM_UNIT_LAYERLEVEL" val="1"/>
  <p:tag name="KSO_WM_TAG_VERSION" val="1.0"/>
  <p:tag name="KSO_WM_BEAUTIFY_FLAG" val="#wm#"/>
  <p:tag name="KSO_WM_UNIT_PRESET_TEXT" val="01"/>
  <p:tag name="KSO_WM_UNIT_NOCLEAR" val="0"/>
  <p:tag name="KSO_WM_UNIT_VALUE" val="2"/>
  <p:tag name="KSO_WM_UNIT_TEXT_LINE_FORE_SCHEMECOLOR_INDEX_BRIGHTNESS" val="0"/>
  <p:tag name="KSO_WM_UNIT_TEXT_LINE_FORE_SCHEMECOLOR_INDEX" val="5"/>
  <p:tag name="KSO_WM_UNIT_TEXT_LINE_FILL_TYPE" val="2"/>
</p:tagLst>
</file>

<file path=ppt/tags/tag233.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6915_7*a*1"/>
  <p:tag name="KSO_WM_TEMPLATE_CATEGORY" val="custom"/>
  <p:tag name="KSO_WM_TEMPLATE_INDEX" val="20206915"/>
  <p:tag name="KSO_WM_UNIT_LAYERLEVEL" val="1"/>
  <p:tag name="KSO_WM_TAG_VERSION" val="1.0"/>
  <p:tag name="KSO_WM_BEAUTIFY_FLAG" val="#wm#"/>
  <p:tag name="KSO_WM_UNIT_PRESET_TEXT" val="单击此处添加标题"/>
  <p:tag name="KSO_WM_UNIT_TEXT_FILL_FORE_SCHEMECOLOR_INDEX_BRIGHTNESS" val="0"/>
  <p:tag name="KSO_WM_UNIT_TEXT_FILL_FORE_SCHEMECOLOR_INDEX" val="5"/>
  <p:tag name="KSO_WM_UNIT_TEXT_FILL_TYPE" val="1"/>
</p:tagLst>
</file>

<file path=ppt/tags/tag234.xml><?xml version="1.0" encoding="utf-8"?>
<p:tagLst xmlns:p="http://schemas.openxmlformats.org/presentationml/2006/main">
  <p:tag name="KSO_WM_BEAUTIFY_FLAG" val="#wm#"/>
  <p:tag name="KSO_WM_TEMPLATE_CATEGORY" val="custom"/>
  <p:tag name="KSO_WM_TEMPLATE_INDEX" val="20206915"/>
  <p:tag name="KSO_WM_SLIDE_ID" val="custom20206915_7"/>
  <p:tag name="KSO_WM_TEMPLATE_SUBCATEGORY" val="0"/>
  <p:tag name="KSO_WM_TEMPLATE_MASTER_TYPE" val="1"/>
  <p:tag name="KSO_WM_TEMPLATE_COLOR_TYPE" val="1"/>
  <p:tag name="KSO_WM_SLIDE_TYPE" val="sectionTitle"/>
  <p:tag name="KSO_WM_SLIDE_SUBTYPE" val="pureTxt"/>
  <p:tag name="KSO_WM_SLIDE_ITEM_CNT" val="0"/>
  <p:tag name="KSO_WM_SLIDE_INDEX" val="7"/>
  <p:tag name="KSO_WM_TAG_VERSION" val="1.0"/>
  <p:tag name="KSO_WM_SLIDE_LAYOUT" val="a_b_e"/>
  <p:tag name="KSO_WM_SLIDE_LAYOUT_CNT" val="1_1_1"/>
</p:tagLst>
</file>

<file path=ppt/tags/tag2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38.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3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843_1*f*1"/>
  <p:tag name="KSO_WM_TEMPLATE_CATEGORY" val="diagram"/>
  <p:tag name="KSO_WM_TEMPLATE_INDEX" val="20212843"/>
  <p:tag name="KSO_WM_UNIT_LAYERLEVEL" val="1"/>
  <p:tag name="KSO_WM_TAG_VERSION" val="1.0"/>
  <p:tag name="KSO_WM_BEAUTIFY_FLAG" val="#wm#"/>
  <p:tag name="KSO_WM_UNIT_DEFAULT_FONT" val="14;20;2"/>
  <p:tag name="KSO_WM_UNIT_BLOCK" val="0"/>
  <p:tag name="KSO_WM_UNIT_VALUE" val="576"/>
  <p:tag name="KSO_WM_UNIT_SHOW_EDIT_AREA_INDICATION" val="1"/>
  <p:tag name="KSO_WM_CHIP_GROUPID" val="5e6b05596848fb12bee65ac8"/>
  <p:tag name="KSO_WM_CHIP_XID" val="5e6b05596848fb12bee65aca"/>
  <p:tag name="KSO_WM_UNIT_DEC_AREA_ID" val="8cb1ccbfd41a4f08aa021a2337e676d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53f115901fe44f3787d5c3752471e8b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f644054ed1e2fb8092e"/>
  <p:tag name="KSO_WM_TEMPLATE_ASSEMBLE_GROUPID" val="60656f644054ed1e2fb8092e"/>
  <p:tag name="WM_BEAUTIFY_ZORDER_FLAG_TAG" val="3"/>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2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 name="KSO_WM_UNIT_TYPE" val="i"/>
  <p:tag name="KSO_WM_UNIT_FILL_FORE_SCHEMECOLOR_INDEX_1_BRIGHTNESS" val="0"/>
  <p:tag name="KSO_WM_UNIT_FILL_FORE_SCHEMECOLOR_INDEX_1" val="16"/>
  <p:tag name="KSO_WM_UNIT_FILL_FORE_SCHEMECOLOR_INDEX_1_POS" val="0"/>
  <p:tag name="KSO_WM_UNIT_FILL_FORE_SCHEMECOLOR_INDEX_1_TRANS" val="0.9"/>
  <p:tag name="KSO_WM_UNIT_FILL_FORE_SCHEMECOLOR_INDEX_2_BRIGHTNESS" val="-0.1"/>
  <p:tag name="KSO_WM_UNIT_FILL_FORE_SCHEMECOLOR_INDEX_2" val="15"/>
  <p:tag name="KSO_WM_UNIT_FILL_FORE_SCHEMECOLOR_INDEX_2_POS" val="1"/>
  <p:tag name="KSO_WM_UNIT_FILL_FORE_SCHEMECOLOR_INDEX_2_TRANS" val="0.76"/>
  <p:tag name="KSO_WM_UNIT_FILL_GRADIENT_TYPE" val="0"/>
  <p:tag name="KSO_WM_UNIT_FILL_GRADIENT_ANGLE" val="90"/>
  <p:tag name="KSO_WM_UNIT_FILL_GRADIENT_Direction" val="1"/>
  <p:tag name="KSO_WM_UNIT_FILL_TYPE" val="3"/>
  <p:tag name="KSO_WM_UNIT_TEXT_FILL_FORE_SCHEMECOLOR_INDEX_BRIGHTNESS" val="0"/>
  <p:tag name="KSO_WM_UNIT_TEXT_FILL_FORE_SCHEMECOLOR_INDEX" val="2"/>
  <p:tag name="KSO_WM_UNIT_TEXT_FILL_TYPE" val="1"/>
</p:tagLst>
</file>

<file path=ppt/tags/tag2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058_1*i*1"/>
  <p:tag name="KSO_WM_TEMPLATE_CATEGORY" val="diagram"/>
  <p:tag name="KSO_WM_TEMPLATE_INDEX" val="20220058"/>
  <p:tag name="KSO_WM_UNIT_LAYERLEVEL" val="1"/>
  <p:tag name="KSO_WM_TAG_VERSION" val="1.0"/>
  <p:tag name="KSO_WM_BEAUTIFY_FLAG" val="#wm#"/>
  <p:tag name="KSO_WM_UNIT_BLOCK" val="0"/>
  <p:tag name="KSO_WM_UNIT_SM_LIMIT_TYPE" val="0"/>
  <p:tag name="KSO_WM_UNIT_DEC_AREA_ID" val="401453a90b9f4fd5b1215058b8a2f2e8"/>
  <p:tag name="KSO_WM_UNIT_DECORATE_INFO" val="{&quot;ReferentInfo&quot;:{&quot;Id&quot;:&quot;2d2094633d9c481aa0d84a95a0159686&quot;,&quot;X&quot;:{&quot;Pos&quot;:1},&quot;Y&quot;:{&quot;Pos&quot;:2}},&quot;DecorateInfoX&quot;:{&quot;Pos&quot;:1,&quot;IsAbs&quot;:true},&quot;DecorateInfoY&quot;:{&quot;Pos&quot;:0,&quot;IsAbs&quot;:true},&quot;DecorateInfoW&quot;:{&quot;IsAbs&quot;:true},&quot;DecorateInfoH&quot;:{&quot;IsAbs&quot;:true},&quot;whChangeMode&quot;:0}"/>
  <p:tag name="KSO_WM_UNIT_LINE_FORE_SCHEMECOLOR_INDEX_BRIGHTNESS" val="0"/>
  <p:tag name="KSO_WM_UNIT_LINE_FORE_SCHEMECOLOR_INDEX" val="5"/>
  <p:tag name="KSO_WM_UNIT_LINE_FILL_TYPE" val="2"/>
  <p:tag name="WM_BEAUTIFY_ZORDER_FLAG_TAG" val="1"/>
</p:tagLst>
</file>

<file path=ppt/tags/tag244.xml><?xml version="1.0" encoding="utf-8"?>
<p:tagLst xmlns:p="http://schemas.openxmlformats.org/presentationml/2006/main">
  <p:tag name="KSO_WM_UNIT_ISCONTENTSTITLE" val="0"/>
  <p:tag name="KSO_WM_UNIT_ISNUMDGMTITLE" val="0"/>
  <p:tag name="KSO_WM_UNIT_PRESET_TEXT" val="线型上下导航版"/>
  <p:tag name="KSO_WM_UNIT_NOCLEAR" val="0"/>
  <p:tag name="KSO_WM_UNIT_HIGHLIGHT" val="0"/>
  <p:tag name="KSO_WM_UNIT_COMPATIBLE" val="0"/>
  <p:tag name="KSO_WM_UNIT_DIAGRAM_ISNUMVISUAL" val="0"/>
  <p:tag name="KSO_WM_UNIT_DIAGRAM_ISREFERUNIT" val="0"/>
  <p:tag name="KSO_WM_UNIT_TYPE" val="a"/>
  <p:tag name="KSO_WM_UNIT_INDEX" val="1"/>
  <p:tag name="KSO_WM_UNIT_ID" val="diagram20220058_1*a*1"/>
  <p:tag name="KSO_WM_TEMPLATE_CATEGORY" val="diagram"/>
  <p:tag name="KSO_WM_TEMPLATE_INDEX" val="20220058"/>
  <p:tag name="KSO_WM_UNIT_LAYERLEVEL" val="1"/>
  <p:tag name="KSO_WM_TAG_VERSION" val="1.0"/>
  <p:tag name="KSO_WM_BEAUTIFY_FLAG" val="#wm#"/>
  <p:tag name="KSO_WM_UNIT_VALUE" val="27"/>
  <p:tag name="KSO_WM_UNIT_BLOCK" val="0"/>
  <p:tag name="KSO_WM_UNIT_SM_LIMIT_TYPE" val="2"/>
  <p:tag name="KSO_WM_UNIT_DEC_AREA_ID" val="2d2094633d9c481aa0d84a95a015968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TEXT_FILL_FORE_SCHEMECOLOR_INDEX_BRIGHTNESS" val="0"/>
  <p:tag name="KSO_WM_UNIT_TEXT_FILL_FORE_SCHEMECOLOR_INDEX" val="13"/>
  <p:tag name="KSO_WM_UNIT_TEXT_FILL_TYPE" val="1"/>
  <p:tag name="WM_BEAUTIFY_ZORDER_FLAG_TAG" val="2"/>
</p:tagLst>
</file>

<file path=ppt/tags/tag245.xml><?xml version="1.0" encoding="utf-8"?>
<p:tagLst xmlns:p="http://schemas.openxmlformats.org/presentationml/2006/main">
  <p:tag name="KSO_WM_TAG_VERSION" val="1.0"/>
  <p:tag name="KSO_WM_BEAUTIFY_FLAG" val="#wm#"/>
  <p:tag name="KSO_WM_UNIT_TYPE" val="i"/>
  <p:tag name="KSO_WM_UNIT_ID" val="diagram20208604_1*i*1"/>
  <p:tag name="KSO_WM_TEMPLATE_CATEGORY" val="diagram"/>
  <p:tag name="KSO_WM_TEMPLATE_INDEX" val="20208604"/>
  <p:tag name="KSO_WM_UNIT_INDEX" val="1"/>
  <p:tag name="KSO_WM_UNIT_HIGHLIGHT" val="0"/>
  <p:tag name="KSO_WM_UNIT_COMPATIBLE" val="0"/>
  <p:tag name="KSO_WM_UNIT_DIAGRAM_ISNUMVISUAL" val="0"/>
  <p:tag name="KSO_WM_UNIT_DIAGRAM_ISREFERUNIT" val="0"/>
  <p:tag name="KSO_WM_UNIT_LAYERLEVEL" val="1"/>
  <p:tag name="KSO_WM_UNIT_BLOCK" val="0"/>
  <p:tag name="KSO_WM_UNIT_SM_LIMIT_TYPE" val="2"/>
  <p:tag name="KSO_WM_UNIT_DEC_AREA_ID" val="e352ecb8f5b840f19a3cb857467d0e4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UNIT_TEXT_FILL_FORE_SCHEMECOLOR_INDEX_BRIGHTNESS" val="0"/>
  <p:tag name="KSO_WM_UNIT_TEXT_FILL_FORE_SCHEMECOLOR_INDEX" val="2"/>
  <p:tag name="KSO_WM_UNIT_TEXT_FILL_TYPE" val="1"/>
  <p:tag name="KSO_WM_UNIT_VALUE" val="864"/>
  <p:tag name="KSO_WM_TEMPLATE_ASSEMBLE_XID" val="60656e7a4054ed1e2fb7f9a0"/>
  <p:tag name="KSO_WM_TEMPLATE_ASSEMBLE_GROUPID" val="60656e7a4054ed1e2fb7f9a0"/>
  <p:tag name="WM_BEAUTIFY_ZORDER_FLAG_TAG" val="3"/>
</p:tagLst>
</file>

<file path=ppt/tags/tag246.xml><?xml version="1.0" encoding="utf-8"?>
<p:tagLst xmlns:p="http://schemas.openxmlformats.org/presentationml/2006/main">
  <p:tag name="KSO_WM_TAG_VERSION" val="1.0"/>
  <p:tag name="KSO_WM_BEAUTIFY_FLAG" val="#wm#"/>
  <p:tag name="KSO_WM_UNIT_TYPE" val="i"/>
  <p:tag name="KSO_WM_UNIT_ID" val="diagram20208604_1*i*2"/>
  <p:tag name="KSO_WM_TEMPLATE_CATEGORY" val="diagram"/>
  <p:tag name="KSO_WM_TEMPLATE_INDEX" val="20208604"/>
  <p:tag name="KSO_WM_UNIT_INDEX" val="2"/>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65248d0e2eac4a16859a1c0559d33ac9"/>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4"/>
</p:tagLst>
</file>

<file path=ppt/tags/tag247.xml><?xml version="1.0" encoding="utf-8"?>
<p:tagLst xmlns:p="http://schemas.openxmlformats.org/presentationml/2006/main">
  <p:tag name="KSO_WM_TAG_VERSION" val="1.0"/>
  <p:tag name="KSO_WM_BEAUTIFY_FLAG" val="#wm#"/>
  <p:tag name="KSO_WM_UNIT_TYPE" val="i"/>
  <p:tag name="KSO_WM_UNIT_ID" val="diagram20208604_1*i*3"/>
  <p:tag name="KSO_WM_TEMPLATE_CATEGORY" val="diagram"/>
  <p:tag name="KSO_WM_TEMPLATE_INDEX" val="20208604"/>
  <p:tag name="KSO_WM_UNIT_INDEX" val="3"/>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d26b32aaa4d84b0dbd1030a6cabd7a68"/>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5"/>
</p:tagLst>
</file>

<file path=ppt/tags/tag248.xml><?xml version="1.0" encoding="utf-8"?>
<p:tagLst xmlns:p="http://schemas.openxmlformats.org/presentationml/2006/main">
  <p:tag name="KSO_WM_TAG_VERSION" val="1.0"/>
  <p:tag name="KSO_WM_BEAUTIFY_FLAG" val="#wm#"/>
  <p:tag name="KSO_WM_UNIT_TYPE" val="i"/>
  <p:tag name="KSO_WM_UNIT_ID" val="diagram20208604_1*i*4"/>
  <p:tag name="KSO_WM_TEMPLATE_CATEGORY" val="diagram"/>
  <p:tag name="KSO_WM_TEMPLATE_INDEX" val="20208604"/>
  <p:tag name="KSO_WM_UNIT_INDEX" val="4"/>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808fb1adb4d744cc9d369074d0507e4f"/>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6"/>
</p:tagLst>
</file>

<file path=ppt/tags/tag249.xml><?xml version="1.0" encoding="utf-8"?>
<p:tagLst xmlns:p="http://schemas.openxmlformats.org/presentationml/2006/main">
  <p:tag name="KSO_WM_TAG_VERSION" val="1.0"/>
  <p:tag name="KSO_WM_BEAUTIFY_FLAG" val="#wm#"/>
  <p:tag name="KSO_WM_UNIT_TYPE" val="i"/>
  <p:tag name="KSO_WM_UNIT_ID" val="diagram20208604_1*i*5"/>
  <p:tag name="KSO_WM_TEMPLATE_CATEGORY" val="diagram"/>
  <p:tag name="KSO_WM_TEMPLATE_INDEX" val="20208604"/>
  <p:tag name="KSO_WM_UNIT_INDEX" val="5"/>
  <p:tag name="KSO_WM_UNIT_HIGHLIGHT" val="0"/>
  <p:tag name="KSO_WM_UNIT_COMPATIBLE" val="0"/>
  <p:tag name="KSO_WM_UNIT_DIAGRAM_ISNUMVISUAL" val="0"/>
  <p:tag name="KSO_WM_UNIT_DIAGRAM_ISREFERUNIT" val="0"/>
  <p:tag name="KSO_WM_UNIT_LAYERLEVEL" val="1"/>
  <p:tag name="KSO_WM_UNIT_BLOCK" val="0"/>
  <p:tag name="KSO_WM_UNIT_SM_LIMIT_TYPE" val="1"/>
  <p:tag name="KSO_WM_UNIT_DEC_AREA_ID" val="060ccbb9a83241f2a52575c4e4f76136"/>
  <p:tag name="KSO_WM_UNIT_DECORATE_INFO" val="{&quot;ReferentInfo&quot;:{&quot;Id&quot;:&quot;slide&quot;,&quot;X&quot;:{&quot;Pos&quot;:1},&quot;Y&quot;:{&quot;Pos&quot;:1}},&quot;DecorateInfoX&quot;:{&quot;Pos&quot;:1,&quot;IsAbs&quot;:true},&quot;DecorateInfoY&quot;:{&quot;Pos&quot;:1,&quot;IsAbs&quot;:true},&quot;DecorateInfoW&quot;:{&quot;IsAbs&quot;:true},&quot;DecorateInfoH&quot;:{&quot;IsAbs&quot;:true},&quot;whChangeMode&quot;:0}"/>
  <p:tag name="KSO_WM_CHIP_GROUPID" val="5ef20c07a491bb0086638b14"/>
  <p:tag name="KSO_WM_CHIP_XID" val="5ef20c07a491bb0086638b15"/>
  <p:tag name="KSO_WM_UNIT_LINE_FORE_SCHEMECOLOR_INDEX_BRIGHTNESS" val="0"/>
  <p:tag name="KSO_WM_UNIT_LINE_FORE_SCHEMECOLOR_INDEX" val="10"/>
  <p:tag name="KSO_WM_UNIT_LINE_FILL_TYPE" val="2"/>
  <p:tag name="KSO_WM_TEMPLATE_ASSEMBLE_XID" val="60656e7a4054ed1e2fb7f9a0"/>
  <p:tag name="KSO_WM_TEMPLATE_ASSEMBLE_GROUPID" val="60656e7a4054ed1e2fb7f9a0"/>
  <p:tag name="WM_BEAUTIFY_ZORDER_FLAG_TAG" val="7"/>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5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如果您的内容确实非常重要又难以精简，也请使用分段处理，对内容进行简单的梳理和提炼，这样会使逻辑框架相对清晰。为了能让您有更直观的字数感受，并进一步方便使用，我们设置了文本的最大限度，当您输入的文字到这里时，已濒临页面容纳内容的上限，若还有更多内容，请酌情缩小字号，但我们不建议您的文本字号小于14磅，请您务必注意。单击此处添加正文，文字是您思想的提炼，为了演示发布的良好效果，请言简意赅的阐述您的观点。您的内容已经简明扼要，字字珠玑，但信息却千丝万缕、错综复杂，需要用更多的文字来表述；但请您尽可能提炼思想的精髓。"/>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8604_1*f*1"/>
  <p:tag name="KSO_WM_TEMPLATE_CATEGORY" val="diagram"/>
  <p:tag name="KSO_WM_TEMPLATE_INDEX" val="20208604"/>
  <p:tag name="KSO_WM_UNIT_LAYERLEVEL" val="1"/>
  <p:tag name="KSO_WM_TAG_VERSION" val="1.0"/>
  <p:tag name="KSO_WM_BEAUTIFY_FLAG" val="#wm#"/>
  <p:tag name="KSO_WM_UNIT_DEFAULT_FONT" val="14;20;2"/>
  <p:tag name="KSO_WM_UNIT_BLOCK" val="0"/>
  <p:tag name="KSO_WM_UNIT_VALUE" val="588"/>
  <p:tag name="KSO_WM_UNIT_SHOW_EDIT_AREA_INDICATION" val="1"/>
  <p:tag name="KSO_WM_CHIP_GROUPID" val="5e6b05596848fb12bee65ac8"/>
  <p:tag name="KSO_WM_CHIP_XID" val="5e6b05596848fb12bee65aca"/>
  <p:tag name="KSO_WM_UNIT_DEC_AREA_ID" val="5557aaf2e9bc4b2499ccf5d271336ab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ff7d2160ef064691979e787d147d2e44"/>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0656e7a4054ed1e2fb7f9a0"/>
  <p:tag name="KSO_WM_TEMPLATE_ASSEMBLE_GROUPID" val="60656e7a4054ed1e2fb7f9a0"/>
  <p:tag name="WM_BEAUTIFY_ZORDER_FLAG_TAG" val="8"/>
</p:tagLst>
</file>

<file path=ppt/tags/tag251.xml><?xml version="1.0" encoding="utf-8"?>
<p:tagLst xmlns:p="http://schemas.openxmlformats.org/presentationml/2006/main">
  <p:tag name="KSO_WM_SLIDE_ID" val="diagram20220058_1"/>
  <p:tag name="KSO_WM_TEMPLATE_SUBCATEGORY" val="25"/>
  <p:tag name="KSO_WM_TEMPLATE_MASTER_TYPE" val="0"/>
  <p:tag name="KSO_WM_TEMPLATE_COLOR_TYPE" val="0"/>
  <p:tag name="KSO_WM_SLIDE_ITEM_CNT" val="0"/>
  <p:tag name="KSO_WM_SLIDE_INDEX" val="1"/>
  <p:tag name="KSO_WM_TAG_VERSION" val="1.0"/>
  <p:tag name="KSO_WM_BEAUTIFY_FLAG" val="#wm#"/>
  <p:tag name="KSO_WM_TEMPLATE_CATEGORY" val="diagram"/>
  <p:tag name="KSO_WM_TEMPLATE_INDEX" val="20220058"/>
  <p:tag name="KSO_WM_SLIDE_LAYOUT" val="a_d"/>
  <p:tag name="KSO_WM_SLIDE_LAYOUT_CNT" val="1_1"/>
  <p:tag name="KSO_WM_SLIDE_TYPE" val="text"/>
  <p:tag name="KSO_WM_SLIDE_SUBTYPE" val="picTxt"/>
  <p:tag name="KSO_WM_SLIDE_LAYOUTTYPE" val="topbottom"/>
  <p:tag name="KSO_WM_SLIDE_SIZE" val="888*504"/>
  <p:tag name="KSO_WM_SLIDE_POSITION" val="36*12"/>
  <p:tag name="KSO_WM_SLIDE_LAYOUT_INFO" val="{&quot;backgroundInfo&quot;:[{&quot;bottom&quot;:0,&quot;bottomAbs&quot;:false,&quot;left&quot;:0,&quot;leftAbs&quot;:false,&quot;right&quot;:0,&quot;rightAbs&quot;:false,&quot;top&quot;:0,&quot;topAbs&quot;:false,&quot;type&quot;:&quot;general&quot;}],&quot;id&quot;:&quot;2026-01-22T15:36:02&quot;,&quot;maxSize&quot;:{&quot;size1&quot;:20},&quot;minSize&quot;:{&quot;size1&quot;:11.2},&quot;normalSize&quot;:{&quot;size1&quot;:11.2},&quot;subLayout&quot;:[{&quot;id&quot;:&quot;2026-01-22T15:36:02&quot;,&quot;margin&quot;:{&quot;bottom&quot;:0.025999998673796654,&quot;left&quot;:1.2699999809265137,&quot;right&quot;:1.2699999809265137,&quot;top&quot;:0.4230000376701355},&quot;type&quot;:0},{&quot;id&quot;:&quot;2026-01-22T15:36:02&quot;,&quot;margin&quot;:{&quot;bottom&quot;:0.847000002861023,&quot;left&quot;:1.2699999809265137,&quot;right&quot;:1.2699999809265137,&quot;top&quot;:1.2699999809265137},&quot;type&quot;:0}],&quot;type&quot;:0}"/>
  <p:tag name="KSO_WM_SLIDE_RATIO" val="1.777778"/>
  <p:tag name="KSO_WM_SLIDE_BACKGROUND" val="[&quot;general&quot;]"/>
  <p:tag name="KSO_WM_SLIDE_BACKGROUND_TYPE" val="general"/>
</p:tagLst>
</file>

<file path=ppt/tags/tag2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custom20206915_15*a*1"/>
  <p:tag name="KSO_WM_TEMPLATE_CATEGORY" val="custom"/>
  <p:tag name="KSO_WM_TEMPLATE_INDEX" val="20206915"/>
  <p:tag name="KSO_WM_UNIT_LAYERLEVEL" val="1"/>
  <p:tag name="KSO_WM_TAG_VERSION" val="1.0"/>
  <p:tag name="KSO_WM_BEAUTIFY_FLAG" val="#wm#"/>
  <p:tag name="KSO_WM_UNIT_ISCONTENTSTITLE" val="0"/>
  <p:tag name="KSO_WM_UNIT_ISNUMDGMTITLE" val="0"/>
  <p:tag name="KSO_WM_UNIT_NOCLEAR" val="1"/>
  <p:tag name="KSO_WM_UNIT_TYPE" val="a"/>
  <p:tag name="KSO_WM_UNIT_INDEX" val="1"/>
  <p:tag name="KSO_WM_UNIT_PRESET_TEXT" val="THANKS"/>
  <p:tag name="KSO_WM_UNIT_TEXT_FILL_FORE_SCHEMECOLOR_INDEX_BRIGHTNESS" val="0"/>
  <p:tag name="KSO_WM_UNIT_TEXT_FILL_FORE_SCHEMECOLOR_INDEX" val="5"/>
  <p:tag name="KSO_WM_UNIT_TEXT_FILL_TYPE" val="1"/>
</p:tagLst>
</file>

<file path=ppt/tags/tag253.xml><?xml version="1.0" encoding="utf-8"?>
<p:tagLst xmlns:p="http://schemas.openxmlformats.org/presentationml/2006/main">
  <p:tag name="KSO_WM_SLIDE_ID" val="custom20206915_15"/>
  <p:tag name="KSO_WM_TEMPLATE_SUBCATEGORY" val="0"/>
  <p:tag name="KSO_WM_TEMPLATE_MASTER_TYPE" val="1"/>
  <p:tag name="KSO_WM_TEMPLATE_COLOR_TYPE" val="1"/>
  <p:tag name="KSO_WM_SLIDE_ITEM_CNT" val="0"/>
  <p:tag name="KSO_WM_SLIDE_INDEX" val="15"/>
  <p:tag name="KSO_WM_TAG_VERSION" val="1.0"/>
  <p:tag name="KSO_WM_BEAUTIFY_FLAG" val="#wm#"/>
  <p:tag name="KSO_WM_TEMPLATE_CATEGORY" val="custom"/>
  <p:tag name="KSO_WM_TEMPLATE_INDEX" val="20206915"/>
  <p:tag name="KSO_WM_SLIDE_TYPE" val="endPage"/>
  <p:tag name="KSO_WM_SLIDE_SUBTYPE" val="pureTxt"/>
  <p:tag name="KSO_WM_SLIDE_LAYOUT" val="a"/>
  <p:tag name="KSO_WM_SLIDE_LAYOUT_CNT" val="1"/>
</p:tagLst>
</file>

<file path=ppt/tags/tag254.xml><?xml version="1.0" encoding="utf-8"?>
<p:tagLst xmlns:p="http://schemas.openxmlformats.org/presentationml/2006/main">
  <p:tag name="commondata" val="eyJoZGlkIjoiZTUxNjE2YzNmNzUwZDVmNTA0ODRiN2M2Y2U4OTJjNjcifQ=="/>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2"/>
  <p:tag name="KSO_WM_UNIT_LAYERLEVEL" val="1"/>
  <p:tag name="KSO_WM_TAG_VERSION" val="1.0"/>
  <p:tag name="KSO_WM_BEAUTIFY_FLAG" val="#wm#"/>
  <p:tag name="KSO_WM_UNIT_TYPE" val="y"/>
  <p:tag name="KSO_WM_UNIT_INDEX" val="2"/>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3"/>
  <p:tag name="KSO_WM_UNIT_LAYERLEVEL" val="1"/>
  <p:tag name="KSO_WM_TAG_VERSION" val="1.0"/>
  <p:tag name="KSO_WM_BEAUTIFY_FLAG" val="#wm#"/>
  <p:tag name="KSO_WM_UNIT_TYPE" val="y"/>
  <p:tag name="KSO_WM_UNIT_INDEX" val="3"/>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4"/>
  <p:tag name="KSO_WM_UNIT_LAYERLEVEL" val="1"/>
  <p:tag name="KSO_WM_TAG_VERSION" val="1.0"/>
  <p:tag name="KSO_WM_BEAUTIFY_FLAG" val="#wm#"/>
  <p:tag name="KSO_WM_UNIT_TYPE" val="y"/>
  <p:tag name="KSO_WM_UNIT_INDEX" val="4"/>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5"/>
  <p:tag name="KSO_WM_UNIT_LAYERLEVEL" val="1"/>
  <p:tag name="KSO_WM_TAG_VERSION" val="1.0"/>
  <p:tag name="KSO_WM_BEAUTIFY_FLAG" val="#wm#"/>
  <p:tag name="KSO_WM_UNIT_TYPE" val="y"/>
  <p:tag name="KSO_WM_UNIT_INDEX" val="5"/>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y*6"/>
  <p:tag name="KSO_WM_UNIT_LAYERLEVEL" val="1"/>
  <p:tag name="KSO_WM_TAG_VERSION" val="1.0"/>
  <p:tag name="KSO_WM_BEAUTIFY_FLAG" val="#wm#"/>
  <p:tag name="KSO_WM_UNIT_TYPE" val="y"/>
  <p:tag name="KSO_WM_UNIT_INDEX" val="6"/>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SLIDE_BACKGROUND_TYPE" val="general"/>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 name="KSO_WM_UNIT_BK_DARK_LIGHT" val="2"/>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_13*i*1"/>
  <p:tag name="KSO_WM_UNIT_LAYERLEVEL" val="1"/>
  <p:tag name="KSO_WM_TAG_VERSION" val="1.0"/>
  <p:tag name="KSO_WM_BEAUTIFY_FLAG" val="#wm#"/>
  <p:tag name="KSO_WM_UNIT_SUBTYPE" val="h"/>
  <p:tag name="KSO_WM_SLIDE_BACKGROUND_TYPE" val="frame"/>
  <p:tag name="KSO_WM_SLIDE_BK_DARK_LIGHT" val="2"/>
  <p:tag name="KSO_WM_UNIT_BK_DARK_LIGHT" val="2"/>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2"/>
</p:tagLst>
</file>

<file path=ppt/tags/tag8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i*1"/>
  <p:tag name="KSO_WM_UNIT_LAYERLEVEL" val="1"/>
  <p:tag name="KSO_WM_TAG_VERSION" val="1.0"/>
  <p:tag name="KSO_WM_BEAUTIFY_FLAG" val="#wm#"/>
  <p:tag name="KSO_WM_UNIT_TYPE" val="i"/>
  <p:tag name="KSO_WM_UNIT_INDEX" val="1"/>
  <p:tag name="KSO_WM_UNIT_SUBTYPE" val="h"/>
  <p:tag name="KSO_WM_SLIDE_BACKGROUND_TYPE" val="leftRight"/>
  <p:tag name="KSO_WM_SLIDE_BK_DARK_LIGHT" val="2"/>
  <p:tag name="KSO_WM_UNIT_BK_DARK_LIGHT" val="2"/>
</p:tagLst>
</file>

<file path=ppt/tags/tag8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8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8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 name="KSO_WM_SLIDE_BACKGROUND_TYPE" val="leftRight"/>
  <p:tag name="KSO_WM_SLIDE_BK_DARK_LIGHT" val="2"/>
</p:tagLst>
</file>

<file path=ppt/tags/tag9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i*1"/>
  <p:tag name="KSO_WM_UNIT_LAYERLEVEL" val="1"/>
  <p:tag name="KSO_WM_TAG_VERSION" val="1.0"/>
  <p:tag name="KSO_WM_BEAUTIFY_FLAG" val="#wm#"/>
  <p:tag name="KSO_WM_UNIT_TYPE" val="i"/>
  <p:tag name="KSO_WM_UNIT_INDEX" val="1"/>
  <p:tag name="KSO_WM_UNIT_SUBTYPE" val="h"/>
  <p:tag name="KSO_WM_SLIDE_BACKGROUND_TYPE" val="topBottom"/>
  <p:tag name="KSO_WM_SLIDE_BK_DARK_LIGHT" val="2"/>
  <p:tag name="KSO_WM_UNIT_BK_DARK_LIGHT" val="2"/>
</p:tagLst>
</file>

<file path=ppt/tags/tag9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9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ags/tag9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 name="KSO_WM_SLIDE_BACKGROUND_TYPE" val="topBottom"/>
  <p:tag name="KSO_WM_SLIDE_BK_DARK_LIGHT" val="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宋体"/>
        <a:font script="Hant" typeface="新細明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
      <a:dk1>
        <a:srgbClr val="000000"/>
      </a:dk1>
      <a:lt1>
        <a:srgbClr val="FFFFFF"/>
      </a:lt1>
      <a:dk2>
        <a:srgbClr val="F5F5F8"/>
      </a:dk2>
      <a:lt2>
        <a:srgbClr val="FFFFFF"/>
      </a:lt2>
      <a:accent1>
        <a:srgbClr val="577CCE"/>
      </a:accent1>
      <a:accent2>
        <a:srgbClr val="5999AF"/>
      </a:accent2>
      <a:accent3>
        <a:srgbClr val="5BA080"/>
      </a:accent3>
      <a:accent4>
        <a:srgbClr val="8BAA69"/>
      </a:accent4>
      <a:accent5>
        <a:srgbClr val="D6B250"/>
      </a:accent5>
      <a:accent6>
        <a:srgbClr val="E79647"/>
      </a:accent6>
      <a:hlink>
        <a:srgbClr val="0000FF"/>
      </a:hlink>
      <a:folHlink>
        <a:srgbClr val="FF00FF"/>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
        <a:cs typeface=""/>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4673</Words>
  <Application>WPS 演示</Application>
  <PresentationFormat>宽屏</PresentationFormat>
  <Paragraphs>887</Paragraphs>
  <Slides>21</Slides>
  <Notes>0</Notes>
  <HiddenSlides>0</HiddenSlides>
  <MMClips>0</MMClips>
  <ScaleCrop>false</ScaleCrop>
  <HeadingPairs>
    <vt:vector size="6" baseType="variant">
      <vt:variant>
        <vt:lpstr>已用的字体</vt:lpstr>
      </vt:variant>
      <vt:variant>
        <vt:i4>9</vt:i4>
      </vt:variant>
      <vt:variant>
        <vt:lpstr>主题</vt:lpstr>
      </vt:variant>
      <vt:variant>
        <vt:i4>2</vt:i4>
      </vt:variant>
      <vt:variant>
        <vt:lpstr>幻灯片标题</vt:lpstr>
      </vt:variant>
      <vt:variant>
        <vt:i4>21</vt:i4>
      </vt:variant>
    </vt:vector>
  </HeadingPairs>
  <TitlesOfParts>
    <vt:vector size="32" baseType="lpstr">
      <vt:lpstr>Arial</vt:lpstr>
      <vt:lpstr>宋体</vt:lpstr>
      <vt:lpstr>Wingdings</vt:lpstr>
      <vt:lpstr>微软雅黑</vt:lpstr>
      <vt:lpstr>Segoe UI</vt:lpstr>
      <vt:lpstr>微软雅黑 Light</vt:lpstr>
      <vt:lpstr>Arial Unicode MS</vt:lpstr>
      <vt:lpstr>黑体</vt:lpstr>
      <vt:lpstr>仿宋_GB2312</vt:lpstr>
      <vt:lpstr>Office 主题​​</vt:lpstr>
      <vt:lpstr>1_Office 主题​​</vt:lpstr>
      <vt:lpstr>工作年度报告</vt:lpstr>
      <vt:lpstr>PowerPoint 演示文稿</vt:lpstr>
      <vt:lpstr>工作年度报告</vt:lpstr>
      <vt:lpstr>PowerPoint 演示文稿</vt:lpstr>
      <vt:lpstr>总体情况</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其他需要报告的事项</vt:lpstr>
      <vt:lpstr>PowerPoint 演示文稿</vt:lpstr>
      <vt:lpstr>PowerPoint 演示文稿</vt:lpstr>
      <vt:lpstr>谢谢</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user</cp:lastModifiedBy>
  <cp:revision>3</cp:revision>
  <dcterms:created xsi:type="dcterms:W3CDTF">2026-01-23T01:18:21Z</dcterms:created>
  <dcterms:modified xsi:type="dcterms:W3CDTF">2026-01-23T01:18:21Z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2052-12.8.2.18605</vt:lpwstr>
  </property>
  <property fmtid="{D5CDD505-2E9C-101B-9397-08002B2CF9AE}" pid="3" name="ICV">
    <vt:lpwstr/>
  </property>
</Properties>
</file>