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sldIdLst>
    <p:sldId id="256" r:id="rId5"/>
    <p:sldId id="262" r:id="rId6"/>
    <p:sldId id="259" r:id="rId7"/>
    <p:sldId id="263" r:id="rId8"/>
    <p:sldId id="264" r:id="rId9"/>
    <p:sldId id="265" r:id="rId10"/>
    <p:sldId id="266" r:id="rId11"/>
    <p:sldId id="267" r:id="rId12"/>
    <p:sldId id="268"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6" d="100"/>
          <a:sy n="116" d="100"/>
        </p:scale>
        <p:origin x="336" y="108"/>
      </p:cViewPr>
      <p:guideLst>
        <p:guide orient="horz" pos="217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image" Target="../media/image3.png"/><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image" Target="../media/image2.png"/><Relationship Id="rId2" Type="http://schemas.openxmlformats.org/officeDocument/2006/relationships/tags" Target="../tags/tag10.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8.xml"/><Relationship Id="rId8" Type="http://schemas.openxmlformats.org/officeDocument/2006/relationships/tags" Target="../tags/tag17.xml"/><Relationship Id="rId7" Type="http://schemas.openxmlformats.org/officeDocument/2006/relationships/image" Target="../media/image6.png"/><Relationship Id="rId6" Type="http://schemas.openxmlformats.org/officeDocument/2006/relationships/tags" Target="../tags/tag16.xml"/><Relationship Id="rId5" Type="http://schemas.openxmlformats.org/officeDocument/2006/relationships/image" Target="../media/image5.png"/><Relationship Id="rId4" Type="http://schemas.openxmlformats.org/officeDocument/2006/relationships/tags" Target="../tags/tag15.xml"/><Relationship Id="rId3" Type="http://schemas.openxmlformats.org/officeDocument/2006/relationships/image" Target="../media/image4.png"/><Relationship Id="rId2" Type="http://schemas.openxmlformats.org/officeDocument/2006/relationships/tags" Target="../tags/tag14.xml"/><Relationship Id="rId13" Type="http://schemas.openxmlformats.org/officeDocument/2006/relationships/tags" Target="../tags/tag22.xml"/><Relationship Id="rId12" Type="http://schemas.openxmlformats.org/officeDocument/2006/relationships/tags" Target="../tags/tag21.xml"/><Relationship Id="rId11" Type="http://schemas.openxmlformats.org/officeDocument/2006/relationships/tags" Target="../tags/tag20.xml"/><Relationship Id="rId10" Type="http://schemas.openxmlformats.org/officeDocument/2006/relationships/tags" Target="../tags/tag19.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image" Target="../media/image1.png"/><Relationship Id="rId2" Type="http://schemas.openxmlformats.org/officeDocument/2006/relationships/tags" Target="../tags/tag53.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7" Type="http://schemas.openxmlformats.org/officeDocument/2006/relationships/image" Target="../media/image3.png"/><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image" Target="../media/image2.png"/><Relationship Id="rId2" Type="http://schemas.openxmlformats.org/officeDocument/2006/relationships/tags" Target="../tags/tag63.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7" name="图片 6"/>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24" name="署名占位符 10"/>
          <p:cNvSpPr>
            <a:spLocks noGrp="1"/>
          </p:cNvSpPr>
          <p:nvPr>
            <p:ph type="body" sz="quarter" idx="17" hasCustomPrompt="1"/>
            <p:custDataLst>
              <p:tags r:id="rId4"/>
            </p:custDataLst>
          </p:nvPr>
        </p:nvSpPr>
        <p:spPr>
          <a:xfrm>
            <a:off x="2332355" y="3657600"/>
            <a:ext cx="8864600" cy="721360"/>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lIns="71755" tIns="18000" rIns="71755" bIns="18000" numCol="1" spcCol="0" rtlCol="0" fromWordArt="0" anchor="t" anchorCtr="0" forceAA="0" compatLnSpc="1">
            <a:normAutofit/>
          </a:bodyPr>
          <a:lstStyle>
            <a:defPPr>
              <a:defRPr lang="zh-CN"/>
            </a:defPPr>
            <a:lvl1pPr marL="0" marR="0" algn="r" defTabSz="914400" rtl="0" eaLnBrk="1" fontAlgn="auto" latinLnBrk="0" hangingPunct="1">
              <a:lnSpc>
                <a:spcPct val="100000"/>
              </a:lnSpc>
              <a:buClrTx/>
              <a:buSzTx/>
              <a:buFontTx/>
              <a:buNone/>
              <a:defRPr kumimoji="0" lang="zh-CN" altLang="en-US" sz="2400" b="1" i="0" u="none" strike="noStrike" kern="1200" cap="none" spc="0" normalizeH="0" baseline="0" noProof="1" dirty="0">
                <a:gradFill>
                  <a:gsLst>
                    <a:gs pos="0">
                      <a:srgbClr val="FFFFFF"/>
                    </a:gs>
                    <a:gs pos="0">
                      <a:srgbClr val="FFFFFF"/>
                    </a:gs>
                    <a:gs pos="0">
                      <a:srgbClr val="FFFFFF"/>
                    </a:gs>
                    <a:gs pos="0">
                      <a:srgbClr val="FFFFFF"/>
                    </a:gs>
                    <a:gs pos="100000">
                      <a:schemeClr val="accent2"/>
                    </a:gs>
                  </a:gsLst>
                  <a:lin ang="4200000" scaled="0"/>
                </a:gradFill>
                <a:latin typeface="+mn-ea"/>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a:sym typeface="+mn-ea"/>
              </a:rPr>
              <a:t>署名</a:t>
            </a:r>
            <a:endParaRPr>
              <a:sym typeface="+mn-ea"/>
            </a:endParaRPr>
          </a:p>
        </p:txBody>
      </p:sp>
      <p:sp>
        <p:nvSpPr>
          <p:cNvPr id="9" name="标题 1"/>
          <p:cNvSpPr txBox="1">
            <a:spLocks noGrp="1"/>
          </p:cNvSpPr>
          <p:nvPr>
            <p:ph type="ctrTitle" hasCustomPrompt="1"/>
            <p:custDataLst>
              <p:tags r:id="rId5"/>
            </p:custDataLst>
          </p:nvPr>
        </p:nvSpPr>
        <p:spPr>
          <a:xfrm>
            <a:off x="2331720" y="1747520"/>
            <a:ext cx="8928735" cy="1579880"/>
          </a:xfrm>
          <a:prstGeom prst="rect">
            <a:avLst/>
          </a:prstGeom>
          <a:noFill/>
        </p:spPr>
        <p:txBody>
          <a:bodyPr wrap="square" lIns="0" rtlCol="0" anchor="b" anchorCtr="0">
            <a:normAutofit/>
          </a:bodyPr>
          <a:lstStyle>
            <a:defPPr>
              <a:defRPr lang="zh-CN"/>
            </a:defPPr>
            <a:lvl1pPr marL="0" marR="0" algn="r" defTabSz="914400" rtl="0" eaLnBrk="1" fontAlgn="auto" latinLnBrk="0" hangingPunct="1">
              <a:lnSpc>
                <a:spcPct val="100000"/>
              </a:lnSpc>
              <a:buClrTx/>
              <a:buSzTx/>
              <a:buFontTx/>
              <a:buNone/>
              <a:defRPr kumimoji="0" lang="zh-CN" altLang="en-US" sz="6800" b="1" i="0" u="none" strike="noStrike" kern="1200" cap="none" spc="0" normalizeH="0" baseline="0" noProof="1" dirty="0">
                <a:gradFill>
                  <a:gsLst>
                    <a:gs pos="0">
                      <a:schemeClr val="bg1"/>
                    </a:gs>
                    <a:gs pos="0">
                      <a:srgbClr val="FFFFFF"/>
                    </a:gs>
                    <a:gs pos="100000">
                      <a:schemeClr val="accent2">
                        <a:lumMod val="60000"/>
                        <a:lumOff val="40000"/>
                      </a:schemeClr>
                    </a:gs>
                  </a:gsLst>
                  <a:lin ang="5400000" scaled="0"/>
                </a:gradFill>
                <a:effectLst/>
                <a:uFill>
                  <a:solidFill>
                    <a:prstClr val="black"/>
                  </a:solidFill>
                </a:u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dirty="0">
                <a:sym typeface="+mn-ea"/>
              </a:rPr>
              <a:t>单击编辑母版标题</a:t>
            </a:r>
            <a:endParaRPr dirty="0">
              <a:sym typeface="+mn-ea"/>
            </a:endParaRPr>
          </a:p>
        </p:txBody>
      </p:sp>
      <p:sp>
        <p:nvSpPr>
          <p:cNvPr id="2" name="公司名占位符 6"/>
          <p:cNvSpPr>
            <a:spLocks noGrp="1"/>
          </p:cNvSpPr>
          <p:nvPr>
            <p:ph type="body" sz="quarter" idx="13" hasCustomPrompt="1"/>
            <p:custDataLst>
              <p:tags r:id="rId6"/>
            </p:custDataLst>
          </p:nvPr>
        </p:nvSpPr>
        <p:spPr>
          <a:xfrm>
            <a:off x="2331085" y="639445"/>
            <a:ext cx="8802370" cy="504190"/>
          </a:xfrm>
          <a:prstGeom prst="rect">
            <a:avLst/>
          </a:prstGeom>
          <a:noFill/>
        </p:spPr>
        <p:txBody>
          <a:bodyPr vert="horz" wrap="square" lIns="0" tIns="45720" rIns="91440" bIns="45720" rtlCol="0" anchor="b" anchorCtr="0">
            <a:normAutofit/>
          </a:bodyPr>
          <a:lstStyle>
            <a:lvl1pPr marL="0" marR="0" indent="0" algn="r" defTabSz="914400" rtl="0" eaLnBrk="1" fontAlgn="auto" latinLnBrk="0" hangingPunct="1">
              <a:lnSpc>
                <a:spcPct val="100000"/>
              </a:lnSpc>
              <a:spcBef>
                <a:spcPts val="1000"/>
              </a:spcBef>
              <a:buClrTx/>
              <a:buSzTx/>
              <a:buFont typeface="Arial" panose="020B0604020202020204" pitchFamily="34" charset="0"/>
              <a:buNone/>
              <a:defRPr kumimoji="0" lang="zh-CN" altLang="en-US" sz="2000" b="1" i="0" u="none" strike="noStrike" kern="1200" cap="none" spc="0" normalizeH="0" baseline="0" noProof="1">
                <a:gradFill>
                  <a:gsLst>
                    <a:gs pos="0">
                      <a:srgbClr val="FFFFFF"/>
                    </a:gs>
                    <a:gs pos="0">
                      <a:srgbClr val="FFFFFF"/>
                    </a:gs>
                    <a:gs pos="0">
                      <a:srgbClr val="FFFFFF"/>
                    </a:gs>
                    <a:gs pos="0">
                      <a:srgbClr val="FFFFFF"/>
                    </a:gs>
                    <a:gs pos="100000">
                      <a:schemeClr val="accent2"/>
                    </a:gs>
                  </a:gsLst>
                  <a:lin ang="4200000" scaled="0"/>
                </a:gradFill>
                <a:latin typeface="+mn-lt"/>
                <a:ea typeface="+mn-ea"/>
                <a:cs typeface="+mn-cs"/>
              </a:defRPr>
            </a:lvl1pPr>
            <a:lvl2pPr marL="457200" indent="0" algn="ctr" defTabSz="914400" rtl="0" eaLnBrk="1" latinLnBrk="0" hangingPunct="1">
              <a:lnSpc>
                <a:spcPct val="130000"/>
              </a:lnSpc>
              <a:spcBef>
                <a:spcPts val="500"/>
              </a:spcBef>
              <a:buFont typeface="Arial" panose="020B0604020202020204" pitchFamily="34" charset="0"/>
              <a:buNone/>
              <a:defRPr sz="2000" kern="1200" spc="0">
                <a:solidFill>
                  <a:srgbClr val="000000"/>
                </a:solidFill>
                <a:latin typeface="+mn-lt"/>
                <a:ea typeface="+mn-ea"/>
                <a:cs typeface="+mn-cs"/>
              </a:defRPr>
            </a:lvl2pPr>
            <a:lvl3pPr marL="914400" indent="0" algn="ctr" defTabSz="914400" rtl="0" eaLnBrk="1" latinLnBrk="0" hangingPunct="1">
              <a:lnSpc>
                <a:spcPct val="130000"/>
              </a:lnSpc>
              <a:spcBef>
                <a:spcPts val="500"/>
              </a:spcBef>
              <a:buFont typeface="Arial" panose="020B0604020202020204" pitchFamily="34" charset="0"/>
              <a:buNone/>
              <a:defRPr sz="1800" kern="1200" spc="0">
                <a:solidFill>
                  <a:srgbClr val="000000"/>
                </a:solidFill>
                <a:latin typeface="+mn-lt"/>
                <a:ea typeface="+mn-ea"/>
                <a:cs typeface="+mn-cs"/>
              </a:defRPr>
            </a:lvl3pPr>
            <a:lvl4pPr marL="1371600" indent="0" algn="ctr" defTabSz="914400" rtl="0" eaLnBrk="1" latinLnBrk="0" hangingPunct="1">
              <a:lnSpc>
                <a:spcPct val="130000"/>
              </a:lnSpc>
              <a:spcBef>
                <a:spcPts val="500"/>
              </a:spcBef>
              <a:buFont typeface="Arial" panose="020B0604020202020204" pitchFamily="34" charset="0"/>
              <a:buNone/>
              <a:defRPr sz="1600" kern="1200" spc="0">
                <a:solidFill>
                  <a:srgbClr val="000000"/>
                </a:solidFill>
                <a:latin typeface="+mn-lt"/>
                <a:ea typeface="+mn-ea"/>
                <a:cs typeface="+mn-cs"/>
              </a:defRPr>
            </a:lvl4pPr>
            <a:lvl5pPr marL="1828800" indent="0" algn="ctr" defTabSz="914400" rtl="0" eaLnBrk="1" latinLnBrk="0" hangingPunct="1">
              <a:lnSpc>
                <a:spcPct val="130000"/>
              </a:lnSpc>
              <a:spcBef>
                <a:spcPts val="500"/>
              </a:spcBef>
              <a:buFont typeface="Arial" panose="020B0604020202020204" pitchFamily="34" charset="0"/>
              <a:buNone/>
              <a:defRPr sz="1600" kern="1200" spc="0">
                <a:solidFill>
                  <a:srgbClr val="00000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rgbClr val="000000"/>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rgbClr val="000000"/>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rgbClr val="000000"/>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rgbClr val="000000"/>
                </a:solidFill>
                <a:latin typeface="+mn-lt"/>
                <a:ea typeface="+mn-ea"/>
                <a:cs typeface="+mn-cs"/>
              </a:defRPr>
            </a:lvl9pPr>
          </a:lstStyle>
          <a:p>
            <a:pPr lvl="0"/>
            <a:r>
              <a:rPr>
                <a:sym typeface="+mn-ea"/>
              </a:rPr>
              <a:t>公司名</a:t>
            </a:r>
            <a:endParaRPr>
              <a:sym typeface="+mn-e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95960" y="1301749"/>
            <a:ext cx="10800000" cy="4873625"/>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
        <p:nvSpPr>
          <p:cNvPr id="7" name="标题 1"/>
          <p:cNvSpPr>
            <a:spLocks noGrp="1"/>
          </p:cNvSpPr>
          <p:nvPr>
            <p:ph type="title"/>
            <p:custDataLst>
              <p:tags r:id="rId6"/>
            </p:custDataLst>
          </p:nvPr>
        </p:nvSpPr>
        <p:spPr>
          <a:xfrm>
            <a:off x="695960" y="360000"/>
            <a:ext cx="10800000" cy="720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showMasterSp="0">
  <p:cSld name="目录">
    <p:spTree>
      <p:nvGrpSpPr>
        <p:cNvPr id="1" name=""/>
        <p:cNvGrpSpPr/>
        <p:nvPr/>
      </p:nvGrpSpPr>
      <p:grpSpPr>
        <a:xfrm>
          <a:off x="0" y="0"/>
          <a:ext cx="0" cy="0"/>
          <a:chOff x="0" y="0"/>
          <a:chExt cx="0" cy="0"/>
        </a:xfrm>
      </p:grpSpPr>
      <p:pic>
        <p:nvPicPr>
          <p:cNvPr id="5" name="图片 1"/>
          <p:cNvPicPr>
            <a:picLocks noChangeAspect="1"/>
          </p:cNvPicPr>
          <p:nvPr userDrawn="1">
            <p:custDataLst>
              <p:tags r:id="rId2"/>
            </p:custDataLst>
          </p:nvPr>
        </p:nvPicPr>
        <p:blipFill>
          <a:blip r:embed="rId3"/>
          <a:stretch>
            <a:fillRect/>
          </a:stretch>
        </p:blipFill>
        <p:spPr>
          <a:xfrm>
            <a:off x="0" y="0"/>
            <a:ext cx="12192000" cy="6858000"/>
          </a:xfrm>
          <a:prstGeom prst="rect">
            <a:avLst/>
          </a:prstGeom>
          <a:effectLst>
            <a:softEdge rad="0"/>
          </a:effectLst>
        </p:spPr>
      </p:pic>
      <p:sp>
        <p:nvSpPr>
          <p:cNvPr id="6" name="矩形: 圆角 33"/>
          <p:cNvSpPr/>
          <p:nvPr userDrawn="1">
            <p:custDataLst>
              <p:tags r:id="rId4"/>
            </p:custDataLst>
          </p:nvPr>
        </p:nvSpPr>
        <p:spPr>
          <a:xfrm>
            <a:off x="609600" y="351790"/>
            <a:ext cx="10972800" cy="6283960"/>
          </a:xfrm>
          <a:prstGeom prst="roundRect">
            <a:avLst>
              <a:gd name="adj" fmla="val 5461"/>
            </a:avLst>
          </a:prstGeom>
          <a:solidFill>
            <a:schemeClr val="bg1">
              <a:alpha val="13000"/>
            </a:schemeClr>
          </a:solidFill>
          <a:ln w="47625">
            <a:gradFill>
              <a:gsLst>
                <a:gs pos="0">
                  <a:schemeClr val="accent1">
                    <a:lumMod val="5000"/>
                    <a:lumOff val="95000"/>
                    <a:alpha val="70000"/>
                  </a:schemeClr>
                </a:gs>
                <a:gs pos="100000">
                  <a:schemeClr val="accent2">
                    <a:lumMod val="60000"/>
                    <a:lumOff val="40000"/>
                    <a:alpha val="70000"/>
                  </a:schemeClr>
                </a:gs>
              </a:gsLst>
              <a:lin ang="60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思源宋体 CN Heavy" panose="02020900000000000000" pitchFamily="18" charset="-122"/>
            </a:endParaRPr>
          </a:p>
        </p:txBody>
      </p:sp>
      <p:sp>
        <p:nvSpPr>
          <p:cNvPr id="10" name="标题 1"/>
          <p:cNvSpPr>
            <a:spLocks noGrp="1"/>
          </p:cNvSpPr>
          <p:nvPr>
            <p:ph type="title" hasCustomPrompt="1"/>
            <p:custDataLst>
              <p:tags r:id="rId5"/>
            </p:custDataLst>
          </p:nvPr>
        </p:nvSpPr>
        <p:spPr>
          <a:xfrm>
            <a:off x="1297305" y="792480"/>
            <a:ext cx="1419225" cy="5273040"/>
          </a:xfrm>
          <a:prstGeom prst="rect">
            <a:avLst/>
          </a:prstGeom>
        </p:spPr>
        <p:txBody>
          <a:bodyPr vert="eaVert" wrap="square" anchor="b">
            <a:normAutofit/>
          </a:bodyPr>
          <a:lstStyle>
            <a:lvl1pPr algn="ctr">
              <a:defRPr kumimoji="0" lang="zh-CN" altLang="en-US" sz="6000" b="1" i="0" u="none" strike="noStrike" kern="1200" cap="none" spc="0" normalizeH="0" baseline="0" noProof="1">
                <a:gradFill>
                  <a:gsLst>
                    <a:gs pos="0">
                      <a:srgbClr val="FFFFFF"/>
                    </a:gs>
                    <a:gs pos="100000">
                      <a:schemeClr val="accent2"/>
                    </a:gs>
                  </a:gsLst>
                  <a:lin ang="3000000" scaled="1"/>
                </a:gradFill>
                <a:effectLst/>
                <a:uFill>
                  <a:solidFill>
                    <a:prstClr val="black"/>
                  </a:solidFill>
                </a:uFill>
                <a:latin typeface="+mj-lt"/>
                <a:ea typeface="+mj-ea"/>
                <a:cs typeface="+mj-cs"/>
              </a:defRPr>
            </a:lvl1pPr>
          </a:lstStyle>
          <a:p>
            <a:r>
              <a:rPr lang="zh-CN" altLang="en-US" dirty="0"/>
              <a:t>标题</a:t>
            </a:r>
            <a:endParaRPr lang="zh-CN" altLang="en-US" dirty="0"/>
          </a:p>
        </p:txBody>
      </p:sp>
      <p:pic>
        <p:nvPicPr>
          <p:cNvPr id="115" name="图片 114" descr="形状&#10;&#10;描述已自动生成"/>
          <p:cNvPicPr>
            <a:picLocks noChangeAspect="1"/>
          </p:cNvPicPr>
          <p:nvPr userDrawn="1">
            <p:custDataLst>
              <p:tags r:id="rId6"/>
            </p:custDataLst>
          </p:nvPr>
        </p:nvPicPr>
        <p:blipFill>
          <a:blip r:embed="rId7">
            <a:lum bright="6000"/>
          </a:blip>
          <a:stretch>
            <a:fillRect/>
          </a:stretch>
        </p:blipFill>
        <p:spPr>
          <a:xfrm>
            <a:off x="0" y="5981700"/>
            <a:ext cx="12192000" cy="87630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pic>
        <p:nvPicPr>
          <p:cNvPr id="7" name="图片 4"/>
          <p:cNvPicPr>
            <a:picLocks noChangeAspect="1"/>
          </p:cNvPicPr>
          <p:nvPr>
            <p:custDataLst>
              <p:tags r:id="rId2"/>
            </p:custDataLst>
          </p:nvPr>
        </p:nvPicPr>
        <p:blipFill rotWithShape="1">
          <a:blip r:embed="rId3" cstate="print"/>
          <a:srcRect/>
          <a:stretch>
            <a:fillRect/>
          </a:stretch>
        </p:blipFill>
        <p:spPr>
          <a:xfrm>
            <a:off x="0" y="0"/>
            <a:ext cx="12192000" cy="6858000"/>
          </a:xfrm>
          <a:prstGeom prst="rect">
            <a:avLst/>
          </a:prstGeom>
        </p:spPr>
      </p:pic>
      <p:pic>
        <p:nvPicPr>
          <p:cNvPr id="16" name="图片 15"/>
          <p:cNvPicPr>
            <a:picLocks noChangeAspect="1"/>
          </p:cNvPicPr>
          <p:nvPr>
            <p:custDataLst>
              <p:tags r:id="rId4"/>
            </p:custDataLst>
          </p:nvPr>
        </p:nvPicPr>
        <p:blipFill rotWithShape="1">
          <a:blip r:embed="rId5" cstate="print"/>
          <a:srcRect/>
          <a:stretch>
            <a:fillRect/>
          </a:stretch>
        </p:blipFill>
        <p:spPr>
          <a:xfrm>
            <a:off x="0" y="2427605"/>
            <a:ext cx="12192000" cy="4430395"/>
          </a:xfrm>
          <a:prstGeom prst="rect">
            <a:avLst/>
          </a:prstGeom>
        </p:spPr>
      </p:pic>
      <p:pic>
        <p:nvPicPr>
          <p:cNvPr id="13" name="图片 12" descr="图层"/>
          <p:cNvPicPr>
            <a:picLocks noChangeAspect="1"/>
          </p:cNvPicPr>
          <p:nvPr>
            <p:custDataLst>
              <p:tags r:id="rId6"/>
            </p:custDataLst>
          </p:nvPr>
        </p:nvPicPr>
        <p:blipFill>
          <a:blip r:embed="rId7"/>
          <a:stretch>
            <a:fillRect/>
          </a:stretch>
        </p:blipFill>
        <p:spPr>
          <a:xfrm flipH="1">
            <a:off x="696260" y="423880"/>
            <a:ext cx="2366645" cy="1650365"/>
          </a:xfrm>
          <a:prstGeom prst="rect">
            <a:avLst/>
          </a:prstGeom>
        </p:spPr>
      </p:pic>
      <p:sp>
        <p:nvSpPr>
          <p:cNvPr id="15" name="灯片编号占位符 6"/>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sp>
        <p:nvSpPr>
          <p:cNvPr id="12" name="页脚占位符 5"/>
          <p:cNvSpPr>
            <a:spLocks noGrp="1"/>
          </p:cNvSpPr>
          <p:nvPr>
            <p:ph type="ftr" sz="quarter" idx="11"/>
            <p:custDataLst>
              <p:tags r:id="rId9"/>
            </p:custDataLst>
          </p:nvPr>
        </p:nvSpPr>
        <p:spPr/>
        <p:txBody>
          <a:bodyPr/>
          <a:lstStyle/>
          <a:p>
            <a:endParaRPr lang="zh-CN" altLang="en-US"/>
          </a:p>
        </p:txBody>
      </p:sp>
      <p:sp>
        <p:nvSpPr>
          <p:cNvPr id="11" name="日期占位符 4"/>
          <p:cNvSpPr>
            <a:spLocks noGrp="1"/>
          </p:cNvSpPr>
          <p:nvPr>
            <p:ph type="dt" sz="half" idx="10"/>
            <p:custDataLst>
              <p:tags r:id="rId10"/>
            </p:custDataLst>
          </p:nvPr>
        </p:nvSpPr>
        <p:spPr/>
        <p:txBody>
          <a:bodyPr wrap="square">
            <a:normAutofit/>
          </a:bodyPr>
          <a:lstStyle/>
          <a:p>
            <a:fld id="{5592522B-0F24-4480-B9DD-A9474A6880D6}" type="datetimeFigureOut">
              <a:rPr lang="zh-CN" altLang="en-US" smtClean="0"/>
            </a:fld>
            <a:endParaRPr lang="zh-CN" altLang="en-US"/>
          </a:p>
        </p:txBody>
      </p:sp>
      <p:sp>
        <p:nvSpPr>
          <p:cNvPr id="10" name="节编号 3"/>
          <p:cNvSpPr>
            <a:spLocks noGrp="1"/>
          </p:cNvSpPr>
          <p:nvPr>
            <p:ph type="body" sz="quarter" idx="13" hasCustomPrompt="1"/>
            <p:custDataLst>
              <p:tags r:id="rId11"/>
            </p:custDataLst>
          </p:nvPr>
        </p:nvSpPr>
        <p:spPr>
          <a:xfrm>
            <a:off x="9861345" y="1571307"/>
            <a:ext cx="900000" cy="900000"/>
          </a:xfrm>
          <a:prstGeom prst="ellipse">
            <a:avLst/>
          </a:prstGeom>
          <a:solidFill>
            <a:schemeClr val="accent1"/>
          </a:solidFill>
          <a:ln w="12700">
            <a:solidFill>
              <a:srgbClr val="FFFFFF"/>
            </a:solidFill>
          </a:ln>
        </p:spPr>
        <p:txBody>
          <a:bodyPr wrap="none" anchor="ctr" anchorCtr="0">
            <a:normAutofit/>
          </a:bodyPr>
          <a:lstStyle>
            <a:lvl1pPr marL="0" indent="0" algn="ctr">
              <a:lnSpc>
                <a:spcPct val="100000"/>
              </a:lnSpc>
              <a:buNone/>
              <a:defRPr sz="3200" b="1">
                <a:ln>
                  <a:noFill/>
                </a:ln>
                <a:solidFill>
                  <a:srgbClr val="FFFFFF"/>
                </a:solidFill>
              </a:defRPr>
            </a:lvl1pPr>
          </a:lstStyle>
          <a:p>
            <a:pPr lvl="0"/>
            <a:r>
              <a:rPr lang="zh-CN" altLang="en-US" dirty="0"/>
              <a:t>节编号</a:t>
            </a:r>
            <a:endParaRPr lang="zh-CN" altLang="en-US" dirty="0"/>
          </a:p>
        </p:txBody>
      </p:sp>
      <p:sp>
        <p:nvSpPr>
          <p:cNvPr id="9" name="文本占位符 2"/>
          <p:cNvSpPr>
            <a:spLocks noGrp="1"/>
          </p:cNvSpPr>
          <p:nvPr>
            <p:ph type="body" idx="1" hasCustomPrompt="1"/>
            <p:custDataLst>
              <p:tags r:id="rId12"/>
            </p:custDataLst>
          </p:nvPr>
        </p:nvSpPr>
        <p:spPr>
          <a:xfrm>
            <a:off x="3686175" y="4133215"/>
            <a:ext cx="7098030" cy="1701165"/>
          </a:xfrm>
          <a:prstGeom prst="rect">
            <a:avLst/>
          </a:prstGeom>
          <a:noFill/>
        </p:spPr>
        <p:txBody>
          <a:bodyPr wrap="square">
            <a:normAutofit/>
          </a:bodyPr>
          <a:lstStyle>
            <a:lvl1pPr marL="0" indent="0" algn="r">
              <a:buNone/>
              <a:defRPr sz="2400" b="1" u="none" strike="noStrike" kern="1200" cap="none" spc="0" normalizeH="0">
                <a:solidFill>
                  <a:srgbClr val="FFFFFF"/>
                </a:solidFill>
                <a:uFillTx/>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单击此处编辑副标题</a:t>
            </a:r>
            <a:endParaRPr lang="zh-CN" altLang="en-US" dirty="0"/>
          </a:p>
        </p:txBody>
      </p:sp>
      <p:sp>
        <p:nvSpPr>
          <p:cNvPr id="8" name="标题 1"/>
          <p:cNvSpPr txBox="1">
            <a:spLocks noGrp="1"/>
          </p:cNvSpPr>
          <p:nvPr>
            <p:ph type="title" hasCustomPrompt="1"/>
            <p:custDataLst>
              <p:tags r:id="rId13"/>
            </p:custDataLst>
          </p:nvPr>
        </p:nvSpPr>
        <p:spPr>
          <a:xfrm>
            <a:off x="3686175" y="2766060"/>
            <a:ext cx="7125970" cy="1214755"/>
          </a:xfrm>
          <a:prstGeom prst="rect">
            <a:avLst/>
          </a:prstGeom>
          <a:noFill/>
        </p:spPr>
        <p:txBody>
          <a:bodyPr vert="horz" wrap="square" lIns="0" tIns="45720" rIns="91440" bIns="45720" rtlCol="0" anchor="b" anchorCtr="0">
            <a:normAutofit/>
          </a:bodyPr>
          <a:lstStyle>
            <a:defPPr>
              <a:defRPr lang="zh-CN"/>
            </a:defPPr>
            <a:lvl1pPr marL="0" marR="0" lvl="0" algn="r" defTabSz="914400" rtl="0" eaLnBrk="1" fontAlgn="auto" latinLnBrk="0" hangingPunct="1">
              <a:lnSpc>
                <a:spcPct val="100000"/>
              </a:lnSpc>
              <a:buClrTx/>
              <a:buSzTx/>
              <a:buFontTx/>
              <a:buNone/>
              <a:defRPr kumimoji="0" lang="zh-CN" altLang="en-US" sz="6600" b="1" i="0" u="none" strike="noStrike" kern="1200" cap="none" spc="0" normalizeH="0" baseline="0" noProof="1" dirty="0">
                <a:gradFill>
                  <a:gsLst>
                    <a:gs pos="0">
                      <a:schemeClr val="bg1"/>
                    </a:gs>
                    <a:gs pos="0">
                      <a:srgbClr val="FFFFFF"/>
                    </a:gs>
                    <a:gs pos="100000">
                      <a:schemeClr val="accent2">
                        <a:lumMod val="60000"/>
                        <a:lumOff val="40000"/>
                      </a:schemeClr>
                    </a:gs>
                  </a:gsLst>
                  <a:lin ang="5400000" scaled="0"/>
                </a:gradFill>
                <a:effectLst/>
                <a:uFill>
                  <a:solidFill>
                    <a:prstClr val="black"/>
                  </a:solidFill>
                </a:uFill>
                <a:latin typeface="+mj-lt"/>
                <a:ea typeface="+mj-ea"/>
                <a:cs typeface="+mj-cs"/>
                <a:sym typeface="+mn-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a:sym typeface="+mn-ea"/>
              </a:rPr>
              <a:t>单击编辑母版标题</a:t>
            </a:r>
            <a:endParaRPr>
              <a:sym typeface="+mn-ea"/>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3" name="内容占位符 2"/>
          <p:cNvSpPr>
            <a:spLocks noGrp="1"/>
          </p:cNvSpPr>
          <p:nvPr>
            <p:ph sz="half" idx="1"/>
            <p:custDataLst>
              <p:tags r:id="rId2"/>
            </p:custDataLst>
          </p:nvPr>
        </p:nvSpPr>
        <p:spPr>
          <a:xfrm>
            <a:off x="695960" y="1301750"/>
            <a:ext cx="5323840" cy="4875850"/>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3"/>
            </p:custDataLst>
          </p:nvPr>
        </p:nvSpPr>
        <p:spPr>
          <a:xfrm>
            <a:off x="6172200" y="1301750"/>
            <a:ext cx="5323840" cy="4875850"/>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8" name="标题 1"/>
          <p:cNvSpPr>
            <a:spLocks noGrp="1"/>
          </p:cNvSpPr>
          <p:nvPr>
            <p:ph type="title"/>
            <p:custDataLst>
              <p:tags r:id="rId7"/>
            </p:custDataLst>
          </p:nvPr>
        </p:nvSpPr>
        <p:spPr>
          <a:xfrm>
            <a:off x="695960" y="360000"/>
            <a:ext cx="10800000" cy="720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3" name="文本占位符 2"/>
          <p:cNvSpPr>
            <a:spLocks noGrp="1"/>
          </p:cNvSpPr>
          <p:nvPr>
            <p:ph type="body" idx="1"/>
            <p:custDataLst>
              <p:tags r:id="rId2"/>
            </p:custDataLst>
          </p:nvPr>
        </p:nvSpPr>
        <p:spPr>
          <a:xfrm>
            <a:off x="695960" y="1301750"/>
            <a:ext cx="5323840" cy="411303"/>
          </a:xfrm>
          <a:prstGeom prst="rect">
            <a:avLst/>
          </a:prstGeo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custDataLst>
              <p:tags r:id="rId3"/>
            </p:custDataLst>
          </p:nvPr>
        </p:nvSpPr>
        <p:spPr>
          <a:xfrm>
            <a:off x="695960" y="1875099"/>
            <a:ext cx="5323840" cy="4300276"/>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custDataLst>
              <p:tags r:id="rId4"/>
            </p:custDataLst>
          </p:nvPr>
        </p:nvSpPr>
        <p:spPr>
          <a:xfrm>
            <a:off x="6172200" y="1301750"/>
            <a:ext cx="5323840" cy="411303"/>
          </a:xfrm>
          <a:prstGeom prst="rect">
            <a:avLst/>
          </a:prstGeo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custDataLst>
              <p:tags r:id="rId5"/>
            </p:custDataLst>
          </p:nvPr>
        </p:nvSpPr>
        <p:spPr>
          <a:xfrm>
            <a:off x="6172200" y="1875099"/>
            <a:ext cx="5323840" cy="4300276"/>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10" name="标题 1"/>
          <p:cNvSpPr>
            <a:spLocks noGrp="1"/>
          </p:cNvSpPr>
          <p:nvPr>
            <p:ph type="title"/>
            <p:custDataLst>
              <p:tags r:id="rId9"/>
            </p:custDataLst>
          </p:nvPr>
        </p:nvSpPr>
        <p:spPr>
          <a:xfrm>
            <a:off x="695960" y="360000"/>
            <a:ext cx="10800000" cy="720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6" name="标题 1"/>
          <p:cNvSpPr>
            <a:spLocks noGrp="1"/>
          </p:cNvSpPr>
          <p:nvPr>
            <p:ph type="title"/>
            <p:custDataLst>
              <p:tags r:id="rId5"/>
            </p:custDataLst>
          </p:nvPr>
        </p:nvSpPr>
        <p:spPr>
          <a:xfrm>
            <a:off x="695960" y="360000"/>
            <a:ext cx="10800000" cy="720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仅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95960" y="360045"/>
            <a:ext cx="10801985" cy="5817870"/>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标题和副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6" name="Text Placeholder 5"/>
          <p:cNvSpPr>
            <a:spLocks noGrp="1"/>
          </p:cNvSpPr>
          <p:nvPr>
            <p:ph type="body" idx="13" hasCustomPrompt="1"/>
            <p:custDataLst>
              <p:tags r:id="rId5"/>
            </p:custDataLst>
          </p:nvPr>
        </p:nvSpPr>
        <p:spPr>
          <a:xfrm>
            <a:off x="695960" y="1301750"/>
            <a:ext cx="10799088" cy="405553"/>
          </a:xfrm>
          <a:prstGeom prst="rect">
            <a:avLst/>
          </a:prstGeom>
        </p:spPr>
        <p:txBody>
          <a:bodyPr/>
          <a:lstStyle>
            <a:lvl5pPr>
              <a:buNone/>
              <a:defRPr/>
            </a:lvl5pPr>
          </a:lstStyle>
          <a:p>
            <a:pPr lvl="0"/>
            <a:r>
              <a:rPr lang="zh-CN" altLang="en-US"/>
              <a:t>单击此处编辑副标题</a:t>
            </a:r>
            <a:endParaRPr lang="zh-CN" altLang="en-US"/>
          </a:p>
        </p:txBody>
      </p:sp>
      <p:sp>
        <p:nvSpPr>
          <p:cNvPr id="7" name="标题 1"/>
          <p:cNvSpPr>
            <a:spLocks noGrp="1"/>
          </p:cNvSpPr>
          <p:nvPr>
            <p:ph type="title"/>
            <p:custDataLst>
              <p:tags r:id="rId6"/>
            </p:custDataLst>
          </p:nvPr>
        </p:nvSpPr>
        <p:spPr>
          <a:xfrm>
            <a:off x="695960" y="360000"/>
            <a:ext cx="10800000" cy="720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9" name="署名占位符 10"/>
          <p:cNvSpPr>
            <a:spLocks noGrp="1"/>
          </p:cNvSpPr>
          <p:nvPr>
            <p:ph type="body" sz="quarter" idx="17" hasCustomPrompt="1"/>
            <p:custDataLst>
              <p:tags r:id="rId4"/>
            </p:custDataLst>
          </p:nvPr>
        </p:nvSpPr>
        <p:spPr>
          <a:xfrm>
            <a:off x="3112135" y="3471270"/>
            <a:ext cx="5967730" cy="698500"/>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lIns="71755" tIns="18000" rIns="71755" bIns="18000" numCol="1" spcCol="0" rtlCol="0" fromWordArt="0" anchor="t" anchorCtr="0" forceAA="0" compatLnSpc="1">
            <a:normAutofit/>
          </a:bodyPr>
          <a:lstStyle>
            <a:defPPr>
              <a:defRPr lang="zh-CN"/>
            </a:defPPr>
            <a:lvl1pPr marL="0" marR="0" algn="ctr" defTabSz="914400" rtl="0" eaLnBrk="1" fontAlgn="auto" latinLnBrk="0" hangingPunct="1">
              <a:lnSpc>
                <a:spcPct val="100000"/>
              </a:lnSpc>
              <a:buClrTx/>
              <a:buSzTx/>
              <a:buFontTx/>
              <a:buNone/>
              <a:defRPr kumimoji="0" lang="zh-CN" altLang="en-US" sz="2400" b="1" i="0" u="none" strike="noStrike" kern="1200" cap="none" spc="0" normalizeH="0" baseline="0" noProof="1" dirty="0">
                <a:solidFill>
                  <a:schemeClr val="lt1"/>
                </a:solidFill>
                <a:latin typeface="+mn-ea"/>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dirty="0">
                <a:sym typeface="+mn-ea"/>
              </a:rPr>
              <a:t>署名</a:t>
            </a:r>
            <a:endParaRPr dirty="0">
              <a:sym typeface="+mn-ea"/>
            </a:endParaRPr>
          </a:p>
        </p:txBody>
      </p:sp>
      <p:sp>
        <p:nvSpPr>
          <p:cNvPr id="6" name="标题 6"/>
          <p:cNvSpPr txBox="1">
            <a:spLocks noGrp="1"/>
          </p:cNvSpPr>
          <p:nvPr>
            <p:ph type="ctrTitle" hasCustomPrompt="1"/>
            <p:custDataLst>
              <p:tags r:id="rId5"/>
            </p:custDataLst>
          </p:nvPr>
        </p:nvSpPr>
        <p:spPr>
          <a:xfrm>
            <a:off x="3111818" y="1664970"/>
            <a:ext cx="5968365" cy="1524635"/>
          </a:xfrm>
          <a:prstGeom prst="rect">
            <a:avLst/>
          </a:prstGeom>
          <a:noFill/>
        </p:spPr>
        <p:txBody>
          <a:bodyPr vert="horz" wrap="square" lIns="0" tIns="45720" rIns="91440" bIns="45720" rtlCol="0" anchor="b" anchorCtr="0">
            <a:normAutofit/>
          </a:bodyPr>
          <a:lstStyle>
            <a:defPPr>
              <a:defRPr lang="zh-CN"/>
            </a:defPPr>
            <a:lvl1pPr marL="0" marR="0" lvl="0" algn="ctr" defTabSz="914400" rtl="0" eaLnBrk="1" fontAlgn="auto" latinLnBrk="0" hangingPunct="1">
              <a:lnSpc>
                <a:spcPct val="100000"/>
              </a:lnSpc>
              <a:buClrTx/>
              <a:buSzTx/>
              <a:buFontTx/>
              <a:buNone/>
              <a:defRPr kumimoji="0" lang="zh-CN" altLang="en-US" sz="8000" b="1" i="0" u="none" strike="noStrike" kern="1200" cap="none" spc="0" normalizeH="0" baseline="0" noProof="1" dirty="0">
                <a:gradFill>
                  <a:gsLst>
                    <a:gs pos="0">
                      <a:schemeClr val="bg1"/>
                    </a:gs>
                    <a:gs pos="0">
                      <a:srgbClr val="FFFFFF"/>
                    </a:gs>
                    <a:gs pos="100000">
                      <a:schemeClr val="accent2">
                        <a:lumMod val="60000"/>
                        <a:lumOff val="40000"/>
                      </a:schemeClr>
                    </a:gs>
                  </a:gsLst>
                  <a:lin ang="5400000" scaled="0"/>
                </a:gradFill>
                <a:effectLst/>
                <a:uFill>
                  <a:solidFill>
                    <a:prstClr val="black"/>
                  </a:solidFill>
                </a:uFill>
                <a:latin typeface="+mj-lt"/>
                <a:ea typeface="+mj-ea"/>
                <a:cs typeface="+mj-cs"/>
                <a:sym typeface="+mn-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dirty="0">
                <a:sym typeface="+mn-ea"/>
              </a:rPr>
              <a:t>编辑标题</a:t>
            </a:r>
            <a:endParaRPr dirty="0">
              <a:sym typeface="+mn-ea"/>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showMasterSp="0">
  <p:cSld name="目录">
    <p:spTree>
      <p:nvGrpSpPr>
        <p:cNvPr id="1" name=""/>
        <p:cNvGrpSpPr/>
        <p:nvPr/>
      </p:nvGrpSpPr>
      <p:grpSpPr>
        <a:xfrm>
          <a:off x="0" y="0"/>
          <a:ext cx="0" cy="0"/>
          <a:chOff x="0" y="0"/>
          <a:chExt cx="0" cy="0"/>
        </a:xfrm>
      </p:grpSpPr>
      <p:pic>
        <p:nvPicPr>
          <p:cNvPr id="5" name="图片 1"/>
          <p:cNvPicPr>
            <a:picLocks noChangeAspect="1"/>
          </p:cNvPicPr>
          <p:nvPr userDrawn="1">
            <p:custDataLst>
              <p:tags r:id="rId2"/>
            </p:custDataLst>
          </p:nvPr>
        </p:nvPicPr>
        <p:blipFill>
          <a:blip r:embed="rId3"/>
          <a:stretch>
            <a:fillRect/>
          </a:stretch>
        </p:blipFill>
        <p:spPr>
          <a:xfrm>
            <a:off x="0" y="0"/>
            <a:ext cx="12192000" cy="6858000"/>
          </a:xfrm>
          <a:prstGeom prst="rect">
            <a:avLst/>
          </a:prstGeom>
          <a:effectLst>
            <a:softEdge rad="0"/>
          </a:effectLst>
        </p:spPr>
      </p:pic>
      <p:sp>
        <p:nvSpPr>
          <p:cNvPr id="6" name="矩形: 圆角 33"/>
          <p:cNvSpPr/>
          <p:nvPr userDrawn="1">
            <p:custDataLst>
              <p:tags r:id="rId4"/>
            </p:custDataLst>
          </p:nvPr>
        </p:nvSpPr>
        <p:spPr>
          <a:xfrm>
            <a:off x="609600" y="351790"/>
            <a:ext cx="10972800" cy="6283960"/>
          </a:xfrm>
          <a:prstGeom prst="roundRect">
            <a:avLst>
              <a:gd name="adj" fmla="val 5461"/>
            </a:avLst>
          </a:prstGeom>
          <a:solidFill>
            <a:schemeClr val="bg1">
              <a:alpha val="13000"/>
            </a:schemeClr>
          </a:solidFill>
          <a:ln w="47625">
            <a:gradFill>
              <a:gsLst>
                <a:gs pos="0">
                  <a:schemeClr val="accent1">
                    <a:lumMod val="5000"/>
                    <a:lumOff val="95000"/>
                    <a:alpha val="70000"/>
                  </a:schemeClr>
                </a:gs>
                <a:gs pos="100000">
                  <a:schemeClr val="accent2">
                    <a:lumMod val="60000"/>
                    <a:lumOff val="40000"/>
                    <a:alpha val="70000"/>
                  </a:schemeClr>
                </a:gs>
              </a:gsLst>
              <a:lin ang="60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思源宋体 CN Heavy" panose="02020900000000000000" pitchFamily="18" charset="-122"/>
            </a:endParaRPr>
          </a:p>
        </p:txBody>
      </p:sp>
      <p:sp>
        <p:nvSpPr>
          <p:cNvPr id="10" name="标题 1"/>
          <p:cNvSpPr>
            <a:spLocks noGrp="1"/>
          </p:cNvSpPr>
          <p:nvPr>
            <p:ph type="title" hasCustomPrompt="1"/>
            <p:custDataLst>
              <p:tags r:id="rId5"/>
            </p:custDataLst>
          </p:nvPr>
        </p:nvSpPr>
        <p:spPr>
          <a:xfrm>
            <a:off x="1297305" y="792480"/>
            <a:ext cx="1419225" cy="5273040"/>
          </a:xfrm>
          <a:prstGeom prst="rect">
            <a:avLst/>
          </a:prstGeom>
        </p:spPr>
        <p:txBody>
          <a:bodyPr vert="eaVert" wrap="square" anchor="b">
            <a:normAutofit/>
          </a:bodyPr>
          <a:lstStyle>
            <a:lvl1pPr algn="ctr">
              <a:defRPr kumimoji="0" lang="zh-CN" altLang="en-US" sz="6000" b="1" i="0" u="none" strike="noStrike" kern="1200" cap="none" spc="0" normalizeH="0" baseline="0" noProof="1">
                <a:gradFill>
                  <a:gsLst>
                    <a:gs pos="0">
                      <a:srgbClr val="FFFFFF"/>
                    </a:gs>
                    <a:gs pos="100000">
                      <a:schemeClr val="accent2"/>
                    </a:gs>
                  </a:gsLst>
                  <a:lin ang="3000000" scaled="1"/>
                </a:gradFill>
                <a:effectLst/>
                <a:uFill>
                  <a:solidFill>
                    <a:prstClr val="black"/>
                  </a:solidFill>
                </a:uFill>
                <a:latin typeface="+mj-lt"/>
                <a:ea typeface="+mj-ea"/>
                <a:cs typeface="+mj-cs"/>
              </a:defRPr>
            </a:lvl1pPr>
          </a:lstStyle>
          <a:p>
            <a:r>
              <a:rPr lang="zh-CN" altLang="en-US" dirty="0"/>
              <a:t>标题</a:t>
            </a:r>
            <a:endParaRPr lang="zh-CN" altLang="en-US" dirty="0"/>
          </a:p>
        </p:txBody>
      </p:sp>
      <p:pic>
        <p:nvPicPr>
          <p:cNvPr id="115" name="图片 114" descr="形状&#10;&#10;描述已自动生成"/>
          <p:cNvPicPr>
            <a:picLocks noChangeAspect="1"/>
          </p:cNvPicPr>
          <p:nvPr userDrawn="1">
            <p:custDataLst>
              <p:tags r:id="rId6"/>
            </p:custDataLst>
          </p:nvPr>
        </p:nvPicPr>
        <p:blipFill>
          <a:blip r:embed="rId7"/>
          <a:stretch>
            <a:fillRect/>
          </a:stretch>
        </p:blipFill>
        <p:spPr>
          <a:xfrm>
            <a:off x="0" y="5981700"/>
            <a:ext cx="12192000" cy="8763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0" Type="http://schemas.openxmlformats.org/officeDocument/2006/relationships/theme" Target="../theme/theme2.xml"/><Relationship Id="rId2" Type="http://schemas.openxmlformats.org/officeDocument/2006/relationships/slideLayout" Target="../slideLayouts/slideLayout13.xml"/><Relationship Id="rId19" Type="http://schemas.openxmlformats.org/officeDocument/2006/relationships/tags" Target="../tags/tag62.xml"/><Relationship Id="rId18" Type="http://schemas.openxmlformats.org/officeDocument/2006/relationships/tags" Target="../tags/tag61.xml"/><Relationship Id="rId17" Type="http://schemas.openxmlformats.org/officeDocument/2006/relationships/tags" Target="../tags/tag60.xml"/><Relationship Id="rId16" Type="http://schemas.openxmlformats.org/officeDocument/2006/relationships/tags" Target="../tags/tag59.xml"/><Relationship Id="rId15" Type="http://schemas.openxmlformats.org/officeDocument/2006/relationships/tags" Target="../tags/tag58.xml"/><Relationship Id="rId14" Type="http://schemas.openxmlformats.org/officeDocument/2006/relationships/tags" Target="../tags/tag57.xml"/><Relationship Id="rId13" Type="http://schemas.openxmlformats.org/officeDocument/2006/relationships/image" Target="../media/image3.png"/><Relationship Id="rId12" Type="http://schemas.openxmlformats.org/officeDocument/2006/relationships/tags" Target="../tags/tag56.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image" Target="../media/image3.png"/><Relationship Id="rId2" Type="http://schemas.openxmlformats.org/officeDocument/2006/relationships/tags" Target="../tags/tag67.xml"/><Relationship Id="rId10"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115" name="图片 114" descr="形状&#10;&#10;描述已自动生成"/>
          <p:cNvPicPr>
            <a:picLocks noChangeAspect="1"/>
          </p:cNvPicPr>
          <p:nvPr userDrawn="1">
            <p:custDataLst>
              <p:tags r:id="rId12"/>
            </p:custDataLst>
          </p:nvPr>
        </p:nvPicPr>
        <p:blipFill>
          <a:blip r:embed="rId13"/>
          <a:stretch>
            <a:fillRect/>
          </a:stretch>
        </p:blipFill>
        <p:spPr>
          <a:xfrm>
            <a:off x="0" y="5981700"/>
            <a:ext cx="12192000" cy="876300"/>
          </a:xfrm>
          <a:prstGeom prst="rect">
            <a:avLst/>
          </a:prstGeom>
        </p:spPr>
      </p:pic>
      <p:sp>
        <p:nvSpPr>
          <p:cNvPr id="6" name="灯片编号占位符 5"/>
          <p:cNvSpPr>
            <a:spLocks noGrp="1"/>
          </p:cNvSpPr>
          <p:nvPr>
            <p:ph type="sldNum" sz="quarter" idx="4"/>
            <p:custDataLst>
              <p:tags r:id="rId14"/>
            </p:custDataLst>
          </p:nvPr>
        </p:nvSpPr>
        <p:spPr>
          <a:xfrm>
            <a:off x="8753983"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5" name="页脚占位符 4"/>
          <p:cNvSpPr>
            <a:spLocks noGrp="1"/>
          </p:cNvSpPr>
          <p:nvPr>
            <p:ph type="ftr" sz="quarter" idx="3"/>
            <p:custDataLst>
              <p:tags r:id="rId15"/>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4" name="日期占位符 3"/>
          <p:cNvSpPr>
            <a:spLocks noGrp="1"/>
          </p:cNvSpPr>
          <p:nvPr>
            <p:ph type="dt" sz="half" idx="2"/>
            <p:custDataLst>
              <p:tags r:id="rId16"/>
            </p:custDataLst>
          </p:nvPr>
        </p:nvSpPr>
        <p:spPr>
          <a:xfrm>
            <a:off x="69596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7" name="标题占位符 1"/>
          <p:cNvSpPr>
            <a:spLocks noGrp="1"/>
          </p:cNvSpPr>
          <p:nvPr>
            <p:ph type="title"/>
            <p:custDataLst>
              <p:tags r:id="rId17"/>
            </p:custDataLst>
          </p:nvPr>
        </p:nvSpPr>
        <p:spPr>
          <a:xfrm>
            <a:off x="695960" y="360000"/>
            <a:ext cx="10800000" cy="72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9" name="文本占位符 8"/>
          <p:cNvSpPr>
            <a:spLocks noGrp="1"/>
          </p:cNvSpPr>
          <p:nvPr>
            <p:ph type="body" idx="1"/>
            <p:custDataLst>
              <p:tags r:id="rId18"/>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2" name="KSO_TEMPLATE" hidden="1"/>
          <p:cNvSpPr/>
          <p:nvPr userDrawn="1">
            <p:custDataLst>
              <p:tags r:id="rId1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1" i="0" u="none" kern="1200" spc="0">
          <a:ln>
            <a:noFill/>
          </a:ln>
          <a:solidFill>
            <a:schemeClr val="accent1"/>
          </a:solidFill>
          <a:effectLst>
            <a:outerShdw>
              <a:srgbClr val="FFFFFF"/>
            </a:outerShdw>
          </a:effectLst>
          <a:uFill>
            <a:solidFill>
              <a:prstClr val="black"/>
            </a:solidFill>
          </a:uFill>
          <a:latin typeface="+mj-lt"/>
          <a:ea typeface="+mj-ea"/>
          <a:cs typeface="+mj-cs"/>
        </a:defRPr>
      </a:lvl1pPr>
    </p:titleStyle>
    <p:bodyStyle>
      <a:lvl1pPr marL="228600" indent="0" algn="l" defTabSz="914400" rtl="0" eaLnBrk="1" latinLnBrk="0" hangingPunct="1">
        <a:lnSpc>
          <a:spcPct val="130000"/>
        </a:lnSpc>
        <a:spcBef>
          <a:spcPts val="1000"/>
        </a:spcBef>
        <a:buFont typeface="Arial" panose="020B0604020202020204" pitchFamily="34" charset="0"/>
        <a:buChar char="•"/>
        <a:defRPr sz="2400" kern="1200" spc="0">
          <a:solidFill>
            <a:schemeClr val="tx1"/>
          </a:solidFill>
          <a:latin typeface="+mn-lt"/>
          <a:ea typeface="+mn-ea"/>
          <a:cs typeface="+mn-cs"/>
        </a:defRPr>
      </a:lvl1pPr>
      <a:lvl2pPr marL="685800" indent="0" algn="l" defTabSz="914400" rtl="0" eaLnBrk="1" latinLnBrk="0" hangingPunct="1">
        <a:lnSpc>
          <a:spcPct val="130000"/>
        </a:lnSpc>
        <a:spcBef>
          <a:spcPts val="500"/>
        </a:spcBef>
        <a:buFont typeface="Arial" panose="020B0604020202020204" pitchFamily="34" charset="0"/>
        <a:buChar char="•"/>
        <a:defRPr sz="2000" kern="1200" spc="0">
          <a:solidFill>
            <a:schemeClr val="tx1"/>
          </a:solidFill>
          <a:latin typeface="+mn-lt"/>
          <a:ea typeface="+mn-ea"/>
          <a:cs typeface="+mn-cs"/>
        </a:defRPr>
      </a:lvl2pPr>
      <a:lvl3pPr marL="1143000" indent="0" algn="l" defTabSz="914400" rtl="0" eaLnBrk="1" latinLnBrk="0" hangingPunct="1">
        <a:lnSpc>
          <a:spcPct val="130000"/>
        </a:lnSpc>
        <a:spcBef>
          <a:spcPts val="500"/>
        </a:spcBef>
        <a:buFont typeface="Arial" panose="020B0604020202020204" pitchFamily="34" charset="0"/>
        <a:buChar char="•"/>
        <a:defRPr sz="1800" kern="1200" spc="0">
          <a:solidFill>
            <a:schemeClr val="tx1"/>
          </a:solidFill>
          <a:latin typeface="+mn-lt"/>
          <a:ea typeface="+mn-ea"/>
          <a:cs typeface="+mn-cs"/>
        </a:defRPr>
      </a:lvl3pPr>
      <a:lvl4pPr marL="1600200" indent="0" algn="l" defTabSz="914400" rtl="0" eaLnBrk="1" latinLnBrk="0" hangingPunct="1">
        <a:lnSpc>
          <a:spcPct val="130000"/>
        </a:lnSpc>
        <a:spcBef>
          <a:spcPts val="500"/>
        </a:spcBef>
        <a:buFont typeface="Arial" panose="020B0604020202020204" pitchFamily="34" charset="0"/>
        <a:buChar char="•"/>
        <a:defRPr sz="1800" kern="1200" spc="0">
          <a:solidFill>
            <a:schemeClr val="tx1"/>
          </a:solidFill>
          <a:latin typeface="+mn-lt"/>
          <a:ea typeface="+mn-ea"/>
          <a:cs typeface="+mn-cs"/>
        </a:defRPr>
      </a:lvl4pPr>
      <a:lvl5pPr marL="2057400" indent="0" algn="l" defTabSz="914400" rtl="0" eaLnBrk="1" latinLnBrk="0" hangingPunct="1">
        <a:lnSpc>
          <a:spcPct val="130000"/>
        </a:lnSpc>
        <a:spcBef>
          <a:spcPts val="500"/>
        </a:spcBef>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115" name="图片 114" descr="形状&#10;&#10;描述已自动生成"/>
          <p:cNvPicPr>
            <a:picLocks noChangeAspect="1"/>
          </p:cNvPicPr>
          <p:nvPr userDrawn="1">
            <p:custDataLst>
              <p:tags r:id="rId2"/>
            </p:custDataLst>
          </p:nvPr>
        </p:nvPicPr>
        <p:blipFill>
          <a:blip r:embed="rId3"/>
          <a:stretch>
            <a:fillRect/>
          </a:stretch>
        </p:blipFill>
        <p:spPr>
          <a:xfrm>
            <a:off x="0" y="5981700"/>
            <a:ext cx="12192000" cy="876300"/>
          </a:xfrm>
          <a:prstGeom prst="rect">
            <a:avLst/>
          </a:prstGeom>
        </p:spPr>
      </p:pic>
      <p:sp>
        <p:nvSpPr>
          <p:cNvPr id="6" name="灯片编号占位符 5"/>
          <p:cNvSpPr>
            <a:spLocks noGrp="1"/>
          </p:cNvSpPr>
          <p:nvPr>
            <p:ph type="sldNum" sz="quarter" idx="4"/>
            <p:custDataLst>
              <p:tags r:id="rId4"/>
            </p:custDataLst>
          </p:nvPr>
        </p:nvSpPr>
        <p:spPr>
          <a:xfrm>
            <a:off x="8753983"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5" name="页脚占位符 4"/>
          <p:cNvSpPr>
            <a:spLocks noGrp="1"/>
          </p:cNvSpPr>
          <p:nvPr>
            <p:ph type="ftr" sz="quarter" idx="3"/>
            <p:custDataLst>
              <p:tags r:id="rId5"/>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4" name="日期占位符 3"/>
          <p:cNvSpPr>
            <a:spLocks noGrp="1"/>
          </p:cNvSpPr>
          <p:nvPr>
            <p:ph type="dt" sz="half" idx="2"/>
            <p:custDataLst>
              <p:tags r:id="rId6"/>
            </p:custDataLst>
          </p:nvPr>
        </p:nvSpPr>
        <p:spPr>
          <a:xfrm>
            <a:off x="69596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7" name="标题占位符 1"/>
          <p:cNvSpPr>
            <a:spLocks noGrp="1"/>
          </p:cNvSpPr>
          <p:nvPr>
            <p:ph type="title"/>
            <p:custDataLst>
              <p:tags r:id="rId7"/>
            </p:custDataLst>
          </p:nvPr>
        </p:nvSpPr>
        <p:spPr>
          <a:xfrm>
            <a:off x="695960" y="360000"/>
            <a:ext cx="10800000" cy="72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9" name="文本占位符 8"/>
          <p:cNvSpPr>
            <a:spLocks noGrp="1"/>
          </p:cNvSpPr>
          <p:nvPr>
            <p:ph type="body" idx="1"/>
            <p:custDataLst>
              <p:tags r:id="rId8"/>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2" name="KSO_TEMPLATE" hidden="1"/>
          <p:cNvSpPr/>
          <p:nvPr userDrawn="1">
            <p:custDataLst>
              <p:tags r:id="rId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3200" b="1" i="0" u="none" kern="1200" spc="0">
          <a:ln>
            <a:noFill/>
          </a:ln>
          <a:solidFill>
            <a:schemeClr val="accent1"/>
          </a:solidFill>
          <a:effectLst>
            <a:outerShdw>
              <a:srgbClr val="FFFFFF"/>
            </a:outerShdw>
          </a:effectLst>
          <a:uFill>
            <a:solidFill>
              <a:prstClr val="black"/>
            </a:solidFill>
          </a:uFill>
          <a:latin typeface="+mj-lt"/>
          <a:ea typeface="+mj-ea"/>
          <a:cs typeface="+mj-cs"/>
        </a:defRPr>
      </a:lvl1pPr>
    </p:titleStyle>
    <p:bodyStyle>
      <a:lvl1pPr marL="228600" indent="0" algn="l" defTabSz="914400" rtl="0" eaLnBrk="1" latinLnBrk="0" hangingPunct="1">
        <a:lnSpc>
          <a:spcPct val="130000"/>
        </a:lnSpc>
        <a:spcBef>
          <a:spcPts val="1000"/>
        </a:spcBef>
        <a:buFont typeface="Arial" panose="020B0604020202020204" pitchFamily="34" charset="0"/>
        <a:buChar char="•"/>
        <a:defRPr sz="2400" kern="1200" spc="0">
          <a:solidFill>
            <a:schemeClr val="tx1"/>
          </a:solidFill>
          <a:latin typeface="+mn-lt"/>
          <a:ea typeface="+mn-ea"/>
          <a:cs typeface="+mn-cs"/>
        </a:defRPr>
      </a:lvl1pPr>
      <a:lvl2pPr marL="685800" indent="0" algn="l" defTabSz="914400" rtl="0" eaLnBrk="1" latinLnBrk="0" hangingPunct="1">
        <a:lnSpc>
          <a:spcPct val="130000"/>
        </a:lnSpc>
        <a:spcBef>
          <a:spcPts val="500"/>
        </a:spcBef>
        <a:buFont typeface="Arial" panose="020B0604020202020204" pitchFamily="34" charset="0"/>
        <a:buChar char="•"/>
        <a:defRPr sz="2000" kern="1200" spc="0">
          <a:solidFill>
            <a:schemeClr val="tx1"/>
          </a:solidFill>
          <a:latin typeface="+mn-lt"/>
          <a:ea typeface="+mn-ea"/>
          <a:cs typeface="+mn-cs"/>
        </a:defRPr>
      </a:lvl2pPr>
      <a:lvl3pPr marL="1143000" indent="0" algn="l" defTabSz="914400" rtl="0" eaLnBrk="1" latinLnBrk="0" hangingPunct="1">
        <a:lnSpc>
          <a:spcPct val="130000"/>
        </a:lnSpc>
        <a:spcBef>
          <a:spcPts val="500"/>
        </a:spcBef>
        <a:buFont typeface="Arial" panose="020B0604020202020204" pitchFamily="34" charset="0"/>
        <a:buChar char="•"/>
        <a:defRPr sz="1800" kern="1200" spc="0">
          <a:solidFill>
            <a:schemeClr val="tx1"/>
          </a:solidFill>
          <a:latin typeface="+mn-lt"/>
          <a:ea typeface="+mn-ea"/>
          <a:cs typeface="+mn-cs"/>
        </a:defRPr>
      </a:lvl3pPr>
      <a:lvl4pPr marL="1600200" indent="0" algn="l" defTabSz="914400" rtl="0" eaLnBrk="1" latinLnBrk="0" hangingPunct="1">
        <a:lnSpc>
          <a:spcPct val="130000"/>
        </a:lnSpc>
        <a:spcBef>
          <a:spcPts val="500"/>
        </a:spcBef>
        <a:buFont typeface="Arial" panose="020B0604020202020204" pitchFamily="34" charset="0"/>
        <a:buChar char="•"/>
        <a:defRPr sz="1800" kern="1200" spc="0">
          <a:solidFill>
            <a:schemeClr val="tx1"/>
          </a:solidFill>
          <a:latin typeface="+mn-lt"/>
          <a:ea typeface="+mn-ea"/>
          <a:cs typeface="+mn-cs"/>
        </a:defRPr>
      </a:lvl4pPr>
      <a:lvl5pPr marL="2057400" indent="0" algn="l" defTabSz="914400" rtl="0" eaLnBrk="1" latinLnBrk="0" hangingPunct="1">
        <a:lnSpc>
          <a:spcPct val="130000"/>
        </a:lnSpc>
        <a:spcBef>
          <a:spcPts val="500"/>
        </a:spcBef>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s>
</file>

<file path=ppt/slides/_rels/slide2.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5" Type="http://schemas.openxmlformats.org/officeDocument/2006/relationships/slideLayout" Target="../slideLayouts/slideLayout23.xml"/><Relationship Id="rId14" Type="http://schemas.openxmlformats.org/officeDocument/2006/relationships/tags" Target="../tags/tag90.xml"/><Relationship Id="rId13" Type="http://schemas.openxmlformats.org/officeDocument/2006/relationships/tags" Target="../tags/tag89.xml"/><Relationship Id="rId12" Type="http://schemas.openxmlformats.org/officeDocument/2006/relationships/tags" Target="../tags/tag88.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tags" Target="../tags/tag77.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7"/>
            <p:custDataLst>
              <p:tags r:id="rId1"/>
            </p:custDataLst>
          </p:nvPr>
        </p:nvSpPr>
        <p:spPr>
          <a:xfrm>
            <a:off x="1838325" y="3657600"/>
            <a:ext cx="8864600" cy="721360"/>
          </a:xfrm>
        </p:spPr>
        <p:txBody>
          <a:bodyPr/>
          <a:lstStyle/>
          <a:p>
            <a:pPr algn="dist"/>
            <a:r>
              <a:rPr lang="en-US" altLang="zh-CN">
                <a:solidFill>
                  <a:schemeClr val="bg1"/>
                </a:solidFill>
                <a:latin typeface="汉仪雅酷黑 75W" panose="020B0804020202020204" pitchFamily="34" charset="-122"/>
                <a:ea typeface="汉仪雅酷黑 75W" panose="020B0804020202020204" pitchFamily="34" charset="-122"/>
                <a:sym typeface="+mn-ea"/>
              </a:rPr>
              <a:t>2024</a:t>
            </a:r>
            <a:r>
              <a:rPr>
                <a:solidFill>
                  <a:schemeClr val="bg1"/>
                </a:solidFill>
                <a:latin typeface="汉仪雅酷黑 75W" panose="020B0804020202020204" pitchFamily="34" charset="-122"/>
                <a:ea typeface="汉仪雅酷黑 75W" panose="020B0804020202020204" pitchFamily="34" charset="-122"/>
                <a:sym typeface="+mn-ea"/>
              </a:rPr>
              <a:t>年政府信息公开工作年度报告</a:t>
            </a:r>
            <a:endParaRPr lang="en-US" altLang="zh-CN">
              <a:solidFill>
                <a:schemeClr val="bg1"/>
              </a:solidFill>
              <a:latin typeface="汉仪雅酷黑 75W" panose="020B0804020202020204" pitchFamily="34" charset="-122"/>
              <a:ea typeface="汉仪雅酷黑 75W" panose="020B0804020202020204" pitchFamily="34" charset="-122"/>
              <a:sym typeface="+mn-ea"/>
            </a:endParaRPr>
          </a:p>
        </p:txBody>
      </p:sp>
      <p:sp>
        <p:nvSpPr>
          <p:cNvPr id="16" name="标题 15"/>
          <p:cNvSpPr>
            <a:spLocks noGrp="1"/>
          </p:cNvSpPr>
          <p:nvPr>
            <p:ph type="ctrTitle"/>
            <p:custDataLst>
              <p:tags r:id="rId2"/>
            </p:custDataLst>
          </p:nvPr>
        </p:nvSpPr>
        <p:spPr>
          <a:xfrm>
            <a:off x="1631950" y="1754505"/>
            <a:ext cx="8928735" cy="1579880"/>
          </a:xfrm>
        </p:spPr>
        <p:txBody>
          <a:bodyPr/>
          <a:lstStyle/>
          <a:p>
            <a:r>
              <a:rPr>
                <a:solidFill>
                  <a:schemeClr val="bg1"/>
                </a:solidFill>
                <a:latin typeface="汉仪雅酷黑 75W" panose="020B0804020202020204" pitchFamily="34" charset="-122"/>
                <a:ea typeface="汉仪雅酷黑 75W" panose="020B0804020202020204" pitchFamily="34" charset="-122"/>
                <a:sym typeface="+mn-ea"/>
              </a:rPr>
              <a:t>汶上县工业和信息化局</a:t>
            </a:r>
            <a:endParaRPr lang="zh-CN" altLang="en-US" dirty="0">
              <a:solidFill>
                <a:schemeClr val="bg1"/>
              </a:solidFill>
              <a:latin typeface="汉仪雅酷黑 75W" panose="020B0804020202020204" pitchFamily="34" charset="-122"/>
              <a:ea typeface="汉仪雅酷黑 75W" panose="020B0804020202020204" pitchFamily="34" charset="-122"/>
              <a:sym typeface="+mn-ea"/>
            </a:endParaRPr>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1297305" y="792480"/>
            <a:ext cx="1419225" cy="5273040"/>
          </a:xfrm>
        </p:spPr>
        <p:txBody>
          <a:bodyPr/>
          <a:lstStyle/>
          <a:p>
            <a:r>
              <a:rPr lang="zh-CN" altLang="en-US"/>
              <a:t>目录</a:t>
            </a:r>
            <a:endParaRPr lang="zh-CN" altLang="en-US"/>
          </a:p>
        </p:txBody>
      </p:sp>
      <p:sp>
        <p:nvSpPr>
          <p:cNvPr id="6" name="序号"/>
          <p:cNvSpPr txBox="1"/>
          <p:nvPr>
            <p:custDataLst>
              <p:tags r:id="rId2"/>
            </p:custDataLst>
          </p:nvPr>
        </p:nvSpPr>
        <p:spPr>
          <a:xfrm>
            <a:off x="4818614" y="517281"/>
            <a:ext cx="862158" cy="909650"/>
          </a:xfrm>
          <a:prstGeom prst="rect">
            <a:avLst/>
          </a:prstGeom>
          <a:noFill/>
        </p:spPr>
        <p:txBody>
          <a:bodyPr wrap="none" lIns="0" tIns="0" rIns="0" bIns="0" rtlCol="0" anchor="ctr" anchorCtr="0">
            <a:normAutofit/>
          </a:bodyPr>
          <a:p>
            <a:pPr algn="r">
              <a:lnSpc>
                <a:spcPct val="100000"/>
              </a:lnSpc>
            </a:pPr>
            <a:r>
              <a:rPr lang="en-US" sz="3600" b="1" dirty="0">
                <a:gradFill>
                  <a:gsLst>
                    <a:gs pos="0">
                      <a:srgbClr val="FFFFFF"/>
                    </a:gs>
                    <a:gs pos="100000">
                      <a:schemeClr val="accent2"/>
                    </a:gs>
                  </a:gsLst>
                  <a:lin ang="3000000" scaled="0"/>
                </a:gradFill>
                <a:latin typeface="+mn-ea"/>
              </a:rPr>
              <a:t>01</a:t>
            </a:r>
            <a:endParaRPr lang="en-US" sz="3600" b="1" dirty="0">
              <a:gradFill>
                <a:gsLst>
                  <a:gs pos="0">
                    <a:srgbClr val="FFFFFF"/>
                  </a:gs>
                  <a:gs pos="100000">
                    <a:schemeClr val="accent2"/>
                  </a:gs>
                </a:gsLst>
                <a:lin ang="3000000" scaled="0"/>
              </a:gradFill>
              <a:latin typeface="+mn-ea"/>
            </a:endParaRPr>
          </a:p>
        </p:txBody>
      </p:sp>
      <p:sp>
        <p:nvSpPr>
          <p:cNvPr id="7" name="项标题"/>
          <p:cNvSpPr txBox="1"/>
          <p:nvPr>
            <p:custDataLst>
              <p:tags r:id="rId3"/>
            </p:custDataLst>
          </p:nvPr>
        </p:nvSpPr>
        <p:spPr>
          <a:xfrm>
            <a:off x="5951802" y="504098"/>
            <a:ext cx="4542344" cy="936015"/>
          </a:xfrm>
          <a:prstGeom prst="rect">
            <a:avLst/>
          </a:prstGeom>
          <a:noFill/>
        </p:spPr>
        <p:txBody>
          <a:bodyPr wrap="square" lIns="0" tIns="0" rIns="0" bIns="0" rtlCol="0" anchor="ctr">
            <a:noAutofit/>
          </a:bodyPr>
          <a:p>
            <a:pPr marL="0" indent="0" algn="l">
              <a:lnSpc>
                <a:spcPct val="100000"/>
              </a:lnSpc>
              <a:spcBef>
                <a:spcPts val="0"/>
              </a:spcBef>
              <a:spcAft>
                <a:spcPts val="0"/>
              </a:spcAft>
              <a:buSzPct val="100000"/>
            </a:pPr>
            <a:r>
              <a:rPr lang="zh-CN" altLang="en-US" sz="1700" b="1" spc="300">
                <a:solidFill>
                  <a:schemeClr val="bg1"/>
                </a:solidFill>
                <a:latin typeface="+mn-ea"/>
                <a:sym typeface="+mn-ea"/>
              </a:rPr>
              <a:t>总体情况</a:t>
            </a:r>
            <a:endParaRPr lang="zh-CN" altLang="en-US" sz="1700" b="1" spc="300">
              <a:solidFill>
                <a:schemeClr val="bg1"/>
              </a:solidFill>
              <a:latin typeface="+mn-ea"/>
              <a:sym typeface="+mn-ea"/>
            </a:endParaRPr>
          </a:p>
        </p:txBody>
      </p:sp>
      <p:sp>
        <p:nvSpPr>
          <p:cNvPr id="5" name="序号"/>
          <p:cNvSpPr txBox="1"/>
          <p:nvPr>
            <p:custDataLst>
              <p:tags r:id="rId4"/>
            </p:custDataLst>
          </p:nvPr>
        </p:nvSpPr>
        <p:spPr>
          <a:xfrm>
            <a:off x="4818614" y="1500038"/>
            <a:ext cx="862158" cy="909650"/>
          </a:xfrm>
          <a:prstGeom prst="rect">
            <a:avLst/>
          </a:prstGeom>
          <a:noFill/>
        </p:spPr>
        <p:txBody>
          <a:bodyPr wrap="none" lIns="0" tIns="0" rIns="0" bIns="0" rtlCol="0" anchor="ctr" anchorCtr="0">
            <a:normAutofit/>
          </a:bodyPr>
          <a:p>
            <a:pPr algn="r">
              <a:lnSpc>
                <a:spcPct val="100000"/>
              </a:lnSpc>
            </a:pPr>
            <a:r>
              <a:rPr lang="en-US" sz="3600" b="1" dirty="0">
                <a:gradFill>
                  <a:gsLst>
                    <a:gs pos="0">
                      <a:srgbClr val="FFFFFF"/>
                    </a:gs>
                    <a:gs pos="100000">
                      <a:schemeClr val="accent2"/>
                    </a:gs>
                  </a:gsLst>
                  <a:lin ang="3000000" scaled="0"/>
                </a:gradFill>
                <a:latin typeface="+mn-ea"/>
              </a:rPr>
              <a:t>02</a:t>
            </a:r>
            <a:endParaRPr lang="en-US" sz="3600" b="1" dirty="0">
              <a:gradFill>
                <a:gsLst>
                  <a:gs pos="0">
                    <a:srgbClr val="FFFFFF"/>
                  </a:gs>
                  <a:gs pos="100000">
                    <a:schemeClr val="accent2"/>
                  </a:gs>
                </a:gsLst>
                <a:lin ang="3000000" scaled="0"/>
              </a:gradFill>
              <a:latin typeface="+mn-ea"/>
            </a:endParaRPr>
          </a:p>
        </p:txBody>
      </p:sp>
      <p:sp>
        <p:nvSpPr>
          <p:cNvPr id="9" name="项标题"/>
          <p:cNvSpPr txBox="1"/>
          <p:nvPr>
            <p:custDataLst>
              <p:tags r:id="rId5"/>
            </p:custDataLst>
          </p:nvPr>
        </p:nvSpPr>
        <p:spPr>
          <a:xfrm>
            <a:off x="5951802" y="1486856"/>
            <a:ext cx="4542344" cy="936015"/>
          </a:xfrm>
          <a:prstGeom prst="rect">
            <a:avLst/>
          </a:prstGeom>
          <a:noFill/>
        </p:spPr>
        <p:txBody>
          <a:bodyPr wrap="square" lIns="0" tIns="0" rIns="0" bIns="0" rtlCol="0" anchor="ctr">
            <a:noAutofit/>
          </a:bodyPr>
          <a:p>
            <a:pPr>
              <a:lnSpc>
                <a:spcPct val="100000"/>
              </a:lnSpc>
            </a:pPr>
            <a:r>
              <a:rPr lang="zh-CN" altLang="en-US" sz="1700" b="1" spc="300" dirty="0">
                <a:solidFill>
                  <a:srgbClr val="FFFFFF"/>
                </a:solidFill>
                <a:latin typeface="+mn-ea"/>
                <a:sym typeface="+mn-ea"/>
              </a:rPr>
              <a:t>主动公开政府信息情况</a:t>
            </a:r>
            <a:endParaRPr lang="zh-CN" altLang="en-US" sz="1700" b="1" spc="300" dirty="0">
              <a:solidFill>
                <a:srgbClr val="FFFFFF"/>
              </a:solidFill>
              <a:latin typeface="+mn-ea"/>
            </a:endParaRPr>
          </a:p>
          <a:p>
            <a:pPr>
              <a:lnSpc>
                <a:spcPct val="100000"/>
              </a:lnSpc>
            </a:pPr>
            <a:endParaRPr lang="zh-CN" altLang="en-US" sz="1700" b="1" spc="300" dirty="0">
              <a:solidFill>
                <a:srgbClr val="FFFFFF"/>
              </a:solidFill>
              <a:latin typeface="+mn-ea"/>
            </a:endParaRPr>
          </a:p>
        </p:txBody>
      </p:sp>
      <p:sp>
        <p:nvSpPr>
          <p:cNvPr id="11" name="序号"/>
          <p:cNvSpPr txBox="1"/>
          <p:nvPr>
            <p:custDataLst>
              <p:tags r:id="rId6"/>
            </p:custDataLst>
          </p:nvPr>
        </p:nvSpPr>
        <p:spPr>
          <a:xfrm>
            <a:off x="4818614" y="2482795"/>
            <a:ext cx="862158" cy="909650"/>
          </a:xfrm>
          <a:prstGeom prst="rect">
            <a:avLst/>
          </a:prstGeom>
          <a:noFill/>
        </p:spPr>
        <p:txBody>
          <a:bodyPr wrap="none" lIns="0" tIns="0" rIns="0" bIns="0" rtlCol="0" anchor="ctr" anchorCtr="0">
            <a:normAutofit/>
          </a:bodyPr>
          <a:p>
            <a:pPr algn="r">
              <a:lnSpc>
                <a:spcPct val="100000"/>
              </a:lnSpc>
            </a:pPr>
            <a:r>
              <a:rPr lang="en-US" sz="3600" b="1" dirty="0">
                <a:gradFill>
                  <a:gsLst>
                    <a:gs pos="0">
                      <a:srgbClr val="FFFFFF"/>
                    </a:gs>
                    <a:gs pos="100000">
                      <a:schemeClr val="accent2"/>
                    </a:gs>
                  </a:gsLst>
                  <a:lin ang="3000000" scaled="0"/>
                </a:gradFill>
                <a:latin typeface="+mn-ea"/>
              </a:rPr>
              <a:t>03</a:t>
            </a:r>
            <a:endParaRPr lang="en-US" sz="3600" b="1" dirty="0">
              <a:gradFill>
                <a:gsLst>
                  <a:gs pos="0">
                    <a:srgbClr val="FFFFFF"/>
                  </a:gs>
                  <a:gs pos="100000">
                    <a:schemeClr val="accent2"/>
                  </a:gs>
                </a:gsLst>
                <a:lin ang="3000000" scaled="0"/>
              </a:gradFill>
              <a:latin typeface="+mn-ea"/>
            </a:endParaRPr>
          </a:p>
        </p:txBody>
      </p:sp>
      <p:sp>
        <p:nvSpPr>
          <p:cNvPr id="12" name="项标题"/>
          <p:cNvSpPr txBox="1"/>
          <p:nvPr>
            <p:custDataLst>
              <p:tags r:id="rId7"/>
            </p:custDataLst>
          </p:nvPr>
        </p:nvSpPr>
        <p:spPr>
          <a:xfrm>
            <a:off x="5951802" y="2469613"/>
            <a:ext cx="4542344" cy="936015"/>
          </a:xfrm>
          <a:prstGeom prst="rect">
            <a:avLst/>
          </a:prstGeom>
          <a:noFill/>
        </p:spPr>
        <p:txBody>
          <a:bodyPr wrap="square" lIns="0" tIns="0" rIns="0" bIns="0" rtlCol="0" anchor="ctr">
            <a:noAutofit/>
          </a:bodyPr>
          <a:p>
            <a:pPr marL="0" indent="0" algn="l">
              <a:lnSpc>
                <a:spcPct val="100000"/>
              </a:lnSpc>
              <a:spcBef>
                <a:spcPts val="0"/>
              </a:spcBef>
              <a:spcAft>
                <a:spcPts val="0"/>
              </a:spcAft>
              <a:buSzPct val="100000"/>
            </a:pPr>
            <a:r>
              <a:rPr lang="zh-CN" altLang="en-US" sz="1700" b="1" spc="300" dirty="0">
                <a:solidFill>
                  <a:srgbClr val="FFFFFF"/>
                </a:solidFill>
                <a:latin typeface="+mn-ea"/>
                <a:sym typeface="+mn-ea"/>
              </a:rPr>
              <a:t>收到和处理政府信息公开申请情况</a:t>
            </a:r>
            <a:endParaRPr lang="zh-CN" altLang="en-US" sz="1700" b="1" spc="300" dirty="0">
              <a:solidFill>
                <a:srgbClr val="FFFFFF"/>
              </a:solidFill>
              <a:latin typeface="+mn-ea"/>
            </a:endParaRPr>
          </a:p>
        </p:txBody>
      </p:sp>
      <p:sp>
        <p:nvSpPr>
          <p:cNvPr id="14" name="序号"/>
          <p:cNvSpPr txBox="1"/>
          <p:nvPr>
            <p:custDataLst>
              <p:tags r:id="rId8"/>
            </p:custDataLst>
          </p:nvPr>
        </p:nvSpPr>
        <p:spPr>
          <a:xfrm>
            <a:off x="4818614" y="3465553"/>
            <a:ext cx="862158" cy="909650"/>
          </a:xfrm>
          <a:prstGeom prst="rect">
            <a:avLst/>
          </a:prstGeom>
          <a:noFill/>
        </p:spPr>
        <p:txBody>
          <a:bodyPr wrap="none" lIns="0" tIns="0" rIns="0" bIns="0" rtlCol="0" anchor="ctr" anchorCtr="0">
            <a:normAutofit/>
          </a:bodyPr>
          <a:p>
            <a:pPr algn="r">
              <a:lnSpc>
                <a:spcPct val="100000"/>
              </a:lnSpc>
            </a:pPr>
            <a:r>
              <a:rPr lang="en-US" sz="3600" b="1" dirty="0">
                <a:gradFill>
                  <a:gsLst>
                    <a:gs pos="0">
                      <a:srgbClr val="FFFFFF"/>
                    </a:gs>
                    <a:gs pos="100000">
                      <a:schemeClr val="accent2"/>
                    </a:gs>
                  </a:gsLst>
                  <a:lin ang="3000000" scaled="0"/>
                </a:gradFill>
                <a:latin typeface="+mn-ea"/>
              </a:rPr>
              <a:t>04</a:t>
            </a:r>
            <a:endParaRPr lang="en-US" sz="3600" b="1" dirty="0">
              <a:gradFill>
                <a:gsLst>
                  <a:gs pos="0">
                    <a:srgbClr val="FFFFFF"/>
                  </a:gs>
                  <a:gs pos="100000">
                    <a:schemeClr val="accent2"/>
                  </a:gs>
                </a:gsLst>
                <a:lin ang="3000000" scaled="0"/>
              </a:gradFill>
              <a:latin typeface="+mn-ea"/>
            </a:endParaRPr>
          </a:p>
        </p:txBody>
      </p:sp>
      <p:sp>
        <p:nvSpPr>
          <p:cNvPr id="15" name="项标题"/>
          <p:cNvSpPr txBox="1"/>
          <p:nvPr>
            <p:custDataLst>
              <p:tags r:id="rId9"/>
            </p:custDataLst>
          </p:nvPr>
        </p:nvSpPr>
        <p:spPr>
          <a:xfrm>
            <a:off x="5951802" y="3452371"/>
            <a:ext cx="4542344" cy="936015"/>
          </a:xfrm>
          <a:prstGeom prst="rect">
            <a:avLst/>
          </a:prstGeom>
          <a:noFill/>
        </p:spPr>
        <p:txBody>
          <a:bodyPr wrap="square" lIns="0" tIns="0" rIns="0" bIns="0" rtlCol="0" anchor="ctr">
            <a:noAutofit/>
          </a:bodyPr>
          <a:p>
            <a:pPr marL="0" indent="0" algn="l">
              <a:lnSpc>
                <a:spcPct val="100000"/>
              </a:lnSpc>
              <a:spcBef>
                <a:spcPts val="0"/>
              </a:spcBef>
              <a:spcAft>
                <a:spcPts val="0"/>
              </a:spcAft>
              <a:buSzPct val="100000"/>
            </a:pPr>
            <a:r>
              <a:rPr lang="zh-CN" altLang="en-US" sz="1700" b="1" spc="300" dirty="0">
                <a:solidFill>
                  <a:srgbClr val="FFFFFF"/>
                </a:solidFill>
                <a:latin typeface="+mn-ea"/>
                <a:sym typeface="+mn-ea"/>
              </a:rPr>
              <a:t>政府信息公开行政复议、行政诉讼情况</a:t>
            </a:r>
            <a:endParaRPr lang="zh-CN" altLang="en-US" sz="1700" b="1" spc="300" dirty="0">
              <a:solidFill>
                <a:srgbClr val="FFFFFF"/>
              </a:solidFill>
              <a:latin typeface="+mn-ea"/>
            </a:endParaRPr>
          </a:p>
        </p:txBody>
      </p:sp>
      <p:sp>
        <p:nvSpPr>
          <p:cNvPr id="21" name="序号"/>
          <p:cNvSpPr txBox="1"/>
          <p:nvPr>
            <p:custDataLst>
              <p:tags r:id="rId10"/>
            </p:custDataLst>
          </p:nvPr>
        </p:nvSpPr>
        <p:spPr>
          <a:xfrm>
            <a:off x="4818614" y="4448310"/>
            <a:ext cx="862158" cy="909650"/>
          </a:xfrm>
          <a:prstGeom prst="rect">
            <a:avLst/>
          </a:prstGeom>
          <a:noFill/>
        </p:spPr>
        <p:txBody>
          <a:bodyPr wrap="none" lIns="0" tIns="0" rIns="0" bIns="0" rtlCol="0" anchor="ctr" anchorCtr="0">
            <a:normAutofit/>
          </a:bodyPr>
          <a:p>
            <a:pPr algn="r">
              <a:lnSpc>
                <a:spcPct val="100000"/>
              </a:lnSpc>
            </a:pPr>
            <a:r>
              <a:rPr lang="en-US" sz="3600" b="1" dirty="0">
                <a:gradFill>
                  <a:gsLst>
                    <a:gs pos="0">
                      <a:srgbClr val="FFFFFF"/>
                    </a:gs>
                    <a:gs pos="100000">
                      <a:schemeClr val="accent2"/>
                    </a:gs>
                  </a:gsLst>
                  <a:lin ang="3000000" scaled="0"/>
                </a:gradFill>
                <a:latin typeface="+mn-ea"/>
              </a:rPr>
              <a:t>05</a:t>
            </a:r>
            <a:endParaRPr lang="en-US" sz="3600" b="1" dirty="0">
              <a:gradFill>
                <a:gsLst>
                  <a:gs pos="0">
                    <a:srgbClr val="FFFFFF"/>
                  </a:gs>
                  <a:gs pos="100000">
                    <a:schemeClr val="accent2"/>
                  </a:gs>
                </a:gsLst>
                <a:lin ang="3000000" scaled="0"/>
              </a:gradFill>
              <a:latin typeface="+mn-ea"/>
            </a:endParaRPr>
          </a:p>
        </p:txBody>
      </p:sp>
      <p:sp>
        <p:nvSpPr>
          <p:cNvPr id="22" name="项标题"/>
          <p:cNvSpPr txBox="1"/>
          <p:nvPr>
            <p:custDataLst>
              <p:tags r:id="rId11"/>
            </p:custDataLst>
          </p:nvPr>
        </p:nvSpPr>
        <p:spPr>
          <a:xfrm>
            <a:off x="5951802" y="4435128"/>
            <a:ext cx="4542344" cy="936015"/>
          </a:xfrm>
          <a:prstGeom prst="rect">
            <a:avLst/>
          </a:prstGeom>
          <a:noFill/>
        </p:spPr>
        <p:txBody>
          <a:bodyPr wrap="square" lIns="0" tIns="0" rIns="0" bIns="0" rtlCol="0" anchor="ctr">
            <a:noAutofit/>
          </a:bodyPr>
          <a:p>
            <a:pPr marL="0" indent="0" algn="l">
              <a:lnSpc>
                <a:spcPct val="100000"/>
              </a:lnSpc>
              <a:spcBef>
                <a:spcPts val="0"/>
              </a:spcBef>
              <a:spcAft>
                <a:spcPts val="0"/>
              </a:spcAft>
              <a:buSzPct val="100000"/>
            </a:pPr>
            <a:r>
              <a:rPr lang="zh-CN" altLang="en-US" sz="1700" b="1" spc="300" dirty="0">
                <a:solidFill>
                  <a:srgbClr val="FFFFFF"/>
                </a:solidFill>
                <a:latin typeface="+mn-ea"/>
              </a:rPr>
              <a:t>存在的主要问题及改进情况</a:t>
            </a:r>
            <a:endParaRPr lang="zh-CN" altLang="en-US" sz="1700" b="1" spc="300" dirty="0">
              <a:solidFill>
                <a:srgbClr val="FFFFFF"/>
              </a:solidFill>
              <a:latin typeface="+mn-ea"/>
            </a:endParaRPr>
          </a:p>
        </p:txBody>
      </p:sp>
      <p:sp>
        <p:nvSpPr>
          <p:cNvPr id="24" name="序号"/>
          <p:cNvSpPr txBox="1"/>
          <p:nvPr>
            <p:custDataLst>
              <p:tags r:id="rId12"/>
            </p:custDataLst>
          </p:nvPr>
        </p:nvSpPr>
        <p:spPr>
          <a:xfrm>
            <a:off x="4818614" y="5431070"/>
            <a:ext cx="862158" cy="909650"/>
          </a:xfrm>
          <a:prstGeom prst="rect">
            <a:avLst/>
          </a:prstGeom>
          <a:noFill/>
        </p:spPr>
        <p:txBody>
          <a:bodyPr wrap="none" lIns="0" tIns="0" rIns="0" bIns="0" rtlCol="0" anchor="ctr" anchorCtr="0">
            <a:normAutofit/>
          </a:bodyPr>
          <a:p>
            <a:pPr algn="r">
              <a:lnSpc>
                <a:spcPct val="100000"/>
              </a:lnSpc>
            </a:pPr>
            <a:r>
              <a:rPr lang="en-US" sz="3600" b="1" dirty="0">
                <a:gradFill>
                  <a:gsLst>
                    <a:gs pos="0">
                      <a:srgbClr val="FFFFFF"/>
                    </a:gs>
                    <a:gs pos="100000">
                      <a:schemeClr val="accent2"/>
                    </a:gs>
                  </a:gsLst>
                  <a:lin ang="3000000" scaled="0"/>
                </a:gradFill>
                <a:latin typeface="+mn-ea"/>
              </a:rPr>
              <a:t>06</a:t>
            </a:r>
            <a:endParaRPr lang="en-US" sz="3600" b="1" dirty="0">
              <a:gradFill>
                <a:gsLst>
                  <a:gs pos="0">
                    <a:srgbClr val="FFFFFF"/>
                  </a:gs>
                  <a:gs pos="100000">
                    <a:schemeClr val="accent2"/>
                  </a:gs>
                </a:gsLst>
                <a:lin ang="3000000" scaled="0"/>
              </a:gradFill>
              <a:latin typeface="+mn-ea"/>
            </a:endParaRPr>
          </a:p>
        </p:txBody>
      </p:sp>
      <p:sp>
        <p:nvSpPr>
          <p:cNvPr id="25" name="项标题"/>
          <p:cNvSpPr txBox="1"/>
          <p:nvPr>
            <p:custDataLst>
              <p:tags r:id="rId13"/>
            </p:custDataLst>
          </p:nvPr>
        </p:nvSpPr>
        <p:spPr>
          <a:xfrm>
            <a:off x="5951802" y="5417888"/>
            <a:ext cx="4542344" cy="936015"/>
          </a:xfrm>
          <a:prstGeom prst="rect">
            <a:avLst/>
          </a:prstGeom>
          <a:noFill/>
        </p:spPr>
        <p:txBody>
          <a:bodyPr wrap="square" lIns="0" tIns="0" rIns="0" bIns="0" rtlCol="0" anchor="ctr">
            <a:noAutofit/>
          </a:bodyPr>
          <a:p>
            <a:pPr>
              <a:lnSpc>
                <a:spcPct val="100000"/>
              </a:lnSpc>
            </a:pPr>
            <a:r>
              <a:rPr lang="zh-CN" altLang="en-US" sz="1700" b="1" spc="300" dirty="0">
                <a:solidFill>
                  <a:srgbClr val="FFFFFF"/>
                </a:solidFill>
                <a:latin typeface="+mn-ea"/>
                <a:sym typeface="+mn-ea"/>
              </a:rPr>
              <a:t>其他需要报告的事项</a:t>
            </a:r>
            <a:endParaRPr lang="zh-CN" altLang="en-US" sz="1700" b="1" spc="300" dirty="0">
              <a:solidFill>
                <a:srgbClr val="FFFFFF"/>
              </a:solidFill>
              <a:latin typeface="+mn-ea"/>
            </a:endParaRPr>
          </a:p>
          <a:p>
            <a:pPr>
              <a:lnSpc>
                <a:spcPct val="100000"/>
              </a:lnSpc>
            </a:pPr>
            <a:endParaRPr lang="zh-CN" altLang="en-US" sz="1700" b="1" spc="300" dirty="0">
              <a:solidFill>
                <a:srgbClr val="FFFFFF"/>
              </a:solidFill>
              <a:latin typeface="+mn-ea"/>
            </a:endParaRPr>
          </a:p>
        </p:txBody>
      </p:sp>
    </p:spTree>
    <p:custDataLst>
      <p:tags r:id="rId1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p:cNvSpPr>
            <a:spLocks noGrp="1"/>
          </p:cNvSpPr>
          <p:nvPr>
            <p:ph type="title"/>
            <p:custDataLst>
              <p:tags r:id="rId1"/>
            </p:custDataLst>
          </p:nvPr>
        </p:nvSpPr>
        <p:spPr/>
        <p:txBody>
          <a:bodyPr/>
          <a:lstStyle/>
          <a:p>
            <a:r>
              <a:rPr lang="zh-CN" altLang="en-US">
                <a:sym typeface="+mn-ea"/>
              </a:rPr>
              <a:t>一、总体情况</a:t>
            </a:r>
            <a:endParaRPr lang="zh-CN" altLang="en-US"/>
          </a:p>
        </p:txBody>
      </p:sp>
      <p:sp>
        <p:nvSpPr>
          <p:cNvPr id="4" name="正文"/>
          <p:cNvSpPr>
            <a:spLocks noGrp="1"/>
          </p:cNvSpPr>
          <p:nvPr>
            <p:ph idx="1"/>
            <p:custDataLst>
              <p:tags r:id="rId2"/>
            </p:custDataLst>
          </p:nvPr>
        </p:nvSpPr>
        <p:spPr/>
        <p:txBody>
          <a:bodyPr>
            <a:noAutofit/>
          </a:bodyPr>
          <a:lstStyle/>
          <a:p>
            <a:pPr marL="0" indent="406400" algn="just" fontAlgn="auto">
              <a:lnSpc>
                <a:spcPts val="1800"/>
              </a:lnSpc>
              <a:spcBef>
                <a:spcPts val="0"/>
              </a:spcBef>
              <a:spcAft>
                <a:spcPts val="0"/>
              </a:spcAft>
              <a:extLst>
                <a:ext uri="{35155182-B16C-46BC-9424-99874614C6A1}">
                  <wpsdc:indentchars xmlns:wpsdc="http://www.wps.cn/officeDocument/2017/drawingmlCustomData" val="200" checksum="1740828767"/>
                  <wpsdc:marlchars xmlns:wpsdc="http://www.wps.cn/officeDocument/2017/drawingmlCustomData" val="0" checksum="0"/>
                </a:ext>
              </a:extLst>
            </a:pPr>
            <a:r>
              <a:rPr lang="en-US" altLang="zh-CN" sz="1600">
                <a:latin typeface="Times New Roman" panose="02020603050405020304" charset="0"/>
                <a:ea typeface="仿宋_GB2312" panose="02010609030101010101" charset="-122"/>
                <a:cs typeface="Times New Roman" panose="02020603050405020304" charset="0"/>
              </a:rPr>
              <a:t>2025</a:t>
            </a:r>
            <a:r>
              <a:rPr lang="zh-CN" altLang="en-US" sz="1600">
                <a:latin typeface="Times New Roman" panose="02020603050405020304" charset="0"/>
                <a:ea typeface="仿宋_GB2312" panose="02010609030101010101" charset="-122"/>
                <a:cs typeface="Times New Roman" panose="02020603050405020304" charset="0"/>
              </a:rPr>
              <a:t>年，汶上县工业和信息化局在习近平新时代中国特色社会主义思想指引下，坚决落实党中央决策部署和省、市、县委工作要求，认真学习贯彻党的二十大和二十届历次全会精神。县工信局积极利用门户网站等信息平台，主动公开政策文件、行政权力运行、会议公告等各类信息，并持续完善政府信息公开目录，确保应公开事项全面上网，扎实推进政务公开事项透明规范。</a:t>
            </a:r>
            <a:endParaRPr lang="zh-CN" altLang="en-US" sz="1600">
              <a:latin typeface="Times New Roman" panose="02020603050405020304" charset="0"/>
              <a:ea typeface="仿宋_GB2312" panose="02010609030101010101" charset="-122"/>
              <a:cs typeface="Times New Roman" panose="02020603050405020304" charset="0"/>
            </a:endParaRPr>
          </a:p>
          <a:p>
            <a:pPr marL="0" indent="406400" algn="just" fontAlgn="auto">
              <a:lnSpc>
                <a:spcPts val="1800"/>
              </a:lnSpc>
              <a:spcBef>
                <a:spcPts val="0"/>
              </a:spcBef>
              <a:spcAft>
                <a:spcPts val="0"/>
              </a:spcAft>
              <a:extLst>
                <a:ext uri="{35155182-B16C-46BC-9424-99874614C6A1}">
                  <wpsdc:indentchars xmlns:wpsdc="http://www.wps.cn/officeDocument/2017/drawingmlCustomData" val="200" checksum="1740828767"/>
                  <wpsdc:marlchars xmlns:wpsdc="http://www.wps.cn/officeDocument/2017/drawingmlCustomData" val="0" checksum="0"/>
                </a:ext>
              </a:extLst>
            </a:pPr>
            <a:r>
              <a:rPr lang="zh-CN" altLang="en-US" sz="1600">
                <a:latin typeface="Times New Roman" panose="02020603050405020304" charset="0"/>
                <a:ea typeface="仿宋_GB2312" panose="02010609030101010101" charset="-122"/>
                <a:cs typeface="Times New Roman" panose="02020603050405020304" charset="0"/>
              </a:rPr>
              <a:t>在县委、县政府的坚强领导下，县工信局聚焦规上工业企业服务等核心工作，扎实推进政务公开提质增效。通过持续增强公开时效与规范，依托县政府门户网站等平台及时发布政府信息，自觉接受社会各界监督。全年通过政务网站等平台累计发布信息</a:t>
            </a:r>
            <a:r>
              <a:rPr lang="en-US" altLang="zh-CN" sz="1600">
                <a:latin typeface="Times New Roman" panose="02020603050405020304" charset="0"/>
                <a:ea typeface="仿宋_GB2312" panose="02010609030101010101" charset="-122"/>
                <a:cs typeface="Times New Roman" panose="02020603050405020304" charset="0"/>
              </a:rPr>
              <a:t>65</a:t>
            </a:r>
            <a:r>
              <a:rPr lang="zh-CN" altLang="en-US" sz="1600">
                <a:latin typeface="Times New Roman" panose="02020603050405020304" charset="0"/>
                <a:ea typeface="仿宋_GB2312" panose="02010609030101010101" charset="-122"/>
                <a:cs typeface="Times New Roman" panose="02020603050405020304" charset="0"/>
              </a:rPr>
              <a:t>条，有效保障了公众知情权和监督权，政务公开工作取得良好成效。</a:t>
            </a:r>
            <a:endParaRPr lang="zh-CN" altLang="en-US" sz="1600">
              <a:latin typeface="Times New Roman" panose="02020603050405020304" charset="0"/>
              <a:ea typeface="仿宋_GB2312" panose="02010609030101010101" charset="-122"/>
              <a:cs typeface="Times New Roman" panose="02020603050405020304" charset="0"/>
            </a:endParaRPr>
          </a:p>
          <a:p>
            <a:pPr marL="0" algn="just" fontAlgn="auto">
              <a:lnSpc>
                <a:spcPts val="1800"/>
              </a:lnSpc>
              <a:spcBef>
                <a:spcPts val="0"/>
              </a:spcBef>
              <a:spcAft>
                <a:spcPts val="0"/>
              </a:spcAft>
              <a:buNone/>
              <a:extLst>
                <a:ext uri="{35155182-B16C-46BC-9424-99874614C6A1}">
                  <wpsdc:marlchars xmlns:wpsdc="http://www.wps.cn/officeDocument/2017/drawingmlCustomData" val="0" checksum="0"/>
                </a:ext>
              </a:extLst>
            </a:pPr>
            <a:r>
              <a:rPr lang="zh-CN" altLang="en-US" sz="1600">
                <a:latin typeface="Times New Roman" panose="02020603050405020304" charset="0"/>
                <a:ea typeface="仿宋_GB2312" panose="02010609030101010101" charset="-122"/>
                <a:cs typeface="Times New Roman" panose="02020603050405020304" charset="0"/>
              </a:rPr>
              <a:t>（一）主动公开情况</a:t>
            </a:r>
            <a:endParaRPr lang="zh-CN" altLang="en-US" sz="1600">
              <a:latin typeface="Times New Roman" panose="02020603050405020304" charset="0"/>
              <a:ea typeface="仿宋_GB2312" panose="02010609030101010101" charset="-122"/>
              <a:cs typeface="Times New Roman" panose="02020603050405020304" charset="0"/>
            </a:endParaRPr>
          </a:p>
          <a:p>
            <a:pPr marL="0" indent="406400" algn="just" fontAlgn="auto">
              <a:lnSpc>
                <a:spcPts val="1800"/>
              </a:lnSpc>
              <a:spcBef>
                <a:spcPts val="0"/>
              </a:spcBef>
              <a:spcAft>
                <a:spcPts val="0"/>
              </a:spcAft>
              <a:extLst>
                <a:ext uri="{35155182-B16C-46BC-9424-99874614C6A1}">
                  <wpsdc:indentchars xmlns:wpsdc="http://www.wps.cn/officeDocument/2017/drawingmlCustomData" val="200" checksum="1740828767"/>
                  <wpsdc:marlchars xmlns:wpsdc="http://www.wps.cn/officeDocument/2017/drawingmlCustomData" val="0" checksum="0"/>
                </a:ext>
              </a:extLst>
            </a:pPr>
            <a:r>
              <a:rPr lang="en-US" altLang="zh-CN" sz="1600">
                <a:latin typeface="Times New Roman" panose="02020603050405020304" charset="0"/>
                <a:ea typeface="仿宋_GB2312" panose="02010609030101010101" charset="-122"/>
                <a:cs typeface="Times New Roman" panose="02020603050405020304" charset="0"/>
              </a:rPr>
              <a:t>2025</a:t>
            </a:r>
            <a:r>
              <a:rPr lang="zh-CN" altLang="en-US" sz="1600">
                <a:latin typeface="Times New Roman" panose="02020603050405020304" charset="0"/>
                <a:ea typeface="仿宋_GB2312" panose="02010609030101010101" charset="-122"/>
                <a:cs typeface="Times New Roman" panose="02020603050405020304" charset="0"/>
              </a:rPr>
              <a:t>年度，我单位共主动公开政府信息</a:t>
            </a:r>
            <a:r>
              <a:rPr lang="en-US" altLang="zh-CN" sz="1600">
                <a:latin typeface="Times New Roman" panose="02020603050405020304" charset="0"/>
                <a:ea typeface="仿宋_GB2312" panose="02010609030101010101" charset="-122"/>
                <a:cs typeface="Times New Roman" panose="02020603050405020304" charset="0"/>
              </a:rPr>
              <a:t>65</a:t>
            </a:r>
            <a:r>
              <a:rPr lang="zh-CN" altLang="en-US" sz="1600">
                <a:latin typeface="Times New Roman" panose="02020603050405020304" charset="0"/>
                <a:ea typeface="仿宋_GB2312" panose="02010609030101010101" charset="-122"/>
                <a:cs typeface="Times New Roman" panose="02020603050405020304" charset="0"/>
              </a:rPr>
              <a:t>条。其中公告文件</a:t>
            </a:r>
            <a:r>
              <a:rPr lang="en-US" altLang="zh-CN" sz="1600">
                <a:latin typeface="Times New Roman" panose="02020603050405020304" charset="0"/>
                <a:ea typeface="仿宋_GB2312" panose="02010609030101010101" charset="-122"/>
                <a:cs typeface="Times New Roman" panose="02020603050405020304" charset="0"/>
              </a:rPr>
              <a:t>5</a:t>
            </a:r>
            <a:r>
              <a:rPr lang="zh-CN" altLang="en-US" sz="1600">
                <a:latin typeface="Times New Roman" panose="02020603050405020304" charset="0"/>
                <a:ea typeface="仿宋_GB2312" panose="02010609030101010101" charset="-122"/>
                <a:cs typeface="Times New Roman" panose="02020603050405020304" charset="0"/>
              </a:rPr>
              <a:t>条，惠企政策解读</a:t>
            </a:r>
            <a:r>
              <a:rPr lang="en-US" altLang="zh-CN" sz="1600">
                <a:latin typeface="Times New Roman" panose="02020603050405020304" charset="0"/>
                <a:ea typeface="仿宋_GB2312" panose="02010609030101010101" charset="-122"/>
                <a:cs typeface="Times New Roman" panose="02020603050405020304" charset="0"/>
              </a:rPr>
              <a:t>44</a:t>
            </a:r>
            <a:r>
              <a:rPr lang="zh-CN" altLang="en-US" sz="1600">
                <a:latin typeface="Times New Roman" panose="02020603050405020304" charset="0"/>
                <a:ea typeface="仿宋_GB2312" panose="02010609030101010101" charset="-122"/>
                <a:cs typeface="Times New Roman" panose="02020603050405020304" charset="0"/>
              </a:rPr>
              <a:t>条，其他信息</a:t>
            </a:r>
            <a:r>
              <a:rPr lang="en-US" altLang="zh-CN" sz="1600">
                <a:latin typeface="Times New Roman" panose="02020603050405020304" charset="0"/>
                <a:ea typeface="仿宋_GB2312" panose="02010609030101010101" charset="-122"/>
                <a:cs typeface="Times New Roman" panose="02020603050405020304" charset="0"/>
              </a:rPr>
              <a:t>16</a:t>
            </a:r>
            <a:r>
              <a:rPr lang="zh-CN" altLang="en-US" sz="1600">
                <a:latin typeface="Times New Roman" panose="02020603050405020304" charset="0"/>
                <a:ea typeface="仿宋_GB2312" panose="02010609030101010101" charset="-122"/>
                <a:cs typeface="Times New Roman" panose="02020603050405020304" charset="0"/>
              </a:rPr>
              <a:t>条。</a:t>
            </a:r>
            <a:endParaRPr lang="en-US" altLang="zh-CN" sz="1600">
              <a:latin typeface="Times New Roman" panose="02020603050405020304" charset="0"/>
              <a:ea typeface="仿宋_GB2312" panose="02010609030101010101" charset="-122"/>
              <a:cs typeface="Times New Roman" panose="02020603050405020304" charset="0"/>
            </a:endParaRPr>
          </a:p>
          <a:p>
            <a:pPr marL="0" algn="just" fontAlgn="auto">
              <a:lnSpc>
                <a:spcPts val="1800"/>
              </a:lnSpc>
              <a:spcBef>
                <a:spcPts val="0"/>
              </a:spcBef>
              <a:spcAft>
                <a:spcPts val="0"/>
              </a:spcAft>
              <a:buNone/>
              <a:extLst>
                <a:ext uri="{35155182-B16C-46BC-9424-99874614C6A1}">
                  <wpsdc:marlchars xmlns:wpsdc="http://www.wps.cn/officeDocument/2017/drawingmlCustomData" val="0" checksum="0"/>
                </a:ext>
              </a:extLst>
            </a:pPr>
            <a:r>
              <a:rPr lang="zh-CN" altLang="en-US" sz="1600">
                <a:latin typeface="Times New Roman" panose="02020603050405020304" charset="0"/>
                <a:ea typeface="仿宋_GB2312" panose="02010609030101010101" charset="-122"/>
                <a:cs typeface="Times New Roman" panose="02020603050405020304" charset="0"/>
              </a:rPr>
              <a:t>（二）依申请公开情况</a:t>
            </a:r>
            <a:endParaRPr lang="zh-CN" altLang="en-US" sz="1600">
              <a:latin typeface="Times New Roman" panose="02020603050405020304" charset="0"/>
              <a:ea typeface="仿宋_GB2312" panose="02010609030101010101" charset="-122"/>
              <a:cs typeface="Times New Roman" panose="02020603050405020304" charset="0"/>
            </a:endParaRPr>
          </a:p>
          <a:p>
            <a:pPr marL="0" indent="406400" algn="just" fontAlgn="auto">
              <a:lnSpc>
                <a:spcPts val="1800"/>
              </a:lnSpc>
              <a:spcBef>
                <a:spcPts val="0"/>
              </a:spcBef>
              <a:spcAft>
                <a:spcPts val="0"/>
              </a:spcAft>
              <a:extLst>
                <a:ext uri="{35155182-B16C-46BC-9424-99874614C6A1}">
                  <wpsdc:indentchars xmlns:wpsdc="http://www.wps.cn/officeDocument/2017/drawingmlCustomData" val="200" checksum="1740828767"/>
                  <wpsdc:marlchars xmlns:wpsdc="http://www.wps.cn/officeDocument/2017/drawingmlCustomData" val="0" checksum="0"/>
                </a:ext>
              </a:extLst>
            </a:pPr>
            <a:r>
              <a:rPr lang="zh-CN" altLang="en-US" sz="1600">
                <a:latin typeface="Times New Roman" panose="02020603050405020304" charset="0"/>
                <a:ea typeface="仿宋_GB2312" panose="02010609030101010101" charset="-122"/>
                <a:cs typeface="Times New Roman" panose="02020603050405020304" charset="0"/>
              </a:rPr>
              <a:t>严格执行《中华人民共和国政府信息公开条例》，</a:t>
            </a:r>
            <a:r>
              <a:rPr lang="en-US" altLang="zh-CN" sz="1600">
                <a:latin typeface="Times New Roman" panose="02020603050405020304" charset="0"/>
                <a:ea typeface="仿宋_GB2312" panose="02010609030101010101" charset="-122"/>
                <a:cs typeface="Times New Roman" panose="02020603050405020304" charset="0"/>
              </a:rPr>
              <a:t>2025</a:t>
            </a:r>
            <a:r>
              <a:rPr lang="zh-CN" altLang="en-US" sz="1600">
                <a:latin typeface="Times New Roman" panose="02020603050405020304" charset="0"/>
                <a:ea typeface="仿宋_GB2312" panose="02010609030101010101" charset="-122"/>
                <a:cs typeface="Times New Roman" panose="02020603050405020304" charset="0"/>
              </a:rPr>
              <a:t>年共收到政府信息公开申请</a:t>
            </a:r>
            <a:r>
              <a:rPr lang="en-US" altLang="zh-CN" sz="1600">
                <a:latin typeface="Times New Roman" panose="02020603050405020304" charset="0"/>
                <a:ea typeface="仿宋_GB2312" panose="02010609030101010101" charset="-122"/>
                <a:cs typeface="Times New Roman" panose="02020603050405020304" charset="0"/>
              </a:rPr>
              <a:t>0</a:t>
            </a:r>
            <a:r>
              <a:rPr lang="zh-CN" altLang="en-US" sz="1600">
                <a:latin typeface="Times New Roman" panose="02020603050405020304" charset="0"/>
                <a:ea typeface="仿宋_GB2312" panose="02010609030101010101" charset="-122"/>
                <a:cs typeface="Times New Roman" panose="02020603050405020304" charset="0"/>
              </a:rPr>
              <a:t>件，没有因政府信息申请行为而引起的行政复议和行政诉讼。</a:t>
            </a:r>
            <a:endParaRPr lang="zh-CN" altLang="en-US" sz="1600">
              <a:latin typeface="Times New Roman" panose="02020603050405020304" charset="0"/>
              <a:ea typeface="仿宋_GB2312" panose="02010609030101010101" charset="-122"/>
              <a:cs typeface="Times New Roman" panose="02020603050405020304" charset="0"/>
            </a:endParaRPr>
          </a:p>
          <a:p>
            <a:pPr marL="0" algn="just" fontAlgn="auto">
              <a:lnSpc>
                <a:spcPts val="1800"/>
              </a:lnSpc>
              <a:spcBef>
                <a:spcPts val="0"/>
              </a:spcBef>
              <a:spcAft>
                <a:spcPts val="0"/>
              </a:spcAft>
              <a:buNone/>
              <a:extLst>
                <a:ext uri="{35155182-B16C-46BC-9424-99874614C6A1}">
                  <wpsdc:marlchars xmlns:wpsdc="http://www.wps.cn/officeDocument/2017/drawingmlCustomData" val="0" checksum="0"/>
                </a:ext>
              </a:extLst>
            </a:pPr>
            <a:r>
              <a:rPr lang="zh-CN" altLang="en-US" sz="1600">
                <a:latin typeface="Times New Roman" panose="02020603050405020304" charset="0"/>
                <a:ea typeface="仿宋_GB2312" panose="02010609030101010101" charset="-122"/>
                <a:cs typeface="Times New Roman" panose="02020603050405020304" charset="0"/>
              </a:rPr>
              <a:t>（三）政府信息管理情况</a:t>
            </a:r>
            <a:endParaRPr lang="zh-CN" altLang="en-US" sz="1600">
              <a:latin typeface="Times New Roman" panose="02020603050405020304" charset="0"/>
              <a:ea typeface="仿宋_GB2312" panose="02010609030101010101" charset="-122"/>
              <a:cs typeface="Times New Roman" panose="02020603050405020304" charset="0"/>
            </a:endParaRPr>
          </a:p>
          <a:p>
            <a:pPr marL="0" indent="406400" algn="just" fontAlgn="auto">
              <a:lnSpc>
                <a:spcPts val="1800"/>
              </a:lnSpc>
              <a:spcBef>
                <a:spcPts val="0"/>
              </a:spcBef>
              <a:spcAft>
                <a:spcPts val="0"/>
              </a:spcAft>
              <a:extLst>
                <a:ext uri="{35155182-B16C-46BC-9424-99874614C6A1}">
                  <wpsdc:indentchars xmlns:wpsdc="http://www.wps.cn/officeDocument/2017/drawingmlCustomData" val="200" checksum="1740828767"/>
                  <wpsdc:marlchars xmlns:wpsdc="http://www.wps.cn/officeDocument/2017/drawingmlCustomData" val="0" checksum="0"/>
                </a:ext>
              </a:extLst>
            </a:pPr>
            <a:r>
              <a:rPr lang="zh-CN" altLang="en-US" sz="1600">
                <a:latin typeface="Times New Roman" panose="02020603050405020304" charset="0"/>
                <a:ea typeface="仿宋_GB2312" panose="02010609030101010101" charset="-122"/>
                <a:cs typeface="Times New Roman" panose="02020603050405020304" charset="0"/>
              </a:rPr>
              <a:t>在县委、县政府领导下，县工信局持续完善保密工作制度体系，严格规范政府门户网站信息审核与发布流程，依靠政务公开工作机制，压实组织责任，定期优化信息公开目录和网站栏目，提升政务运行透明度，扎实推进机关效能建设，保障信息管理规范高效。</a:t>
            </a:r>
            <a:endParaRPr lang="zh-CN" altLang="en-US" sz="1600">
              <a:latin typeface="Times New Roman" panose="02020603050405020304" charset="0"/>
              <a:ea typeface="仿宋_GB2312" panose="02010609030101010101" charset="-122"/>
              <a:cs typeface="Times New Roman" panose="02020603050405020304" charset="0"/>
            </a:endParaRPr>
          </a:p>
          <a:p>
            <a:pPr marL="0" algn="just" fontAlgn="auto">
              <a:lnSpc>
                <a:spcPts val="1800"/>
              </a:lnSpc>
              <a:spcBef>
                <a:spcPts val="0"/>
              </a:spcBef>
              <a:spcAft>
                <a:spcPts val="0"/>
              </a:spcAft>
              <a:buNone/>
              <a:extLst>
                <a:ext uri="{35155182-B16C-46BC-9424-99874614C6A1}">
                  <wpsdc:marlchars xmlns:wpsdc="http://www.wps.cn/officeDocument/2017/drawingmlCustomData" val="0" checksum="0"/>
                </a:ext>
              </a:extLst>
            </a:pPr>
            <a:r>
              <a:rPr lang="zh-CN" altLang="en-US" sz="1600">
                <a:latin typeface="Times New Roman" panose="02020603050405020304" charset="0"/>
                <a:ea typeface="仿宋_GB2312" panose="02010609030101010101" charset="-122"/>
                <a:cs typeface="Times New Roman" panose="02020603050405020304" charset="0"/>
              </a:rPr>
              <a:t>（四）政府信息公开平台建设情况</a:t>
            </a:r>
            <a:endParaRPr lang="zh-CN" altLang="en-US" sz="1600">
              <a:latin typeface="Times New Roman" panose="02020603050405020304" charset="0"/>
              <a:ea typeface="仿宋_GB2312" panose="02010609030101010101" charset="-122"/>
              <a:cs typeface="Times New Roman" panose="02020603050405020304" charset="0"/>
            </a:endParaRPr>
          </a:p>
          <a:p>
            <a:pPr marL="0" indent="406400" algn="just" fontAlgn="auto">
              <a:lnSpc>
                <a:spcPts val="1800"/>
              </a:lnSpc>
              <a:spcBef>
                <a:spcPts val="0"/>
              </a:spcBef>
              <a:spcAft>
                <a:spcPts val="0"/>
              </a:spcAft>
              <a:extLst>
                <a:ext uri="{35155182-B16C-46BC-9424-99874614C6A1}">
                  <wpsdc:indentchars xmlns:wpsdc="http://www.wps.cn/officeDocument/2017/drawingmlCustomData" val="200" checksum="1740828767"/>
                  <wpsdc:marlchars xmlns:wpsdc="http://www.wps.cn/officeDocument/2017/drawingmlCustomData" val="0" checksum="0"/>
                </a:ext>
              </a:extLst>
            </a:pPr>
            <a:r>
              <a:rPr lang="zh-CN" altLang="en-US" sz="1600">
                <a:latin typeface="Times New Roman" panose="02020603050405020304" charset="0"/>
                <a:ea typeface="仿宋_GB2312" panose="02010609030101010101" charset="-122"/>
                <a:cs typeface="Times New Roman" panose="02020603050405020304" charset="0"/>
              </a:rPr>
              <a:t>县工信局持续优化政府网站信息公开服务，畅通政策传达渠道。通过及时发布产业政策解读、工作动态及会议精神，有效增进了公众对我局工作的了解，为优化营商环境构筑了透明、便民的网上窗口。</a:t>
            </a:r>
            <a:endParaRPr lang="zh-CN" altLang="en-US" sz="1600">
              <a:latin typeface="Times New Roman" panose="02020603050405020304" charset="0"/>
              <a:ea typeface="仿宋_GB2312" panose="02010609030101010101" charset="-122"/>
              <a:cs typeface="Times New Roman" panose="02020603050405020304" charset="0"/>
            </a:endParaRPr>
          </a:p>
          <a:p>
            <a:pPr marL="0" algn="just" fontAlgn="auto">
              <a:lnSpc>
                <a:spcPts val="1800"/>
              </a:lnSpc>
              <a:spcBef>
                <a:spcPts val="0"/>
              </a:spcBef>
              <a:spcAft>
                <a:spcPts val="0"/>
              </a:spcAft>
              <a:buNone/>
              <a:extLst>
                <a:ext uri="{35155182-B16C-46BC-9424-99874614C6A1}">
                  <wpsdc:marlchars xmlns:wpsdc="http://www.wps.cn/officeDocument/2017/drawingmlCustomData" val="0" checksum="0"/>
                </a:ext>
              </a:extLst>
            </a:pPr>
            <a:r>
              <a:rPr lang="zh-CN" altLang="en-US" sz="1600">
                <a:latin typeface="Times New Roman" panose="02020603050405020304" charset="0"/>
                <a:ea typeface="仿宋_GB2312" panose="02010609030101010101" charset="-122"/>
                <a:cs typeface="Times New Roman" panose="02020603050405020304" charset="0"/>
              </a:rPr>
              <a:t>（五）监督保障情况</a:t>
            </a:r>
            <a:endParaRPr lang="zh-CN" altLang="en-US" sz="1600">
              <a:latin typeface="Times New Roman" panose="02020603050405020304" charset="0"/>
              <a:ea typeface="仿宋_GB2312" panose="02010609030101010101" charset="-122"/>
              <a:cs typeface="Times New Roman" panose="02020603050405020304" charset="0"/>
            </a:endParaRPr>
          </a:p>
          <a:p>
            <a:pPr marL="0" indent="406400" algn="just" fontAlgn="auto">
              <a:lnSpc>
                <a:spcPts val="1800"/>
              </a:lnSpc>
              <a:spcBef>
                <a:spcPts val="0"/>
              </a:spcBef>
              <a:spcAft>
                <a:spcPts val="0"/>
              </a:spcAft>
              <a:extLst>
                <a:ext uri="{35155182-B16C-46BC-9424-99874614C6A1}">
                  <wpsdc:indentchars xmlns:wpsdc="http://www.wps.cn/officeDocument/2017/drawingmlCustomData" val="200" checksum="1740828767"/>
                  <wpsdc:marlchars xmlns:wpsdc="http://www.wps.cn/officeDocument/2017/drawingmlCustomData" val="0" checksum="0"/>
                </a:ext>
              </a:extLst>
            </a:pPr>
            <a:r>
              <a:rPr lang="en-US" altLang="zh-CN" sz="1600">
                <a:latin typeface="Times New Roman" panose="02020603050405020304" charset="0"/>
                <a:ea typeface="仿宋_GB2312" panose="02010609030101010101" charset="-122"/>
                <a:cs typeface="Times New Roman" panose="02020603050405020304" charset="0"/>
              </a:rPr>
              <a:t>2025</a:t>
            </a:r>
            <a:r>
              <a:rPr lang="zh-CN" altLang="en-US" sz="1600">
                <a:latin typeface="Times New Roman" panose="02020603050405020304" charset="0"/>
                <a:ea typeface="仿宋_GB2312" panose="02010609030101010101" charset="-122"/>
                <a:cs typeface="Times New Roman" panose="02020603050405020304" charset="0"/>
              </a:rPr>
              <a:t>年，我局持续完善政务公开监督保障机制，通过定期组织自查评估，主动查找并整改存在问题。依靠局政务公开领导小组，积极听取社会监督意见，不断优化工作实效。实施任务科室分解，压实岗位与人员责任，推动政府信息常态化发布。聚焦薄弱环节，着力补齐短板，确保政务公开任务按时保质完成。</a:t>
            </a:r>
            <a:endParaRPr lang="zh-CN" altLang="en-US" sz="1600">
              <a:latin typeface="Times New Roman" panose="02020603050405020304" charset="0"/>
              <a:ea typeface="仿宋_GB2312" panose="02010609030101010101" charset="-122"/>
              <a:cs typeface="Times New Roman" panose="02020603050405020304" charset="0"/>
            </a:endParaRPr>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p:txBody>
          <a:bodyPr/>
          <a:p>
            <a:r>
              <a:rPr lang="zh-CN" altLang="en-US"/>
              <a:t>单击此处编辑母版文本样式</a:t>
            </a:r>
            <a:endParaRPr lang="zh-CN" altLang="en-US"/>
          </a:p>
          <a:p>
            <a:r>
              <a:rPr lang="zh-CN" altLang="en-US"/>
              <a:t>第二级</a:t>
            </a:r>
            <a:endParaRPr lang="zh-CN" altLang="en-US"/>
          </a:p>
          <a:p>
            <a:r>
              <a:rPr lang="zh-CN" altLang="en-US"/>
              <a:t>第三级</a:t>
            </a:r>
            <a:endParaRPr lang="zh-CN" altLang="en-US"/>
          </a:p>
          <a:p>
            <a:r>
              <a:rPr lang="zh-CN" altLang="en-US"/>
              <a:t>第四级</a:t>
            </a:r>
            <a:endParaRPr lang="zh-CN" altLang="en-US"/>
          </a:p>
          <a:p>
            <a:r>
              <a:rPr lang="zh-CN" altLang="en-US"/>
              <a:t>第五级</a:t>
            </a:r>
            <a:endParaRPr lang="zh-CN" altLang="en-US"/>
          </a:p>
        </p:txBody>
      </p:sp>
      <p:sp>
        <p:nvSpPr>
          <p:cNvPr id="4" name="标题 3"/>
          <p:cNvSpPr>
            <a:spLocks noGrp="1"/>
          </p:cNvSpPr>
          <p:nvPr>
            <p:ph type="title"/>
            <p:custDataLst>
              <p:tags r:id="rId2"/>
            </p:custDataLst>
          </p:nvPr>
        </p:nvSpPr>
        <p:spPr/>
        <p:txBody>
          <a:bodyPr/>
          <a:p>
            <a:r>
              <a:rPr lang="zh-CN" altLang="en-US"/>
              <a:t>二、主动公开政府信息情况</a:t>
            </a:r>
            <a:endParaRPr lang="zh-CN" altLang="en-US"/>
          </a:p>
        </p:txBody>
      </p:sp>
      <p:graphicFrame>
        <p:nvGraphicFramePr>
          <p:cNvPr id="10" name="表格 9"/>
          <p:cNvGraphicFramePr/>
          <p:nvPr/>
        </p:nvGraphicFramePr>
        <p:xfrm>
          <a:off x="695325" y="1295400"/>
          <a:ext cx="10938510" cy="4880610"/>
        </p:xfrm>
        <a:graphic>
          <a:graphicData uri="http://schemas.openxmlformats.org/drawingml/2006/table">
            <a:tbl>
              <a:tblPr/>
              <a:tblGrid>
                <a:gridCol w="3028950"/>
                <a:gridCol w="2655570"/>
                <a:gridCol w="2767330"/>
                <a:gridCol w="2486660"/>
              </a:tblGrid>
              <a:tr h="348615">
                <a:tc gridSpan="4">
                  <a:txBody>
                    <a:bodyPr/>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第二十条第（一）项</a:t>
                      </a:r>
                      <a:endParaRPr lang="zh-CN" sz="1600">
                        <a:latin typeface="Times New Roman" panose="02020603050405020304" charset="0"/>
                        <a:ea typeface="仿宋_GB2312" panose="02010609030101010101" charset="-122"/>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r>
              <a:tr h="348615">
                <a:tc>
                  <a:txBody>
                    <a:bodyPr/>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信息内容</a:t>
                      </a:r>
                      <a:endParaRPr lang="zh-CN" sz="1600">
                        <a:latin typeface="Times New Roman" panose="02020603050405020304" charset="0"/>
                        <a:ea typeface="仿宋_GB2312" panose="02010609030101010101" charset="-122"/>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a:txBody>
                    <a:bodyPr/>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本年制发件数</a:t>
                      </a:r>
                      <a:endParaRPr lang="zh-CN" sz="1600">
                        <a:latin typeface="Times New Roman" panose="02020603050405020304" charset="0"/>
                        <a:ea typeface="仿宋_GB2312" panose="02010609030101010101" charset="-122"/>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a:txBody>
                    <a:bodyPr/>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本年废止件数</a:t>
                      </a:r>
                      <a:endParaRPr lang="zh-CN" sz="1600">
                        <a:latin typeface="Times New Roman" panose="02020603050405020304" charset="0"/>
                        <a:ea typeface="仿宋_GB2312" panose="02010609030101010101" charset="-122"/>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a:txBody>
                    <a:bodyPr/>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现行有效件数</a:t>
                      </a:r>
                      <a:endParaRPr lang="zh-CN" sz="1600">
                        <a:latin typeface="Times New Roman" panose="02020603050405020304" charset="0"/>
                        <a:ea typeface="仿宋_GB2312" panose="02010609030101010101" charset="-122"/>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r>
              <a:tr h="348615">
                <a:tc>
                  <a:txBody>
                    <a:bodyPr/>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规章</a:t>
                      </a:r>
                      <a:endParaRPr lang="zh-CN" sz="1600">
                        <a:latin typeface="Times New Roman" panose="02020603050405020304" charset="0"/>
                        <a:ea typeface="仿宋_GB2312" panose="02010609030101010101" charset="-122"/>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r>
              <a:tr h="348615">
                <a:tc>
                  <a:txBody>
                    <a:bodyPr/>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行政规范性文件</a:t>
                      </a:r>
                      <a:endParaRPr lang="zh-CN" sz="1600">
                        <a:latin typeface="Times New Roman" panose="02020603050405020304" charset="0"/>
                        <a:ea typeface="仿宋_GB2312" panose="02010609030101010101" charset="-122"/>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r>
              <a:tr h="348615">
                <a:tc gridSpan="4">
                  <a:txBody>
                    <a:bodyPr/>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第二十条第（五）项</a:t>
                      </a:r>
                      <a:endParaRPr lang="zh-CN" sz="1600">
                        <a:latin typeface="Times New Roman" panose="02020603050405020304" charset="0"/>
                        <a:ea typeface="仿宋_GB2312" panose="02010609030101010101" charset="-122"/>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r>
              <a:tr h="348615">
                <a:tc>
                  <a:txBody>
                    <a:bodyPr/>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信息内容</a:t>
                      </a:r>
                      <a:endParaRPr lang="zh-CN" sz="1600">
                        <a:latin typeface="Times New Roman" panose="02020603050405020304" charset="0"/>
                        <a:ea typeface="仿宋_GB2312" panose="02010609030101010101" charset="-122"/>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gridSpan="3">
                  <a:txBody>
                    <a:bodyPr/>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本年处理决定数量</a:t>
                      </a:r>
                      <a:endParaRPr lang="zh-CN" sz="1600">
                        <a:latin typeface="Times New Roman" panose="02020603050405020304" charset="0"/>
                        <a:ea typeface="仿宋_GB2312" panose="02010609030101010101" charset="-122"/>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r>
              <a:tr h="348615">
                <a:tc>
                  <a:txBody>
                    <a:bodyPr/>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行政许可</a:t>
                      </a:r>
                      <a:endParaRPr lang="zh-CN" sz="1600">
                        <a:latin typeface="Times New Roman" panose="02020603050405020304" charset="0"/>
                        <a:ea typeface="仿宋_GB2312" panose="02010609030101010101" charset="-122"/>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gridSpan="3">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r>
              <a:tr h="348615">
                <a:tc gridSpan="4">
                  <a:txBody>
                    <a:bodyPr/>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第二十条第（六）项</a:t>
                      </a:r>
                      <a:endParaRPr lang="zh-CN" sz="1600">
                        <a:latin typeface="Times New Roman" panose="02020603050405020304" charset="0"/>
                        <a:ea typeface="仿宋_GB2312" panose="02010609030101010101" charset="-122"/>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r>
              <a:tr h="348615">
                <a:tc>
                  <a:txBody>
                    <a:bodyPr/>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信息内容</a:t>
                      </a:r>
                      <a:endParaRPr lang="zh-CN" sz="1600">
                        <a:latin typeface="Times New Roman" panose="02020603050405020304" charset="0"/>
                        <a:ea typeface="仿宋_GB2312" panose="02010609030101010101" charset="-122"/>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gridSpan="3">
                  <a:txBody>
                    <a:bodyPr/>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本年处理决定数量</a:t>
                      </a:r>
                      <a:endParaRPr lang="zh-CN" sz="1600">
                        <a:latin typeface="Times New Roman" panose="02020603050405020304" charset="0"/>
                        <a:ea typeface="仿宋_GB2312" panose="02010609030101010101" charset="-122"/>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r>
              <a:tr h="348615">
                <a:tc>
                  <a:txBody>
                    <a:bodyPr/>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行政处罚</a:t>
                      </a:r>
                      <a:endParaRPr lang="zh-CN" sz="1600">
                        <a:latin typeface="Times New Roman" panose="02020603050405020304" charset="0"/>
                        <a:ea typeface="仿宋_GB2312" panose="02010609030101010101" charset="-122"/>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gridSpan="3">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r>
              <a:tr h="348615">
                <a:tc>
                  <a:txBody>
                    <a:bodyPr/>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行政强制</a:t>
                      </a:r>
                      <a:endParaRPr lang="zh-CN" sz="1600">
                        <a:latin typeface="Times New Roman" panose="02020603050405020304" charset="0"/>
                        <a:ea typeface="仿宋_GB2312" panose="02010609030101010101" charset="-122"/>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gridSpan="3">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r>
              <a:tr h="348615">
                <a:tc gridSpan="4">
                  <a:txBody>
                    <a:bodyPr/>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第二十条第（八）项</a:t>
                      </a:r>
                      <a:endParaRPr lang="zh-CN" sz="1600">
                        <a:latin typeface="Times New Roman" panose="02020603050405020304" charset="0"/>
                        <a:ea typeface="仿宋_GB2312" panose="02010609030101010101" charset="-122"/>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r>
              <a:tr h="348615">
                <a:tc>
                  <a:txBody>
                    <a:bodyPr/>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信息内容</a:t>
                      </a:r>
                      <a:endParaRPr lang="zh-CN" sz="1600">
                        <a:latin typeface="Times New Roman" panose="02020603050405020304" charset="0"/>
                        <a:ea typeface="仿宋_GB2312" panose="02010609030101010101" charset="-122"/>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gridSpan="3">
                  <a:txBody>
                    <a:bodyPr/>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本年收费金额（单位：万元）</a:t>
                      </a:r>
                      <a:endParaRPr lang="zh-CN" sz="1600">
                        <a:latin typeface="Times New Roman" panose="02020603050405020304" charset="0"/>
                        <a:ea typeface="仿宋_GB2312" panose="02010609030101010101" charset="-122"/>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r>
              <a:tr h="348615">
                <a:tc>
                  <a:txBody>
                    <a:bodyPr/>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行政事业性收费</a:t>
                      </a:r>
                      <a:endParaRPr lang="zh-CN" sz="1600">
                        <a:latin typeface="Times New Roman" panose="02020603050405020304" charset="0"/>
                        <a:ea typeface="仿宋_GB2312" panose="02010609030101010101" charset="-122"/>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gridSpan="3">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r>
            </a:tbl>
          </a:graphicData>
        </a:graphic>
      </p:graphicFrame>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p:txBody>
          <a:bodyPr/>
          <a:p>
            <a:r>
              <a:rPr lang="zh-CN" altLang="en-US"/>
              <a:t>单击此处编辑母版文本样式</a:t>
            </a:r>
            <a:endParaRPr lang="zh-CN" altLang="en-US"/>
          </a:p>
          <a:p>
            <a:r>
              <a:rPr lang="zh-CN" altLang="en-US"/>
              <a:t>第二级</a:t>
            </a:r>
            <a:endParaRPr lang="zh-CN" altLang="en-US"/>
          </a:p>
          <a:p>
            <a:r>
              <a:rPr lang="zh-CN" altLang="en-US"/>
              <a:t>第三级</a:t>
            </a:r>
            <a:endParaRPr lang="zh-CN" altLang="en-US"/>
          </a:p>
          <a:p>
            <a:r>
              <a:rPr lang="zh-CN" altLang="en-US"/>
              <a:t>第四级</a:t>
            </a:r>
            <a:endParaRPr lang="zh-CN" altLang="en-US"/>
          </a:p>
          <a:p>
            <a:r>
              <a:rPr lang="zh-CN" altLang="en-US"/>
              <a:t>第五级</a:t>
            </a:r>
            <a:endParaRPr lang="zh-CN" altLang="en-US"/>
          </a:p>
        </p:txBody>
      </p:sp>
      <p:sp>
        <p:nvSpPr>
          <p:cNvPr id="4" name="标题 3"/>
          <p:cNvSpPr>
            <a:spLocks noGrp="1"/>
          </p:cNvSpPr>
          <p:nvPr>
            <p:ph type="title"/>
            <p:custDataLst>
              <p:tags r:id="rId2"/>
            </p:custDataLst>
          </p:nvPr>
        </p:nvSpPr>
        <p:spPr/>
        <p:txBody>
          <a:bodyPr/>
          <a:p>
            <a:r>
              <a:rPr lang="zh-CN" altLang="en-US"/>
              <a:t>三、收到和处理政府信息公开申请情况</a:t>
            </a:r>
            <a:endParaRPr lang="zh-CN" altLang="en-US"/>
          </a:p>
        </p:txBody>
      </p:sp>
      <p:graphicFrame>
        <p:nvGraphicFramePr>
          <p:cNvPr id="7" name="表格 6"/>
          <p:cNvGraphicFramePr/>
          <p:nvPr/>
        </p:nvGraphicFramePr>
        <p:xfrm>
          <a:off x="695960" y="1050290"/>
          <a:ext cx="10800080" cy="5821045"/>
        </p:xfrm>
        <a:graphic>
          <a:graphicData uri="http://schemas.openxmlformats.org/drawingml/2006/table">
            <a:tbl>
              <a:tblPr/>
              <a:tblGrid>
                <a:gridCol w="1111885"/>
                <a:gridCol w="1370965"/>
                <a:gridCol w="2846070"/>
                <a:gridCol w="793750"/>
                <a:gridCol w="942975"/>
                <a:gridCol w="913130"/>
                <a:gridCol w="1328420"/>
                <a:gridCol w="724535"/>
                <a:gridCol w="322580"/>
                <a:gridCol w="445770"/>
              </a:tblGrid>
              <a:tr h="533400">
                <a:tc gridSpan="3">
                  <a:txBody>
                    <a:bodyPr/>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（本列数据的勾稽关系为：第一项加第二项之和，等于第三项加第四项之和）</a:t>
                      </a:r>
                      <a:endParaRPr lang="zh-CN" sz="1600">
                        <a:latin typeface="Times New Roman" panose="02020603050405020304" charset="0"/>
                        <a:ea typeface="仿宋_GB2312" panose="02010609030101010101" charset="-122"/>
                      </a:endParaRPr>
                    </a:p>
                  </a:txBody>
                  <a:tcPr marL="66675" marR="66675"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gridSpan="7">
                  <a:txBody>
                    <a:bodyPr/>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申请人情况</a:t>
                      </a:r>
                      <a:endParaRPr lang="zh-CN" sz="1600">
                        <a:latin typeface="Times New Roman" panose="02020603050405020304" charset="0"/>
                        <a:ea typeface="仿宋_GB2312" panose="02010609030101010101" charset="-122"/>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r>
              <a:tr h="533400">
                <a:tc gridSpan="3">
                  <a:txBody>
                    <a:bodyPr/>
                    <a:p>
                      <a:pPr marL="1905" indent="0" algn="just">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 </a:t>
                      </a:r>
                      <a:endParaRPr lang="en-US" altLang="zh-CN" sz="1600">
                        <a:latin typeface="Times New Roman" panose="02020603050405020304" charset="0"/>
                        <a:ea typeface="仿宋_GB2312" panose="02010609030101010101" charset="-122"/>
                        <a:cs typeface="Times New Roman" panose="02020603050405020304" charset="0"/>
                      </a:endParaRPr>
                    </a:p>
                  </a:txBody>
                  <a:tcPr marL="66675" marR="66675"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a:txBody>
                    <a:bodyPr/>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自然人</a:t>
                      </a:r>
                      <a:endParaRPr lang="zh-CN" sz="1600">
                        <a:latin typeface="Times New Roman" panose="02020603050405020304" charset="0"/>
                        <a:ea typeface="仿宋_GB2312" panose="02010609030101010101" charset="-122"/>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gridSpan="5">
                  <a:txBody>
                    <a:bodyPr/>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法人或其他组织</a:t>
                      </a:r>
                      <a:endParaRPr lang="zh-CN" sz="1600">
                        <a:latin typeface="Times New Roman" panose="02020603050405020304" charset="0"/>
                        <a:ea typeface="仿宋_GB2312" panose="02010609030101010101" charset="-122"/>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a:txBody>
                    <a:bodyPr/>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总计</a:t>
                      </a:r>
                      <a:endParaRPr lang="zh-CN" sz="1600">
                        <a:latin typeface="Times New Roman" panose="02020603050405020304" charset="0"/>
                        <a:ea typeface="仿宋_GB2312" panose="02010609030101010101" charset="-122"/>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r>
              <a:tr h="533400">
                <a:tc gridSpan="3">
                  <a:txBody>
                    <a:bodyPr/>
                    <a:p>
                      <a:pPr marL="1905" indent="0" algn="just">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 </a:t>
                      </a:r>
                      <a:endParaRPr lang="en-US" altLang="zh-CN" sz="1600">
                        <a:latin typeface="Times New Roman" panose="02020603050405020304" charset="0"/>
                        <a:ea typeface="仿宋_GB2312" panose="02010609030101010101" charset="-122"/>
                        <a:cs typeface="Times New Roman" panose="02020603050405020304" charset="0"/>
                      </a:endParaRPr>
                    </a:p>
                  </a:txBody>
                  <a:tcPr marL="66675" marR="66675"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a:txBody>
                    <a:bodyPr/>
                    <a:p>
                      <a:pPr marL="1905" indent="0" algn="just">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 </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商业企业</a:t>
                      </a:r>
                      <a:endParaRPr lang="zh-CN" sz="1600">
                        <a:latin typeface="Times New Roman" panose="02020603050405020304" charset="0"/>
                        <a:ea typeface="仿宋_GB2312" panose="02010609030101010101" charset="-122"/>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科研机构</a:t>
                      </a:r>
                      <a:endParaRPr lang="zh-CN" sz="1600">
                        <a:latin typeface="Times New Roman" panose="02020603050405020304" charset="0"/>
                        <a:ea typeface="仿宋_GB2312" panose="02010609030101010101" charset="-122"/>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社会公益组织</a:t>
                      </a:r>
                      <a:endParaRPr lang="zh-CN" sz="1600">
                        <a:latin typeface="Times New Roman" panose="02020603050405020304" charset="0"/>
                        <a:ea typeface="仿宋_GB2312" panose="02010609030101010101" charset="-122"/>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法律服务机构</a:t>
                      </a:r>
                      <a:endParaRPr lang="zh-CN" sz="1600">
                        <a:latin typeface="Times New Roman" panose="02020603050405020304" charset="0"/>
                        <a:ea typeface="仿宋_GB2312" panose="02010609030101010101" charset="-122"/>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其他</a:t>
                      </a:r>
                      <a:endParaRPr lang="zh-CN" sz="1600">
                        <a:latin typeface="Times New Roman" panose="02020603050405020304" charset="0"/>
                        <a:ea typeface="仿宋_GB2312" panose="02010609030101010101" charset="-122"/>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1905" indent="0" algn="just">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 </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r>
              <a:tr h="266700">
                <a:tc gridSpan="3">
                  <a:txBody>
                    <a:bodyPr/>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一、本年新收政府信息公开申请数量</a:t>
                      </a:r>
                      <a:endParaRPr lang="zh-CN" sz="1600">
                        <a:latin typeface="Times New Roman" panose="02020603050405020304" charset="0"/>
                        <a:ea typeface="仿宋_GB2312" panose="02010609030101010101" charset="-122"/>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r>
              <a:tr h="266700">
                <a:tc gridSpan="3">
                  <a:txBody>
                    <a:bodyPr/>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二、上年结转政府信息公开申请数量</a:t>
                      </a:r>
                      <a:endParaRPr lang="zh-CN" sz="1600">
                        <a:latin typeface="Times New Roman" panose="02020603050405020304" charset="0"/>
                        <a:ea typeface="仿宋_GB2312" panose="02010609030101010101" charset="-122"/>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r>
              <a:tr h="728345">
                <a:tc>
                  <a:txBody>
                    <a:bodyPr/>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三、本年度办理结果</a:t>
                      </a:r>
                      <a:endParaRPr lang="zh-CN" sz="1600">
                        <a:latin typeface="Times New Roman" panose="02020603050405020304" charset="0"/>
                        <a:ea typeface="仿宋_GB2312" panose="02010609030101010101" charset="-122"/>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gridSpan="2">
                  <a:txBody>
                    <a:bodyPr/>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（一）予以公开</a:t>
                      </a:r>
                      <a:endParaRPr lang="zh-CN" sz="1600">
                        <a:latin typeface="Times New Roman" panose="02020603050405020304" charset="0"/>
                        <a:ea typeface="仿宋_GB2312" panose="02010609030101010101" charset="-122"/>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r>
              <a:tr h="533400">
                <a:tc>
                  <a:txBody>
                    <a:bodyPr/>
                    <a:p>
                      <a:pPr marL="1905" indent="0" algn="just">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 </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gridSpan="2">
                  <a:txBody>
                    <a:bodyPr/>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（二）部分公开（区分处理的，只计这一情形，不计其他情形）</a:t>
                      </a:r>
                      <a:endParaRPr lang="zh-CN" sz="1600">
                        <a:latin typeface="Times New Roman" panose="02020603050405020304" charset="0"/>
                        <a:ea typeface="仿宋_GB2312" panose="02010609030101010101" charset="-122"/>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r>
              <a:tr h="533400">
                <a:tc>
                  <a:txBody>
                    <a:bodyPr/>
                    <a:p>
                      <a:pPr marL="1905" indent="0" algn="just">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 </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（三）不予公开</a:t>
                      </a:r>
                      <a:endParaRPr lang="zh-CN" sz="1600">
                        <a:latin typeface="Times New Roman" panose="02020603050405020304" charset="0"/>
                        <a:ea typeface="仿宋_GB2312" panose="02010609030101010101" charset="-122"/>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1.</a:t>
                      </a:r>
                      <a:r>
                        <a:rPr lang="zh-CN" sz="1600">
                          <a:latin typeface="Times New Roman" panose="02020603050405020304" charset="0"/>
                          <a:ea typeface="仿宋_GB2312" panose="02010609030101010101" charset="-122"/>
                          <a:cs typeface="Times New Roman" panose="02020603050405020304" charset="0"/>
                        </a:rPr>
                        <a:t>属于国家秘密</a:t>
                      </a:r>
                      <a:endParaRPr lang="zh-CN" sz="1600">
                        <a:latin typeface="Times New Roman" panose="02020603050405020304" charset="0"/>
                        <a:ea typeface="仿宋_GB2312" panose="02010609030101010101" charset="-122"/>
                        <a:cs typeface="Times New Roman" panose="02020603050405020304" charset="0"/>
                      </a:endParaRPr>
                    </a:p>
                  </a:txBody>
                  <a:tcPr marL="38100" marR="381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r>
              <a:tr h="292100">
                <a:tc>
                  <a:txBody>
                    <a:bodyPr/>
                    <a:p>
                      <a:pPr marL="1905" indent="0" algn="just">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 </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1905" indent="0" algn="just">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 </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2.</a:t>
                      </a:r>
                      <a:r>
                        <a:rPr lang="zh-CN" sz="1600">
                          <a:latin typeface="Times New Roman" panose="02020603050405020304" charset="0"/>
                          <a:ea typeface="仿宋_GB2312" panose="02010609030101010101" charset="-122"/>
                          <a:cs typeface="Times New Roman" panose="02020603050405020304" charset="0"/>
                        </a:rPr>
                        <a:t>其他法律行政法规禁止公开</a:t>
                      </a:r>
                      <a:endParaRPr lang="zh-CN" sz="1600">
                        <a:latin typeface="Times New Roman" panose="02020603050405020304" charset="0"/>
                        <a:ea typeface="仿宋_GB2312" panose="02010609030101010101" charset="-122"/>
                        <a:cs typeface="Times New Roman" panose="02020603050405020304" charset="0"/>
                      </a:endParaRPr>
                    </a:p>
                  </a:txBody>
                  <a:tcPr marL="38100" marR="381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r>
              <a:tr h="266700">
                <a:tc>
                  <a:txBody>
                    <a:bodyPr/>
                    <a:p>
                      <a:pPr marL="1905" indent="0" algn="just">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 </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1905" indent="0" algn="just">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 </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3.</a:t>
                      </a:r>
                      <a:r>
                        <a:rPr lang="zh-CN" sz="1600">
                          <a:latin typeface="Times New Roman" panose="02020603050405020304" charset="0"/>
                          <a:ea typeface="仿宋_GB2312" panose="02010609030101010101" charset="-122"/>
                          <a:cs typeface="Times New Roman" panose="02020603050405020304" charset="0"/>
                        </a:rPr>
                        <a:t>危及</a:t>
                      </a:r>
                      <a:r>
                        <a:rPr lang="zh-CN" altLang="en-US" sz="1600">
                          <a:latin typeface="Times New Roman" panose="02020603050405020304" charset="0"/>
                          <a:ea typeface="仿宋_GB2312" panose="02010609030101010101" charset="-122"/>
                          <a:cs typeface="Times New Roman" panose="02020603050405020304" charset="0"/>
                        </a:rPr>
                        <a:t>“</a:t>
                      </a:r>
                      <a:r>
                        <a:rPr lang="zh-CN" sz="1600">
                          <a:latin typeface="Times New Roman" panose="02020603050405020304" charset="0"/>
                          <a:ea typeface="仿宋_GB2312" panose="02010609030101010101" charset="-122"/>
                          <a:cs typeface="Times New Roman" panose="02020603050405020304" charset="0"/>
                        </a:rPr>
                        <a:t>三安全一稳定</a:t>
                      </a:r>
                      <a:r>
                        <a:rPr lang="zh-CN" altLang="en-US" sz="1600">
                          <a:latin typeface="Times New Roman" panose="02020603050405020304" charset="0"/>
                          <a:ea typeface="仿宋_GB2312" panose="02010609030101010101" charset="-122"/>
                          <a:cs typeface="Times New Roman" panose="02020603050405020304" charset="0"/>
                        </a:rPr>
                        <a:t>”</a:t>
                      </a:r>
                      <a:endParaRPr lang="zh-CN" altLang="en-US" sz="1600">
                        <a:latin typeface="Times New Roman" panose="02020603050405020304" charset="0"/>
                        <a:ea typeface="仿宋_GB2312" panose="02010609030101010101" charset="-122"/>
                        <a:cs typeface="Times New Roman" panose="02020603050405020304" charset="0"/>
                      </a:endParaRPr>
                    </a:p>
                  </a:txBody>
                  <a:tcPr marL="38100" marR="381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r>
              <a:tr h="266700">
                <a:tc>
                  <a:txBody>
                    <a:bodyPr/>
                    <a:p>
                      <a:pPr marL="1905" indent="0" algn="just">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 </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1905" indent="0" algn="just">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 </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4.</a:t>
                      </a:r>
                      <a:r>
                        <a:rPr lang="zh-CN" sz="1600">
                          <a:latin typeface="Times New Roman" panose="02020603050405020304" charset="0"/>
                          <a:ea typeface="仿宋_GB2312" panose="02010609030101010101" charset="-122"/>
                          <a:cs typeface="Times New Roman" panose="02020603050405020304" charset="0"/>
                        </a:rPr>
                        <a:t>保护第三方合法权益</a:t>
                      </a:r>
                      <a:endParaRPr lang="zh-CN" sz="1600">
                        <a:latin typeface="Times New Roman" panose="02020603050405020304" charset="0"/>
                        <a:ea typeface="仿宋_GB2312" panose="02010609030101010101" charset="-122"/>
                        <a:cs typeface="Times New Roman" panose="02020603050405020304" charset="0"/>
                      </a:endParaRPr>
                    </a:p>
                  </a:txBody>
                  <a:tcPr marL="38100" marR="381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r>
              <a:tr h="266700">
                <a:tc>
                  <a:txBody>
                    <a:bodyPr/>
                    <a:p>
                      <a:pPr marL="1905" indent="0" algn="just">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 </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1905" indent="0" algn="just">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 </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5.</a:t>
                      </a:r>
                      <a:r>
                        <a:rPr lang="zh-CN" sz="1600">
                          <a:latin typeface="Times New Roman" panose="02020603050405020304" charset="0"/>
                          <a:ea typeface="仿宋_GB2312" panose="02010609030101010101" charset="-122"/>
                          <a:cs typeface="Times New Roman" panose="02020603050405020304" charset="0"/>
                        </a:rPr>
                        <a:t>属于三类内部事务信息</a:t>
                      </a:r>
                      <a:endParaRPr lang="zh-CN" sz="1600">
                        <a:latin typeface="Times New Roman" panose="02020603050405020304" charset="0"/>
                        <a:ea typeface="仿宋_GB2312" panose="02010609030101010101" charset="-122"/>
                        <a:cs typeface="Times New Roman" panose="02020603050405020304" charset="0"/>
                      </a:endParaRPr>
                    </a:p>
                  </a:txBody>
                  <a:tcPr marL="38100" marR="381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r>
              <a:tr h="266700">
                <a:tc>
                  <a:txBody>
                    <a:bodyPr/>
                    <a:p>
                      <a:pPr marL="1905" indent="0" algn="just">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 </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1905" indent="0" algn="just">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 </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6.</a:t>
                      </a:r>
                      <a:r>
                        <a:rPr lang="zh-CN" sz="1600">
                          <a:latin typeface="Times New Roman" panose="02020603050405020304" charset="0"/>
                          <a:ea typeface="仿宋_GB2312" panose="02010609030101010101" charset="-122"/>
                          <a:cs typeface="Times New Roman" panose="02020603050405020304" charset="0"/>
                        </a:rPr>
                        <a:t>属于四类过程性信息</a:t>
                      </a:r>
                      <a:endParaRPr lang="zh-CN" sz="1600">
                        <a:latin typeface="Times New Roman" panose="02020603050405020304" charset="0"/>
                        <a:ea typeface="仿宋_GB2312" panose="02010609030101010101" charset="-122"/>
                        <a:cs typeface="Times New Roman" panose="02020603050405020304" charset="0"/>
                      </a:endParaRPr>
                    </a:p>
                  </a:txBody>
                  <a:tcPr marL="38100" marR="381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r>
              <a:tr h="266700">
                <a:tc>
                  <a:txBody>
                    <a:bodyPr/>
                    <a:p>
                      <a:pPr marL="1905" indent="0" algn="just">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 </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1905" indent="0" algn="just">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 </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7.</a:t>
                      </a:r>
                      <a:r>
                        <a:rPr lang="zh-CN" sz="1600">
                          <a:latin typeface="Times New Roman" panose="02020603050405020304" charset="0"/>
                          <a:ea typeface="仿宋_GB2312" panose="02010609030101010101" charset="-122"/>
                          <a:cs typeface="Times New Roman" panose="02020603050405020304" charset="0"/>
                        </a:rPr>
                        <a:t>属于行政执法案卷</a:t>
                      </a:r>
                      <a:endParaRPr lang="zh-CN" sz="1600">
                        <a:latin typeface="Times New Roman" panose="02020603050405020304" charset="0"/>
                        <a:ea typeface="仿宋_GB2312" panose="02010609030101010101" charset="-122"/>
                        <a:cs typeface="Times New Roman" panose="02020603050405020304" charset="0"/>
                      </a:endParaRPr>
                    </a:p>
                  </a:txBody>
                  <a:tcPr marL="38100" marR="381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r>
              <a:tr h="266700">
                <a:tc>
                  <a:txBody>
                    <a:bodyPr/>
                    <a:p>
                      <a:pPr marL="1905" indent="0" algn="just">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 </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1905" indent="0" algn="just">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 </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8.</a:t>
                      </a:r>
                      <a:r>
                        <a:rPr lang="zh-CN" sz="1600">
                          <a:latin typeface="Times New Roman" panose="02020603050405020304" charset="0"/>
                          <a:ea typeface="仿宋_GB2312" panose="02010609030101010101" charset="-122"/>
                          <a:cs typeface="Times New Roman" panose="02020603050405020304" charset="0"/>
                        </a:rPr>
                        <a:t>属于行政查询事项</a:t>
                      </a:r>
                      <a:endParaRPr lang="zh-CN" sz="1600">
                        <a:latin typeface="Times New Roman" panose="02020603050405020304" charset="0"/>
                        <a:ea typeface="仿宋_GB2312" panose="02010609030101010101" charset="-122"/>
                        <a:cs typeface="Times New Roman" panose="02020603050405020304" charset="0"/>
                      </a:endParaRPr>
                    </a:p>
                  </a:txBody>
                  <a:tcPr marL="38100" marR="381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r>
            </a:tbl>
          </a:graphicData>
        </a:graphic>
      </p:graphicFrame>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p:txBody>
          <a:bodyPr/>
          <a:p>
            <a:r>
              <a:rPr lang="zh-CN" altLang="en-US"/>
              <a:t>单击此处编辑母版文本样式</a:t>
            </a:r>
            <a:endParaRPr lang="zh-CN" altLang="en-US"/>
          </a:p>
          <a:p>
            <a:r>
              <a:rPr lang="zh-CN" altLang="en-US"/>
              <a:t>第二级</a:t>
            </a:r>
            <a:endParaRPr lang="zh-CN" altLang="en-US"/>
          </a:p>
          <a:p>
            <a:r>
              <a:rPr lang="zh-CN" altLang="en-US"/>
              <a:t>第三级</a:t>
            </a:r>
            <a:endParaRPr lang="zh-CN" altLang="en-US"/>
          </a:p>
          <a:p>
            <a:r>
              <a:rPr lang="zh-CN" altLang="en-US"/>
              <a:t>第四级</a:t>
            </a:r>
            <a:endParaRPr lang="zh-CN" altLang="en-US"/>
          </a:p>
          <a:p>
            <a:r>
              <a:rPr lang="zh-CN" altLang="en-US"/>
              <a:t>第五级</a:t>
            </a:r>
            <a:endParaRPr lang="zh-CN" altLang="en-US"/>
          </a:p>
        </p:txBody>
      </p:sp>
      <p:sp>
        <p:nvSpPr>
          <p:cNvPr id="4" name="标题 3"/>
          <p:cNvSpPr>
            <a:spLocks noGrp="1"/>
          </p:cNvSpPr>
          <p:nvPr>
            <p:ph type="title"/>
            <p:custDataLst>
              <p:tags r:id="rId2"/>
            </p:custDataLst>
          </p:nvPr>
        </p:nvSpPr>
        <p:spPr/>
        <p:txBody>
          <a:bodyPr/>
          <a:p>
            <a:endParaRPr lang="zh-CN" altLang="en-US"/>
          </a:p>
        </p:txBody>
      </p:sp>
      <p:graphicFrame>
        <p:nvGraphicFramePr>
          <p:cNvPr id="5" name="表格 4"/>
          <p:cNvGraphicFramePr/>
          <p:nvPr/>
        </p:nvGraphicFramePr>
        <p:xfrm>
          <a:off x="695960" y="1264920"/>
          <a:ext cx="10799445" cy="5380990"/>
        </p:xfrm>
        <a:graphic>
          <a:graphicData uri="http://schemas.openxmlformats.org/drawingml/2006/table">
            <a:tbl>
              <a:tblPr/>
              <a:tblGrid>
                <a:gridCol w="935990"/>
                <a:gridCol w="1158240"/>
                <a:gridCol w="3526155"/>
                <a:gridCol w="972185"/>
                <a:gridCol w="735330"/>
                <a:gridCol w="716915"/>
                <a:gridCol w="734695"/>
                <a:gridCol w="697230"/>
                <a:gridCol w="680720"/>
                <a:gridCol w="641985"/>
              </a:tblGrid>
              <a:tr h="444500">
                <a:tc rowSpan="3">
                  <a:txBody>
                    <a:bodyPr/>
                    <a:p>
                      <a:pPr marL="1905" indent="0">
                        <a:spcBef>
                          <a:spcPct val="0"/>
                        </a:spcBef>
                        <a:spcAft>
                          <a:spcPct val="0"/>
                        </a:spcAft>
                      </a:pPr>
                      <a:endParaRPr sz="9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a:noFill/>
                    </a:lnT>
                    <a:lnB w="9525" cap="flat" cmpd="sng">
                      <a:solidFill>
                        <a:srgbClr val="000008"/>
                      </a:solidFill>
                      <a:prstDash val="solid"/>
                      <a:headEnd type="none" w="med" len="med"/>
                      <a:tailEnd type="none" w="med" len="med"/>
                    </a:lnB>
                    <a:solidFill>
                      <a:schemeClr val="bg1">
                        <a:lumMod val="95000"/>
                      </a:schemeClr>
                    </a:solidFill>
                  </a:tcPr>
                </a:tc>
                <a:tc rowSpan="3">
                  <a:txBody>
                    <a:bodyPr/>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（四）无法提供</a:t>
                      </a:r>
                      <a:endParaRPr lang="zh-CN" sz="1600">
                        <a:latin typeface="Times New Roman" panose="02020603050405020304" charset="0"/>
                        <a:ea typeface="仿宋_GB2312" panose="02010609030101010101" charset="-122"/>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a:noFill/>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1.</a:t>
                      </a:r>
                      <a:r>
                        <a:rPr lang="zh-CN" sz="1600">
                          <a:latin typeface="Times New Roman" panose="02020603050405020304" charset="0"/>
                          <a:ea typeface="仿宋_GB2312" panose="02010609030101010101" charset="-122"/>
                          <a:cs typeface="Times New Roman" panose="02020603050405020304" charset="0"/>
                        </a:rPr>
                        <a:t>本机关不掌握相关政府信息</a:t>
                      </a:r>
                      <a:endParaRPr lang="zh-CN" sz="1600">
                        <a:latin typeface="Times New Roman" panose="02020603050405020304" charset="0"/>
                        <a:ea typeface="仿宋_GB2312" panose="02010609030101010101" charset="-122"/>
                        <a:cs typeface="Times New Roman" panose="02020603050405020304" charset="0"/>
                      </a:endParaRPr>
                    </a:p>
                  </a:txBody>
                  <a:tcPr marL="38100" marR="381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a:noFill/>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a:noFill/>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a:noFill/>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a:noFill/>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a:noFill/>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a:noFill/>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a:noFill/>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a:noFill/>
                    </a:lnT>
                    <a:lnB w="9525" cap="flat" cmpd="sng">
                      <a:solidFill>
                        <a:srgbClr val="000008"/>
                      </a:solidFill>
                      <a:prstDash val="solid"/>
                      <a:headEnd type="none" w="med" len="med"/>
                      <a:tailEnd type="none" w="med" len="med"/>
                    </a:lnB>
                    <a:solidFill>
                      <a:schemeClr val="bg1">
                        <a:lumMod val="95000"/>
                      </a:schemeClr>
                    </a:solidFill>
                  </a:tcPr>
                </a:tc>
              </a:tr>
              <a:tr h="445135">
                <a:tc vMerge="1">
                  <a:tcPr>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tcPr>
                </a:tc>
                <a:tc vMerge="1">
                  <a:tcPr>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2.</a:t>
                      </a:r>
                      <a:r>
                        <a:rPr lang="zh-CN" sz="1600">
                          <a:latin typeface="Times New Roman" panose="02020603050405020304" charset="0"/>
                          <a:ea typeface="仿宋_GB2312" panose="02010609030101010101" charset="-122"/>
                          <a:cs typeface="Times New Roman" panose="02020603050405020304" charset="0"/>
                        </a:rPr>
                        <a:t>没有现成信息需要另行制作</a:t>
                      </a:r>
                      <a:endParaRPr lang="zh-CN" sz="1600">
                        <a:latin typeface="Times New Roman" panose="02020603050405020304" charset="0"/>
                        <a:ea typeface="仿宋_GB2312" panose="02010609030101010101" charset="-122"/>
                        <a:cs typeface="Times New Roman" panose="02020603050405020304" charset="0"/>
                      </a:endParaRPr>
                    </a:p>
                  </a:txBody>
                  <a:tcPr marL="38100" marR="381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r>
              <a:tr h="444500">
                <a:tc vMerge="1">
                  <a:tcPr>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B w="9525" cap="flat" cmpd="sng">
                      <a:solidFill>
                        <a:srgbClr val="000008"/>
                      </a:solidFill>
                      <a:prstDash val="solid"/>
                      <a:headEnd type="none" w="med" len="med"/>
                      <a:tailEnd type="none" w="med" len="med"/>
                    </a:lnB>
                  </a:tcPr>
                </a:tc>
                <a:tc vMerge="1">
                  <a:tcPr>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B w="9525" cap="flat" cmpd="sng">
                      <a:solidFill>
                        <a:srgbClr val="000008"/>
                      </a:solidFill>
                      <a:prstDash val="solid"/>
                      <a:headEnd type="none" w="med" len="med"/>
                      <a:tailEnd type="none" w="med" len="med"/>
                    </a:lnB>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3.</a:t>
                      </a:r>
                      <a:r>
                        <a:rPr lang="zh-CN" sz="1600">
                          <a:latin typeface="Times New Roman" panose="02020603050405020304" charset="0"/>
                          <a:ea typeface="仿宋_GB2312" panose="02010609030101010101" charset="-122"/>
                          <a:cs typeface="Times New Roman" panose="02020603050405020304" charset="0"/>
                        </a:rPr>
                        <a:t>补正后申请内容仍不明确</a:t>
                      </a:r>
                      <a:endParaRPr lang="zh-CN" sz="1600">
                        <a:latin typeface="Times New Roman" panose="02020603050405020304" charset="0"/>
                        <a:ea typeface="仿宋_GB2312" panose="02010609030101010101" charset="-122"/>
                        <a:cs typeface="Times New Roman" panose="02020603050405020304" charset="0"/>
                      </a:endParaRPr>
                    </a:p>
                  </a:txBody>
                  <a:tcPr marL="38100" marR="381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r>
              <a:tr h="266700">
                <a:tc rowSpan="9">
                  <a:txBody>
                    <a:bodyPr/>
                    <a:p>
                      <a:pPr marL="1905" indent="0" algn="l">
                        <a:spcBef>
                          <a:spcPct val="0"/>
                        </a:spcBef>
                        <a:spcAft>
                          <a:spcPct val="0"/>
                        </a:spcAft>
                      </a:pPr>
                      <a:r>
                        <a:rPr lang="en-US" altLang="zh-CN" sz="800">
                          <a:latin typeface="Times New Roman" panose="02020603050405020304" charset="0"/>
                          <a:ea typeface="仿宋_GB2312" panose="02010609030101010101" charset="-122"/>
                          <a:cs typeface="Times New Roman" panose="02020603050405020304" charset="0"/>
                        </a:rPr>
                        <a:t> </a:t>
                      </a:r>
                      <a:endParaRPr lang="en-US" altLang="zh-CN" sz="8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rowSpan="5">
                  <a:txBody>
                    <a:bodyPr/>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（五）不予处理</a:t>
                      </a:r>
                      <a:endParaRPr lang="zh-CN" sz="1600">
                        <a:latin typeface="Times New Roman" panose="02020603050405020304" charset="0"/>
                        <a:ea typeface="仿宋_GB2312" panose="02010609030101010101" charset="-122"/>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1.</a:t>
                      </a:r>
                      <a:r>
                        <a:rPr lang="zh-CN" sz="1600">
                          <a:latin typeface="Times New Roman" panose="02020603050405020304" charset="0"/>
                          <a:ea typeface="仿宋_GB2312" panose="02010609030101010101" charset="-122"/>
                          <a:cs typeface="Times New Roman" panose="02020603050405020304" charset="0"/>
                        </a:rPr>
                        <a:t>信访举报投诉类申请</a:t>
                      </a:r>
                      <a:endParaRPr lang="zh-CN" sz="1600">
                        <a:latin typeface="Times New Roman" panose="02020603050405020304" charset="0"/>
                        <a:ea typeface="仿宋_GB2312" panose="02010609030101010101" charset="-122"/>
                        <a:cs typeface="Times New Roman" panose="02020603050405020304" charset="0"/>
                      </a:endParaRPr>
                    </a:p>
                  </a:txBody>
                  <a:tcPr marL="38100" marR="381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r>
              <a:tr h="266700">
                <a:tc vMerge="1">
                  <a:tcPr>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tcPr>
                </a:tc>
                <a:tc vMerge="1">
                  <a:tcPr>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2.</a:t>
                      </a:r>
                      <a:r>
                        <a:rPr lang="zh-CN" sz="1600">
                          <a:latin typeface="Times New Roman" panose="02020603050405020304" charset="0"/>
                          <a:ea typeface="仿宋_GB2312" panose="02010609030101010101" charset="-122"/>
                          <a:cs typeface="Times New Roman" panose="02020603050405020304" charset="0"/>
                        </a:rPr>
                        <a:t>重复申请</a:t>
                      </a:r>
                      <a:endParaRPr lang="zh-CN" sz="1600">
                        <a:latin typeface="Times New Roman" panose="02020603050405020304" charset="0"/>
                        <a:ea typeface="仿宋_GB2312" panose="02010609030101010101" charset="-122"/>
                        <a:cs typeface="Times New Roman" panose="02020603050405020304" charset="0"/>
                      </a:endParaRPr>
                    </a:p>
                  </a:txBody>
                  <a:tcPr marL="38100" marR="381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r>
              <a:tr h="266700">
                <a:tc vMerge="1">
                  <a:tcPr>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tcPr>
                </a:tc>
                <a:tc vMerge="1">
                  <a:tcPr>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3.</a:t>
                      </a:r>
                      <a:r>
                        <a:rPr lang="zh-CN" sz="1600">
                          <a:latin typeface="Times New Roman" panose="02020603050405020304" charset="0"/>
                          <a:ea typeface="仿宋_GB2312" panose="02010609030101010101" charset="-122"/>
                          <a:cs typeface="Times New Roman" panose="02020603050405020304" charset="0"/>
                        </a:rPr>
                        <a:t>要求提供公开出版物</a:t>
                      </a:r>
                      <a:endParaRPr lang="zh-CN" sz="1600">
                        <a:latin typeface="Times New Roman" panose="02020603050405020304" charset="0"/>
                        <a:ea typeface="仿宋_GB2312" panose="02010609030101010101" charset="-122"/>
                        <a:cs typeface="Times New Roman" panose="02020603050405020304" charset="0"/>
                      </a:endParaRPr>
                    </a:p>
                  </a:txBody>
                  <a:tcPr marL="38100" marR="381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r>
              <a:tr h="445135">
                <a:tc vMerge="1">
                  <a:tcPr>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tcPr>
                </a:tc>
                <a:tc vMerge="1">
                  <a:tcPr>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4.</a:t>
                      </a:r>
                      <a:r>
                        <a:rPr lang="zh-CN" sz="1600">
                          <a:latin typeface="Times New Roman" panose="02020603050405020304" charset="0"/>
                          <a:ea typeface="仿宋_GB2312" panose="02010609030101010101" charset="-122"/>
                          <a:cs typeface="Times New Roman" panose="02020603050405020304" charset="0"/>
                        </a:rPr>
                        <a:t>无正当理由大量反复申请</a:t>
                      </a:r>
                      <a:endParaRPr lang="zh-CN" sz="1600">
                        <a:latin typeface="Times New Roman" panose="02020603050405020304" charset="0"/>
                        <a:ea typeface="仿宋_GB2312" panose="02010609030101010101" charset="-122"/>
                        <a:cs typeface="Times New Roman" panose="02020603050405020304" charset="0"/>
                      </a:endParaRPr>
                    </a:p>
                  </a:txBody>
                  <a:tcPr marL="38100" marR="381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r>
              <a:tr h="444500">
                <a:tc vMerge="1">
                  <a:tcPr>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tcPr>
                </a:tc>
                <a:tc vMerge="1">
                  <a:tcPr>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B w="9525" cap="flat" cmpd="sng">
                      <a:solidFill>
                        <a:srgbClr val="000008"/>
                      </a:solidFill>
                      <a:prstDash val="solid"/>
                      <a:headEnd type="none" w="med" len="med"/>
                      <a:tailEnd type="none" w="med" len="med"/>
                    </a:lnB>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5.</a:t>
                      </a:r>
                      <a:r>
                        <a:rPr lang="zh-CN" sz="1600">
                          <a:latin typeface="Times New Roman" panose="02020603050405020304" charset="0"/>
                          <a:ea typeface="仿宋_GB2312" panose="02010609030101010101" charset="-122"/>
                          <a:cs typeface="Times New Roman" panose="02020603050405020304" charset="0"/>
                        </a:rPr>
                        <a:t>要求行政机关确认或重新出具已获取信息</a:t>
                      </a:r>
                      <a:endParaRPr 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r>
              <a:tr h="667385">
                <a:tc vMerge="1">
                  <a:tcPr>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tcPr>
                </a:tc>
                <a:tc rowSpan="3">
                  <a:txBody>
                    <a:bodyPr/>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（六）其他处理</a:t>
                      </a:r>
                      <a:endParaRPr lang="zh-CN" sz="1600">
                        <a:latin typeface="Times New Roman" panose="02020603050405020304" charset="0"/>
                        <a:ea typeface="仿宋_GB2312" panose="02010609030101010101" charset="-122"/>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1.</a:t>
                      </a:r>
                      <a:r>
                        <a:rPr lang="zh-CN" sz="1600">
                          <a:latin typeface="Times New Roman" panose="02020603050405020304" charset="0"/>
                          <a:ea typeface="仿宋_GB2312" panose="02010609030101010101" charset="-122"/>
                          <a:cs typeface="Times New Roman" panose="02020603050405020304" charset="0"/>
                        </a:rPr>
                        <a:t>申请人无正当理由逾期不补正、行政机关不再处理其政府信息公开申请</a:t>
                      </a:r>
                      <a:endParaRPr 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r>
              <a:tr h="889635">
                <a:tc vMerge="1">
                  <a:tcPr>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tcPr>
                </a:tc>
                <a:tc vMerge="1">
                  <a:tcPr>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2.</a:t>
                      </a:r>
                      <a:r>
                        <a:rPr lang="zh-CN" sz="1600">
                          <a:latin typeface="Times New Roman" panose="02020603050405020304" charset="0"/>
                          <a:ea typeface="仿宋_GB2312" panose="02010609030101010101" charset="-122"/>
                          <a:cs typeface="Times New Roman" panose="02020603050405020304" charset="0"/>
                        </a:rPr>
                        <a:t>申请人逾期未按收费通知要求缴纳费用、行政机关不再处理其政府信息公开申请</a:t>
                      </a:r>
                      <a:endParaRPr 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r>
              <a:tr h="266700">
                <a:tc vMerge="1">
                  <a:tcPr>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tcPr>
                </a:tc>
                <a:tc vMerge="1">
                  <a:tcPr>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B w="9525" cap="flat" cmpd="sng">
                      <a:solidFill>
                        <a:srgbClr val="000008"/>
                      </a:solidFill>
                      <a:prstDash val="solid"/>
                      <a:headEnd type="none" w="med" len="med"/>
                      <a:tailEnd type="none" w="med" len="med"/>
                    </a:lnB>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3.</a:t>
                      </a:r>
                      <a:r>
                        <a:rPr lang="zh-CN" sz="1600">
                          <a:latin typeface="Times New Roman" panose="02020603050405020304" charset="0"/>
                          <a:ea typeface="仿宋_GB2312" panose="02010609030101010101" charset="-122"/>
                          <a:cs typeface="Times New Roman" panose="02020603050405020304" charset="0"/>
                        </a:rPr>
                        <a:t>其他</a:t>
                      </a:r>
                      <a:endParaRPr 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r>
              <a:tr h="266700">
                <a:tc vMerge="1">
                  <a:tcPr>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B w="9525" cap="flat" cmpd="sng">
                      <a:solidFill>
                        <a:srgbClr val="000008"/>
                      </a:solidFill>
                      <a:prstDash val="solid"/>
                      <a:headEnd type="none" w="med" len="med"/>
                      <a:tailEnd type="none" w="med" len="med"/>
                    </a:lnB>
                  </a:tcPr>
                </a:tc>
                <a:tc gridSpan="2">
                  <a:txBody>
                    <a:bodyPr/>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（七）总计</a:t>
                      </a:r>
                      <a:endParaRPr lang="zh-CN" sz="1600">
                        <a:latin typeface="Times New Roman" panose="02020603050405020304" charset="0"/>
                        <a:ea typeface="仿宋_GB2312" panose="02010609030101010101" charset="-122"/>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r>
              <a:tr h="266700">
                <a:tc gridSpan="3">
                  <a:txBody>
                    <a:bodyPr/>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四、结转下年度继续办理</a:t>
                      </a:r>
                      <a:endParaRPr lang="zh-CN" sz="1600">
                        <a:latin typeface="Times New Roman" panose="02020603050405020304" charset="0"/>
                        <a:ea typeface="仿宋_GB2312" panose="02010609030101010101" charset="-122"/>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38100" marR="381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lumMod val="95000"/>
                      </a:schemeClr>
                    </a:solidFill>
                  </a:tcPr>
                </a:tc>
              </a:tr>
            </a:tbl>
          </a:graphicData>
        </a:graphic>
      </p:graphicFrame>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p:txBody>
          <a:bodyPr/>
          <a:p>
            <a:r>
              <a:rPr lang="zh-CN" altLang="en-US"/>
              <a:t>单击此处编辑母版文本样式</a:t>
            </a:r>
            <a:endParaRPr lang="zh-CN" altLang="en-US"/>
          </a:p>
          <a:p>
            <a:r>
              <a:rPr lang="zh-CN" altLang="en-US"/>
              <a:t>第二级</a:t>
            </a:r>
            <a:endParaRPr lang="zh-CN" altLang="en-US"/>
          </a:p>
          <a:p>
            <a:r>
              <a:rPr lang="zh-CN" altLang="en-US"/>
              <a:t>第三级</a:t>
            </a:r>
            <a:endParaRPr lang="zh-CN" altLang="en-US"/>
          </a:p>
          <a:p>
            <a:r>
              <a:rPr lang="zh-CN" altLang="en-US"/>
              <a:t>第四级</a:t>
            </a:r>
            <a:endParaRPr lang="zh-CN" altLang="en-US"/>
          </a:p>
          <a:p>
            <a:r>
              <a:rPr lang="zh-CN" altLang="en-US"/>
              <a:t>第五级</a:t>
            </a:r>
            <a:endParaRPr lang="zh-CN" altLang="en-US"/>
          </a:p>
        </p:txBody>
      </p:sp>
      <p:sp>
        <p:nvSpPr>
          <p:cNvPr id="4" name="标题 3"/>
          <p:cNvSpPr>
            <a:spLocks noGrp="1"/>
          </p:cNvSpPr>
          <p:nvPr>
            <p:ph type="title"/>
            <p:custDataLst>
              <p:tags r:id="rId2"/>
            </p:custDataLst>
          </p:nvPr>
        </p:nvSpPr>
        <p:spPr/>
        <p:txBody>
          <a:bodyPr/>
          <a:p>
            <a:r>
              <a:rPr lang="zh-CN" altLang="en-US"/>
              <a:t>四、政府信息公开行政复议、行政诉讼情况</a:t>
            </a:r>
            <a:endParaRPr lang="zh-CN" altLang="en-US"/>
          </a:p>
        </p:txBody>
      </p:sp>
      <p:graphicFrame>
        <p:nvGraphicFramePr>
          <p:cNvPr id="5" name="表格 4"/>
          <p:cNvGraphicFramePr/>
          <p:nvPr/>
        </p:nvGraphicFramePr>
        <p:xfrm>
          <a:off x="695960" y="1301750"/>
          <a:ext cx="10800715" cy="3542030"/>
        </p:xfrm>
        <a:graphic>
          <a:graphicData uri="http://schemas.openxmlformats.org/drawingml/2006/table">
            <a:tbl>
              <a:tblPr/>
              <a:tblGrid>
                <a:gridCol w="752475"/>
                <a:gridCol w="753745"/>
                <a:gridCol w="734695"/>
                <a:gridCol w="716280"/>
                <a:gridCol w="588010"/>
                <a:gridCol w="789940"/>
                <a:gridCol w="789940"/>
                <a:gridCol w="789940"/>
                <a:gridCol w="770890"/>
                <a:gridCol w="551180"/>
                <a:gridCol w="790575"/>
                <a:gridCol w="789305"/>
                <a:gridCol w="789305"/>
                <a:gridCol w="680085"/>
                <a:gridCol w="514350"/>
              </a:tblGrid>
              <a:tr h="334010">
                <a:tc gridSpan="5">
                  <a:txBody>
                    <a:bodyPr/>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行政复议</a:t>
                      </a:r>
                      <a:endParaRPr lang="zh-CN" sz="1600">
                        <a:latin typeface="Times New Roman" panose="02020603050405020304" charset="0"/>
                        <a:ea typeface="仿宋_GB2312" panose="02010609030101010101" charset="-122"/>
                      </a:endParaRPr>
                    </a:p>
                  </a:txBody>
                  <a:tcPr marL="66675" marR="66675"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solidFill>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gridSpan="10">
                  <a:txBody>
                    <a:bodyPr/>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行政诉讼</a:t>
                      </a:r>
                      <a:endParaRPr lang="zh-CN" sz="1600">
                        <a:latin typeface="Times New Roman" panose="02020603050405020304" charset="0"/>
                        <a:ea typeface="仿宋_GB2312" panose="02010609030101010101" charset="-122"/>
                      </a:endParaRPr>
                    </a:p>
                  </a:txBody>
                  <a:tcPr marL="66675" marR="66675"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solidFill>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r>
              <a:tr h="1335405">
                <a:tc>
                  <a:txBody>
                    <a:bodyPr/>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结果维持</a:t>
                      </a:r>
                      <a:endParaRPr lang="zh-CN" sz="1600">
                        <a:latin typeface="Times New Roman" panose="02020603050405020304" charset="0"/>
                        <a:ea typeface="仿宋_GB2312" panose="02010609030101010101" charset="-122"/>
                      </a:endParaRPr>
                    </a:p>
                  </a:txBody>
                  <a:tcPr marL="66675" marR="66675"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solidFill>
                  </a:tcPr>
                </a:tc>
                <a:tc>
                  <a:txBody>
                    <a:bodyPr/>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结果</a:t>
                      </a:r>
                      <a:endParaRPr lang="zh-CN" sz="1600">
                        <a:latin typeface="Times New Roman" panose="02020603050405020304" charset="0"/>
                        <a:ea typeface="仿宋_GB2312" panose="02010609030101010101" charset="-122"/>
                      </a:endParaRPr>
                    </a:p>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纠正</a:t>
                      </a:r>
                      <a:endParaRPr lang="zh-CN" sz="1600">
                        <a:latin typeface="Times New Roman" panose="02020603050405020304" charset="0"/>
                        <a:ea typeface="仿宋_GB2312" panose="02010609030101010101" charset="-122"/>
                      </a:endParaRPr>
                    </a:p>
                  </a:txBody>
                  <a:tcPr marL="66675" marR="66675"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solidFill>
                  </a:tcPr>
                </a:tc>
                <a:tc>
                  <a:txBody>
                    <a:bodyPr/>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其他</a:t>
                      </a:r>
                      <a:endParaRPr lang="zh-CN" sz="1600">
                        <a:latin typeface="Times New Roman" panose="02020603050405020304" charset="0"/>
                        <a:ea typeface="仿宋_GB2312" panose="02010609030101010101" charset="-122"/>
                      </a:endParaRPr>
                    </a:p>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结果</a:t>
                      </a:r>
                      <a:endParaRPr lang="zh-CN" sz="1600">
                        <a:latin typeface="Times New Roman" panose="02020603050405020304" charset="0"/>
                        <a:ea typeface="仿宋_GB2312" panose="02010609030101010101" charset="-122"/>
                      </a:endParaRPr>
                    </a:p>
                  </a:txBody>
                  <a:tcPr marL="66675" marR="66675"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solidFill>
                  </a:tcPr>
                </a:tc>
                <a:tc>
                  <a:txBody>
                    <a:bodyPr/>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尚未</a:t>
                      </a:r>
                      <a:endParaRPr lang="zh-CN" sz="1600">
                        <a:latin typeface="Times New Roman" panose="02020603050405020304" charset="0"/>
                        <a:ea typeface="仿宋_GB2312" panose="02010609030101010101" charset="-122"/>
                      </a:endParaRPr>
                    </a:p>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审结</a:t>
                      </a:r>
                      <a:endParaRPr lang="zh-CN" sz="1600">
                        <a:latin typeface="Times New Roman" panose="02020603050405020304" charset="0"/>
                        <a:ea typeface="仿宋_GB2312" panose="02010609030101010101" charset="-122"/>
                      </a:endParaRPr>
                    </a:p>
                  </a:txBody>
                  <a:tcPr marL="66675" marR="66675"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solidFill>
                  </a:tcPr>
                </a:tc>
                <a:tc>
                  <a:txBody>
                    <a:bodyPr/>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总计</a:t>
                      </a:r>
                      <a:endParaRPr lang="zh-CN" sz="1600">
                        <a:latin typeface="Times New Roman" panose="02020603050405020304" charset="0"/>
                        <a:ea typeface="仿宋_GB2312" panose="02010609030101010101" charset="-122"/>
                      </a:endParaRPr>
                    </a:p>
                  </a:txBody>
                  <a:tcPr marL="66675" marR="66675"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solidFill>
                  </a:tcPr>
                </a:tc>
                <a:tc gridSpan="5">
                  <a:txBody>
                    <a:bodyPr/>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未经复议直接起诉</a:t>
                      </a:r>
                      <a:endParaRPr lang="zh-CN" sz="1600">
                        <a:latin typeface="Times New Roman" panose="02020603050405020304" charset="0"/>
                        <a:ea typeface="仿宋_GB2312" panose="02010609030101010101" charset="-122"/>
                      </a:endParaRPr>
                    </a:p>
                  </a:txBody>
                  <a:tcPr marL="66675" marR="66675"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solidFill>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gridSpan="5">
                  <a:txBody>
                    <a:bodyPr/>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复议后起诉</a:t>
                      </a:r>
                      <a:endParaRPr lang="zh-CN" sz="1600">
                        <a:latin typeface="Times New Roman" panose="02020603050405020304" charset="0"/>
                        <a:ea typeface="仿宋_GB2312" panose="02010609030101010101" charset="-122"/>
                      </a:endParaRPr>
                    </a:p>
                  </a:txBody>
                  <a:tcPr marL="66675" marR="66675"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solidFill>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r>
              <a:tr h="1336040">
                <a:tc>
                  <a:txBody>
                    <a:bodyPr/>
                    <a:p>
                      <a:pPr marL="1905" indent="0" algn="just">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 </a:t>
                      </a:r>
                      <a:endParaRPr lang="en-US" altLang="zh-CN" sz="1600">
                        <a:latin typeface="Times New Roman" panose="02020603050405020304" charset="0"/>
                        <a:ea typeface="仿宋_GB2312" panose="02010609030101010101" charset="-122"/>
                        <a:cs typeface="Times New Roman" panose="02020603050405020304" charset="0"/>
                      </a:endParaRPr>
                    </a:p>
                  </a:txBody>
                  <a:tcPr marL="66675" marR="66675"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solidFill>
                  </a:tcPr>
                </a:tc>
                <a:tc>
                  <a:txBody>
                    <a:bodyPr/>
                    <a:p>
                      <a:pPr marL="1905" indent="0" algn="just">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 </a:t>
                      </a:r>
                      <a:endParaRPr lang="en-US" altLang="zh-CN" sz="1600">
                        <a:latin typeface="Times New Roman" panose="02020603050405020304" charset="0"/>
                        <a:ea typeface="仿宋_GB2312" panose="02010609030101010101" charset="-122"/>
                        <a:cs typeface="Times New Roman" panose="02020603050405020304" charset="0"/>
                      </a:endParaRPr>
                    </a:p>
                  </a:txBody>
                  <a:tcPr marL="66675" marR="66675"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solidFill>
                  </a:tcPr>
                </a:tc>
                <a:tc>
                  <a:txBody>
                    <a:bodyPr/>
                    <a:p>
                      <a:pPr marL="1905" indent="0" algn="just">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 </a:t>
                      </a:r>
                      <a:endParaRPr lang="en-US" altLang="zh-CN" sz="1600">
                        <a:latin typeface="Times New Roman" panose="02020603050405020304" charset="0"/>
                        <a:ea typeface="仿宋_GB2312" panose="02010609030101010101" charset="-122"/>
                        <a:cs typeface="Times New Roman" panose="02020603050405020304" charset="0"/>
                      </a:endParaRPr>
                    </a:p>
                  </a:txBody>
                  <a:tcPr marL="66675" marR="66675"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solidFill>
                  </a:tcPr>
                </a:tc>
                <a:tc>
                  <a:txBody>
                    <a:bodyPr/>
                    <a:p>
                      <a:pPr marL="1905" indent="0" algn="just">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 </a:t>
                      </a:r>
                      <a:endParaRPr lang="en-US" altLang="zh-CN" sz="1600">
                        <a:latin typeface="Times New Roman" panose="02020603050405020304" charset="0"/>
                        <a:ea typeface="仿宋_GB2312" panose="02010609030101010101" charset="-122"/>
                        <a:cs typeface="Times New Roman" panose="02020603050405020304" charset="0"/>
                      </a:endParaRPr>
                    </a:p>
                  </a:txBody>
                  <a:tcPr marL="66675" marR="66675"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solidFill>
                  </a:tcPr>
                </a:tc>
                <a:tc>
                  <a:txBody>
                    <a:bodyPr/>
                    <a:p>
                      <a:pPr marL="1905" indent="0" algn="just">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 </a:t>
                      </a:r>
                      <a:endParaRPr lang="en-US" altLang="zh-CN" sz="1600">
                        <a:latin typeface="Times New Roman" panose="02020603050405020304" charset="0"/>
                        <a:ea typeface="仿宋_GB2312" panose="02010609030101010101" charset="-122"/>
                        <a:cs typeface="Times New Roman" panose="02020603050405020304" charset="0"/>
                      </a:endParaRPr>
                    </a:p>
                  </a:txBody>
                  <a:tcPr marL="66675" marR="66675"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solidFill>
                  </a:tcPr>
                </a:tc>
                <a:tc>
                  <a:txBody>
                    <a:bodyPr/>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结果</a:t>
                      </a:r>
                      <a:endParaRPr lang="zh-CN" sz="1600">
                        <a:latin typeface="Times New Roman" panose="02020603050405020304" charset="0"/>
                        <a:ea typeface="仿宋_GB2312" panose="02010609030101010101" charset="-122"/>
                      </a:endParaRPr>
                    </a:p>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维持</a:t>
                      </a:r>
                      <a:endParaRPr lang="zh-CN" sz="1600">
                        <a:latin typeface="Times New Roman" panose="02020603050405020304" charset="0"/>
                        <a:ea typeface="仿宋_GB2312" panose="02010609030101010101" charset="-122"/>
                      </a:endParaRPr>
                    </a:p>
                  </a:txBody>
                  <a:tcPr marL="66675" marR="66675"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solidFill>
                  </a:tcPr>
                </a:tc>
                <a:tc>
                  <a:txBody>
                    <a:bodyPr/>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结果</a:t>
                      </a:r>
                      <a:endParaRPr lang="zh-CN" sz="1600">
                        <a:latin typeface="Times New Roman" panose="02020603050405020304" charset="0"/>
                        <a:ea typeface="仿宋_GB2312" panose="02010609030101010101" charset="-122"/>
                      </a:endParaRPr>
                    </a:p>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纠正</a:t>
                      </a:r>
                      <a:endParaRPr lang="zh-CN" sz="1600">
                        <a:latin typeface="Times New Roman" panose="02020603050405020304" charset="0"/>
                        <a:ea typeface="仿宋_GB2312" panose="02010609030101010101" charset="-122"/>
                      </a:endParaRPr>
                    </a:p>
                  </a:txBody>
                  <a:tcPr marL="66675" marR="66675"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solidFill>
                  </a:tcPr>
                </a:tc>
                <a:tc>
                  <a:txBody>
                    <a:bodyPr/>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其他</a:t>
                      </a:r>
                      <a:endParaRPr lang="zh-CN" sz="1600">
                        <a:latin typeface="Times New Roman" panose="02020603050405020304" charset="0"/>
                        <a:ea typeface="仿宋_GB2312" panose="02010609030101010101" charset="-122"/>
                      </a:endParaRPr>
                    </a:p>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结果</a:t>
                      </a:r>
                      <a:endParaRPr lang="zh-CN" sz="1600">
                        <a:latin typeface="Times New Roman" panose="02020603050405020304" charset="0"/>
                        <a:ea typeface="仿宋_GB2312" panose="02010609030101010101" charset="-122"/>
                      </a:endParaRPr>
                    </a:p>
                  </a:txBody>
                  <a:tcPr marL="66675" marR="66675"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solidFill>
                  </a:tcPr>
                </a:tc>
                <a:tc>
                  <a:txBody>
                    <a:bodyPr/>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尚未</a:t>
                      </a:r>
                      <a:endParaRPr lang="zh-CN" sz="1600">
                        <a:latin typeface="Times New Roman" panose="02020603050405020304" charset="0"/>
                        <a:ea typeface="仿宋_GB2312" panose="02010609030101010101" charset="-122"/>
                      </a:endParaRPr>
                    </a:p>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审结</a:t>
                      </a:r>
                      <a:endParaRPr lang="zh-CN" sz="1600">
                        <a:latin typeface="Times New Roman" panose="02020603050405020304" charset="0"/>
                        <a:ea typeface="仿宋_GB2312" panose="02010609030101010101" charset="-122"/>
                      </a:endParaRPr>
                    </a:p>
                  </a:txBody>
                  <a:tcPr marL="66675" marR="66675"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solidFill>
                  </a:tcPr>
                </a:tc>
                <a:tc>
                  <a:txBody>
                    <a:bodyPr/>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总计</a:t>
                      </a:r>
                      <a:endParaRPr lang="zh-CN" sz="1600">
                        <a:latin typeface="Times New Roman" panose="02020603050405020304" charset="0"/>
                        <a:ea typeface="仿宋_GB2312" panose="02010609030101010101" charset="-122"/>
                      </a:endParaRPr>
                    </a:p>
                  </a:txBody>
                  <a:tcPr marL="66675" marR="66675"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solidFill>
                  </a:tcPr>
                </a:tc>
                <a:tc>
                  <a:txBody>
                    <a:bodyPr/>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结果</a:t>
                      </a:r>
                      <a:endParaRPr lang="zh-CN" sz="1600">
                        <a:latin typeface="Times New Roman" panose="02020603050405020304" charset="0"/>
                        <a:ea typeface="仿宋_GB2312" panose="02010609030101010101" charset="-122"/>
                      </a:endParaRPr>
                    </a:p>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维持</a:t>
                      </a:r>
                      <a:endParaRPr lang="zh-CN" sz="1600">
                        <a:latin typeface="Times New Roman" panose="02020603050405020304" charset="0"/>
                        <a:ea typeface="仿宋_GB2312" panose="02010609030101010101" charset="-122"/>
                      </a:endParaRPr>
                    </a:p>
                  </a:txBody>
                  <a:tcPr marL="66675" marR="66675"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solidFill>
                  </a:tcPr>
                </a:tc>
                <a:tc>
                  <a:txBody>
                    <a:bodyPr/>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结果</a:t>
                      </a:r>
                      <a:endParaRPr lang="zh-CN" sz="1600">
                        <a:latin typeface="Times New Roman" panose="02020603050405020304" charset="0"/>
                        <a:ea typeface="仿宋_GB2312" panose="02010609030101010101" charset="-122"/>
                      </a:endParaRPr>
                    </a:p>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纠正</a:t>
                      </a:r>
                      <a:endParaRPr lang="zh-CN" sz="1600">
                        <a:latin typeface="Times New Roman" panose="02020603050405020304" charset="0"/>
                        <a:ea typeface="仿宋_GB2312" panose="02010609030101010101" charset="-122"/>
                      </a:endParaRPr>
                    </a:p>
                  </a:txBody>
                  <a:tcPr marL="66675" marR="66675"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solidFill>
                  </a:tcPr>
                </a:tc>
                <a:tc>
                  <a:txBody>
                    <a:bodyPr/>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其他</a:t>
                      </a:r>
                      <a:endParaRPr lang="zh-CN" sz="1600">
                        <a:latin typeface="Times New Roman" panose="02020603050405020304" charset="0"/>
                        <a:ea typeface="仿宋_GB2312" panose="02010609030101010101" charset="-122"/>
                      </a:endParaRPr>
                    </a:p>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结果</a:t>
                      </a:r>
                      <a:endParaRPr lang="zh-CN" sz="1600">
                        <a:latin typeface="Times New Roman" panose="02020603050405020304" charset="0"/>
                        <a:ea typeface="仿宋_GB2312" panose="02010609030101010101" charset="-122"/>
                      </a:endParaRPr>
                    </a:p>
                  </a:txBody>
                  <a:tcPr marL="66675" marR="66675"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solidFill>
                  </a:tcPr>
                </a:tc>
                <a:tc>
                  <a:txBody>
                    <a:bodyPr/>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尚未</a:t>
                      </a:r>
                      <a:endParaRPr lang="zh-CN" sz="1600">
                        <a:latin typeface="Times New Roman" panose="02020603050405020304" charset="0"/>
                        <a:ea typeface="仿宋_GB2312" panose="02010609030101010101" charset="-122"/>
                      </a:endParaRPr>
                    </a:p>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审结</a:t>
                      </a:r>
                      <a:endParaRPr lang="zh-CN" sz="1600">
                        <a:latin typeface="Times New Roman" panose="02020603050405020304" charset="0"/>
                        <a:ea typeface="仿宋_GB2312" panose="02010609030101010101" charset="-122"/>
                      </a:endParaRPr>
                    </a:p>
                  </a:txBody>
                  <a:tcPr marL="66675" marR="66675"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solidFill>
                  </a:tcPr>
                </a:tc>
                <a:tc>
                  <a:txBody>
                    <a:bodyPr/>
                    <a:p>
                      <a:pPr marL="0" indent="0" algn="l">
                        <a:lnSpc>
                          <a:spcPts val="2100"/>
                        </a:lnSpc>
                        <a:spcBef>
                          <a:spcPct val="0"/>
                        </a:spcBef>
                        <a:spcAft>
                          <a:spcPct val="0"/>
                        </a:spcAft>
                      </a:pPr>
                      <a:r>
                        <a:rPr lang="zh-CN" sz="1600">
                          <a:latin typeface="Times New Roman" panose="02020603050405020304" charset="0"/>
                          <a:ea typeface="仿宋_GB2312" panose="02010609030101010101" charset="-122"/>
                        </a:rPr>
                        <a:t>总计</a:t>
                      </a:r>
                      <a:endParaRPr lang="zh-CN" sz="1600">
                        <a:latin typeface="Times New Roman" panose="02020603050405020304" charset="0"/>
                        <a:ea typeface="仿宋_GB2312" panose="02010609030101010101" charset="-122"/>
                      </a:endParaRPr>
                    </a:p>
                  </a:txBody>
                  <a:tcPr marL="66675" marR="66675"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solidFill>
                  </a:tcPr>
                </a:tc>
              </a:tr>
              <a:tr h="536575">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66675" marR="66675"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66675" marR="66675"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66675" marR="66675"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66675" marR="66675"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66675" marR="66675"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66675" marR="66675"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66675" marR="66675"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66675" marR="66675"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66675" marR="66675"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66675" marR="66675"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66675" marR="66675"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66675" marR="66675"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66675" marR="66675"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66675" marR="66675"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solidFill>
                  </a:tcPr>
                </a:tc>
                <a:tc>
                  <a:txBody>
                    <a:bodyPr/>
                    <a:p>
                      <a:pPr marL="0" indent="0" algn="l">
                        <a:lnSpc>
                          <a:spcPts val="2100"/>
                        </a:lnSpc>
                        <a:spcBef>
                          <a:spcPct val="0"/>
                        </a:spcBef>
                        <a:spcAft>
                          <a:spcPct val="0"/>
                        </a:spcAft>
                      </a:pPr>
                      <a:r>
                        <a:rPr lang="en-US" altLang="zh-CN" sz="1600">
                          <a:latin typeface="Times New Roman" panose="02020603050405020304" charset="0"/>
                          <a:ea typeface="仿宋_GB2312" panose="02010609030101010101" charset="-122"/>
                          <a:cs typeface="Times New Roman" panose="02020603050405020304" charset="0"/>
                        </a:rPr>
                        <a:t>0</a:t>
                      </a:r>
                      <a:endParaRPr lang="en-US" altLang="zh-CN" sz="1600">
                        <a:latin typeface="Times New Roman" panose="02020603050405020304" charset="0"/>
                        <a:ea typeface="仿宋_GB2312" panose="02010609030101010101" charset="-122"/>
                        <a:cs typeface="Times New Roman" panose="02020603050405020304" charset="0"/>
                      </a:endParaRPr>
                    </a:p>
                  </a:txBody>
                  <a:tcPr marL="66675" marR="66675"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chemeClr val="bg1"/>
                    </a:solidFill>
                  </a:tcPr>
                </a:tc>
              </a:tr>
            </a:tbl>
          </a:graphicData>
        </a:graphic>
      </p:graphicFrame>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p:txBody>
          <a:bodyPr>
            <a:normAutofit/>
          </a:bodyPr>
          <a:p>
            <a:pPr marL="0" indent="508000" algn="just" fontAlgn="auto">
              <a:spcBef>
                <a:spcPts val="0"/>
              </a:spcBef>
              <a:extLst>
                <a:ext uri="{35155182-B16C-46BC-9424-99874614C6A1}">
                  <wpsdc:indentchars xmlns:wpsdc="http://www.wps.cn/officeDocument/2017/drawingmlCustomData" val="200" checksum="282533468"/>
                </a:ext>
              </a:extLst>
            </a:pPr>
            <a:r>
              <a:rPr lang="en-US" altLang="zh-CN" sz="2000">
                <a:latin typeface="Times New Roman" panose="02020603050405020304" charset="0"/>
                <a:ea typeface="仿宋_GB2312" panose="02010609030101010101" charset="-122"/>
                <a:cs typeface="Times New Roman" panose="02020603050405020304" charset="0"/>
              </a:rPr>
              <a:t>2025</a:t>
            </a:r>
            <a:r>
              <a:rPr lang="zh-CN" altLang="en-US" sz="2000">
                <a:latin typeface="Times New Roman" panose="02020603050405020304" charset="0"/>
                <a:ea typeface="仿宋_GB2312" panose="02010609030101010101" charset="-122"/>
                <a:cs typeface="Times New Roman" panose="02020603050405020304" charset="0"/>
              </a:rPr>
              <a:t>年以来，我局持续加强政务信息公开工作队伍建设，对局全体工作人员开展政务公开培训，不断提升工作人员业务水平。但在实际推进中，仍存在以下薄弱环节：一是政策解读形式较为单一。目前我局发布政策文件时，解读形式以文字说明为主，未能充分运用图文、动漫、短视频、政策问答会等多样化形式进行解读，不利于不同群体的企业及公众快速、直观、深入地理解政策核心内容，政策传达效果有待进一步提升。二是公众互动反馈机制不够健全。政策发布后，对公众及企业关注点的跟踪收集机制尚不完善，对留言咨询、意见反馈的响应效率和分析运用能力有待加强。常态化、制度化的政民互动渠道仍需进一步畅通，以更好汇聚社情民意、回应社会关切。下一步，我局将改善创新形式，提升解读实效，着力改变以文字解读为主的单一模式。对出台的重要政策文件，综合运用新闻发布会、政策图解、场景问答、案例解析等多种形式进行解读。同时，建立健全政策发布后的公众意见收集、研判和反馈机制。优化网上咨询留言办理流程，明确响应时限。定期汇总分析企业群众关注热点，以企业群众反馈意见作为优化公开内容和改进工作的重要依据，形成</a:t>
            </a:r>
            <a:r>
              <a:rPr lang="en-US" altLang="zh-CN" sz="2000">
                <a:latin typeface="Times New Roman" panose="02020603050405020304" charset="0"/>
                <a:ea typeface="仿宋_GB2312" panose="02010609030101010101" charset="-122"/>
                <a:cs typeface="Times New Roman" panose="02020603050405020304" charset="0"/>
              </a:rPr>
              <a:t>“</a:t>
            </a:r>
            <a:r>
              <a:rPr lang="zh-CN" altLang="en-US" sz="2000">
                <a:latin typeface="Times New Roman" panose="02020603050405020304" charset="0"/>
                <a:ea typeface="仿宋_GB2312" panose="02010609030101010101" charset="-122"/>
                <a:cs typeface="Times New Roman" panose="02020603050405020304" charset="0"/>
              </a:rPr>
              <a:t>发布</a:t>
            </a:r>
            <a:r>
              <a:rPr lang="en-US" altLang="zh-CN" sz="2000">
                <a:latin typeface="Times New Roman" panose="02020603050405020304" charset="0"/>
                <a:ea typeface="仿宋_GB2312" panose="02010609030101010101" charset="-122"/>
                <a:cs typeface="Times New Roman" panose="02020603050405020304" charset="0"/>
              </a:rPr>
              <a:t>-</a:t>
            </a:r>
            <a:r>
              <a:rPr lang="zh-CN" altLang="en-US" sz="2000">
                <a:latin typeface="Times New Roman" panose="02020603050405020304" charset="0"/>
                <a:ea typeface="仿宋_GB2312" panose="02010609030101010101" charset="-122"/>
                <a:cs typeface="Times New Roman" panose="02020603050405020304" charset="0"/>
              </a:rPr>
              <a:t>解读</a:t>
            </a:r>
            <a:r>
              <a:rPr lang="en-US" altLang="zh-CN" sz="2000">
                <a:latin typeface="Times New Roman" panose="02020603050405020304" charset="0"/>
                <a:ea typeface="仿宋_GB2312" panose="02010609030101010101" charset="-122"/>
                <a:cs typeface="Times New Roman" panose="02020603050405020304" charset="0"/>
              </a:rPr>
              <a:t>-</a:t>
            </a:r>
            <a:r>
              <a:rPr lang="zh-CN" altLang="en-US" sz="2000">
                <a:latin typeface="Times New Roman" panose="02020603050405020304" charset="0"/>
                <a:ea typeface="仿宋_GB2312" panose="02010609030101010101" charset="-122"/>
                <a:cs typeface="Times New Roman" panose="02020603050405020304" charset="0"/>
              </a:rPr>
              <a:t>回应</a:t>
            </a:r>
            <a:r>
              <a:rPr lang="en-US" altLang="zh-CN" sz="2000">
                <a:latin typeface="Times New Roman" panose="02020603050405020304" charset="0"/>
                <a:ea typeface="仿宋_GB2312" panose="02010609030101010101" charset="-122"/>
                <a:cs typeface="Times New Roman" panose="02020603050405020304" charset="0"/>
              </a:rPr>
              <a:t>-</a:t>
            </a:r>
            <a:r>
              <a:rPr lang="zh-CN" altLang="en-US" sz="2000">
                <a:latin typeface="Times New Roman" panose="02020603050405020304" charset="0"/>
                <a:ea typeface="仿宋_GB2312" panose="02010609030101010101" charset="-122"/>
                <a:cs typeface="Times New Roman" panose="02020603050405020304" charset="0"/>
              </a:rPr>
              <a:t>完善</a:t>
            </a:r>
            <a:r>
              <a:rPr lang="en-US" altLang="zh-CN" sz="2000">
                <a:latin typeface="Times New Roman" panose="02020603050405020304" charset="0"/>
                <a:ea typeface="仿宋_GB2312" panose="02010609030101010101" charset="-122"/>
                <a:cs typeface="Times New Roman" panose="02020603050405020304" charset="0"/>
              </a:rPr>
              <a:t>”</a:t>
            </a:r>
            <a:r>
              <a:rPr lang="zh-CN" altLang="en-US" sz="2000">
                <a:latin typeface="Times New Roman" panose="02020603050405020304" charset="0"/>
                <a:ea typeface="仿宋_GB2312" panose="02010609030101010101" charset="-122"/>
                <a:cs typeface="Times New Roman" panose="02020603050405020304" charset="0"/>
              </a:rPr>
              <a:t>的良性互动闭环。</a:t>
            </a:r>
            <a:endParaRPr lang="zh-CN" altLang="en-US" sz="2000">
              <a:latin typeface="Times New Roman" panose="02020603050405020304" charset="0"/>
              <a:ea typeface="仿宋_GB2312" panose="02010609030101010101" charset="-122"/>
              <a:cs typeface="Times New Roman" panose="02020603050405020304" charset="0"/>
            </a:endParaRPr>
          </a:p>
        </p:txBody>
      </p:sp>
      <p:sp>
        <p:nvSpPr>
          <p:cNvPr id="4" name="标题 3"/>
          <p:cNvSpPr>
            <a:spLocks noGrp="1"/>
          </p:cNvSpPr>
          <p:nvPr>
            <p:ph type="title"/>
            <p:custDataLst>
              <p:tags r:id="rId2"/>
            </p:custDataLst>
          </p:nvPr>
        </p:nvSpPr>
        <p:spPr/>
        <p:txBody>
          <a:bodyPr/>
          <a:p>
            <a:r>
              <a:rPr lang="zh-CN" altLang="en-US"/>
              <a:t>五、存在的主要问题及改进情况</a:t>
            </a:r>
            <a:endParaRPr lang="zh-CN" altLang="en-US"/>
          </a:p>
        </p:txBody>
      </p:sp>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p:txBody>
          <a:bodyPr>
            <a:noAutofit/>
          </a:bodyPr>
          <a:p>
            <a:pPr marL="0" algn="just" fontAlgn="auto">
              <a:lnSpc>
                <a:spcPts val="2000"/>
              </a:lnSpc>
              <a:spcBef>
                <a:spcPts val="0"/>
              </a:spcBef>
              <a:buNone/>
            </a:pPr>
            <a:r>
              <a:rPr lang="zh-CN" altLang="en-US" sz="2000">
                <a:latin typeface="Times New Roman" panose="02020603050405020304" charset="0"/>
                <a:ea typeface="仿宋_GB2312" panose="02010609030101010101" charset="-122"/>
                <a:cs typeface="Times New Roman" panose="02020603050405020304" charset="0"/>
              </a:rPr>
              <a:t>（一）依据《政府信息公开信息处理费管理办法》收取信息处理费的情况</a:t>
            </a:r>
            <a:endParaRPr lang="zh-CN" altLang="en-US" sz="2000">
              <a:latin typeface="Times New Roman" panose="02020603050405020304" charset="0"/>
              <a:ea typeface="仿宋_GB2312" panose="02010609030101010101" charset="-122"/>
              <a:cs typeface="Times New Roman" panose="02020603050405020304" charset="0"/>
            </a:endParaRPr>
          </a:p>
          <a:p>
            <a:pPr marL="0" indent="508000" algn="just" fontAlgn="auto">
              <a:lnSpc>
                <a:spcPts val="2000"/>
              </a:lnSpc>
              <a:spcBef>
                <a:spcPts val="0"/>
              </a:spcBef>
              <a:extLst>
                <a:ext uri="{35155182-B16C-46BC-9424-99874614C6A1}">
                  <wpsdc:indentchars xmlns:wpsdc="http://www.wps.cn/officeDocument/2017/drawingmlCustomData" val="200" checksum="282533468"/>
                </a:ext>
              </a:extLst>
            </a:pPr>
            <a:r>
              <a:rPr lang="en-US" altLang="zh-CN" sz="2000">
                <a:latin typeface="Times New Roman" panose="02020603050405020304" charset="0"/>
                <a:ea typeface="仿宋_GB2312" panose="02010609030101010101" charset="-122"/>
                <a:cs typeface="Times New Roman" panose="02020603050405020304" charset="0"/>
              </a:rPr>
              <a:t>2025</a:t>
            </a:r>
            <a:r>
              <a:rPr lang="zh-CN" altLang="en-US" sz="2000">
                <a:latin typeface="Times New Roman" panose="02020603050405020304" charset="0"/>
                <a:ea typeface="仿宋_GB2312" panose="02010609030101010101" charset="-122"/>
                <a:cs typeface="Times New Roman" panose="02020603050405020304" charset="0"/>
              </a:rPr>
              <a:t>年，县工业和信息化局严格按照《政府信息公开信息处理费管理办法》执行，全年未收取信息处理费。</a:t>
            </a:r>
            <a:endParaRPr lang="zh-CN" altLang="en-US" sz="2000">
              <a:latin typeface="Times New Roman" panose="02020603050405020304" charset="0"/>
              <a:ea typeface="仿宋_GB2312" panose="02010609030101010101" charset="-122"/>
              <a:cs typeface="Times New Roman" panose="02020603050405020304" charset="0"/>
            </a:endParaRPr>
          </a:p>
          <a:p>
            <a:pPr marL="0" algn="just" fontAlgn="auto">
              <a:lnSpc>
                <a:spcPts val="2000"/>
              </a:lnSpc>
              <a:spcBef>
                <a:spcPts val="0"/>
              </a:spcBef>
              <a:buNone/>
            </a:pPr>
            <a:r>
              <a:rPr lang="zh-CN" altLang="en-US" sz="2000">
                <a:latin typeface="Times New Roman" panose="02020603050405020304" charset="0"/>
                <a:ea typeface="仿宋_GB2312" panose="02010609030101010101" charset="-122"/>
                <a:cs typeface="Times New Roman" panose="02020603050405020304" charset="0"/>
              </a:rPr>
              <a:t>（二）关于上级年度政务公开工作要点落实情况</a:t>
            </a:r>
            <a:endParaRPr lang="zh-CN" altLang="en-US" sz="2000">
              <a:latin typeface="Times New Roman" panose="02020603050405020304" charset="0"/>
              <a:ea typeface="仿宋_GB2312" panose="02010609030101010101" charset="-122"/>
              <a:cs typeface="Times New Roman" panose="02020603050405020304" charset="0"/>
            </a:endParaRPr>
          </a:p>
          <a:p>
            <a:pPr marL="0" indent="508000" algn="just" fontAlgn="auto">
              <a:lnSpc>
                <a:spcPts val="2000"/>
              </a:lnSpc>
              <a:spcBef>
                <a:spcPts val="0"/>
              </a:spcBef>
              <a:extLst>
                <a:ext uri="{35155182-B16C-46BC-9424-99874614C6A1}">
                  <wpsdc:indentchars xmlns:wpsdc="http://www.wps.cn/officeDocument/2017/drawingmlCustomData" val="200" checksum="282533468"/>
                </a:ext>
              </a:extLst>
            </a:pPr>
            <a:r>
              <a:rPr lang="en-US" altLang="zh-CN" sz="2000">
                <a:latin typeface="Times New Roman" panose="02020603050405020304" charset="0"/>
                <a:ea typeface="仿宋_GB2312" panose="02010609030101010101" charset="-122"/>
                <a:cs typeface="Times New Roman" panose="02020603050405020304" charset="0"/>
              </a:rPr>
              <a:t>   2025</a:t>
            </a:r>
            <a:r>
              <a:rPr lang="zh-CN" altLang="en-US" sz="2000">
                <a:latin typeface="Times New Roman" panose="02020603050405020304" charset="0"/>
                <a:ea typeface="仿宋_GB2312" panose="02010609030101010101" charset="-122"/>
                <a:cs typeface="Times New Roman" panose="02020603050405020304" charset="0"/>
              </a:rPr>
              <a:t>年，我局严格落实政务公开工作相关部署要求，立足部门职能职责，统筹推进信息公开各项工作。持续健全完善工作机制，强化信息发布审核与日常管理，常态化组织开展业务培训及考核评价。以政府门户网站为核心公开平台，主动发布全县工业经济运行态势及工作成效，深入开展惠企政策宣传解读，及时回应企业关切诉求，畅通政企沟通渠道，全面提升政务公开工作质量与实效。</a:t>
            </a:r>
            <a:endParaRPr lang="zh-CN" altLang="en-US" sz="2000">
              <a:latin typeface="Times New Roman" panose="02020603050405020304" charset="0"/>
              <a:ea typeface="仿宋_GB2312" panose="02010609030101010101" charset="-122"/>
              <a:cs typeface="Times New Roman" panose="02020603050405020304" charset="0"/>
            </a:endParaRPr>
          </a:p>
          <a:p>
            <a:pPr marL="0" algn="just" fontAlgn="auto">
              <a:lnSpc>
                <a:spcPts val="2000"/>
              </a:lnSpc>
              <a:spcBef>
                <a:spcPts val="0"/>
              </a:spcBef>
              <a:buNone/>
            </a:pPr>
            <a:r>
              <a:rPr lang="zh-CN" altLang="en-US" sz="2000">
                <a:latin typeface="Times New Roman" panose="02020603050405020304" charset="0"/>
                <a:ea typeface="仿宋_GB2312" panose="02010609030101010101" charset="-122"/>
                <a:cs typeface="Times New Roman" panose="02020603050405020304" charset="0"/>
              </a:rPr>
              <a:t>（三）关于人大代表建议和政协提案办理结果公开情况</a:t>
            </a:r>
            <a:endParaRPr lang="zh-CN" altLang="en-US" sz="2000">
              <a:latin typeface="Times New Roman" panose="02020603050405020304" charset="0"/>
              <a:ea typeface="仿宋_GB2312" panose="02010609030101010101" charset="-122"/>
              <a:cs typeface="Times New Roman" panose="02020603050405020304" charset="0"/>
            </a:endParaRPr>
          </a:p>
          <a:p>
            <a:pPr marL="0" indent="508000" algn="just" fontAlgn="auto">
              <a:lnSpc>
                <a:spcPts val="2000"/>
              </a:lnSpc>
              <a:spcBef>
                <a:spcPts val="0"/>
              </a:spcBef>
              <a:extLst>
                <a:ext uri="{35155182-B16C-46BC-9424-99874614C6A1}">
                  <wpsdc:indentchars xmlns:wpsdc="http://www.wps.cn/officeDocument/2017/drawingmlCustomData" val="200" checksum="282533468"/>
                </a:ext>
              </a:extLst>
            </a:pPr>
            <a:r>
              <a:rPr lang="en-US" altLang="zh-CN" sz="2000">
                <a:latin typeface="Times New Roman" panose="02020603050405020304" charset="0"/>
                <a:ea typeface="仿宋_GB2312" panose="02010609030101010101" charset="-122"/>
                <a:cs typeface="Times New Roman" panose="02020603050405020304" charset="0"/>
              </a:rPr>
              <a:t>   2025</a:t>
            </a:r>
            <a:r>
              <a:rPr lang="zh-CN" altLang="en-US" sz="2000">
                <a:latin typeface="Times New Roman" panose="02020603050405020304" charset="0"/>
                <a:ea typeface="仿宋_GB2312" panose="02010609030101010101" charset="-122"/>
                <a:cs typeface="Times New Roman" panose="02020603050405020304" charset="0"/>
              </a:rPr>
              <a:t>年，汶上县工业和信息化局共承办县级人大代表建议和政协委员提案共</a:t>
            </a:r>
            <a:r>
              <a:rPr lang="en-US" altLang="zh-CN" sz="2000">
                <a:latin typeface="Times New Roman" panose="02020603050405020304" charset="0"/>
                <a:ea typeface="仿宋_GB2312" panose="02010609030101010101" charset="-122"/>
                <a:cs typeface="Times New Roman" panose="02020603050405020304" charset="0"/>
              </a:rPr>
              <a:t>16</a:t>
            </a:r>
            <a:r>
              <a:rPr lang="zh-CN" altLang="en-US" sz="2000">
                <a:latin typeface="Times New Roman" panose="02020603050405020304" charset="0"/>
                <a:ea typeface="仿宋_GB2312" panose="02010609030101010101" charset="-122"/>
                <a:cs typeface="Times New Roman" panose="02020603050405020304" charset="0"/>
              </a:rPr>
              <a:t>件，其中：县人大代表建议</a:t>
            </a:r>
            <a:r>
              <a:rPr lang="en-US" altLang="zh-CN" sz="2000">
                <a:latin typeface="Times New Roman" panose="02020603050405020304" charset="0"/>
                <a:ea typeface="仿宋_GB2312" panose="02010609030101010101" charset="-122"/>
                <a:cs typeface="Times New Roman" panose="02020603050405020304" charset="0"/>
              </a:rPr>
              <a:t>6</a:t>
            </a:r>
            <a:r>
              <a:rPr lang="zh-CN" altLang="en-US" sz="2000">
                <a:latin typeface="Times New Roman" panose="02020603050405020304" charset="0"/>
                <a:ea typeface="仿宋_GB2312" panose="02010609030101010101" charset="-122"/>
                <a:cs typeface="Times New Roman" panose="02020603050405020304" charset="0"/>
              </a:rPr>
              <a:t>件，县政协委员提案</a:t>
            </a:r>
            <a:r>
              <a:rPr lang="en-US" altLang="zh-CN" sz="2000">
                <a:latin typeface="Times New Roman" panose="02020603050405020304" charset="0"/>
                <a:ea typeface="仿宋_GB2312" panose="02010609030101010101" charset="-122"/>
                <a:cs typeface="Times New Roman" panose="02020603050405020304" charset="0"/>
              </a:rPr>
              <a:t>11</a:t>
            </a:r>
            <a:r>
              <a:rPr lang="zh-CN" altLang="en-US" sz="2000">
                <a:latin typeface="Times New Roman" panose="02020603050405020304" charset="0"/>
                <a:ea typeface="仿宋_GB2312" panose="02010609030101010101" charset="-122"/>
                <a:cs typeface="Times New Roman" panose="02020603050405020304" charset="0"/>
              </a:rPr>
              <a:t>件；均已在规定时限内办复完毕，并作出了书面答复。</a:t>
            </a:r>
            <a:r>
              <a:rPr lang="en-US" altLang="zh-CN" sz="2000">
                <a:latin typeface="Times New Roman" panose="02020603050405020304" charset="0"/>
                <a:ea typeface="仿宋_GB2312" panose="02010609030101010101" charset="-122"/>
                <a:cs typeface="Times New Roman" panose="02020603050405020304" charset="0"/>
              </a:rPr>
              <a:t>2025</a:t>
            </a:r>
            <a:r>
              <a:rPr lang="zh-CN" altLang="en-US" sz="2000">
                <a:latin typeface="Times New Roman" panose="02020603050405020304" charset="0"/>
                <a:ea typeface="仿宋_GB2312" panose="02010609030101010101" charset="-122"/>
                <a:cs typeface="Times New Roman" panose="02020603050405020304" charset="0"/>
              </a:rPr>
              <a:t>年本单位未承办省级、市级人大代表建议和政协委员提案。所有建议、提案均在规定时限内办理完毕，并在县政府门户网站设立专题专栏，集中展示建议、提案办理结果及办理总体情况信息，主动接受社会监督。</a:t>
            </a:r>
            <a:endParaRPr lang="zh-CN" altLang="en-US" sz="2000">
              <a:latin typeface="Times New Roman" panose="02020603050405020304" charset="0"/>
              <a:ea typeface="仿宋_GB2312" panose="02010609030101010101" charset="-122"/>
              <a:cs typeface="Times New Roman" panose="02020603050405020304" charset="0"/>
            </a:endParaRPr>
          </a:p>
          <a:p>
            <a:pPr marL="0" algn="just" fontAlgn="auto">
              <a:lnSpc>
                <a:spcPts val="2000"/>
              </a:lnSpc>
              <a:spcBef>
                <a:spcPts val="0"/>
              </a:spcBef>
              <a:buNone/>
            </a:pPr>
            <a:r>
              <a:rPr lang="zh-CN" altLang="en-US" sz="2000">
                <a:latin typeface="Times New Roman" panose="02020603050405020304" charset="0"/>
                <a:ea typeface="仿宋_GB2312" panose="02010609030101010101" charset="-122"/>
                <a:cs typeface="Times New Roman" panose="02020603050405020304" charset="0"/>
              </a:rPr>
              <a:t>（四）关于年度政务公开工作创新情况</a:t>
            </a:r>
            <a:endParaRPr lang="zh-CN" altLang="en-US" sz="2000">
              <a:latin typeface="Times New Roman" panose="02020603050405020304" charset="0"/>
              <a:ea typeface="仿宋_GB2312" panose="02010609030101010101" charset="-122"/>
              <a:cs typeface="Times New Roman" panose="02020603050405020304" charset="0"/>
            </a:endParaRPr>
          </a:p>
          <a:p>
            <a:pPr marL="0" indent="508000" algn="just" fontAlgn="auto">
              <a:lnSpc>
                <a:spcPts val="2000"/>
              </a:lnSpc>
              <a:spcBef>
                <a:spcPts val="0"/>
              </a:spcBef>
              <a:extLst>
                <a:ext uri="{35155182-B16C-46BC-9424-99874614C6A1}">
                  <wpsdc:indentchars xmlns:wpsdc="http://www.wps.cn/officeDocument/2017/drawingmlCustomData" val="200" checksum="282533468"/>
                </a:ext>
              </a:extLst>
            </a:pPr>
            <a:r>
              <a:rPr lang="zh-CN" altLang="en-US" sz="2000">
                <a:latin typeface="Times New Roman" panose="02020603050405020304" charset="0"/>
                <a:ea typeface="仿宋_GB2312" panose="02010609030101010101" charset="-122"/>
                <a:cs typeface="Times New Roman" panose="02020603050405020304" charset="0"/>
              </a:rPr>
              <a:t>组织</a:t>
            </a:r>
            <a:r>
              <a:rPr lang="en-US" altLang="zh-CN" sz="2000">
                <a:latin typeface="Times New Roman" panose="02020603050405020304" charset="0"/>
                <a:ea typeface="仿宋_GB2312" panose="02010609030101010101" charset="-122"/>
                <a:cs typeface="Times New Roman" panose="02020603050405020304" charset="0"/>
              </a:rPr>
              <a:t>“</a:t>
            </a:r>
            <a:r>
              <a:rPr lang="zh-CN" altLang="en-US" sz="2000">
                <a:latin typeface="Times New Roman" panose="02020603050405020304" charset="0"/>
                <a:ea typeface="仿宋_GB2312" panose="02010609030101010101" charset="-122"/>
                <a:cs typeface="Times New Roman" panose="02020603050405020304" charset="0"/>
              </a:rPr>
              <a:t>政策宣讲团</a:t>
            </a:r>
            <a:r>
              <a:rPr lang="en-US" altLang="zh-CN" sz="2000">
                <a:latin typeface="Times New Roman" panose="02020603050405020304" charset="0"/>
                <a:ea typeface="仿宋_GB2312" panose="02010609030101010101" charset="-122"/>
                <a:cs typeface="Times New Roman" panose="02020603050405020304" charset="0"/>
              </a:rPr>
              <a:t>”“</a:t>
            </a:r>
            <a:r>
              <a:rPr lang="zh-CN" altLang="en-US" sz="2000">
                <a:latin typeface="Times New Roman" panose="02020603050405020304" charset="0"/>
                <a:ea typeface="仿宋_GB2312" panose="02010609030101010101" charset="-122"/>
                <a:cs typeface="Times New Roman" panose="02020603050405020304" charset="0"/>
              </a:rPr>
              <a:t>服务小分队</a:t>
            </a:r>
            <a:r>
              <a:rPr lang="en-US" altLang="zh-CN" sz="2000">
                <a:latin typeface="Times New Roman" panose="02020603050405020304" charset="0"/>
                <a:ea typeface="仿宋_GB2312" panose="02010609030101010101" charset="-122"/>
                <a:cs typeface="Times New Roman" panose="02020603050405020304" charset="0"/>
              </a:rPr>
              <a:t>”</a:t>
            </a:r>
            <a:r>
              <a:rPr lang="zh-CN" altLang="en-US" sz="2000">
                <a:latin typeface="Times New Roman" panose="02020603050405020304" charset="0"/>
                <a:ea typeface="仿宋_GB2312" panose="02010609030101010101" charset="-122"/>
                <a:cs typeface="Times New Roman" panose="02020603050405020304" charset="0"/>
              </a:rPr>
              <a:t>等深入园区和企业，通过现场解读、座谈交流、案例辅导等方式，推动政策精准推送和面对面答疑。同时，聚焦全县工业经济重点任务与社会关切，加强信息发布和政策解读，在重要政策出台前后，同步开展解读材料撰写、舆情研判和回应准备工作。</a:t>
            </a:r>
            <a:endParaRPr lang="zh-CN" altLang="en-US" sz="2000">
              <a:latin typeface="Times New Roman" panose="02020603050405020304" charset="0"/>
              <a:ea typeface="仿宋_GB2312" panose="02010609030101010101" charset="-122"/>
              <a:cs typeface="Times New Roman" panose="02020603050405020304" charset="0"/>
            </a:endParaRPr>
          </a:p>
        </p:txBody>
      </p:sp>
      <p:sp>
        <p:nvSpPr>
          <p:cNvPr id="4" name="标题 3"/>
          <p:cNvSpPr>
            <a:spLocks noGrp="1"/>
          </p:cNvSpPr>
          <p:nvPr>
            <p:ph type="title"/>
            <p:custDataLst>
              <p:tags r:id="rId2"/>
            </p:custDataLst>
          </p:nvPr>
        </p:nvSpPr>
        <p:spPr/>
        <p:txBody>
          <a:bodyPr/>
          <a:p>
            <a:r>
              <a:rPr lang="zh-CN" altLang="en-US"/>
              <a:t>六、其他需要报告的事项</a:t>
            </a:r>
            <a:endParaRPr lang="zh-CN" altLang="en-US"/>
          </a:p>
        </p:txBody>
      </p:sp>
    </p:spTree>
    <p:custDataLst>
      <p:tags r:id="rId3"/>
    </p:custDataLst>
  </p:cSld>
  <p:clrMapOvr>
    <a:masterClrMapping/>
  </p:clrMapOvr>
</p:sld>
</file>

<file path=ppt/tags/tag1.xml><?xml version="1.0" encoding="utf-8"?>
<p:tagLst xmlns:p="http://schemas.openxmlformats.org/presentationml/2006/main">
  <p:tag name="LAYOUTZORDER" val="2"/>
  <p:tag name="KSO_WM_UNIT_ID" val="_1*i*1"/>
  <p:tag name="KSO_WM_BEAUTIFY_FLAG" val="#wm#"/>
  <p:tag name="KSO_WM_TAG_VERSION" val="3.0"/>
  <p:tag name="KSO_WM_UNIT_LAYERLEVEL" val="1"/>
  <p:tag name="KSO_WM_TEMPLATE_USER_THEME" val="1"/>
  <p:tag name="KSO_WM_UNIT_HIGHLIGHT" val="0"/>
  <p:tag name="KSO_WM_UNIT_COMPATIBLE" val="0"/>
  <p:tag name="KSO_WM_UNIT_DIAGRAM_ISNUMVISUAL" val="0"/>
  <p:tag name="KSO_WM_UNIT_DIAGRAM_ISREFERUNIT" val="0"/>
  <p:tag name="KSO_WM_UNIT_TYPE" val="i"/>
  <p:tag name="KSO_WM_UNIT_INDEX" val="1"/>
</p:tagLst>
</file>

<file path=ppt/tags/tag10.xml><?xml version="1.0" encoding="utf-8"?>
<p:tagLst xmlns:p="http://schemas.openxmlformats.org/presentationml/2006/main">
  <p:tag name="LAYOUTZORDER" val="2"/>
  <p:tag name="KSO_WM_UNIT_ID" val="_3*i*2"/>
  <p:tag name="KSO_WM_BEAUTIFY_FLAG" val="#wm#"/>
  <p:tag name="KSO_WM_TAG_VERSION" val="3.0"/>
  <p:tag name="KSO_WM_UNIT_LAYERLEVEL" val="1"/>
  <p:tag name="KSO_WM_TEMPLATE_USER_THEME" val="1"/>
  <p:tag name="KSO_WM_UNIT_HIGHLIGHT" val="0"/>
  <p:tag name="KSO_WM_UNIT_COMPATIBLE" val="0"/>
  <p:tag name="KSO_WM_UNIT_DIAGRAM_ISNUMVISUAL" val="0"/>
  <p:tag name="KSO_WM_UNIT_DIAGRAM_ISREFERUNIT" val="0"/>
  <p:tag name="KSO_WM_UNIT_TYPE" val="i"/>
  <p:tag name="KSO_WM_UNIT_INDEX" val="2"/>
</p:tagLst>
</file>

<file path=ppt/tags/tag100.xml><?xml version="1.0" encoding="utf-8"?>
<p:tagLst xmlns:p="http://schemas.openxmlformats.org/presentationml/2006/main">
  <p:tag name="KSO_WM_UNIT_TYPE" val="f"/>
  <p:tag name="KSO_WM_UNIT_INDEX" val="1"/>
  <p:tag name="KSO_WM_UNIT_ID" val="_2*f*1"/>
  <p:tag name="KSO_WM_BEAUTIFY_FLAG" val="#wm#"/>
  <p:tag name="KSO_WM_TAG_VERSION" val="3.0"/>
  <p:tag name="KSO_WM_UNIT_LAYERLEVEL" val="1"/>
  <p:tag name="KSO_WM_TEMPLATE_USER_THEME" val="1"/>
  <p:tag name="KSO_WM_UNIT_SUBTYPE" val="a"/>
  <p:tag name="KSO_WM_UNIT_TEXT_LAYER_COUNT" val="5"/>
  <p:tag name="KSO_WM_UNIT_NOCLEAR" val="0"/>
  <p:tag name="KSO_WM_UNIT_HIGHLIGHT" val="0"/>
  <p:tag name="KSO_WM_UNIT_COMPATIBLE" val="0"/>
  <p:tag name="KSO_WM_UNIT_DIAGRAM_ISNUMVISUAL" val="0"/>
  <p:tag name="KSO_WM_UNIT_DIAGRAM_ISREFERUNIT" val="0"/>
  <p:tag name="KSO_WM_UNIT_PRESET_TEXT" val="单击此处编辑母版文本样式&#10;第二级&#10;第三级&#10;第四级&#10;第五级"/>
  <p:tag name="KSO_WM_UNIT_VALUE" val="340"/>
</p:tagLst>
</file>

<file path=ppt/tags/tag101.xml><?xml version="1.0" encoding="utf-8"?>
<p:tagLst xmlns:p="http://schemas.openxmlformats.org/presentationml/2006/main">
  <p:tag name="KSO_WM_UNIT_TYPE" val="a"/>
  <p:tag name="KSO_WM_UNIT_INDEX" val="1"/>
  <p:tag name="KSO_WM_UNIT_ID" val="_2*a*1"/>
  <p:tag name="KSO_WM_BEAUTIFY_FLAG" val="#wm#"/>
  <p:tag name="KSO_WM_TAG_VERSION" val="3.0"/>
  <p:tag name="KSO_WM_UNIT_LAYERLEVEL" val="1"/>
  <p:tag name="KSO_WM_TEMPLATE_USER_THEME" val="1"/>
  <p:tag name="KSO_WM_UNIT_ISCONTENTSTITLE" val="0"/>
  <p:tag name="KSO_WM_UNIT_ISNUMDGMTITLE" val="0"/>
  <p:tag name="KSO_WM_UNIT_PRESET_TEXT_INDEX" val="-1"/>
  <p:tag name="KSO_WM_UNIT_PRESET_TEXT_LEN" val="0"/>
  <p:tag name="KSO_WM_UNIT_NOCLEAR" val="0"/>
  <p:tag name="KSO_WM_UNIT_HIGHLIGHT" val="0"/>
  <p:tag name="KSO_WM_UNIT_COMPATIBLE" val="0"/>
  <p:tag name="KSO_WM_UNIT_DIAGRAM_ISNUMVISUAL" val="0"/>
  <p:tag name="KSO_WM_UNIT_DIAGRAM_ISREFERUNIT" val="0"/>
</p:tagLst>
</file>

<file path=ppt/tags/tag102.xml><?xml version="1.0" encoding="utf-8"?>
<p:tagLst xmlns:p="http://schemas.openxmlformats.org/presentationml/2006/main">
  <p:tag name="KSO_WM_BEAUTIFY_FLAG" val="#wm#"/>
  <p:tag name="KSO_WM_TEMPLATE_CATEGORY" val="custom"/>
  <p:tag name="KSO_WM_TEMPLATE_INDEX" val="40494837"/>
</p:tagLst>
</file>

<file path=ppt/tags/tag103.xml><?xml version="1.0" encoding="utf-8"?>
<p:tagLst xmlns:p="http://schemas.openxmlformats.org/presentationml/2006/main">
  <p:tag name="KSO_WM_UNIT_TYPE" val="f"/>
  <p:tag name="KSO_WM_UNIT_INDEX" val="1"/>
  <p:tag name="KSO_WM_UNIT_ID" val="_2*f*1"/>
  <p:tag name="KSO_WM_BEAUTIFY_FLAG" val="#wm#"/>
  <p:tag name="KSO_WM_TAG_VERSION" val="3.0"/>
  <p:tag name="KSO_WM_UNIT_LAYERLEVEL" val="1"/>
  <p:tag name="KSO_WM_TEMPLATE_USER_THEME" val="1"/>
  <p:tag name="KSO_WM_UNIT_SUBTYPE" val="a"/>
  <p:tag name="KSO_WM_UNIT_TEXT_LAYER_COUNT" val="5"/>
  <p:tag name="KSO_WM_UNIT_NOCLEAR" val="0"/>
  <p:tag name="KSO_WM_UNIT_HIGHLIGHT" val="0"/>
  <p:tag name="KSO_WM_UNIT_COMPATIBLE" val="0"/>
  <p:tag name="KSO_WM_UNIT_DIAGRAM_ISNUMVISUAL" val="0"/>
  <p:tag name="KSO_WM_UNIT_DIAGRAM_ISREFERUNIT" val="0"/>
  <p:tag name="KSO_WM_UNIT_PRESET_TEXT" val="单击此处编辑母版文本样式&#10;第二级&#10;第三级&#10;第四级&#10;第五级"/>
  <p:tag name="KSO_WM_UNIT_VALUE" val="340"/>
</p:tagLst>
</file>

<file path=ppt/tags/tag104.xml><?xml version="1.0" encoding="utf-8"?>
<p:tagLst xmlns:p="http://schemas.openxmlformats.org/presentationml/2006/main">
  <p:tag name="KSO_WM_UNIT_TYPE" val="a"/>
  <p:tag name="KSO_WM_UNIT_INDEX" val="1"/>
  <p:tag name="KSO_WM_UNIT_ID" val="_2*a*1"/>
  <p:tag name="KSO_WM_BEAUTIFY_FLAG" val="#wm#"/>
  <p:tag name="KSO_WM_TAG_VERSION" val="3.0"/>
  <p:tag name="KSO_WM_UNIT_LAYERLEVEL" val="1"/>
  <p:tag name="KSO_WM_TEMPLATE_USER_THEME" val="1"/>
  <p:tag name="KSO_WM_UNIT_ISCONTENTSTITLE" val="0"/>
  <p:tag name="KSO_WM_UNIT_ISNUMDGMTITLE" val="0"/>
  <p:tag name="KSO_WM_UNIT_PRESET_TEXT_INDEX" val="-1"/>
  <p:tag name="KSO_WM_UNIT_PRESET_TEXT_LEN" val="0"/>
  <p:tag name="KSO_WM_UNIT_NOCLEAR" val="0"/>
  <p:tag name="KSO_WM_UNIT_HIGHLIGHT" val="0"/>
  <p:tag name="KSO_WM_UNIT_COMPATIBLE" val="0"/>
  <p:tag name="KSO_WM_UNIT_DIAGRAM_ISNUMVISUAL" val="0"/>
  <p:tag name="KSO_WM_UNIT_DIAGRAM_ISREFERUNIT" val="0"/>
</p:tagLst>
</file>

<file path=ppt/tags/tag105.xml><?xml version="1.0" encoding="utf-8"?>
<p:tagLst xmlns:p="http://schemas.openxmlformats.org/presentationml/2006/main">
  <p:tag name="KSO_WM_BEAUTIFY_FLAG" val="#wm#"/>
  <p:tag name="KSO_WM_TEMPLATE_CATEGORY" val="custom"/>
  <p:tag name="KSO_WM_TEMPLATE_INDEX" val="40494837"/>
</p:tagLst>
</file>

<file path=ppt/tags/tag106.xml><?xml version="1.0" encoding="utf-8"?>
<p:tagLst xmlns:p="http://schemas.openxmlformats.org/presentationml/2006/main">
  <p:tag name="KSO_WM_UNIT_TYPE" val="f"/>
  <p:tag name="KSO_WM_UNIT_INDEX" val="1"/>
  <p:tag name="KSO_WM_UNIT_ID" val="_2*f*1"/>
  <p:tag name="KSO_WM_BEAUTIFY_FLAG" val="#wm#"/>
  <p:tag name="KSO_WM_TAG_VERSION" val="3.0"/>
  <p:tag name="KSO_WM_UNIT_LAYERLEVEL" val="1"/>
  <p:tag name="KSO_WM_TEMPLATE_USER_THEME" val="1"/>
  <p:tag name="KSO_WM_UNIT_SUBTYPE" val="a"/>
  <p:tag name="KSO_WM_UNIT_TEXT_LAYER_COUNT" val="5"/>
  <p:tag name="KSO_WM_UNIT_NOCLEAR" val="0"/>
  <p:tag name="KSO_WM_UNIT_HIGHLIGHT" val="0"/>
  <p:tag name="KSO_WM_UNIT_COMPATIBLE" val="0"/>
  <p:tag name="KSO_WM_UNIT_DIAGRAM_ISNUMVISUAL" val="0"/>
  <p:tag name="KSO_WM_UNIT_DIAGRAM_ISREFERUNIT" val="0"/>
  <p:tag name="KSO_WM_UNIT_PRESET_TEXT" val="单击此处编辑母版文本样式&#10;第二级&#10;第三级&#10;第四级&#10;第五级"/>
  <p:tag name="KSO_WM_UNIT_VALUE" val="340"/>
</p:tagLst>
</file>

<file path=ppt/tags/tag107.xml><?xml version="1.0" encoding="utf-8"?>
<p:tagLst xmlns:p="http://schemas.openxmlformats.org/presentationml/2006/main">
  <p:tag name="KSO_WM_UNIT_TYPE" val="a"/>
  <p:tag name="KSO_WM_UNIT_INDEX" val="1"/>
  <p:tag name="KSO_WM_UNIT_ID" val="_2*a*1"/>
  <p:tag name="KSO_WM_BEAUTIFY_FLAG" val="#wm#"/>
  <p:tag name="KSO_WM_TAG_VERSION" val="3.0"/>
  <p:tag name="KSO_WM_UNIT_LAYERLEVEL" val="1"/>
  <p:tag name="KSO_WM_TEMPLATE_USER_THEME" val="1"/>
  <p:tag name="KSO_WM_UNIT_ISCONTENTSTITLE" val="0"/>
  <p:tag name="KSO_WM_UNIT_ISNUMDGMTITLE" val="0"/>
  <p:tag name="KSO_WM_UNIT_PRESET_TEXT_INDEX" val="-1"/>
  <p:tag name="KSO_WM_UNIT_PRESET_TEXT_LEN" val="0"/>
  <p:tag name="KSO_WM_UNIT_NOCLEAR" val="0"/>
  <p:tag name="KSO_WM_UNIT_HIGHLIGHT" val="0"/>
  <p:tag name="KSO_WM_UNIT_COMPATIBLE" val="0"/>
  <p:tag name="KSO_WM_UNIT_DIAGRAM_ISNUMVISUAL" val="0"/>
  <p:tag name="KSO_WM_UNIT_DIAGRAM_ISREFERUNIT" val="0"/>
</p:tagLst>
</file>

<file path=ppt/tags/tag108.xml><?xml version="1.0" encoding="utf-8"?>
<p:tagLst xmlns:p="http://schemas.openxmlformats.org/presentationml/2006/main">
  <p:tag name="KSO_WM_BEAUTIFY_FLAG" val="#wm#"/>
  <p:tag name="KSO_WM_TEMPLATE_CATEGORY" val="custom"/>
  <p:tag name="KSO_WM_TEMPLATE_INDEX" val="40494837"/>
</p:tagLst>
</file>

<file path=ppt/tags/tag109.xml><?xml version="1.0" encoding="utf-8"?>
<p:tagLst xmlns:p="http://schemas.openxmlformats.org/presentationml/2006/main">
  <p:tag name="KSO_WM_UNIT_TYPE" val="f"/>
  <p:tag name="KSO_WM_UNIT_INDEX" val="1"/>
  <p:tag name="KSO_WM_UNIT_ID" val="_2*f*1"/>
  <p:tag name="KSO_WM_BEAUTIFY_FLAG" val="#wm#"/>
  <p:tag name="KSO_WM_TAG_VERSION" val="3.0"/>
  <p:tag name="KSO_WM_UNIT_LAYERLEVEL" val="1"/>
  <p:tag name="KSO_WM_TEMPLATE_USER_THEME" val="1"/>
  <p:tag name="KSO_WM_UNIT_SUBTYPE" val="a"/>
  <p:tag name="KSO_WM_UNIT_TEXT_LAYER_COUNT" val="5"/>
  <p:tag name="KSO_WM_UNIT_NOCLEAR" val="0"/>
  <p:tag name="KSO_WM_UNIT_HIGHLIGHT" val="0"/>
  <p:tag name="KSO_WM_UNIT_COMPATIBLE" val="0"/>
  <p:tag name="KSO_WM_UNIT_DIAGRAM_ISNUMVISUAL" val="0"/>
  <p:tag name="KSO_WM_UNIT_DIAGRAM_ISREFERUNIT" val="0"/>
  <p:tag name="KSO_WM_UNIT_PRESET_TEXT" val="单击此处编辑母版文本样式&#10;第二级&#10;第三级&#10;第四级&#10;第五级"/>
  <p:tag name="KSO_WM_UNIT_VALUE" val="340"/>
</p:tagLst>
</file>

<file path=ppt/tags/tag11.xml><?xml version="1.0" encoding="utf-8"?>
<p:tagLst xmlns:p="http://schemas.openxmlformats.org/presentationml/2006/main">
  <p:tag name="LAYOUTZORDER" val="3"/>
  <p:tag name="KSO_WM_UNIT_ID" val="_3*i*3"/>
  <p:tag name="KSO_WM_BEAUTIFY_FLAG" val="#wm#"/>
  <p:tag name="KSO_WM_TAG_VERSION" val="3.0"/>
  <p:tag name="KSO_WM_UNIT_LAYERLEVEL" val="1"/>
  <p:tag name="KSO_WM_TEMPLATE_USER_THEME" val="1"/>
  <p:tag name="KSO_WM_UNIT_HIGHLIGHT" val="0"/>
  <p:tag name="KSO_WM_UNIT_COMPATIBLE" val="0"/>
  <p:tag name="KSO_WM_UNIT_DIAGRAM_ISNUMVISUAL" val="0"/>
  <p:tag name="KSO_WM_UNIT_DIAGRAM_ISREFERUNIT" val="0"/>
  <p:tag name="KSO_WM_UNIT_TYPE" val="i"/>
  <p:tag name="KSO_WM_UNIT_INDEX" val="3"/>
</p:tagLst>
</file>

<file path=ppt/tags/tag110.xml><?xml version="1.0" encoding="utf-8"?>
<p:tagLst xmlns:p="http://schemas.openxmlformats.org/presentationml/2006/main">
  <p:tag name="KSO_WM_UNIT_TYPE" val="a"/>
  <p:tag name="KSO_WM_UNIT_INDEX" val="1"/>
  <p:tag name="KSO_WM_UNIT_ID" val="_2*a*1"/>
  <p:tag name="KSO_WM_BEAUTIFY_FLAG" val="#wm#"/>
  <p:tag name="KSO_WM_TAG_VERSION" val="3.0"/>
  <p:tag name="KSO_WM_UNIT_LAYERLEVEL" val="1"/>
  <p:tag name="KSO_WM_TEMPLATE_USER_THEME" val="1"/>
  <p:tag name="KSO_WM_UNIT_ISCONTENTSTITLE" val="0"/>
  <p:tag name="KSO_WM_UNIT_ISNUMDGMTITLE" val="0"/>
  <p:tag name="KSO_WM_UNIT_PRESET_TEXT_INDEX" val="-1"/>
  <p:tag name="KSO_WM_UNIT_PRESET_TEXT_LEN" val="0"/>
  <p:tag name="KSO_WM_UNIT_NOCLEAR" val="0"/>
  <p:tag name="KSO_WM_UNIT_HIGHLIGHT" val="0"/>
  <p:tag name="KSO_WM_UNIT_COMPATIBLE" val="0"/>
  <p:tag name="KSO_WM_UNIT_DIAGRAM_ISNUMVISUAL" val="0"/>
  <p:tag name="KSO_WM_UNIT_DIAGRAM_ISREFERUNIT" val="0"/>
</p:tagLst>
</file>

<file path=ppt/tags/tag111.xml><?xml version="1.0" encoding="utf-8"?>
<p:tagLst xmlns:p="http://schemas.openxmlformats.org/presentationml/2006/main">
  <p:tag name="KSO_WM_BEAUTIFY_FLAG" val="#wm#"/>
  <p:tag name="KSO_WM_TEMPLATE_CATEGORY" val="custom"/>
  <p:tag name="KSO_WM_TEMPLATE_INDEX" val="40494837"/>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3.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 name="KSO_WM_TEMPLATE_USER_THEME" val="1"/>
</p:tagLst>
</file>

<file path=ppt/tags/tag13.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LAYERLEVEL" val="1"/>
  <p:tag name="KSO_WM_TEMPLATE_USER_THEME" val="1"/>
  <p:tag name="KSO_WM_UNIT_HIGHLIGHT" val="0"/>
  <p:tag name="KSO_WM_UNIT_COMPATIBLE" val="0"/>
  <p:tag name="KSO_WM_UNIT_DIAGRAM_ISNUMVISUAL" val="0"/>
  <p:tag name="KSO_WM_UNIT_DIAGRAM_ISREFERUNIT" val="0"/>
</p:tagLst>
</file>

<file path=ppt/tags/tag14.xml><?xml version="1.0" encoding="utf-8"?>
<p:tagLst xmlns:p="http://schemas.openxmlformats.org/presentationml/2006/main">
  <p:tag name="LAYOUTZORDER" val="2"/>
  <p:tag name="KSO_WM_UNIT_ID" val="_4*i*1"/>
  <p:tag name="KSO_WM_BEAUTIFY_FLAG" val="#wm#"/>
  <p:tag name="KSO_WM_TAG_VERSION" val="3.0"/>
  <p:tag name="KSO_WM_UNIT_LAYERLEVEL" val="1"/>
  <p:tag name="KSO_WM_TEMPLATE_USER_THEME" val="1"/>
  <p:tag name="KSO_WM_UNIT_HIGHLIGHT" val="0"/>
  <p:tag name="KSO_WM_UNIT_COMPATIBLE" val="0"/>
  <p:tag name="KSO_WM_UNIT_DIAGRAM_ISNUMVISUAL" val="0"/>
  <p:tag name="KSO_WM_UNIT_DIAGRAM_ISREFERUNIT" val="0"/>
  <p:tag name="KSO_WM_UNIT_TYPE" val="i"/>
  <p:tag name="KSO_WM_UNIT_INDEX" val="1"/>
</p:tagLst>
</file>

<file path=ppt/tags/tag15.xml><?xml version="1.0" encoding="utf-8"?>
<p:tagLst xmlns:p="http://schemas.openxmlformats.org/presentationml/2006/main">
  <p:tag name="LAYOUTZORDER" val="3"/>
  <p:tag name="KSO_WM_UNIT_ID" val="_4*i*2"/>
  <p:tag name="KSO_WM_BEAUTIFY_FLAG" val="#wm#"/>
  <p:tag name="KSO_WM_TAG_VERSION" val="3.0"/>
  <p:tag name="KSO_WM_UNIT_LAYERLEVEL" val="1"/>
  <p:tag name="KSO_WM_TEMPLATE_USER_THEME" val="1"/>
  <p:tag name="KSO_WM_UNIT_HIGHLIGHT" val="0"/>
  <p:tag name="KSO_WM_UNIT_COMPATIBLE" val="0"/>
  <p:tag name="KSO_WM_UNIT_DIAGRAM_ISNUMVISUAL" val="0"/>
  <p:tag name="KSO_WM_UNIT_DIAGRAM_ISREFERUNIT" val="0"/>
  <p:tag name="KSO_WM_UNIT_TYPE" val="i"/>
  <p:tag name="KSO_WM_UNIT_INDEX" val="2"/>
</p:tagLst>
</file>

<file path=ppt/tags/tag16.xml><?xml version="1.0" encoding="utf-8"?>
<p:tagLst xmlns:p="http://schemas.openxmlformats.org/presentationml/2006/main">
  <p:tag name="LAYOUTZORDER" val="4"/>
  <p:tag name="KSO_WM_UNIT_ID" val="_4*i*3"/>
  <p:tag name="KSO_WM_BEAUTIFY_FLAG" val="#wm#"/>
  <p:tag name="KSO_WM_TAG_VERSION" val="3.0"/>
  <p:tag name="KSO_WM_UNIT_LAYERLEVEL" val="1"/>
  <p:tag name="KSO_WM_TEMPLATE_USER_THEME" val="1"/>
  <p:tag name="KSO_WM_UNIT_HIGHLIGHT" val="0"/>
  <p:tag name="KSO_WM_UNIT_COMPATIBLE" val="0"/>
  <p:tag name="KSO_WM_UNIT_DIAGRAM_ISNUMVISUAL" val="0"/>
  <p:tag name="KSO_WM_UNIT_DIAGRAM_ISREFERUNIT" val="0"/>
  <p:tag name="KSO_WM_UNIT_TYPE" val="i"/>
  <p:tag name="KSO_WM_UNIT_INDEX" val="3"/>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 name="KSO_WM_TEMPLATE_USER_THEME"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 name="KSO_WM_TEMPLATE_USER_THEME"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 name="KSO_WM_TEMPLATE_USER_THEM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4"/>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4"/>
  <p:tag name="KSO_WM_TEMPLATE_USER_THEME" val="1"/>
  <p:tag name="KSO_WM_UNIT_TEXT_LAYER_COUNT" val="1"/>
</p:tagLst>
</file>

<file path=ppt/tags/tag20.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3.0"/>
  <p:tag name="KSO_WM_BEAUTIFY_FLAG" val="#wm#"/>
  <p:tag name="KSO_WM_UNIT_PRESET_TEXT" val="节编号"/>
  <p:tag name="KSO_WM_UNIT_NOCLEAR" val="0"/>
  <p:tag name="KSO_WM_UNIT_VALUE" val="13"/>
  <p:tag name="KSO_WM_UNIT_TYPE" val="e"/>
  <p:tag name="KSO_WM_UNIT_INDEX" val="1"/>
  <p:tag name="KSO_WM_TEMPLATE_USER_THEME"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b*1"/>
  <p:tag name="KSO_WM_UNIT_LAYERLEVEL" val="1"/>
  <p:tag name="KSO_WM_TAG_VERSION" val="3.0"/>
  <p:tag name="KSO_WM_BEAUTIFY_FLAG" val="#wm#"/>
  <p:tag name="KSO_WM_UNIT_PRESET_TEXT" val="单击此处编辑副标题"/>
  <p:tag name="KSO_WM_UNIT_NOCLEAR" val="0"/>
  <p:tag name="KSO_WM_UNIT_TYPE" val="b"/>
  <p:tag name="KSO_WM_UNIT_INDEX" val="1"/>
  <p:tag name="KSO_WM_UNIT_ISCONTENTSTITLE" val="0"/>
  <p:tag name="KSO_WM_UNIT_ISNUMDGMTITLE" val="0"/>
  <p:tag name="KSO_WM_TEMPLATE_USER_THEME"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 name="KSO_WM_TEMPLATE_USER_THEME" val="1"/>
</p:tagLst>
</file>

<file path=ppt/tags/tag23.xml><?xml version="1.0" encoding="utf-8"?>
<p:tagLst xmlns:p="http://schemas.openxmlformats.org/presentationml/2006/main">
  <p:tag name="KSO_WM_UNIT_TYPE" val="f"/>
  <p:tag name="KSO_WM_UNIT_INDEX" val="1"/>
  <p:tag name="KSO_WM_UNIT_ID" val="_5*f*1"/>
  <p:tag name="KSO_WM_BEAUTIFY_FLAG" val="#wm#"/>
  <p:tag name="KSO_WM_TAG_VERSION" val="3.0"/>
  <p:tag name="KSO_WM_UNIT_LAYERLEVEL" val="1"/>
  <p:tag name="KSO_WM_TEMPLATE_USER_THEME" val="1"/>
  <p:tag name="KSO_WM_UNIT_SUBTYPE" val="a"/>
  <p:tag name="KSO_WM_UNIT_TEXT_LAYER_COUNT" val="5"/>
  <p:tag name="KSO_WM_UNIT_NOCLEAR" val="0"/>
  <p:tag name="KSO_WM_UNIT_HIGHLIGHT" val="0"/>
  <p:tag name="KSO_WM_UNIT_COMPATIBLE" val="0"/>
  <p:tag name="KSO_WM_UNIT_DIAGRAM_ISNUMVISUAL" val="0"/>
  <p:tag name="KSO_WM_UNIT_DIAGRAM_ISREFERUNIT" val="0"/>
  <p:tag name="KSO_WM_UNIT_PRESET_TEXT" val="单击此处编辑母版文本样式&#10;第二级&#10;第三级&#10;第四级&#10;第五级"/>
  <p:tag name="KSO_WM_UNIT_VALUE" val="160"/>
</p:tagLst>
</file>

<file path=ppt/tags/tag24.xml><?xml version="1.0" encoding="utf-8"?>
<p:tagLst xmlns:p="http://schemas.openxmlformats.org/presentationml/2006/main">
  <p:tag name="KSO_WM_UNIT_TYPE" val="f"/>
  <p:tag name="KSO_WM_UNIT_INDEX" val="2"/>
  <p:tag name="KSO_WM_UNIT_ID" val="_5*f*2"/>
  <p:tag name="KSO_WM_BEAUTIFY_FLAG" val="#wm#"/>
  <p:tag name="KSO_WM_TAG_VERSION" val="3.0"/>
  <p:tag name="KSO_WM_UNIT_LAYERLEVEL" val="1"/>
  <p:tag name="KSO_WM_TEMPLATE_USER_THEME" val="1"/>
  <p:tag name="KSO_WM_UNIT_SUBTYPE" val="a"/>
  <p:tag name="KSO_WM_UNIT_TEXT_LAYER_COUNT" val="5"/>
  <p:tag name="KSO_WM_UNIT_NOCLEAR" val="0"/>
  <p:tag name="KSO_WM_UNIT_HIGHLIGHT" val="0"/>
  <p:tag name="KSO_WM_UNIT_COMPATIBLE" val="0"/>
  <p:tag name="KSO_WM_UNIT_DIAGRAM_ISNUMVISUAL" val="0"/>
  <p:tag name="KSO_WM_UNIT_DIAGRAM_ISREFERUNIT" val="0"/>
  <p:tag name="KSO_WM_UNIT_PRESET_TEXT" val="单击此处编辑母版文本样式&#10;第二级&#10;第三级&#10;第四级&#10;第五级"/>
  <p:tag name="KSO_WM_UNIT_VALUE" val="160"/>
</p:tagLst>
</file>

<file path=ppt/tags/tag25.xml><?xml version="1.0" encoding="utf-8"?>
<p:tagLst xmlns:p="http://schemas.openxmlformats.org/presentationml/2006/main">
  <p:tag name="KSO_WM_UNIT_ID" val="_5**"/>
  <p:tag name="KSO_WM_BEAUTIFY_FLAG" val="#wm#"/>
  <p:tag name="KSO_WM_TAG_VERSION" val="3.0"/>
  <p:tag name="KSO_WM_UNIT_LAYERLEVEL" val="1"/>
  <p:tag name="KSO_WM_TEMPLATE_USER_THEME" val="1"/>
  <p:tag name="KSO_WM_UNIT_HIGHLIGHT" val="0"/>
  <p:tag name="KSO_WM_UNIT_COMPATIBLE" val="0"/>
  <p:tag name="KSO_WM_UNIT_DIAGRAM_ISNUMVISUAL" val="0"/>
  <p:tag name="KSO_WM_UNIT_DIAGRAM_ISREFERUNIT" val="0"/>
</p:tagLst>
</file>

<file path=ppt/tags/tag26.xml><?xml version="1.0" encoding="utf-8"?>
<p:tagLst xmlns:p="http://schemas.openxmlformats.org/presentationml/2006/main">
  <p:tag name="KSO_WM_UNIT_ID" val="_5**"/>
  <p:tag name="KSO_WM_BEAUTIFY_FLAG" val="#wm#"/>
  <p:tag name="KSO_WM_TAG_VERSION" val="3.0"/>
  <p:tag name="KSO_WM_UNIT_LAYERLEVEL" val="1"/>
  <p:tag name="KSO_WM_TEMPLATE_USER_THEME" val="1"/>
  <p:tag name="KSO_WM_UNIT_HIGHLIGHT" val="0"/>
  <p:tag name="KSO_WM_UNIT_COMPATIBLE" val="0"/>
  <p:tag name="KSO_WM_UNIT_DIAGRAM_ISNUMVISUAL" val="0"/>
  <p:tag name="KSO_WM_UNIT_DIAGRAM_ISREFERUNIT" val="0"/>
</p:tagLst>
</file>

<file path=ppt/tags/tag27.xml><?xml version="1.0" encoding="utf-8"?>
<p:tagLst xmlns:p="http://schemas.openxmlformats.org/presentationml/2006/main">
  <p:tag name="KSO_WM_UNIT_ID" val="_5**"/>
  <p:tag name="KSO_WM_BEAUTIFY_FLAG" val="#wm#"/>
  <p:tag name="KSO_WM_TAG_VERSION" val="3.0"/>
  <p:tag name="KSO_WM_UNIT_LAYERLEVEL" val="1"/>
  <p:tag name="KSO_WM_TEMPLATE_USER_THEME" val="1"/>
  <p:tag name="KSO_WM_UNIT_HIGHLIGHT" val="0"/>
  <p:tag name="KSO_WM_UNIT_COMPATIBLE" val="0"/>
  <p:tag name="KSO_WM_UNIT_DIAGRAM_ISNUMVISUAL" val="0"/>
  <p:tag name="KSO_WM_UNIT_DIAGRAM_ISREFERUNIT" val="0"/>
</p:tagLst>
</file>

<file path=ppt/tags/tag28.xml><?xml version="1.0" encoding="utf-8"?>
<p:tagLst xmlns:p="http://schemas.openxmlformats.org/presentationml/2006/main">
  <p:tag name="KSO_WM_UNIT_TYPE" val="a"/>
  <p:tag name="KSO_WM_UNIT_INDEX" val="1"/>
  <p:tag name="KSO_WM_UNIT_ID" val="_5*a*1"/>
  <p:tag name="KSO_WM_BEAUTIFY_FLAG" val="#wm#"/>
  <p:tag name="KSO_WM_TAG_VERSION" val="3.0"/>
  <p:tag name="KSO_WM_UNIT_LAYERLEVEL" val="1"/>
  <p:tag name="KSO_WM_TEMPLATE_USER_THEME" val="1"/>
  <p:tag name="KSO_WM_UNIT_ISCONTENTSTITLE" val="0"/>
  <p:tag name="KSO_WM_UNIT_ISNUMDGMTITLE" val="0"/>
  <p:tag name="KSO_WM_UNIT_PRESET_TEXT_INDEX" val="-1"/>
  <p:tag name="KSO_WM_UNIT_PRESET_TEXT_LEN" val="0"/>
  <p:tag name="KSO_WM_UNIT_NOCLEAR" val="0"/>
  <p:tag name="KSO_WM_UNIT_HIGHLIGHT" val="0"/>
  <p:tag name="KSO_WM_UNIT_COMPATIBLE" val="0"/>
  <p:tag name="KSO_WM_UNIT_DIAGRAM_ISNUMVISUAL" val="0"/>
  <p:tag name="KSO_WM_UNIT_DIAGRAM_ISREFERUNIT" val="0"/>
</p:tagLst>
</file>

<file path=ppt/tags/tag29.xml><?xml version="1.0" encoding="utf-8"?>
<p:tagLst xmlns:p="http://schemas.openxmlformats.org/presentationml/2006/main">
  <p:tag name="KSO_WM_UNIT_TYPE" val="h_a"/>
  <p:tag name="KSO_WM_UNIT_INDEX" val="1_1"/>
  <p:tag name="KSO_WM_UNIT_ID" val="_6*h_a*1_1"/>
  <p:tag name="KSO_WM_BEAUTIFY_FLAG" val="#wm#"/>
  <p:tag name="KSO_WM_TAG_VERSION" val="3.0"/>
  <p:tag name="KSO_WM_UNIT_LAYERLEVEL" val="1_1"/>
  <p:tag name="KSO_WM_TEMPLATE_USER_THEME" val="1"/>
  <p:tag name="KSO_WM_UNIT_TEXT_LAYER_COUNT" val="1"/>
  <p:tag name="KSO_WM_UNIT_NOCLEAR" val="0"/>
  <p:tag name="KSO_WM_UNIT_HIGHLIGHT" val="0"/>
  <p:tag name="KSO_WM_UNIT_COMPATIBLE" val="0"/>
  <p:tag name="KSO_WM_UNIT_DIAGRAM_ISNUMVISUAL" val="0"/>
  <p:tag name="KSO_WM_UNIT_DIAGRAM_ISREFERUNIT" val="0"/>
  <p:tag name="KSO_WM_UNIT_ISCONTENTSTITLE" val="0"/>
  <p:tag name="KSO_WM_UNIT_ISNUMDGMTITLE" val="0"/>
  <p:tag name="KSO_WM_UNIT_PRESET_TEXT" val="单击此处编辑母版文本样式"/>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 name="KSO_WM_TEMPLATE_USER_THEME" val="1"/>
</p:tagLst>
</file>

<file path=ppt/tags/tag30.xml><?xml version="1.0" encoding="utf-8"?>
<p:tagLst xmlns:p="http://schemas.openxmlformats.org/presentationml/2006/main">
  <p:tag name="KSO_WM_UNIT_TYPE" val="h_f"/>
  <p:tag name="KSO_WM_UNIT_INDEX" val="1_1"/>
  <p:tag name="KSO_WM_UNIT_ID" val="_6*h_f*1_1"/>
  <p:tag name="KSO_WM_BEAUTIFY_FLAG" val="#wm#"/>
  <p:tag name="KSO_WM_TAG_VERSION" val="3.0"/>
  <p:tag name="KSO_WM_UNIT_LAYERLEVEL" val="1_1"/>
  <p:tag name="KSO_WM_TEMPLATE_USER_THEME" val="1"/>
  <p:tag name="KSO_WM_UNIT_SUBTYPE" val="a"/>
  <p:tag name="KSO_WM_UNIT_TEXT_LAYER_COUNT" val="5"/>
  <p:tag name="KSO_WM_UNIT_NOCLEAR" val="0"/>
  <p:tag name="KSO_WM_UNIT_HIGHLIGHT" val="0"/>
  <p:tag name="KSO_WM_UNIT_COMPATIBLE" val="0"/>
  <p:tag name="KSO_WM_UNIT_DIAGRAM_ISNUMVISUAL" val="0"/>
  <p:tag name="KSO_WM_UNIT_DIAGRAM_ISREFERUNIT" val="0"/>
  <p:tag name="KSO_WM_UNIT_PRESET_TEXT" val="单击此处编辑母版文本样式&#10;第二级&#10;第三级&#10;第四级&#10;第五级"/>
  <p:tag name="KSO_WM_UNIT_VALUE" val="144"/>
</p:tagLst>
</file>

<file path=ppt/tags/tag31.xml><?xml version="1.0" encoding="utf-8"?>
<p:tagLst xmlns:p="http://schemas.openxmlformats.org/presentationml/2006/main">
  <p:tag name="KSO_WM_UNIT_TYPE" val="h_a"/>
  <p:tag name="KSO_WM_UNIT_INDEX" val="2_1"/>
  <p:tag name="KSO_WM_UNIT_ID" val="_6*h_a*2_1"/>
  <p:tag name="KSO_WM_BEAUTIFY_FLAG" val="#wm#"/>
  <p:tag name="KSO_WM_TAG_VERSION" val="3.0"/>
  <p:tag name="KSO_WM_UNIT_LAYERLEVEL" val="1_1"/>
  <p:tag name="KSO_WM_TEMPLATE_USER_THEME" val="1"/>
  <p:tag name="KSO_WM_UNIT_TEXT_LAYER_COUNT" val="1"/>
  <p:tag name="KSO_WM_UNIT_NOCLEAR" val="0"/>
  <p:tag name="KSO_WM_UNIT_HIGHLIGHT" val="0"/>
  <p:tag name="KSO_WM_UNIT_COMPATIBLE" val="0"/>
  <p:tag name="KSO_WM_UNIT_DIAGRAM_ISNUMVISUAL" val="0"/>
  <p:tag name="KSO_WM_UNIT_DIAGRAM_ISREFERUNIT" val="0"/>
  <p:tag name="KSO_WM_UNIT_ISCONTENTSTITLE" val="0"/>
  <p:tag name="KSO_WM_UNIT_ISNUMDGMTITLE" val="0"/>
  <p:tag name="KSO_WM_UNIT_PRESET_TEXT" val="单击此处编辑母版文本样式"/>
</p:tagLst>
</file>

<file path=ppt/tags/tag32.xml><?xml version="1.0" encoding="utf-8"?>
<p:tagLst xmlns:p="http://schemas.openxmlformats.org/presentationml/2006/main">
  <p:tag name="KSO_WM_UNIT_TYPE" val="h_f"/>
  <p:tag name="KSO_WM_UNIT_INDEX" val="2_1"/>
  <p:tag name="KSO_WM_UNIT_ID" val="_6*h_f*2_1"/>
  <p:tag name="KSO_WM_BEAUTIFY_FLAG" val="#wm#"/>
  <p:tag name="KSO_WM_TAG_VERSION" val="3.0"/>
  <p:tag name="KSO_WM_UNIT_LAYERLEVEL" val="1_1"/>
  <p:tag name="KSO_WM_TEMPLATE_USER_THEME" val="1"/>
  <p:tag name="KSO_WM_UNIT_SUBTYPE" val="a"/>
  <p:tag name="KSO_WM_UNIT_TEXT_LAYER_COUNT" val="5"/>
  <p:tag name="KSO_WM_UNIT_NOCLEAR" val="0"/>
  <p:tag name="KSO_WM_UNIT_HIGHLIGHT" val="0"/>
  <p:tag name="KSO_WM_UNIT_COMPATIBLE" val="0"/>
  <p:tag name="KSO_WM_UNIT_DIAGRAM_ISNUMVISUAL" val="0"/>
  <p:tag name="KSO_WM_UNIT_DIAGRAM_ISREFERUNIT" val="0"/>
  <p:tag name="KSO_WM_UNIT_VALUE" val="144"/>
  <p:tag name="KSO_WM_UNIT_PRESET_TEXT" val="单击此处编辑母版文本样式&#10;第二级&#10;第三级&#10;第四级&#10;第五级"/>
</p:tagLst>
</file>

<file path=ppt/tags/tag33.xml><?xml version="1.0" encoding="utf-8"?>
<p:tagLst xmlns:p="http://schemas.openxmlformats.org/presentationml/2006/main">
  <p:tag name="KSO_WM_UNIT_ID" val="_6**"/>
  <p:tag name="KSO_WM_BEAUTIFY_FLAG" val="#wm#"/>
  <p:tag name="KSO_WM_TAG_VERSION" val="3.0"/>
  <p:tag name="KSO_WM_UNIT_LAYERLEVEL" val="1"/>
  <p:tag name="KSO_WM_TEMPLATE_USER_THEME" val="1"/>
  <p:tag name="KSO_WM_UNIT_HIGHLIGHT" val="0"/>
  <p:tag name="KSO_WM_UNIT_COMPATIBLE" val="0"/>
  <p:tag name="KSO_WM_UNIT_DIAGRAM_ISNUMVISUAL" val="0"/>
  <p:tag name="KSO_WM_UNIT_DIAGRAM_ISREFERUNIT" val="0"/>
</p:tagLst>
</file>

<file path=ppt/tags/tag34.xml><?xml version="1.0" encoding="utf-8"?>
<p:tagLst xmlns:p="http://schemas.openxmlformats.org/presentationml/2006/main">
  <p:tag name="KSO_WM_UNIT_ID" val="_6**"/>
  <p:tag name="KSO_WM_BEAUTIFY_FLAG" val="#wm#"/>
  <p:tag name="KSO_WM_TAG_VERSION" val="3.0"/>
  <p:tag name="KSO_WM_UNIT_LAYERLEVEL" val="1"/>
  <p:tag name="KSO_WM_TEMPLATE_USER_THEME" val="1"/>
  <p:tag name="KSO_WM_UNIT_HIGHLIGHT" val="0"/>
  <p:tag name="KSO_WM_UNIT_COMPATIBLE" val="0"/>
  <p:tag name="KSO_WM_UNIT_DIAGRAM_ISNUMVISUAL" val="0"/>
  <p:tag name="KSO_WM_UNIT_DIAGRAM_ISREFERUNIT" val="0"/>
</p:tagLst>
</file>

<file path=ppt/tags/tag35.xml><?xml version="1.0" encoding="utf-8"?>
<p:tagLst xmlns:p="http://schemas.openxmlformats.org/presentationml/2006/main">
  <p:tag name="KSO_WM_UNIT_ID" val="_6**"/>
  <p:tag name="KSO_WM_BEAUTIFY_FLAG" val="#wm#"/>
  <p:tag name="KSO_WM_TAG_VERSION" val="3.0"/>
  <p:tag name="KSO_WM_UNIT_LAYERLEVEL" val="1"/>
  <p:tag name="KSO_WM_TEMPLATE_USER_THEME" val="1"/>
  <p:tag name="KSO_WM_UNIT_HIGHLIGHT" val="0"/>
  <p:tag name="KSO_WM_UNIT_COMPATIBLE" val="0"/>
  <p:tag name="KSO_WM_UNIT_DIAGRAM_ISNUMVISUAL" val="0"/>
  <p:tag name="KSO_WM_UNIT_DIAGRAM_ISREFERUNIT" val="0"/>
</p:tagLst>
</file>

<file path=ppt/tags/tag36.xml><?xml version="1.0" encoding="utf-8"?>
<p:tagLst xmlns:p="http://schemas.openxmlformats.org/presentationml/2006/main">
  <p:tag name="KSO_WM_UNIT_TYPE" val="a"/>
  <p:tag name="KSO_WM_UNIT_INDEX" val="1"/>
  <p:tag name="KSO_WM_UNIT_ID" val="_6*a*1"/>
  <p:tag name="KSO_WM_BEAUTIFY_FLAG" val="#wm#"/>
  <p:tag name="KSO_WM_TAG_VERSION" val="3.0"/>
  <p:tag name="KSO_WM_UNIT_LAYERLEVEL" val="1"/>
  <p:tag name="KSO_WM_TEMPLATE_USER_THEME" val="1"/>
  <p:tag name="KSO_WM_UNIT_ISCONTENTSTITLE" val="0"/>
  <p:tag name="KSO_WM_UNIT_ISNUMDGMTITLE" val="0"/>
  <p:tag name="KSO_WM_UNIT_PRESET_TEXT_INDEX" val="-1"/>
  <p:tag name="KSO_WM_UNIT_PRESET_TEXT_LEN" val="0"/>
  <p:tag name="KSO_WM_UNIT_NOCLEAR" val="0"/>
  <p:tag name="KSO_WM_UNIT_HIGHLIGHT" val="0"/>
  <p:tag name="KSO_WM_UNIT_COMPATIBLE" val="0"/>
  <p:tag name="KSO_WM_UNIT_DIAGRAM_ISNUMVISUAL" val="0"/>
  <p:tag name="KSO_WM_UNIT_DIAGRAM_ISREFERUNIT" val="0"/>
</p:tagLst>
</file>

<file path=ppt/tags/tag37.xml><?xml version="1.0" encoding="utf-8"?>
<p:tagLst xmlns:p="http://schemas.openxmlformats.org/presentationml/2006/main">
  <p:tag name="KSO_WM_UNIT_ID" val="_7**"/>
  <p:tag name="KSO_WM_BEAUTIFY_FLAG" val="#wm#"/>
  <p:tag name="KSO_WM_TAG_VERSION" val="3.0"/>
  <p:tag name="KSO_WM_UNIT_LAYERLEVEL" val="1"/>
  <p:tag name="KSO_WM_TEMPLATE_USER_THEME" val="1"/>
  <p:tag name="KSO_WM_UNIT_HIGHLIGHT" val="0"/>
  <p:tag name="KSO_WM_UNIT_COMPATIBLE" val="0"/>
  <p:tag name="KSO_WM_UNIT_DIAGRAM_ISNUMVISUAL" val="0"/>
  <p:tag name="KSO_WM_UNIT_DIAGRAM_ISREFERUNIT" val="0"/>
</p:tagLst>
</file>

<file path=ppt/tags/tag38.xml><?xml version="1.0" encoding="utf-8"?>
<p:tagLst xmlns:p="http://schemas.openxmlformats.org/presentationml/2006/main">
  <p:tag name="KSO_WM_UNIT_ID" val="_7**"/>
  <p:tag name="KSO_WM_BEAUTIFY_FLAG" val="#wm#"/>
  <p:tag name="KSO_WM_TAG_VERSION" val="3.0"/>
  <p:tag name="KSO_WM_UNIT_LAYERLEVEL" val="1"/>
  <p:tag name="KSO_WM_TEMPLATE_USER_THEME" val="1"/>
  <p:tag name="KSO_WM_UNIT_HIGHLIGHT" val="0"/>
  <p:tag name="KSO_WM_UNIT_COMPATIBLE" val="0"/>
  <p:tag name="KSO_WM_UNIT_DIAGRAM_ISNUMVISUAL" val="0"/>
  <p:tag name="KSO_WM_UNIT_DIAGRAM_ISREFERUNIT" val="0"/>
</p:tagLst>
</file>

<file path=ppt/tags/tag39.xml><?xml version="1.0" encoding="utf-8"?>
<p:tagLst xmlns:p="http://schemas.openxmlformats.org/presentationml/2006/main">
  <p:tag name="KSO_WM_UNIT_ID" val="_7**"/>
  <p:tag name="KSO_WM_BEAUTIFY_FLAG" val="#wm#"/>
  <p:tag name="KSO_WM_TAG_VERSION" val="3.0"/>
  <p:tag name="KSO_WM_UNIT_LAYERLEVEL" val="1"/>
  <p:tag name="KSO_WM_TEMPLATE_USER_THEME" val="1"/>
  <p:tag name="KSO_WM_UNIT_HIGHLIGHT" val="0"/>
  <p:tag name="KSO_WM_UNIT_COMPATIBLE" val="0"/>
  <p:tag name="KSO_WM_UNIT_DIAGRAM_ISNUMVISUAL" val="0"/>
  <p:tag name="KSO_WM_UNIT_DIAGRAM_ISREFERUNIT" val="0"/>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5"/>
  <p:tag name="KSO_WM_UNIT_LAYERLEVEL" val="1"/>
  <p:tag name="KSO_WM_TAG_VERSION" val="3.0"/>
  <p:tag name="KSO_WM_BEAUTIFY_FLAG" val="#wm#"/>
  <p:tag name="KSO_WM_UNIT_PRESET_TEXT" val="公司名占位符"/>
  <p:tag name="KSO_WM_UNIT_NOCLEAR" val="0"/>
  <p:tag name="KSO_WM_UNIT_VALUE" val="11"/>
  <p:tag name="KSO_WM_UNIT_TYPE" val="f"/>
  <p:tag name="KSO_WM_UNIT_INDEX" val="5"/>
  <p:tag name="KSO_WM_UNIT_SUBTYPE" val="g"/>
  <p:tag name="KSO_WM_UNIT_TEXT_LAYER_COUNT" val="1"/>
</p:tagLst>
</file>

<file path=ppt/tags/tag40.xml><?xml version="1.0" encoding="utf-8"?>
<p:tagLst xmlns:p="http://schemas.openxmlformats.org/presentationml/2006/main">
  <p:tag name="KSO_WM_UNIT_TYPE" val="a"/>
  <p:tag name="KSO_WM_UNIT_INDEX" val="1"/>
  <p:tag name="KSO_WM_UNIT_ID" val="_7*a*1"/>
  <p:tag name="KSO_WM_BEAUTIFY_FLAG" val="#wm#"/>
  <p:tag name="KSO_WM_TAG_VERSION" val="3.0"/>
  <p:tag name="KSO_WM_UNIT_LAYERLEVEL" val="1"/>
  <p:tag name="KSO_WM_TEMPLATE_USER_THEME" val="1"/>
  <p:tag name="KSO_WM_UNIT_ISCONTENTSTITLE" val="0"/>
  <p:tag name="KSO_WM_UNIT_ISNUMDGMTITLE" val="0"/>
  <p:tag name="KSO_WM_UNIT_PRESET_TEXT_INDEX" val="-1"/>
  <p:tag name="KSO_WM_UNIT_PRESET_TEXT_LEN" val="0"/>
  <p:tag name="KSO_WM_UNIT_NOCLEAR" val="0"/>
  <p:tag name="KSO_WM_UNIT_HIGHLIGHT" val="0"/>
  <p:tag name="KSO_WM_UNIT_COMPATIBLE" val="0"/>
  <p:tag name="KSO_WM_UNIT_DIAGRAM_ISNUMVISUAL" val="0"/>
  <p:tag name="KSO_WM_UNIT_DIAGRAM_ISREFERUNIT" val="0"/>
</p:tagLst>
</file>

<file path=ppt/tags/tag41.xml><?xml version="1.0" encoding="utf-8"?>
<p:tagLst xmlns:p="http://schemas.openxmlformats.org/presentationml/2006/main">
  <p:tag name="KSO_WM_UNIT_ID" val="_8**"/>
  <p:tag name="KSO_WM_BEAUTIFY_FLAG" val="#wm#"/>
  <p:tag name="KSO_WM_TAG_VERSION" val="3.0"/>
  <p:tag name="KSO_WM_UNIT_LAYERLEVEL" val="1"/>
  <p:tag name="KSO_WM_TEMPLATE_USER_THEME" val="1"/>
  <p:tag name="KSO_WM_UNIT_HIGHLIGHT" val="0"/>
  <p:tag name="KSO_WM_UNIT_COMPATIBLE" val="0"/>
  <p:tag name="KSO_WM_UNIT_DIAGRAM_ISNUMVISUAL" val="0"/>
  <p:tag name="KSO_WM_UNIT_DIAGRAM_ISREFERUNIT" val="0"/>
</p:tagLst>
</file>

<file path=ppt/tags/tag42.xml><?xml version="1.0" encoding="utf-8"?>
<p:tagLst xmlns:p="http://schemas.openxmlformats.org/presentationml/2006/main">
  <p:tag name="KSO_WM_UNIT_ID" val="_8**"/>
  <p:tag name="KSO_WM_BEAUTIFY_FLAG" val="#wm#"/>
  <p:tag name="KSO_WM_TAG_VERSION" val="3.0"/>
  <p:tag name="KSO_WM_UNIT_LAYERLEVEL" val="1"/>
  <p:tag name="KSO_WM_TEMPLATE_USER_THEME" val="1"/>
  <p:tag name="KSO_WM_UNIT_HIGHLIGHT" val="0"/>
  <p:tag name="KSO_WM_UNIT_COMPATIBLE" val="0"/>
  <p:tag name="KSO_WM_UNIT_DIAGRAM_ISNUMVISUAL" val="0"/>
  <p:tag name="KSO_WM_UNIT_DIAGRAM_ISREFERUNIT" val="0"/>
</p:tagLst>
</file>

<file path=ppt/tags/tag43.xml><?xml version="1.0" encoding="utf-8"?>
<p:tagLst xmlns:p="http://schemas.openxmlformats.org/presentationml/2006/main">
  <p:tag name="KSO_WM_UNIT_ID" val="_8**"/>
  <p:tag name="KSO_WM_BEAUTIFY_FLAG" val="#wm#"/>
  <p:tag name="KSO_WM_TAG_VERSION" val="3.0"/>
  <p:tag name="KSO_WM_UNIT_LAYERLEVEL" val="1"/>
  <p:tag name="KSO_WM_TEMPLATE_USER_THEME" val="1"/>
  <p:tag name="KSO_WM_UNIT_HIGHLIGHT" val="0"/>
  <p:tag name="KSO_WM_UNIT_COMPATIBLE" val="0"/>
  <p:tag name="KSO_WM_UNIT_DIAGRAM_ISNUMVISUAL" val="0"/>
  <p:tag name="KSO_WM_UNIT_DIAGRAM_ISREFERUNIT" val="0"/>
</p:tagLst>
</file>

<file path=ppt/tags/tag44.xml><?xml version="1.0" encoding="utf-8"?>
<p:tagLst xmlns:p="http://schemas.openxmlformats.org/presentationml/2006/main">
  <p:tag name="KSO_WM_UNIT_TYPE" val="f"/>
  <p:tag name="KSO_WM_UNIT_INDEX" val="1"/>
  <p:tag name="KSO_WM_UNIT_ID" val="_9*f*1"/>
  <p:tag name="KSO_WM_BEAUTIFY_FLAG" val="#wm#"/>
  <p:tag name="KSO_WM_TAG_VERSION" val="3.0"/>
  <p:tag name="KSO_WM_UNIT_LAYERLEVEL" val="1"/>
  <p:tag name="KSO_WM_TEMPLATE_USER_THEME" val="1"/>
  <p:tag name="KSO_WM_UNIT_SUBTYPE" val="a"/>
  <p:tag name="KSO_WM_UNIT_TEXT_LAYER_COUNT" val="5"/>
  <p:tag name="KSO_WM_UNIT_NOCLEAR" val="0"/>
  <p:tag name="KSO_WM_UNIT_HIGHLIGHT" val="0"/>
  <p:tag name="KSO_WM_UNIT_COMPATIBLE" val="0"/>
  <p:tag name="KSO_WM_UNIT_DIAGRAM_ISNUMVISUAL" val="0"/>
  <p:tag name="KSO_WM_UNIT_DIAGRAM_ISREFERUNIT" val="0"/>
  <p:tag name="KSO_WM_UNIT_PRESET_TEXT" val="单击此处编辑母版文本样式&#10;第二级&#10;第三级&#10;第四级&#10;第五级"/>
  <p:tag name="KSO_WM_UNIT_VALUE" val="408"/>
</p:tagLst>
</file>

<file path=ppt/tags/tag45.xml><?xml version="1.0" encoding="utf-8"?>
<p:tagLst xmlns:p="http://schemas.openxmlformats.org/presentationml/2006/main">
  <p:tag name="KSO_WM_UNIT_ID" val="_9**"/>
  <p:tag name="KSO_WM_BEAUTIFY_FLAG" val="#wm#"/>
  <p:tag name="KSO_WM_TAG_VERSION" val="3.0"/>
  <p:tag name="KSO_WM_UNIT_LAYERLEVEL" val="1"/>
  <p:tag name="KSO_WM_TEMPLATE_USER_THEME" val="1"/>
  <p:tag name="KSO_WM_UNIT_HIGHLIGHT" val="0"/>
  <p:tag name="KSO_WM_UNIT_COMPATIBLE" val="0"/>
  <p:tag name="KSO_WM_UNIT_DIAGRAM_ISNUMVISUAL" val="0"/>
  <p:tag name="KSO_WM_UNIT_DIAGRAM_ISREFERUNIT" val="0"/>
</p:tagLst>
</file>

<file path=ppt/tags/tag46.xml><?xml version="1.0" encoding="utf-8"?>
<p:tagLst xmlns:p="http://schemas.openxmlformats.org/presentationml/2006/main">
  <p:tag name="KSO_WM_UNIT_ID" val="_9**"/>
  <p:tag name="KSO_WM_BEAUTIFY_FLAG" val="#wm#"/>
  <p:tag name="KSO_WM_TAG_VERSION" val="3.0"/>
  <p:tag name="KSO_WM_UNIT_LAYERLEVEL" val="1"/>
  <p:tag name="KSO_WM_TEMPLATE_USER_THEME" val="1"/>
  <p:tag name="KSO_WM_UNIT_HIGHLIGHT" val="0"/>
  <p:tag name="KSO_WM_UNIT_COMPATIBLE" val="0"/>
  <p:tag name="KSO_WM_UNIT_DIAGRAM_ISNUMVISUAL" val="0"/>
  <p:tag name="KSO_WM_UNIT_DIAGRAM_ISREFERUNIT" val="0"/>
</p:tagLst>
</file>

<file path=ppt/tags/tag47.xml><?xml version="1.0" encoding="utf-8"?>
<p:tagLst xmlns:p="http://schemas.openxmlformats.org/presentationml/2006/main">
  <p:tag name="KSO_WM_UNIT_ID" val="_9**"/>
  <p:tag name="KSO_WM_BEAUTIFY_FLAG" val="#wm#"/>
  <p:tag name="KSO_WM_TAG_VERSION" val="3.0"/>
  <p:tag name="KSO_WM_UNIT_LAYERLEVEL" val="1"/>
  <p:tag name="KSO_WM_TEMPLATE_USER_THEME" val="1"/>
  <p:tag name="KSO_WM_UNIT_HIGHLIGHT" val="0"/>
  <p:tag name="KSO_WM_UNIT_COMPATIBLE" val="0"/>
  <p:tag name="KSO_WM_UNIT_DIAGRAM_ISNUMVISUAL" val="0"/>
  <p:tag name="KSO_WM_UNIT_DIAGRAM_ISREFERUNIT" val="0"/>
</p:tagLst>
</file>

<file path=ppt/tags/tag48.xml><?xml version="1.0" encoding="utf-8"?>
<p:tagLst xmlns:p="http://schemas.openxmlformats.org/presentationml/2006/main">
  <p:tag name="KSO_WM_UNIT_ID" val="_10**"/>
  <p:tag name="KSO_WM_BEAUTIFY_FLAG" val="#wm#"/>
  <p:tag name="KSO_WM_TAG_VERSION" val="3.0"/>
  <p:tag name="KSO_WM_UNIT_LAYERLEVEL" val="1"/>
  <p:tag name="KSO_WM_TEMPLATE_USER_THEME" val="1"/>
  <p:tag name="KSO_WM_UNIT_HIGHLIGHT" val="0"/>
  <p:tag name="KSO_WM_UNIT_COMPATIBLE" val="0"/>
  <p:tag name="KSO_WM_UNIT_DIAGRAM_ISNUMVISUAL" val="0"/>
  <p:tag name="KSO_WM_UNIT_DIAGRAM_ISREFERUNIT" val="0"/>
</p:tagLst>
</file>

<file path=ppt/tags/tag49.xml><?xml version="1.0" encoding="utf-8"?>
<p:tagLst xmlns:p="http://schemas.openxmlformats.org/presentationml/2006/main">
  <p:tag name="KSO_WM_UNIT_ID" val="_10**"/>
  <p:tag name="KSO_WM_BEAUTIFY_FLAG" val="#wm#"/>
  <p:tag name="KSO_WM_TAG_VERSION" val="3.0"/>
  <p:tag name="KSO_WM_UNIT_LAYERLEVEL" val="1"/>
  <p:tag name="KSO_WM_TEMPLATE_USER_THEME" val="1"/>
  <p:tag name="KSO_WM_UNIT_HIGHLIGHT" val="0"/>
  <p:tag name="KSO_WM_UNIT_COMPATIBLE" val="0"/>
  <p:tag name="KSO_WM_UNIT_DIAGRAM_ISNUMVISUAL" val="0"/>
  <p:tag name="KSO_WM_UNIT_DIAGRAM_ISREFERUNIT" val="0"/>
</p:tagLst>
</file>

<file path=ppt/tags/tag5.xml><?xml version="1.0" encoding="utf-8"?>
<p:tagLst xmlns:p="http://schemas.openxmlformats.org/presentationml/2006/main">
  <p:tag name="KSO_WM_UNIT_TYPE" val="f"/>
  <p:tag name="KSO_WM_UNIT_INDEX" val="1"/>
  <p:tag name="KSO_WM_UNIT_ID" val="_2*f*1"/>
  <p:tag name="KSO_WM_BEAUTIFY_FLAG" val="#wm#"/>
  <p:tag name="KSO_WM_TAG_VERSION" val="3.0"/>
  <p:tag name="KSO_WM_UNIT_LAYERLEVEL" val="1"/>
  <p:tag name="KSO_WM_TEMPLATE_USER_THEME" val="1"/>
  <p:tag name="KSO_WM_UNIT_SUBTYPE" val="a"/>
  <p:tag name="KSO_WM_UNIT_TEXT_LAYER_COUNT" val="5"/>
  <p:tag name="KSO_WM_UNIT_NOCLEAR" val="0"/>
  <p:tag name="KSO_WM_UNIT_HIGHLIGHT" val="0"/>
  <p:tag name="KSO_WM_UNIT_COMPATIBLE" val="0"/>
  <p:tag name="KSO_WM_UNIT_DIAGRAM_ISNUMVISUAL" val="0"/>
  <p:tag name="KSO_WM_UNIT_DIAGRAM_ISREFERUNIT" val="0"/>
  <p:tag name="KSO_WM_UNIT_PRESET_TEXT" val="单击此处编辑母版文本样式&#10;第二级&#10;第三级&#10;第四级&#10;第五级"/>
  <p:tag name="KSO_WM_UNIT_VALUE" val="340"/>
</p:tagLst>
</file>

<file path=ppt/tags/tag50.xml><?xml version="1.0" encoding="utf-8"?>
<p:tagLst xmlns:p="http://schemas.openxmlformats.org/presentationml/2006/main">
  <p:tag name="KSO_WM_UNIT_ID" val="_10**"/>
  <p:tag name="KSO_WM_BEAUTIFY_FLAG" val="#wm#"/>
  <p:tag name="KSO_WM_TAG_VERSION" val="3.0"/>
  <p:tag name="KSO_WM_UNIT_LAYERLEVEL" val="1"/>
  <p:tag name="KSO_WM_TEMPLATE_USER_THEME" val="1"/>
  <p:tag name="KSO_WM_UNIT_HIGHLIGHT" val="0"/>
  <p:tag name="KSO_WM_UNIT_COMPATIBLE" val="0"/>
  <p:tag name="KSO_WM_UNIT_DIAGRAM_ISNUMVISUAL" val="0"/>
  <p:tag name="KSO_WM_UNIT_DIAGRAM_ISREFERUNIT" val="0"/>
</p:tagLst>
</file>

<file path=ppt/tags/tag51.xml><?xml version="1.0" encoding="utf-8"?>
<p:tagLst xmlns:p="http://schemas.openxmlformats.org/presentationml/2006/main">
  <p:tag name="KSO_WM_UNIT_TYPE" val="b"/>
  <p:tag name="KSO_WM_UNIT_INDEX" val="1"/>
  <p:tag name="KSO_WM_UNIT_ID" val="_10*b*1"/>
  <p:tag name="KSO_WM_BEAUTIFY_FLAG" val="#wm#"/>
  <p:tag name="KSO_WM_TAG_VERSION" val="3.0"/>
  <p:tag name="KSO_WM_UNIT_LAYERLEVEL" val="1"/>
  <p:tag name="KSO_WM_TEMPLATE_USER_THEME" val="1"/>
  <p:tag name="KSO_WM_UNIT_TEXT_LAYER_COUNT" val="1"/>
  <p:tag name="KSO_WM_UNIT_NOCLEAR" val="0"/>
  <p:tag name="KSO_WM_UNIT_HIGHLIGHT" val="0"/>
  <p:tag name="KSO_WM_UNIT_COMPATIBLE" val="0"/>
  <p:tag name="KSO_WM_UNIT_DIAGRAM_ISNUMVISUAL" val="0"/>
  <p:tag name="KSO_WM_UNIT_DIAGRAM_ISREFERUNIT" val="0"/>
  <p:tag name="KSO_WM_UNIT_ISCONTENTSTITLE" val="0"/>
  <p:tag name="KSO_WM_UNIT_ISNUMDGMTITLE" val="0"/>
  <p:tag name="KSO_WM_UNIT_PRESET_TEXT" val="单击此处编辑副标题"/>
</p:tagLst>
</file>

<file path=ppt/tags/tag52.xml><?xml version="1.0" encoding="utf-8"?>
<p:tagLst xmlns:p="http://schemas.openxmlformats.org/presentationml/2006/main">
  <p:tag name="KSO_WM_UNIT_TYPE" val="a"/>
  <p:tag name="KSO_WM_UNIT_INDEX" val="1"/>
  <p:tag name="KSO_WM_UNIT_ID" val="_10*a*1"/>
  <p:tag name="KSO_WM_BEAUTIFY_FLAG" val="#wm#"/>
  <p:tag name="KSO_WM_TAG_VERSION" val="3.0"/>
  <p:tag name="KSO_WM_UNIT_LAYERLEVEL" val="1"/>
  <p:tag name="KSO_WM_TEMPLATE_USER_THEME" val="1"/>
  <p:tag name="KSO_WM_UNIT_ISCONTENTSTITLE" val="0"/>
  <p:tag name="KSO_WM_UNIT_ISNUMDGMTITLE" val="0"/>
  <p:tag name="KSO_WM_UNIT_PRESET_TEXT_INDEX" val="-1"/>
  <p:tag name="KSO_WM_UNIT_PRESET_TEXT_LEN" val="0"/>
  <p:tag name="KSO_WM_UNIT_NOCLEAR" val="0"/>
  <p:tag name="KSO_WM_UNIT_HIGHLIGHT" val="0"/>
  <p:tag name="KSO_WM_UNIT_COMPATIBLE" val="0"/>
  <p:tag name="KSO_WM_UNIT_DIAGRAM_ISNUMVISUAL" val="0"/>
  <p:tag name="KSO_WM_UNIT_DIAGRAM_ISREFERUNIT" val="0"/>
</p:tagLst>
</file>

<file path=ppt/tags/tag53.xml><?xml version="1.0" encoding="utf-8"?>
<p:tagLst xmlns:p="http://schemas.openxmlformats.org/presentationml/2006/main">
  <p:tag name="LAYOUTZORDER" val="2"/>
  <p:tag name="KSO_WM_UNIT_ID" val="_11*i*1"/>
  <p:tag name="KSO_WM_BEAUTIFY_FLAG" val="#wm#"/>
  <p:tag name="KSO_WM_TAG_VERSION" val="3.0"/>
  <p:tag name="KSO_WM_UNIT_LAYERLEVEL" val="1"/>
  <p:tag name="KSO_WM_TEMPLATE_USER_THEME" val="1"/>
  <p:tag name="KSO_WM_UNIT_HIGHLIGHT" val="0"/>
  <p:tag name="KSO_WM_UNIT_COMPATIBLE" val="0"/>
  <p:tag name="KSO_WM_UNIT_DIAGRAM_ISNUMVISUAL" val="0"/>
  <p:tag name="KSO_WM_UNIT_DIAGRAM_ISREFERUNIT" val="0"/>
  <p:tag name="KSO_WM_UNIT_TYPE" val="i"/>
  <p:tag name="KSO_WM_UNIT_INDEX" val="1"/>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4"/>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4"/>
  <p:tag name="KSO_WM_TEMPLATE_USER_THEME" val="1"/>
  <p:tag name="KSO_WM_UNIT_TEXT_LAYER_COUNT" val="1"/>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 name="KSO_WM_TEMPLATE_USER_THEME" val="1"/>
</p:tagLst>
</file>

<file path=ppt/tags/tag56.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LAYERLEVEL" val="1"/>
  <p:tag name="KSO_WM_TEMPLATE_USER_THEME" val="1"/>
  <p:tag name="KSO_WM_UNIT_HIGHLIGHT" val="0"/>
  <p:tag name="KSO_WM_UNIT_COMPATIBLE" val="0"/>
  <p:tag name="KSO_WM_UNIT_DIAGRAM_ISNUMVISUAL" val="0"/>
  <p:tag name="KSO_WM_UNIT_DIAGRAM_ISREFERUNIT" val="0"/>
</p:tagLst>
</file>

<file path=ppt/tags/tag57.xml><?xml version="1.0" encoding="utf-8"?>
<p:tagLst xmlns:p="http://schemas.openxmlformats.org/presentationml/2006/main">
  <p:tag name="KSO_WM_UNIT_ID" val="_0**"/>
  <p:tag name="KSO_WM_BEAUTIFY_FLAG" val="#wm#"/>
  <p:tag name="KSO_WM_TAG_VERSION" val="3.0"/>
  <p:tag name="KSO_WM_UNIT_LAYERLEVEL" val="1"/>
  <p:tag name="KSO_WM_TEMPLATE_USER_THEME" val="1"/>
  <p:tag name="KSO_WM_UNIT_HIGHLIGHT" val="0"/>
  <p:tag name="KSO_WM_UNIT_COMPATIBLE" val="0"/>
  <p:tag name="KSO_WM_UNIT_DIAGRAM_ISNUMVISUAL" val="0"/>
  <p:tag name="KSO_WM_UNIT_DIAGRAM_ISREFERUNIT" val="0"/>
</p:tagLst>
</file>

<file path=ppt/tags/tag58.xml><?xml version="1.0" encoding="utf-8"?>
<p:tagLst xmlns:p="http://schemas.openxmlformats.org/presentationml/2006/main">
  <p:tag name="KSO_WM_UNIT_ID" val="_0**"/>
  <p:tag name="KSO_WM_BEAUTIFY_FLAG" val="#wm#"/>
  <p:tag name="KSO_WM_TAG_VERSION" val="3.0"/>
  <p:tag name="KSO_WM_UNIT_LAYERLEVEL" val="1"/>
  <p:tag name="KSO_WM_TEMPLATE_USER_THEME" val="1"/>
  <p:tag name="KSO_WM_UNIT_HIGHLIGHT" val="0"/>
  <p:tag name="KSO_WM_UNIT_COMPATIBLE" val="0"/>
  <p:tag name="KSO_WM_UNIT_DIAGRAM_ISNUMVISUAL" val="0"/>
  <p:tag name="KSO_WM_UNIT_DIAGRAM_ISREFERUNIT" val="0"/>
</p:tagLst>
</file>

<file path=ppt/tags/tag59.xml><?xml version="1.0" encoding="utf-8"?>
<p:tagLst xmlns:p="http://schemas.openxmlformats.org/presentationml/2006/main">
  <p:tag name="KSO_WM_UNIT_ID" val="_0**"/>
  <p:tag name="KSO_WM_BEAUTIFY_FLAG" val="#wm#"/>
  <p:tag name="KSO_WM_TAG_VERSION" val="3.0"/>
  <p:tag name="KSO_WM_UNIT_LAYERLEVEL" val="1"/>
  <p:tag name="KSO_WM_TEMPLATE_USER_THEME" val="1"/>
  <p:tag name="KSO_WM_UNIT_HIGHLIGHT" val="0"/>
  <p:tag name="KSO_WM_UNIT_COMPATIBLE" val="0"/>
  <p:tag name="KSO_WM_UNIT_DIAGRAM_ISNUMVISUAL" val="0"/>
  <p:tag name="KSO_WM_UNIT_DIAGRAM_ISREFERUNIT" val="0"/>
</p:tagLst>
</file>

<file path=ppt/tags/tag6.xml><?xml version="1.0" encoding="utf-8"?>
<p:tagLst xmlns:p="http://schemas.openxmlformats.org/presentationml/2006/main">
  <p:tag name="KSO_WM_UNIT_ID" val="_2**"/>
  <p:tag name="KSO_WM_BEAUTIFY_FLAG" val="#wm#"/>
  <p:tag name="KSO_WM_TAG_VERSION" val="3.0"/>
  <p:tag name="KSO_WM_UNIT_LAYERLEVEL" val="1"/>
  <p:tag name="KSO_WM_TEMPLATE_USER_THEME" val="1"/>
  <p:tag name="KSO_WM_UNIT_HIGHLIGHT" val="0"/>
  <p:tag name="KSO_WM_UNIT_COMPATIBLE" val="0"/>
  <p:tag name="KSO_WM_UNIT_DIAGRAM_ISNUMVISUAL" val="0"/>
  <p:tag name="KSO_WM_UNIT_DIAGRAM_ISREFERUNIT" val="0"/>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UNIT_VALUE" val="30"/>
  <p:tag name="KSO_WM_TEMPLATE_CATEGORY" val="custom"/>
  <p:tag name="KSO_WM_TEMPLATE_INDEX" val="40494837"/>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3.0"/>
  <p:tag name="KSO_WM_BEAUTIFY_FLAG" val="#wm#"/>
  <p:tag name="KSO_WM_UNIT_SUBTYPE" val="a"/>
  <p:tag name="KSO_WM_UNIT_PRESET_TEXT" val="单击此处编辑母版文本样式&#10;第二级&#10;第三级&#10;第四级&#10;第五级"/>
  <p:tag name="KSO_WM_UNIT_NOCLEAR" val="0"/>
  <p:tag name="KSO_WM_UNIT_TYPE" val="f"/>
  <p:tag name="KSO_WM_UNIT_INDEX" val="1"/>
  <p:tag name="KSO_WM_UNIT_TEXT_LAYER_COUNT" val="5"/>
  <p:tag name="KSO_WM_UNIT_VALUE" val="350"/>
  <p:tag name="KSO_WM_TEMPLATE_CATEGORY" val="custom"/>
  <p:tag name="KSO_WM_TEMPLATE_INDEX" val="40494837"/>
</p:tagLst>
</file>

<file path=ppt/tags/tag62.xml><?xml version="1.0" encoding="utf-8"?>
<p:tagLst xmlns:p="http://schemas.openxmlformats.org/presentationml/2006/main">
  <p:tag name="KSO_WM_TEMPLATE_THUMBS_INDEX" val="1、9"/>
  <p:tag name="KSO_WM_BEAUTIFY_FLAG" val="#wm#"/>
  <p:tag name="KSO_WM_TEMPLATE_CATEGORY" val="custom"/>
  <p:tag name="KSO_WM_TEMPLATE_USER_THEME" val="1"/>
  <p:tag name="KSO_WM_TEMPLATE_SUBCATEGORY" val="29"/>
  <p:tag name="KSO_WM_TEMPLATE_MASTER_TYPE" val="0"/>
  <p:tag name="KSO_WM_TEMPLATE_COLOR_TYPE" val="0"/>
  <p:tag name="KSO_WM_TAG_VERSION" val="3.0"/>
  <p:tag name="KSO_WM_TEMPLATE_INDEX" val="40494837"/>
</p:tagLst>
</file>

<file path=ppt/tags/tag63.xml><?xml version="1.0" encoding="utf-8"?>
<p:tagLst xmlns:p="http://schemas.openxmlformats.org/presentationml/2006/main">
  <p:tag name="LAYOUTZORDER" val="2"/>
  <p:tag name="KSO_WM_UNIT_ID" val="_3*i*2"/>
  <p:tag name="KSO_WM_BEAUTIFY_FLAG" val="#wm#"/>
  <p:tag name="KSO_WM_TAG_VERSION" val="3.0"/>
  <p:tag name="KSO_WM_UNIT_LAYERLEVEL" val="1"/>
  <p:tag name="KSO_WM_TEMPLATE_USER_THEME" val="1"/>
  <p:tag name="KSO_WM_UNIT_HIGHLIGHT" val="0"/>
  <p:tag name="KSO_WM_UNIT_COMPATIBLE" val="0"/>
  <p:tag name="KSO_WM_UNIT_DIAGRAM_ISNUMVISUAL" val="0"/>
  <p:tag name="KSO_WM_UNIT_DIAGRAM_ISREFERUNIT" val="0"/>
  <p:tag name="KSO_WM_UNIT_TYPE" val="i"/>
  <p:tag name="KSO_WM_UNIT_INDEX" val="2"/>
</p:tagLst>
</file>

<file path=ppt/tags/tag64.xml><?xml version="1.0" encoding="utf-8"?>
<p:tagLst xmlns:p="http://schemas.openxmlformats.org/presentationml/2006/main">
  <p:tag name="LAYOUTZORDER" val="3"/>
  <p:tag name="KSO_WM_UNIT_ID" val="_3*i*3"/>
  <p:tag name="KSO_WM_BEAUTIFY_FLAG" val="#wm#"/>
  <p:tag name="KSO_WM_TAG_VERSION" val="3.0"/>
  <p:tag name="KSO_WM_UNIT_LAYERLEVEL" val="1"/>
  <p:tag name="KSO_WM_TEMPLATE_USER_THEME" val="1"/>
  <p:tag name="KSO_WM_UNIT_HIGHLIGHT" val="0"/>
  <p:tag name="KSO_WM_UNIT_COMPATIBLE" val="0"/>
  <p:tag name="KSO_WM_UNIT_DIAGRAM_ISNUMVISUAL" val="0"/>
  <p:tag name="KSO_WM_UNIT_DIAGRAM_ISREFERUNIT" val="0"/>
  <p:tag name="KSO_WM_UNIT_TYPE" val="i"/>
  <p:tag name="KSO_WM_UNIT_INDEX" val="3"/>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3.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 name="KSO_WM_TEMPLATE_USER_THEME" val="1"/>
</p:tagLst>
</file>

<file path=ppt/tags/tag66.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LAYERLEVEL" val="1"/>
  <p:tag name="KSO_WM_TEMPLATE_USER_THEME" val="1"/>
  <p:tag name="KSO_WM_UNIT_HIGHLIGHT" val="0"/>
  <p:tag name="KSO_WM_UNIT_COMPATIBLE" val="0"/>
  <p:tag name="KSO_WM_UNIT_DIAGRAM_ISNUMVISUAL" val="0"/>
  <p:tag name="KSO_WM_UNIT_DIAGRAM_ISREFERUNIT" val="0"/>
</p:tagLst>
</file>

<file path=ppt/tags/tag67.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LAYERLEVEL" val="1"/>
  <p:tag name="KSO_WM_TEMPLATE_USER_THEME" val="1"/>
  <p:tag name="KSO_WM_UNIT_HIGHLIGHT" val="0"/>
  <p:tag name="KSO_WM_UNIT_COMPATIBLE" val="0"/>
  <p:tag name="KSO_WM_UNIT_DIAGRAM_ISNUMVISUAL" val="0"/>
  <p:tag name="KSO_WM_UNIT_DIAGRAM_ISREFERUNIT" val="0"/>
</p:tagLst>
</file>

<file path=ppt/tags/tag68.xml><?xml version="1.0" encoding="utf-8"?>
<p:tagLst xmlns:p="http://schemas.openxmlformats.org/presentationml/2006/main">
  <p:tag name="KSO_WM_UNIT_ID" val="_0**"/>
  <p:tag name="KSO_WM_BEAUTIFY_FLAG" val="#wm#"/>
  <p:tag name="KSO_WM_TAG_VERSION" val="3.0"/>
  <p:tag name="KSO_WM_UNIT_LAYERLEVEL" val="1"/>
  <p:tag name="KSO_WM_TEMPLATE_USER_THEME" val="1"/>
  <p:tag name="KSO_WM_UNIT_HIGHLIGHT" val="0"/>
  <p:tag name="KSO_WM_UNIT_COMPATIBLE" val="0"/>
  <p:tag name="KSO_WM_UNIT_DIAGRAM_ISNUMVISUAL" val="0"/>
  <p:tag name="KSO_WM_UNIT_DIAGRAM_ISREFERUNIT" val="0"/>
</p:tagLst>
</file>

<file path=ppt/tags/tag69.xml><?xml version="1.0" encoding="utf-8"?>
<p:tagLst xmlns:p="http://schemas.openxmlformats.org/presentationml/2006/main">
  <p:tag name="KSO_WM_UNIT_ID" val="_0**"/>
  <p:tag name="KSO_WM_BEAUTIFY_FLAG" val="#wm#"/>
  <p:tag name="KSO_WM_TAG_VERSION" val="3.0"/>
  <p:tag name="KSO_WM_UNIT_LAYERLEVEL" val="1"/>
  <p:tag name="KSO_WM_TEMPLATE_USER_THEME" val="1"/>
  <p:tag name="KSO_WM_UNIT_HIGHLIGHT" val="0"/>
  <p:tag name="KSO_WM_UNIT_COMPATIBLE" val="0"/>
  <p:tag name="KSO_WM_UNIT_DIAGRAM_ISNUMVISUAL" val="0"/>
  <p:tag name="KSO_WM_UNIT_DIAGRAM_ISREFERUNIT" val="0"/>
</p:tagLst>
</file>

<file path=ppt/tags/tag7.xml><?xml version="1.0" encoding="utf-8"?>
<p:tagLst xmlns:p="http://schemas.openxmlformats.org/presentationml/2006/main">
  <p:tag name="KSO_WM_UNIT_ID" val="_2**"/>
  <p:tag name="KSO_WM_BEAUTIFY_FLAG" val="#wm#"/>
  <p:tag name="KSO_WM_TAG_VERSION" val="3.0"/>
  <p:tag name="KSO_WM_UNIT_LAYERLEVEL" val="1"/>
  <p:tag name="KSO_WM_TEMPLATE_USER_THEME" val="1"/>
  <p:tag name="KSO_WM_UNIT_HIGHLIGHT" val="0"/>
  <p:tag name="KSO_WM_UNIT_COMPATIBLE" val="0"/>
  <p:tag name="KSO_WM_UNIT_DIAGRAM_ISNUMVISUAL" val="0"/>
  <p:tag name="KSO_WM_UNIT_DIAGRAM_ISREFERUNIT" val="0"/>
</p:tagLst>
</file>

<file path=ppt/tags/tag70.xml><?xml version="1.0" encoding="utf-8"?>
<p:tagLst xmlns:p="http://schemas.openxmlformats.org/presentationml/2006/main">
  <p:tag name="KSO_WM_UNIT_ID" val="_0**"/>
  <p:tag name="KSO_WM_BEAUTIFY_FLAG" val="#wm#"/>
  <p:tag name="KSO_WM_TAG_VERSION" val="3.0"/>
  <p:tag name="KSO_WM_UNIT_LAYERLEVEL" val="1"/>
  <p:tag name="KSO_WM_TEMPLATE_USER_THEME" val="1"/>
  <p:tag name="KSO_WM_UNIT_HIGHLIGHT" val="0"/>
  <p:tag name="KSO_WM_UNIT_COMPATIBLE" val="0"/>
  <p:tag name="KSO_WM_UNIT_DIAGRAM_ISNUMVISUAL" val="0"/>
  <p:tag name="KSO_WM_UNIT_DIAGRAM_ISREFERUNIT" val="0"/>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UNIT_VALUE" val="30"/>
  <p:tag name="KSO_WM_TEMPLATE_CATEGORY" val="custom"/>
  <p:tag name="KSO_WM_TEMPLATE_INDEX" val="40494837"/>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3.0"/>
  <p:tag name="KSO_WM_BEAUTIFY_FLAG" val="#wm#"/>
  <p:tag name="KSO_WM_UNIT_SUBTYPE" val="a"/>
  <p:tag name="KSO_WM_UNIT_PRESET_TEXT" val="单击此处编辑母版文本样式&#10;第二级&#10;第三级&#10;第四级&#10;第五级"/>
  <p:tag name="KSO_WM_UNIT_NOCLEAR" val="0"/>
  <p:tag name="KSO_WM_UNIT_TYPE" val="f"/>
  <p:tag name="KSO_WM_UNIT_INDEX" val="1"/>
  <p:tag name="KSO_WM_UNIT_TEXT_LAYER_COUNT" val="5"/>
  <p:tag name="KSO_WM_UNIT_VALUE" val="350"/>
  <p:tag name="KSO_WM_TEMPLATE_CATEGORY" val="custom"/>
  <p:tag name="KSO_WM_TEMPLATE_INDEX" val="40494837"/>
</p:tagLst>
</file>

<file path=ppt/tags/tag73.xml><?xml version="1.0" encoding="utf-8"?>
<p:tagLst xmlns:p="http://schemas.openxmlformats.org/presentationml/2006/main">
  <p:tag name="KSO_WM_TEMPLATE_THUMBS_INDEX" val="1、9"/>
  <p:tag name="KSO_WM_BEAUTIFY_FLAG" val="#wm#"/>
  <p:tag name="KSO_WM_TEMPLATE_CATEGORY" val="custom"/>
  <p:tag name="KSO_WM_TEMPLATE_USER_THEME" val="1"/>
  <p:tag name="KSO_WM_TEMPLATE_SUBCATEGORY" val="29"/>
  <p:tag name="KSO_WM_TEMPLATE_MASTER_TYPE" val="0"/>
  <p:tag name="KSO_WM_TEMPLATE_COLOR_TYPE" val="0"/>
  <p:tag name="KSO_WM_TAG_VERSION" val="3.0"/>
  <p:tag name="KSO_WM_TEMPLATE_INDEX" val="40494837"/>
</p:tagLst>
</file>

<file path=ppt/tags/tag74.xml><?xml version="1.0" encoding="utf-8"?>
<p:tagLst xmlns:p="http://schemas.openxmlformats.org/presentationml/2006/main">
  <p:tag name="KSO_WM_UNIT_SUBTYPE" val="b"/>
  <p:tag name="KSO_WM_UNIT_TEXT_LAYER_COUNT" val="1"/>
  <p:tag name="KSO_WM_UNIT_NOCLEAR" val="0"/>
  <p:tag name="KSO_WM_UNIT_VALUE" val="28"/>
  <p:tag name="KSO_WM_UNIT_HIGHLIGHT" val="0"/>
  <p:tag name="KSO_WM_UNIT_COMPATIBLE" val="0"/>
  <p:tag name="KSO_WM_UNIT_DIAGRAM_ISNUMVISUAL" val="0"/>
  <p:tag name="KSO_WM_UNIT_DIAGRAM_ISREFERUNIT" val="0"/>
  <p:tag name="KSO_WM_UNIT_TYPE" val="f"/>
  <p:tag name="KSO_WM_UNIT_INDEX" val="1"/>
  <p:tag name="KSO_WM_UNIT_ID" val="custom40494837_1*f*1"/>
  <p:tag name="KSO_WM_TEMPLATE_CATEGORY" val="custom"/>
  <p:tag name="KSO_WM_TEMPLATE_INDEX" val="40494837"/>
  <p:tag name="KSO_WM_UNIT_LAYERLEVEL" val="1"/>
  <p:tag name="KSO_WM_TAG_VERSION" val="3.0"/>
  <p:tag name="KSO_WM_BEAUTIFY_FLAG" val="#wm#"/>
  <p:tag name="KSO_WM_UNIT_TEXT_TYPE" val="1"/>
  <p:tag name="KSO_WM_UNIT_PRESET_TEXT" val="汇报人：WPS"/>
</p:tagLst>
</file>

<file path=ppt/tags/tag7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40494837_1*a*1"/>
  <p:tag name="KSO_WM_TEMPLATE_CATEGORY" val="custom"/>
  <p:tag name="KSO_WM_TEMPLATE_INDEX" val="40494837"/>
  <p:tag name="KSO_WM_UNIT_LAYERLEVEL" val="1"/>
  <p:tag name="KSO_WM_TAG_VERSION" val="3.0"/>
  <p:tag name="KSO_WM_BEAUTIFY_FLAG" val="#wm#"/>
  <p:tag name="KSO_WM_UNIT_TEXT_TYPE" val="1"/>
  <p:tag name="KSO_WM_UNIT_PRESET_TEXT" val="单击添加文档的标题"/>
</p:tagLst>
</file>

<file path=ppt/tags/tag76.xml><?xml version="1.0" encoding="utf-8"?>
<p:tagLst xmlns:p="http://schemas.openxmlformats.org/presentationml/2006/main">
  <p:tag name="KSO_WM_SLIDE_TYPE" val="title"/>
  <p:tag name="KSO_WM_TEMPLATE_THUMBS_INDEX" val="1、9"/>
  <p:tag name="KSO_WM_BEAUTIFY_FLAG" val="#wm#"/>
  <p:tag name="KSO_WM_TEMPLATE_CATEGORY" val="custom"/>
  <p:tag name="KSO_WM_TEMPLATE_USER_THEME" val="1"/>
  <p:tag name="KSO_WM_SLIDE_INDEX" val="1"/>
  <p:tag name="KSO_WM_SLIDE_ID" val="custom40494837_1"/>
  <p:tag name="KSO_WM_TEMPLATE_SUBCATEGORY" val="29"/>
  <p:tag name="KSO_WM_SLIDE_LAYOUT" val="a_f"/>
  <p:tag name="KSO_WM_SLIDE_LAYOUT_CNT" val="1_2"/>
  <p:tag name="KSO_WM_TEMPLATE_MASTER_TYPE" val="0"/>
  <p:tag name="KSO_WM_TEMPLATE_COLOR_TYPE" val="0"/>
  <p:tag name="KSO_WM_SLIDE_SUBTYPE" val="pureTxt"/>
  <p:tag name="KSO_WM_SLIDE_ITEM_CNT" val="0"/>
  <p:tag name="KSO_WM_TAG_VERSION" val="3.0"/>
  <p:tag name="KSO_WM_TEMPLATE_INDEX" val="40494837"/>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40494837_4*a*1"/>
  <p:tag name="KSO_WM_TEMPLATE_CATEGORY" val="custom"/>
  <p:tag name="KSO_WM_TEMPLATE_INDEX" val="40494837"/>
  <p:tag name="KSO_WM_UNIT_LAYERLEVEL" val="1"/>
  <p:tag name="KSO_WM_TAG_VERSION" val="3.0"/>
  <p:tag name="KSO_WM_BEAUTIFY_FLAG" val="#wm#"/>
  <p:tag name="KSO_WM_UNIT_ISCONTENTSTITLE" val="1"/>
  <p:tag name="KSO_WM_UNIT_ISNUMDGMTITLE" val="0"/>
  <p:tag name="KSO_WM_UNIT_NOCLEAR" val="0"/>
  <p:tag name="KSO_WM_DIAGRAM_GROUP_CODE" val="l1-1"/>
  <p:tag name="KSO_WM_UNIT_TYPE" val="a"/>
  <p:tag name="KSO_WM_UNIT_INDEX" val="1"/>
  <p:tag name="KSO_WM_UNIT_VALUE" val="6"/>
  <p:tag name="KSO_WM_UNIT_PRESET_TEXT_INDEX" val="-1"/>
  <p:tag name="KSO_WM_UNIT_PRESET_TEXT_LEN" val="0"/>
  <p:tag name="KSO_WM_UNIT_TEXT_FILL_FORE_SCHEMECOLOR_INDEX" val="6"/>
  <p:tag name="KSO_WM_UNIT_USESOURCEFORMAT_APPLY" val="1"/>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40494837_6*l_h_i*1_1_1"/>
  <p:tag name="KSO_WM_TEMPLATE_CATEGORY" val="custom"/>
  <p:tag name="KSO_WM_TEMPLATE_INDEX" val="40494837"/>
  <p:tag name="KSO_WM_UNIT_LAYERLEVEL" val="1_1_1"/>
  <p:tag name="KSO_WM_TAG_VERSION" val="3.0"/>
  <p:tag name="KSO_WM_BEAUTIFY_FLAG" val="#wm#"/>
  <p:tag name="KSO_WM_DIAGRAM_GROUP_CODE" val="l1-1"/>
  <p:tag name="KSO_WM_UNIT_SUBTYPE" val="d"/>
  <p:tag name="KSO_WM_UNIT_TYPE" val="l_h_i"/>
  <p:tag name="KSO_WM_UNIT_INDEX" val="1_1_1"/>
  <p:tag name="KSO_WM_DIAGRAM_VERSION" val="3"/>
  <p:tag name="KSO_WM_DIAGRAM_COLOR_TRICK" val="1"/>
  <p:tag name="KSO_WM_DIAGRAM_COLOR_TEXT_CAN_REMOVE" val="n"/>
  <p:tag name="KSO_WM_DIAGRAM_MAX_ITEMCNT" val="6"/>
  <p:tag name="KSO_WM_DIAGRAM_MIN_ITEMCNT" val="2"/>
  <p:tag name="KSO_WM_DIAGRAM_VIRTUALLY_FRAME" val="{&quot;height&quot;:460.6145669291339,&quot;left&quot;:379.36464125265286,&quot;top&quot;:39.69275590551181,&quot;width&quot;:446.94606740876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quot;colorType&quot;:2,&quot;pos&quot;:0,&quot;rgb&quot;:&quot;#ffffff&quot;,&quot;transparency&quot;:0},{&quot;brightness&quot;:0,&quot;colorType&quot;:1,&quot;foreColorIndex&quot;:6,&quot;pos&quot;:1,&quot;transparency&quot;:0}],&quot;type&quot;:3},&quot;glow&quot;:{&quot;colorType&quot;:0},&quot;line&quot;:{&quot;type&quot;:0},&quot;shadow&quot;:{&quot;colorType&quot;:0},&quot;threeD&quot;:{&quot;curvedSurface&quot;:{&quot;brightness&quot;:0,&quot;colorType&quot;:2,&quot;rgb&quot;:&quot;#000000&quot;},&quot;depth&quot;:{&quot;colorType&quot;:0}}}}"/>
  <p:tag name="KSO_WM_UNIT_USESOURCEFORMAT_APPLY" val="1"/>
  <p:tag name="KSO_WM_UNIT_TEXT_FILL_FORE_SCHEMECOLOR_INDEX" val="6"/>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40494837_6*l_h_f*1_1_1"/>
  <p:tag name="KSO_WM_TEMPLATE_CATEGORY" val="custom"/>
  <p:tag name="KSO_WM_TEMPLATE_INDEX" val="40494837"/>
  <p:tag name="KSO_WM_UNIT_LAYERLEVEL" val="1_1_1"/>
  <p:tag name="KSO_WM_TAG_VERSION" val="3.0"/>
  <p:tag name="KSO_WM_BEAUTIFY_FLAG" val="#wm#"/>
  <p:tag name="KSO_WM_UNIT_SUBTYPE" val="a"/>
  <p:tag name="KSO_WM_UNIT_TEXT_LAYER_COUNT" val="1"/>
  <p:tag name="KSO_WM_UNIT_NOCLEAR" val="0"/>
  <p:tag name="KSO_WM_DIAGRAM_GROUP_CODE" val="l1-1"/>
  <p:tag name="KSO_WM_UNIT_TYPE" val="l_h_f"/>
  <p:tag name="KSO_WM_UNIT_INDEX" val="1_1_1"/>
  <p:tag name="KSO_WM_DIAGRAM_VERSION" val="3"/>
  <p:tag name="KSO_WM_DIAGRAM_COLOR_TRICK" val="1"/>
  <p:tag name="KSO_WM_DIAGRAM_COLOR_TEXT_CAN_REMOVE" val="n"/>
  <p:tag name="KSO_WM_UNIT_PRESET_TEXT" val="单击添加目录项标题"/>
  <p:tag name="KSO_WM_UNIT_TEXT_TYPE" val="1"/>
  <p:tag name="KSO_WM_DIAGRAM_MAX_ITEMCNT" val="6"/>
  <p:tag name="KSO_WM_DIAGRAM_MIN_ITEMCNT" val="2"/>
  <p:tag name="KSO_WM_DIAGRAM_VIRTUALLY_FRAME" val="{&quot;height&quot;:460.6145669291339,&quot;left&quot;:379.36464125265286,&quot;top&quot;:39.69275590551181,&quot;width&quot;:446.94606740876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 name="KSO_WM_UNIT_TEXT_FILL_FORE_SCHEMECOLOR_INDEX" val="7"/>
  <p:tag name="KSO_WM_UNIT_TEXT_FILL_TYPE" val="1"/>
</p:tagLst>
</file>

<file path=ppt/tags/tag8.xml><?xml version="1.0" encoding="utf-8"?>
<p:tagLst xmlns:p="http://schemas.openxmlformats.org/presentationml/2006/main">
  <p:tag name="KSO_WM_UNIT_ID" val="_2**"/>
  <p:tag name="KSO_WM_BEAUTIFY_FLAG" val="#wm#"/>
  <p:tag name="KSO_WM_TAG_VERSION" val="3.0"/>
  <p:tag name="KSO_WM_UNIT_LAYERLEVEL" val="1"/>
  <p:tag name="KSO_WM_TEMPLATE_USER_THEME" val="1"/>
  <p:tag name="KSO_WM_UNIT_HIGHLIGHT" val="0"/>
  <p:tag name="KSO_WM_UNIT_COMPATIBLE" val="0"/>
  <p:tag name="KSO_WM_UNIT_DIAGRAM_ISNUMVISUAL" val="0"/>
  <p:tag name="KSO_WM_UNIT_DIAGRAM_ISREFERUNIT" val="0"/>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40494837_6*l_h_i*1_2_1"/>
  <p:tag name="KSO_WM_TEMPLATE_CATEGORY" val="custom"/>
  <p:tag name="KSO_WM_TEMPLATE_INDEX" val="40494837"/>
  <p:tag name="KSO_WM_UNIT_LAYERLEVEL" val="1_1_1"/>
  <p:tag name="KSO_WM_TAG_VERSION" val="3.0"/>
  <p:tag name="KSO_WM_BEAUTIFY_FLAG" val="#wm#"/>
  <p:tag name="KSO_WM_DIAGRAM_GROUP_CODE" val="l1-1"/>
  <p:tag name="KSO_WM_UNIT_SUBTYPE" val="d"/>
  <p:tag name="KSO_WM_UNIT_TYPE" val="l_h_i"/>
  <p:tag name="KSO_WM_UNIT_INDEX" val="1_2_1"/>
  <p:tag name="KSO_WM_DIAGRAM_VERSION" val="3"/>
  <p:tag name="KSO_WM_DIAGRAM_COLOR_TRICK" val="1"/>
  <p:tag name="KSO_WM_DIAGRAM_COLOR_TEXT_CAN_REMOVE" val="n"/>
  <p:tag name="KSO_WM_DIAGRAM_MAX_ITEMCNT" val="6"/>
  <p:tag name="KSO_WM_DIAGRAM_MIN_ITEMCNT" val="2"/>
  <p:tag name="KSO_WM_DIAGRAM_VIRTUALLY_FRAME" val="{&quot;height&quot;:460.6145669291339,&quot;left&quot;:379.36464125265286,&quot;top&quot;:39.69275590551181,&quot;width&quot;:446.94606740876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quot;colorType&quot;:2,&quot;pos&quot;:0,&quot;rgb&quot;:&quot;#ffffff&quot;,&quot;transparency&quot;:0},{&quot;brightness&quot;:0,&quot;colorType&quot;:1,&quot;foreColorIndex&quot;:6,&quot;pos&quot;:1,&quot;transparency&quot;:0}],&quot;type&quot;:3},&quot;glow&quot;:{&quot;colorType&quot;:0},&quot;line&quot;:{&quot;type&quot;:0},&quot;shadow&quot;:{&quot;colorType&quot;:0},&quot;threeD&quot;:{&quot;curvedSurface&quot;:{&quot;brightness&quot;:0,&quot;colorType&quot;:2,&quot;rgb&quot;:&quot;#000000&quot;},&quot;depth&quot;:{&quot;colorType&quot;:0}}}}"/>
  <p:tag name="KSO_WM_UNIT_USESOURCEFORMAT_APPLY" val="1"/>
  <p:tag name="KSO_WM_UNIT_TEXT_FILL_FORE_SCHEMECOLOR_INDEX" val="6"/>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40494837_6*l_h_f*1_2_1"/>
  <p:tag name="KSO_WM_TEMPLATE_CATEGORY" val="custom"/>
  <p:tag name="KSO_WM_TEMPLATE_INDEX" val="40494837"/>
  <p:tag name="KSO_WM_UNIT_LAYERLEVEL" val="1_1_1"/>
  <p:tag name="KSO_WM_TAG_VERSION" val="3.0"/>
  <p:tag name="KSO_WM_BEAUTIFY_FLAG" val="#wm#"/>
  <p:tag name="KSO_WM_UNIT_SUBTYPE" val="a"/>
  <p:tag name="KSO_WM_UNIT_TEXT_LAYER_COUNT" val="1"/>
  <p:tag name="KSO_WM_UNIT_NOCLEAR" val="0"/>
  <p:tag name="KSO_WM_DIAGRAM_GROUP_CODE" val="l1-1"/>
  <p:tag name="KSO_WM_UNIT_TYPE" val="l_h_f"/>
  <p:tag name="KSO_WM_UNIT_INDEX" val="1_2_1"/>
  <p:tag name="KSO_WM_DIAGRAM_VERSION" val="3"/>
  <p:tag name="KSO_WM_DIAGRAM_COLOR_TRICK" val="1"/>
  <p:tag name="KSO_WM_DIAGRAM_COLOR_TEXT_CAN_REMOVE" val="n"/>
  <p:tag name="KSO_WM_UNIT_PRESET_TEXT" val="单击添加目录项标题"/>
  <p:tag name="KSO_WM_UNIT_TEXT_TYPE" val="1"/>
  <p:tag name="KSO_WM_DIAGRAM_MAX_ITEMCNT" val="6"/>
  <p:tag name="KSO_WM_DIAGRAM_MIN_ITEMCNT" val="2"/>
  <p:tag name="KSO_WM_DIAGRAM_VIRTUALLY_FRAME" val="{&quot;height&quot;:460.6145669291339,&quot;left&quot;:379.36464125265286,&quot;top&quot;:39.69275590551181,&quot;width&quot;:446.94606740876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40494837_6*l_h_i*1_3_1"/>
  <p:tag name="KSO_WM_TEMPLATE_CATEGORY" val="custom"/>
  <p:tag name="KSO_WM_TEMPLATE_INDEX" val="40494837"/>
  <p:tag name="KSO_WM_UNIT_LAYERLEVEL" val="1_1_1"/>
  <p:tag name="KSO_WM_TAG_VERSION" val="3.0"/>
  <p:tag name="KSO_WM_BEAUTIFY_FLAG" val="#wm#"/>
  <p:tag name="KSO_WM_DIAGRAM_GROUP_CODE" val="l1-1"/>
  <p:tag name="KSO_WM_UNIT_SUBTYPE" val="d"/>
  <p:tag name="KSO_WM_UNIT_TYPE" val="l_h_i"/>
  <p:tag name="KSO_WM_UNIT_INDEX" val="1_3_1"/>
  <p:tag name="KSO_WM_DIAGRAM_VERSION" val="3"/>
  <p:tag name="KSO_WM_DIAGRAM_COLOR_TRICK" val="1"/>
  <p:tag name="KSO_WM_DIAGRAM_COLOR_TEXT_CAN_REMOVE" val="n"/>
  <p:tag name="KSO_WM_DIAGRAM_MAX_ITEMCNT" val="6"/>
  <p:tag name="KSO_WM_DIAGRAM_MIN_ITEMCNT" val="2"/>
  <p:tag name="KSO_WM_DIAGRAM_VIRTUALLY_FRAME" val="{&quot;height&quot;:460.6145669291339,&quot;left&quot;:379.36464125265286,&quot;top&quot;:39.69275590551181,&quot;width&quot;:446.94606740876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quot;colorType&quot;:2,&quot;pos&quot;:0,&quot;rgb&quot;:&quot;#ffffff&quot;,&quot;transparency&quot;:0},{&quot;brightness&quot;:0,&quot;colorType&quot;:1,&quot;foreColorIndex&quot;:6,&quot;pos&quot;:1,&quot;transparency&quot;:0}],&quot;type&quot;:3},&quot;glow&quot;:{&quot;colorType&quot;:0},&quot;line&quot;:{&quot;type&quot;:0},&quot;shadow&quot;:{&quot;colorType&quot;:0},&quot;threeD&quot;:{&quot;curvedSurface&quot;:{&quot;brightness&quot;:0,&quot;colorType&quot;:2,&quot;rgb&quot;:&quot;#000000&quot;},&quot;depth&quot;:{&quot;colorType&quot;:0}}}}"/>
  <p:tag name="KSO_WM_UNIT_USESOURCEFORMAT_APPLY" val="1"/>
  <p:tag name="KSO_WM_UNIT_TEXT_FILL_FORE_SCHEMECOLOR_INDEX" val="6"/>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40494837_6*l_h_f*1_3_1"/>
  <p:tag name="KSO_WM_TEMPLATE_CATEGORY" val="custom"/>
  <p:tag name="KSO_WM_TEMPLATE_INDEX" val="40494837"/>
  <p:tag name="KSO_WM_UNIT_LAYERLEVEL" val="1_1_1"/>
  <p:tag name="KSO_WM_TAG_VERSION" val="3.0"/>
  <p:tag name="KSO_WM_BEAUTIFY_FLAG" val="#wm#"/>
  <p:tag name="KSO_WM_UNIT_SUBTYPE" val="a"/>
  <p:tag name="KSO_WM_UNIT_TEXT_LAYER_COUNT" val="1"/>
  <p:tag name="KSO_WM_UNIT_NOCLEAR" val="0"/>
  <p:tag name="KSO_WM_DIAGRAM_GROUP_CODE" val="l1-1"/>
  <p:tag name="KSO_WM_UNIT_TYPE" val="l_h_f"/>
  <p:tag name="KSO_WM_UNIT_INDEX" val="1_3_1"/>
  <p:tag name="KSO_WM_DIAGRAM_VERSION" val="3"/>
  <p:tag name="KSO_WM_DIAGRAM_COLOR_TRICK" val="1"/>
  <p:tag name="KSO_WM_DIAGRAM_COLOR_TEXT_CAN_REMOVE" val="n"/>
  <p:tag name="KSO_WM_UNIT_PRESET_TEXT" val="单击添加目录项标题"/>
  <p:tag name="KSO_WM_UNIT_TEXT_TYPE" val="1"/>
  <p:tag name="KSO_WM_DIAGRAM_MAX_ITEMCNT" val="6"/>
  <p:tag name="KSO_WM_DIAGRAM_MIN_ITEMCNT" val="2"/>
  <p:tag name="KSO_WM_DIAGRAM_VIRTUALLY_FRAME" val="{&quot;height&quot;:460.6145669291339,&quot;left&quot;:379.36464125265286,&quot;top&quot;:39.69275590551181,&quot;width&quot;:446.94606740876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40494837_6*l_h_i*1_4_1"/>
  <p:tag name="KSO_WM_TEMPLATE_CATEGORY" val="custom"/>
  <p:tag name="KSO_WM_TEMPLATE_INDEX" val="40494837"/>
  <p:tag name="KSO_WM_UNIT_LAYERLEVEL" val="1_1_1"/>
  <p:tag name="KSO_WM_TAG_VERSION" val="3.0"/>
  <p:tag name="KSO_WM_BEAUTIFY_FLAG" val="#wm#"/>
  <p:tag name="KSO_WM_DIAGRAM_GROUP_CODE" val="l1-1"/>
  <p:tag name="KSO_WM_UNIT_SUBTYPE" val="d"/>
  <p:tag name="KSO_WM_UNIT_TYPE" val="l_h_i"/>
  <p:tag name="KSO_WM_UNIT_INDEX" val="1_4_1"/>
  <p:tag name="KSO_WM_DIAGRAM_VERSION" val="3"/>
  <p:tag name="KSO_WM_DIAGRAM_COLOR_TRICK" val="1"/>
  <p:tag name="KSO_WM_DIAGRAM_COLOR_TEXT_CAN_REMOVE" val="n"/>
  <p:tag name="KSO_WM_DIAGRAM_MAX_ITEMCNT" val="6"/>
  <p:tag name="KSO_WM_DIAGRAM_MIN_ITEMCNT" val="2"/>
  <p:tag name="KSO_WM_DIAGRAM_VIRTUALLY_FRAME" val="{&quot;height&quot;:460.6145669291339,&quot;left&quot;:379.36464125265286,&quot;top&quot;:39.69275590551181,&quot;width&quot;:446.94606740876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quot;colorType&quot;:2,&quot;pos&quot;:0,&quot;rgb&quot;:&quot;#ffffff&quot;,&quot;transparency&quot;:0},{&quot;brightness&quot;:0,&quot;colorType&quot;:1,&quot;foreColorIndex&quot;:6,&quot;pos&quot;:1,&quot;transparency&quot;:0}],&quot;type&quot;:3},&quot;glow&quot;:{&quot;colorType&quot;:0},&quot;line&quot;:{&quot;type&quot;:0},&quot;shadow&quot;:{&quot;colorType&quot;:0},&quot;threeD&quot;:{&quot;curvedSurface&quot;:{&quot;brightness&quot;:0,&quot;colorType&quot;:2,&quot;rgb&quot;:&quot;#000000&quot;},&quot;depth&quot;:{&quot;colorType&quot;:0}}}}"/>
  <p:tag name="KSO_WM_UNIT_USESOURCEFORMAT_APPLY" val="1"/>
  <p:tag name="KSO_WM_UNIT_TEXT_FILL_FORE_SCHEMECOLOR_INDEX" val="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40494837_6*l_h_f*1_4_1"/>
  <p:tag name="KSO_WM_TEMPLATE_CATEGORY" val="custom"/>
  <p:tag name="KSO_WM_TEMPLATE_INDEX" val="40494837"/>
  <p:tag name="KSO_WM_UNIT_LAYERLEVEL" val="1_1_1"/>
  <p:tag name="KSO_WM_TAG_VERSION" val="3.0"/>
  <p:tag name="KSO_WM_BEAUTIFY_FLAG" val="#wm#"/>
  <p:tag name="KSO_WM_UNIT_SUBTYPE" val="a"/>
  <p:tag name="KSO_WM_UNIT_TEXT_LAYER_COUNT" val="1"/>
  <p:tag name="KSO_WM_UNIT_NOCLEAR" val="0"/>
  <p:tag name="KSO_WM_DIAGRAM_GROUP_CODE" val="l1-1"/>
  <p:tag name="KSO_WM_UNIT_TYPE" val="l_h_f"/>
  <p:tag name="KSO_WM_UNIT_INDEX" val="1_4_1"/>
  <p:tag name="KSO_WM_DIAGRAM_VERSION" val="3"/>
  <p:tag name="KSO_WM_DIAGRAM_COLOR_TRICK" val="1"/>
  <p:tag name="KSO_WM_DIAGRAM_COLOR_TEXT_CAN_REMOVE" val="n"/>
  <p:tag name="KSO_WM_UNIT_PRESET_TEXT" val="单击添加目录项标题"/>
  <p:tag name="KSO_WM_UNIT_TEXT_TYPE" val="1"/>
  <p:tag name="KSO_WM_DIAGRAM_MAX_ITEMCNT" val="6"/>
  <p:tag name="KSO_WM_DIAGRAM_MIN_ITEMCNT" val="2"/>
  <p:tag name="KSO_WM_DIAGRAM_VIRTUALLY_FRAME" val="{&quot;height&quot;:460.6145669291339,&quot;left&quot;:379.36464125265286,&quot;top&quot;:39.69275590551181,&quot;width&quot;:446.94606740876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40494837_6*l_h_i*1_5_1"/>
  <p:tag name="KSO_WM_TEMPLATE_CATEGORY" val="custom"/>
  <p:tag name="KSO_WM_TEMPLATE_INDEX" val="40494837"/>
  <p:tag name="KSO_WM_UNIT_LAYERLEVEL" val="1_1_1"/>
  <p:tag name="KSO_WM_TAG_VERSION" val="3.0"/>
  <p:tag name="KSO_WM_BEAUTIFY_FLAG" val="#wm#"/>
  <p:tag name="KSO_WM_DIAGRAM_GROUP_CODE" val="l1-1"/>
  <p:tag name="KSO_WM_UNIT_SUBTYPE" val="d"/>
  <p:tag name="KSO_WM_UNIT_TYPE" val="l_h_i"/>
  <p:tag name="KSO_WM_UNIT_INDEX" val="1_5_1"/>
  <p:tag name="KSO_WM_DIAGRAM_VERSION" val="3"/>
  <p:tag name="KSO_WM_DIAGRAM_COLOR_TRICK" val="1"/>
  <p:tag name="KSO_WM_DIAGRAM_COLOR_TEXT_CAN_REMOVE" val="n"/>
  <p:tag name="KSO_WM_DIAGRAM_MAX_ITEMCNT" val="6"/>
  <p:tag name="KSO_WM_DIAGRAM_MIN_ITEMCNT" val="2"/>
  <p:tag name="KSO_WM_DIAGRAM_VIRTUALLY_FRAME" val="{&quot;height&quot;:460.6145669291339,&quot;left&quot;:379.36464125265286,&quot;top&quot;:39.69275590551181,&quot;width&quot;:446.94606740876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quot;colorType&quot;:2,&quot;pos&quot;:0,&quot;rgb&quot;:&quot;#ffffff&quot;,&quot;transparency&quot;:0},{&quot;brightness&quot;:0,&quot;colorType&quot;:1,&quot;foreColorIndex&quot;:6,&quot;pos&quot;:1,&quot;transparency&quot;:0}],&quot;type&quot;:3},&quot;glow&quot;:{&quot;colorType&quot;:0},&quot;line&quot;:{&quot;type&quot;:0},&quot;shadow&quot;:{&quot;colorType&quot;:0},&quot;threeD&quot;:{&quot;curvedSurface&quot;:{&quot;brightness&quot;:0,&quot;colorType&quot;:2,&quot;rgb&quot;:&quot;#000000&quot;},&quot;depth&quot;:{&quot;colorType&quot;:0}}}}"/>
  <p:tag name="KSO_WM_UNIT_USESOURCEFORMAT_APPLY" val="1"/>
  <p:tag name="KSO_WM_UNIT_TEXT_FILL_FORE_SCHEMECOLOR_INDEX" val="6"/>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40494837_6*l_h_f*1_5_1"/>
  <p:tag name="KSO_WM_TEMPLATE_CATEGORY" val="custom"/>
  <p:tag name="KSO_WM_TEMPLATE_INDEX" val="40494837"/>
  <p:tag name="KSO_WM_UNIT_LAYERLEVEL" val="1_1_1"/>
  <p:tag name="KSO_WM_TAG_VERSION" val="3.0"/>
  <p:tag name="KSO_WM_BEAUTIFY_FLAG" val="#wm#"/>
  <p:tag name="KSO_WM_UNIT_SUBTYPE" val="a"/>
  <p:tag name="KSO_WM_UNIT_TEXT_LAYER_COUNT" val="1"/>
  <p:tag name="KSO_WM_UNIT_NOCLEAR" val="0"/>
  <p:tag name="KSO_WM_DIAGRAM_GROUP_CODE" val="l1-1"/>
  <p:tag name="KSO_WM_UNIT_TYPE" val="l_h_f"/>
  <p:tag name="KSO_WM_UNIT_INDEX" val="1_5_1"/>
  <p:tag name="KSO_WM_DIAGRAM_VERSION" val="3"/>
  <p:tag name="KSO_WM_DIAGRAM_COLOR_TRICK" val="1"/>
  <p:tag name="KSO_WM_DIAGRAM_COLOR_TEXT_CAN_REMOVE" val="n"/>
  <p:tag name="KSO_WM_UNIT_PRESET_TEXT" val="单击添加目录项标题"/>
  <p:tag name="KSO_WM_UNIT_TEXT_TYPE" val="1"/>
  <p:tag name="KSO_WM_DIAGRAM_MAX_ITEMCNT" val="6"/>
  <p:tag name="KSO_WM_DIAGRAM_MIN_ITEMCNT" val="2"/>
  <p:tag name="KSO_WM_DIAGRAM_VIRTUALLY_FRAME" val="{&quot;height&quot;:460.6145669291339,&quot;left&quot;:379.36464125265286,&quot;top&quot;:39.69275590551181,&quot;width&quot;:446.94606740876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40494837_6*l_h_i*1_6_1"/>
  <p:tag name="KSO_WM_TEMPLATE_CATEGORY" val="custom"/>
  <p:tag name="KSO_WM_TEMPLATE_INDEX" val="40494837"/>
  <p:tag name="KSO_WM_UNIT_LAYERLEVEL" val="1_1_1"/>
  <p:tag name="KSO_WM_TAG_VERSION" val="3.0"/>
  <p:tag name="KSO_WM_BEAUTIFY_FLAG" val="#wm#"/>
  <p:tag name="KSO_WM_DIAGRAM_GROUP_CODE" val="l1-1"/>
  <p:tag name="KSO_WM_UNIT_SUBTYPE" val="d"/>
  <p:tag name="KSO_WM_UNIT_TYPE" val="l_h_i"/>
  <p:tag name="KSO_WM_UNIT_INDEX" val="1_6_1"/>
  <p:tag name="KSO_WM_DIAGRAM_VERSION" val="3"/>
  <p:tag name="KSO_WM_DIAGRAM_COLOR_TRICK" val="1"/>
  <p:tag name="KSO_WM_DIAGRAM_COLOR_TEXT_CAN_REMOVE" val="n"/>
  <p:tag name="KSO_WM_DIAGRAM_MAX_ITEMCNT" val="6"/>
  <p:tag name="KSO_WM_DIAGRAM_MIN_ITEMCNT" val="2"/>
  <p:tag name="KSO_WM_DIAGRAM_VIRTUALLY_FRAME" val="{&quot;height&quot;:460.6145669291339,&quot;left&quot;:379.36464125265286,&quot;top&quot;:39.69275590551181,&quot;width&quot;:446.94606740876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quot;colorType&quot;:2,&quot;pos&quot;:0,&quot;rgb&quot;:&quot;#ffffff&quot;,&quot;transparency&quot;:0},{&quot;brightness&quot;:0,&quot;colorType&quot;:1,&quot;foreColorIndex&quot;:6,&quot;pos&quot;:1,&quot;transparency&quot;:0}],&quot;type&quot;:3},&quot;glow&quot;:{&quot;colorType&quot;:0},&quot;line&quot;:{&quot;type&quot;:0},&quot;shadow&quot;:{&quot;colorType&quot;:0},&quot;threeD&quot;:{&quot;curvedSurface&quot;:{&quot;brightness&quot;:0,&quot;colorType&quot;:2,&quot;rgb&quot;:&quot;#000000&quot;},&quot;depth&quot;:{&quot;colorType&quot;:0}}}}"/>
  <p:tag name="KSO_WM_UNIT_USESOURCEFORMAT_APPLY" val="1"/>
  <p:tag name="KSO_WM_UNIT_TEXT_FILL_FORE_SCHEMECOLOR_INDEX" val="6"/>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40494837_6*l_h_f*1_6_1"/>
  <p:tag name="KSO_WM_TEMPLATE_CATEGORY" val="custom"/>
  <p:tag name="KSO_WM_TEMPLATE_INDEX" val="40494837"/>
  <p:tag name="KSO_WM_UNIT_LAYERLEVEL" val="1_1_1"/>
  <p:tag name="KSO_WM_TAG_VERSION" val="3.0"/>
  <p:tag name="KSO_WM_BEAUTIFY_FLAG" val="#wm#"/>
  <p:tag name="KSO_WM_UNIT_SUBTYPE" val="a"/>
  <p:tag name="KSO_WM_UNIT_TEXT_LAYER_COUNT" val="1"/>
  <p:tag name="KSO_WM_UNIT_NOCLEAR" val="0"/>
  <p:tag name="KSO_WM_DIAGRAM_GROUP_CODE" val="l1-1"/>
  <p:tag name="KSO_WM_UNIT_TYPE" val="l_h_f"/>
  <p:tag name="KSO_WM_UNIT_INDEX" val="1_6_1"/>
  <p:tag name="KSO_WM_DIAGRAM_VERSION" val="3"/>
  <p:tag name="KSO_WM_DIAGRAM_COLOR_TRICK" val="1"/>
  <p:tag name="KSO_WM_DIAGRAM_COLOR_TEXT_CAN_REMOVE" val="n"/>
  <p:tag name="KSO_WM_UNIT_PRESET_TEXT" val="单击添加目录项标题"/>
  <p:tag name="KSO_WM_UNIT_TEXT_TYPE" val="1"/>
  <p:tag name="KSO_WM_DIAGRAM_MAX_ITEMCNT" val="6"/>
  <p:tag name="KSO_WM_DIAGRAM_MIN_ITEMCNT" val="2"/>
  <p:tag name="KSO_WM_DIAGRAM_VIRTUALLY_FRAME" val="{&quot;height&quot;:460.6145669291339,&quot;left&quot;:379.36464125265286,&quot;top&quot;:39.69275590551181,&quot;width&quot;:446.94606740876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9.xml><?xml version="1.0" encoding="utf-8"?>
<p:tagLst xmlns:p="http://schemas.openxmlformats.org/presentationml/2006/main">
  <p:tag name="KSO_WM_UNIT_TYPE" val="a"/>
  <p:tag name="KSO_WM_UNIT_INDEX" val="1"/>
  <p:tag name="KSO_WM_UNIT_ID" val="_2*a*1"/>
  <p:tag name="KSO_WM_BEAUTIFY_FLAG" val="#wm#"/>
  <p:tag name="KSO_WM_TAG_VERSION" val="3.0"/>
  <p:tag name="KSO_WM_UNIT_LAYERLEVEL" val="1"/>
  <p:tag name="KSO_WM_TEMPLATE_USER_THEME" val="1"/>
  <p:tag name="KSO_WM_UNIT_ISCONTENTSTITLE" val="0"/>
  <p:tag name="KSO_WM_UNIT_ISNUMDGMTITLE" val="0"/>
  <p:tag name="KSO_WM_UNIT_PRESET_TEXT_INDEX" val="-1"/>
  <p:tag name="KSO_WM_UNIT_PRESET_TEXT_LEN" val="0"/>
  <p:tag name="KSO_WM_UNIT_NOCLEAR" val="0"/>
  <p:tag name="KSO_WM_UNIT_HIGHLIGHT" val="0"/>
  <p:tag name="KSO_WM_UNIT_COMPATIBLE" val="0"/>
  <p:tag name="KSO_WM_UNIT_DIAGRAM_ISNUMVISUAL" val="0"/>
  <p:tag name="KSO_WM_UNIT_DIAGRAM_ISREFERUNIT" val="0"/>
</p:tagLst>
</file>

<file path=ppt/tags/tag90.xml><?xml version="1.0" encoding="utf-8"?>
<p:tagLst xmlns:p="http://schemas.openxmlformats.org/presentationml/2006/main">
  <p:tag name="KSO_WM_SLIDE_ID" val="custom40494837_4"/>
  <p:tag name="KSO_WM_TEMPLATE_SUBCATEGORY" val="0"/>
  <p:tag name="KSO_WM_TEMPLATE_MASTER_TYPE" val="0"/>
  <p:tag name="KSO_WM_TEMPLATE_COLOR_TYPE" val="0"/>
  <p:tag name="KSO_WM_SLIDE_ITEM_CNT" val="6"/>
  <p:tag name="KSO_WM_SLIDE_INDEX" val="4"/>
  <p:tag name="KSO_WM_TAG_VERSION" val="3.0"/>
  <p:tag name="KSO_WM_BEAUTIFY_FLAG" val="#wm#"/>
  <p:tag name="KSO_WM_TEMPLATE_CATEGORY" val="custom"/>
  <p:tag name="KSO_WM_TEMPLATE_INDEX" val="40494837"/>
  <p:tag name="KSO_WM_SLIDE_TYPE" val="contents"/>
  <p:tag name="KSO_WM_SLIDE_SUBTYPE" val="diag"/>
  <p:tag name="KSO_WM_DIAGRAM_GROUP_CODE" val="l1-1"/>
  <p:tag name="KSO_WM_SLIDE_DIAGTYPE" val="l"/>
  <p:tag name="KSO_WM_SLIDE_LAYOUT" val="a_l"/>
  <p:tag name="KSO_WM_SLIDE_LAYOUT_CNT" val="1_1"/>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40494837_8*a*1"/>
  <p:tag name="KSO_WM_TEMPLATE_CATEGORY" val="custom"/>
  <p:tag name="KSO_WM_TEMPLATE_INDEX" val="40494837"/>
  <p:tag name="KSO_WM_UNIT_LAYERLEVEL" val="1"/>
  <p:tag name="KSO_WM_TAG_VERSION" val="3.0"/>
  <p:tag name="KSO_WM_BEAUTIFY_FLAG" val="#wm#"/>
  <p:tag name="KSO_WM_UNIT_ISCONTENTSTITLE" val="0"/>
  <p:tag name="KSO_WM_UNIT_ISNUMDGMTITLE" val="0"/>
  <p:tag name="KSO_WM_UNIT_NOCLEAR" val="0"/>
  <p:tag name="KSO_WM_UNIT_VALUE" val="20"/>
  <p:tag name="KSO_WM_UNIT_TYPE" val="a"/>
  <p:tag name="KSO_WM_UNIT_INDEX" val="1"/>
  <p:tag name="KSO_WM_UNIT_TEXT_TYPE" val="1"/>
  <p:tag name="KSO_WM_UNIT_PRESET_TEXT" val="单击此处添加标题"/>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40494837_8*f*1"/>
  <p:tag name="KSO_WM_TEMPLATE_CATEGORY" val="custom"/>
  <p:tag name="KSO_WM_TEMPLATE_INDEX" val="40494837"/>
  <p:tag name="KSO_WM_UNIT_LAYERLEVEL" val="1"/>
  <p:tag name="KSO_WM_TAG_VERSION" val="3.0"/>
  <p:tag name="KSO_WM_BEAUTIFY_FLAG" val="#wm#"/>
  <p:tag name="KSO_WM_UNIT_SUBTYPE" val="a"/>
  <p:tag name="KSO_WM_UNIT_NOCLEAR" val="0"/>
  <p:tag name="KSO_WM_UNIT_VALUE" val="330"/>
  <p:tag name="KSO_WM_UNIT_TYPE" val="f"/>
  <p:tag name="KSO_WM_UNIT_INDEX" val="1"/>
  <p:tag name="KSO_WM_UNIT_TEXT_LAYER_COUNT" val="1"/>
  <p:tag name="KSO_WM_UNIT_TEXT_TYPE" val="1"/>
  <p:tag name="KSO_WM_UNIT_PRESET_TEXT" val="单击此处添加文本"/>
</p:tagLst>
</file>

<file path=ppt/tags/tag93.xml><?xml version="1.0" encoding="utf-8"?>
<p:tagLst xmlns:p="http://schemas.openxmlformats.org/presentationml/2006/main">
  <p:tag name="KSO_WM_SLIDE_ID" val="custom40494837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40494837"/>
  <p:tag name="KSO_WM_SLIDE_TYPE" val="text"/>
  <p:tag name="KSO_WM_SLIDE_SUBTYPE" val="pureTxt"/>
  <p:tag name="KSO_WM_SLIDE_SIZE" val="850*457"/>
  <p:tag name="KSO_WM_SLIDE_POSITION" val="54*28"/>
  <p:tag name="KSO_WM_SLIDE_LAYOUT" val="a_f"/>
  <p:tag name="KSO_WM_SLIDE_LAYOUT_CNT" val="1_1"/>
  <p:tag name="KSO_WM_TEMPLATE_USER_THEME" val="1"/>
</p:tagLst>
</file>

<file path=ppt/tags/tag94.xml><?xml version="1.0" encoding="utf-8"?>
<p:tagLst xmlns:p="http://schemas.openxmlformats.org/presentationml/2006/main">
  <p:tag name="KSO_WM_UNIT_TYPE" val="f"/>
  <p:tag name="KSO_WM_UNIT_INDEX" val="1"/>
  <p:tag name="KSO_WM_UNIT_ID" val="_2*f*1"/>
  <p:tag name="KSO_WM_BEAUTIFY_FLAG" val="#wm#"/>
  <p:tag name="KSO_WM_TAG_VERSION" val="3.0"/>
  <p:tag name="KSO_WM_UNIT_LAYERLEVEL" val="1"/>
  <p:tag name="KSO_WM_TEMPLATE_USER_THEME" val="1"/>
  <p:tag name="KSO_WM_UNIT_SUBTYPE" val="a"/>
  <p:tag name="KSO_WM_UNIT_TEXT_LAYER_COUNT" val="5"/>
  <p:tag name="KSO_WM_UNIT_NOCLEAR" val="0"/>
  <p:tag name="KSO_WM_UNIT_HIGHLIGHT" val="0"/>
  <p:tag name="KSO_WM_UNIT_COMPATIBLE" val="0"/>
  <p:tag name="KSO_WM_UNIT_DIAGRAM_ISNUMVISUAL" val="0"/>
  <p:tag name="KSO_WM_UNIT_DIAGRAM_ISREFERUNIT" val="0"/>
  <p:tag name="KSO_WM_UNIT_PRESET_TEXT" val="单击此处编辑母版文本样式&#10;第二级&#10;第三级&#10;第四级&#10;第五级"/>
  <p:tag name="KSO_WM_UNIT_VALUE" val="340"/>
</p:tagLst>
</file>

<file path=ppt/tags/tag95.xml><?xml version="1.0" encoding="utf-8"?>
<p:tagLst xmlns:p="http://schemas.openxmlformats.org/presentationml/2006/main">
  <p:tag name="KSO_WM_UNIT_TYPE" val="a"/>
  <p:tag name="KSO_WM_UNIT_INDEX" val="1"/>
  <p:tag name="KSO_WM_UNIT_ID" val="_2*a*1"/>
  <p:tag name="KSO_WM_BEAUTIFY_FLAG" val="#wm#"/>
  <p:tag name="KSO_WM_TAG_VERSION" val="3.0"/>
  <p:tag name="KSO_WM_UNIT_LAYERLEVEL" val="1"/>
  <p:tag name="KSO_WM_TEMPLATE_USER_THEME" val="1"/>
  <p:tag name="KSO_WM_UNIT_ISCONTENTSTITLE" val="0"/>
  <p:tag name="KSO_WM_UNIT_ISNUMDGMTITLE" val="0"/>
  <p:tag name="KSO_WM_UNIT_PRESET_TEXT_INDEX" val="-1"/>
  <p:tag name="KSO_WM_UNIT_PRESET_TEXT_LEN" val="0"/>
  <p:tag name="KSO_WM_UNIT_NOCLEAR" val="0"/>
  <p:tag name="KSO_WM_UNIT_HIGHLIGHT" val="0"/>
  <p:tag name="KSO_WM_UNIT_COMPATIBLE" val="0"/>
  <p:tag name="KSO_WM_UNIT_DIAGRAM_ISNUMVISUAL" val="0"/>
  <p:tag name="KSO_WM_UNIT_DIAGRAM_ISREFERUNIT" val="0"/>
</p:tagLst>
</file>

<file path=ppt/tags/tag96.xml><?xml version="1.0" encoding="utf-8"?>
<p:tagLst xmlns:p="http://schemas.openxmlformats.org/presentationml/2006/main">
  <p:tag name="KSO_WM_BEAUTIFY_FLAG" val="#wm#"/>
  <p:tag name="KSO_WM_TEMPLATE_CATEGORY" val="custom"/>
  <p:tag name="KSO_WM_TEMPLATE_INDEX" val="40494837"/>
</p:tagLst>
</file>

<file path=ppt/tags/tag97.xml><?xml version="1.0" encoding="utf-8"?>
<p:tagLst xmlns:p="http://schemas.openxmlformats.org/presentationml/2006/main">
  <p:tag name="KSO_WM_UNIT_TYPE" val="f"/>
  <p:tag name="KSO_WM_UNIT_INDEX" val="1"/>
  <p:tag name="KSO_WM_UNIT_ID" val="_2*f*1"/>
  <p:tag name="KSO_WM_BEAUTIFY_FLAG" val="#wm#"/>
  <p:tag name="KSO_WM_TAG_VERSION" val="3.0"/>
  <p:tag name="KSO_WM_UNIT_LAYERLEVEL" val="1"/>
  <p:tag name="KSO_WM_TEMPLATE_USER_THEME" val="1"/>
  <p:tag name="KSO_WM_UNIT_SUBTYPE" val="a"/>
  <p:tag name="KSO_WM_UNIT_TEXT_LAYER_COUNT" val="5"/>
  <p:tag name="KSO_WM_UNIT_NOCLEAR" val="0"/>
  <p:tag name="KSO_WM_UNIT_HIGHLIGHT" val="0"/>
  <p:tag name="KSO_WM_UNIT_COMPATIBLE" val="0"/>
  <p:tag name="KSO_WM_UNIT_DIAGRAM_ISNUMVISUAL" val="0"/>
  <p:tag name="KSO_WM_UNIT_DIAGRAM_ISREFERUNIT" val="0"/>
  <p:tag name="KSO_WM_UNIT_PRESET_TEXT" val="单击此处编辑母版文本样式&#10;第二级&#10;第三级&#10;第四级&#10;第五级"/>
  <p:tag name="KSO_WM_UNIT_VALUE" val="340"/>
</p:tagLst>
</file>

<file path=ppt/tags/tag98.xml><?xml version="1.0" encoding="utf-8"?>
<p:tagLst xmlns:p="http://schemas.openxmlformats.org/presentationml/2006/main">
  <p:tag name="KSO_WM_UNIT_TYPE" val="a"/>
  <p:tag name="KSO_WM_UNIT_INDEX" val="1"/>
  <p:tag name="KSO_WM_UNIT_ID" val="_2*a*1"/>
  <p:tag name="KSO_WM_BEAUTIFY_FLAG" val="#wm#"/>
  <p:tag name="KSO_WM_TAG_VERSION" val="3.0"/>
  <p:tag name="KSO_WM_UNIT_LAYERLEVEL" val="1"/>
  <p:tag name="KSO_WM_TEMPLATE_USER_THEME" val="1"/>
  <p:tag name="KSO_WM_UNIT_ISCONTENTSTITLE" val="0"/>
  <p:tag name="KSO_WM_UNIT_ISNUMDGMTITLE" val="0"/>
  <p:tag name="KSO_WM_UNIT_PRESET_TEXT_INDEX" val="-1"/>
  <p:tag name="KSO_WM_UNIT_PRESET_TEXT_LEN" val="0"/>
  <p:tag name="KSO_WM_UNIT_NOCLEAR" val="0"/>
  <p:tag name="KSO_WM_UNIT_HIGHLIGHT" val="0"/>
  <p:tag name="KSO_WM_UNIT_COMPATIBLE" val="0"/>
  <p:tag name="KSO_WM_UNIT_DIAGRAM_ISNUMVISUAL" val="0"/>
  <p:tag name="KSO_WM_UNIT_DIAGRAM_ISREFERUNIT" val="0"/>
</p:tagLst>
</file>

<file path=ppt/tags/tag99.xml><?xml version="1.0" encoding="utf-8"?>
<p:tagLst xmlns:p="http://schemas.openxmlformats.org/presentationml/2006/main">
  <p:tag name="KSO_WM_BEAUTIFY_FLAG" val="#wm#"/>
  <p:tag name="KSO_WM_TEMPLATE_CATEGORY" val="custom"/>
  <p:tag name="KSO_WM_TEMPLATE_INDEX" val="40494837"/>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党政的颜色">
      <a:dk1>
        <a:srgbClr val="000000"/>
      </a:dk1>
      <a:lt1>
        <a:srgbClr val="FFFFFF"/>
      </a:lt1>
      <a:dk2>
        <a:srgbClr val="3B0500"/>
      </a:dk2>
      <a:lt2>
        <a:srgbClr val="FFF4F3"/>
      </a:lt2>
      <a:accent1>
        <a:srgbClr val="D02300"/>
      </a:accent1>
      <a:accent2>
        <a:srgbClr val="FEAD00"/>
      </a:accent2>
      <a:accent3>
        <a:srgbClr val="E17467"/>
      </a:accent3>
      <a:accent4>
        <a:srgbClr val="FD905F"/>
      </a:accent4>
      <a:accent5>
        <a:srgbClr val="D39C83"/>
      </a:accent5>
      <a:accent6>
        <a:srgbClr val="B0A17E"/>
      </a:accent6>
      <a:hlink>
        <a:srgbClr val="0563C1"/>
      </a:hlink>
      <a:folHlink>
        <a:srgbClr val="954F72"/>
      </a:folHlink>
    </a:clrScheme>
    <a:fontScheme name="自定义 6">
      <a:majorFont>
        <a:latin typeface="汉仪润圆-65简"/>
        <a:ea typeface="汉仪润圆-65简"/>
        <a:cs typeface=""/>
      </a:majorFont>
      <a:minorFont>
        <a:latin typeface="汉仪润圆-65简"/>
        <a:ea typeface="汉仪润圆-65简"/>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党政的颜色">
      <a:dk1>
        <a:srgbClr val="000000"/>
      </a:dk1>
      <a:lt1>
        <a:srgbClr val="FFFFFF"/>
      </a:lt1>
      <a:dk2>
        <a:srgbClr val="3B0500"/>
      </a:dk2>
      <a:lt2>
        <a:srgbClr val="FFF4F3"/>
      </a:lt2>
      <a:accent1>
        <a:srgbClr val="D02300"/>
      </a:accent1>
      <a:accent2>
        <a:srgbClr val="FEAD00"/>
      </a:accent2>
      <a:accent3>
        <a:srgbClr val="E17467"/>
      </a:accent3>
      <a:accent4>
        <a:srgbClr val="FD905F"/>
      </a:accent4>
      <a:accent5>
        <a:srgbClr val="D39C83"/>
      </a:accent5>
      <a:accent6>
        <a:srgbClr val="B0A17E"/>
      </a:accent6>
      <a:hlink>
        <a:srgbClr val="0563C1"/>
      </a:hlink>
      <a:folHlink>
        <a:srgbClr val="954F72"/>
      </a:folHlink>
    </a:clrScheme>
    <a:fontScheme name="自定义 6">
      <a:majorFont>
        <a:latin typeface="汉仪润圆-65简"/>
        <a:ea typeface="汉仪润圆-65简"/>
        <a:cs typeface=""/>
      </a:majorFont>
      <a:minorFont>
        <a:latin typeface="汉仪润圆-65简"/>
        <a:ea typeface="汉仪润圆-65简"/>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3709</Words>
  <Application>WPS 演示</Application>
  <PresentationFormat>宽屏</PresentationFormat>
  <Paragraphs>889</Paragraphs>
  <Slides>9</Slides>
  <Notes>0</Notes>
  <HiddenSlides>0</HiddenSlides>
  <MMClips>0</MMClips>
  <ScaleCrop>false</ScaleCrop>
  <HeadingPairs>
    <vt:vector size="6" baseType="variant">
      <vt:variant>
        <vt:lpstr>已用的字体</vt:lpstr>
      </vt:variant>
      <vt:variant>
        <vt:i4>15</vt:i4>
      </vt:variant>
      <vt:variant>
        <vt:lpstr>主题</vt:lpstr>
      </vt:variant>
      <vt:variant>
        <vt:i4>3</vt:i4>
      </vt:variant>
      <vt:variant>
        <vt:lpstr>幻灯片标题</vt:lpstr>
      </vt:variant>
      <vt:variant>
        <vt:i4>9</vt:i4>
      </vt:variant>
    </vt:vector>
  </HeadingPairs>
  <TitlesOfParts>
    <vt:vector size="27" baseType="lpstr">
      <vt:lpstr>Arial</vt:lpstr>
      <vt:lpstr>宋体</vt:lpstr>
      <vt:lpstr>Wingdings</vt:lpstr>
      <vt:lpstr>Arial Unicode MS</vt:lpstr>
      <vt:lpstr>思源宋体 CN Heavy</vt:lpstr>
      <vt:lpstr>汉仪润圆-65简</vt:lpstr>
      <vt:lpstr>Segoe Print</vt:lpstr>
      <vt:lpstr>微软雅黑</vt:lpstr>
      <vt:lpstr>Calibri</vt:lpstr>
      <vt:lpstr>汉仪雅酷黑 75W</vt:lpstr>
      <vt:lpstr>黑体</vt:lpstr>
      <vt:lpstr>sans-serif</vt:lpstr>
      <vt:lpstr>Times New Roman</vt:lpstr>
      <vt:lpstr>仿宋_GB2312</vt:lpstr>
      <vt:lpstr>Times New Roman</vt:lpstr>
      <vt:lpstr>WPS</vt:lpstr>
      <vt:lpstr>1_Office 主题</vt:lpstr>
      <vt:lpstr>2_Office 主题</vt:lpstr>
      <vt:lpstr>党政风工作总结汇报</vt:lpstr>
      <vt:lpstr>目录</vt:lpstr>
      <vt:lpstr>单击此处添加标题</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XRL</cp:lastModifiedBy>
  <cp:revision>7</cp:revision>
  <dcterms:created xsi:type="dcterms:W3CDTF">2023-08-09T12:44:00Z</dcterms:created>
  <dcterms:modified xsi:type="dcterms:W3CDTF">2026-01-27T03:44:16Z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2052-12.1.0.24657</vt:lpwstr>
  </property>
  <property fmtid="{D5CDD505-2E9C-101B-9397-08002B2CF9AE}" pid="3" name="ICV">
    <vt:lpwstr>F49FC6279B67452C99B000E0AD2372FF_12</vt:lpwstr>
  </property>
</Properties>
</file>