
<file path=[Content_Types].xml><?xml version="1.0" encoding="utf-8"?>
<Types xmlns="http://schemas.openxmlformats.org/package/2006/content-types">
  <Default Extension="png" ContentType="image/png"/>
  <Default Extension="wdp" ContentType="image/vnd.ms-photo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  <p:sldMasterId id="2147483684" r:id="rId5"/>
  </p:sldMasterIdLst>
  <p:notesMasterIdLst>
    <p:notesMasterId r:id="rId23"/>
  </p:notesMasterIdLst>
  <p:sldIdLst>
    <p:sldId id="256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</p:sldIdLst>
  <p:sldSz cx="9144000" cy="6858000" type="screen4x3"/>
  <p:notesSz cx="6858000" cy="9144000"/>
  <p:defaultTextStyle>
    <a:defPPr>
      <a:defRPr lang="zh-CN"/>
    </a:defPPr>
    <a:lvl1pPr marL="0" lvl="0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lvl="1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lvl="2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lvl="3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lvl="4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lvl="5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lvl="6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lvl="7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lvl="8" indent="0" algn="l" defTabSz="914400" eaLnBrk="1" fontAlgn="base" latinLnBrk="0" hangingPunct="1">
      <a:lnSpc>
        <a:spcPct val="100000"/>
      </a:lnSpc>
      <a:spcBef>
        <a:spcPct val="0"/>
      </a:spcBef>
      <a:spcAft>
        <a:spcPct val="0"/>
      </a:spcAft>
      <a:buNone/>
      <a:defRPr b="0" i="0" u="none" kern="1200" baseline="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2" userDrawn="1">
          <p15:clr>
            <a:srgbClr val="A4A3A4"/>
          </p15:clr>
        </p15:guide>
        <p15:guide id="2" pos="29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howGuides="1">
      <p:cViewPr varScale="1">
        <p:scale>
          <a:sx n="69" d="100"/>
          <a:sy n="69" d="100"/>
        </p:scale>
        <p:origin x="-138" y="-102"/>
      </p:cViewPr>
      <p:guideLst>
        <p:guide orient="horz" pos="2162"/>
        <p:guide pos="2920"/>
      </p:guideLst>
    </p:cSldViewPr>
  </p:slide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" Type="http://schemas.openxmlformats.org/officeDocument/2006/relationships/slide" Target="slides/slide2.xml"/><Relationship Id="rId6" Type="http://schemas.openxmlformats.org/officeDocument/2006/relationships/slide" Target="slides/slide1.xml"/><Relationship Id="rId5" Type="http://schemas.openxmlformats.org/officeDocument/2006/relationships/slideMaster" Target="slideMasters/slideMaster4.xml"/><Relationship Id="rId4" Type="http://schemas.openxmlformats.org/officeDocument/2006/relationships/slideMaster" Target="slideMasters/slideMaster3.xml"/><Relationship Id="rId3" Type="http://schemas.openxmlformats.org/officeDocument/2006/relationships/slideMaster" Target="slideMasters/slideMaster2.xml"/><Relationship Id="rId26" Type="http://schemas.openxmlformats.org/officeDocument/2006/relationships/tableStyles" Target="tableStyles.xml"/><Relationship Id="rId25" Type="http://schemas.openxmlformats.org/officeDocument/2006/relationships/viewProps" Target="viewProps.xml"/><Relationship Id="rId24" Type="http://schemas.openxmlformats.org/officeDocument/2006/relationships/presProps" Target="presProps.xml"/><Relationship Id="rId23" Type="http://schemas.openxmlformats.org/officeDocument/2006/relationships/notesMaster" Target="notesMasters/notesMaster1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9" Type="http://schemas.openxmlformats.org/officeDocument/2006/relationships/image" Target="../media/image4.png"/><Relationship Id="rId8" Type="http://schemas.openxmlformats.org/officeDocument/2006/relationships/tags" Target="../tags/tag4.xml"/><Relationship Id="rId7" Type="http://schemas.openxmlformats.org/officeDocument/2006/relationships/image" Target="../media/image3.png"/><Relationship Id="rId6" Type="http://schemas.openxmlformats.org/officeDocument/2006/relationships/tags" Target="../tags/tag3.xml"/><Relationship Id="rId5" Type="http://schemas.openxmlformats.org/officeDocument/2006/relationships/image" Target="../media/image2.png"/><Relationship Id="rId4" Type="http://schemas.openxmlformats.org/officeDocument/2006/relationships/tags" Target="../tags/tag2.xml"/><Relationship Id="rId3" Type="http://schemas.openxmlformats.org/officeDocument/2006/relationships/image" Target="../media/image1.png"/><Relationship Id="rId22" Type="http://schemas.openxmlformats.org/officeDocument/2006/relationships/tags" Target="../tags/tag14.xml"/><Relationship Id="rId21" Type="http://schemas.openxmlformats.org/officeDocument/2006/relationships/tags" Target="../tags/tag13.xml"/><Relationship Id="rId20" Type="http://schemas.openxmlformats.org/officeDocument/2006/relationships/tags" Target="../tags/tag12.xml"/><Relationship Id="rId2" Type="http://schemas.openxmlformats.org/officeDocument/2006/relationships/tags" Target="../tags/tag1.xml"/><Relationship Id="rId19" Type="http://schemas.openxmlformats.org/officeDocument/2006/relationships/tags" Target="../tags/tag11.xml"/><Relationship Id="rId18" Type="http://schemas.openxmlformats.org/officeDocument/2006/relationships/tags" Target="../tags/tag10.xml"/><Relationship Id="rId17" Type="http://schemas.openxmlformats.org/officeDocument/2006/relationships/tags" Target="../tags/tag9.xml"/><Relationship Id="rId16" Type="http://schemas.openxmlformats.org/officeDocument/2006/relationships/tags" Target="../tags/tag8.xml"/><Relationship Id="rId15" Type="http://schemas.openxmlformats.org/officeDocument/2006/relationships/image" Target="../media/image7.png"/><Relationship Id="rId14" Type="http://schemas.openxmlformats.org/officeDocument/2006/relationships/tags" Target="../tags/tag7.xml"/><Relationship Id="rId13" Type="http://schemas.openxmlformats.org/officeDocument/2006/relationships/image" Target="../media/image6.png"/><Relationship Id="rId12" Type="http://schemas.openxmlformats.org/officeDocument/2006/relationships/tags" Target="../tags/tag6.xml"/><Relationship Id="rId11" Type="http://schemas.openxmlformats.org/officeDocument/2006/relationships/image" Target="../media/image5.png"/><Relationship Id="rId10" Type="http://schemas.openxmlformats.org/officeDocument/2006/relationships/tags" Target="../tags/tag5.xml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9" Type="http://schemas.openxmlformats.org/officeDocument/2006/relationships/image" Target="../media/image11.png"/><Relationship Id="rId8" Type="http://schemas.openxmlformats.org/officeDocument/2006/relationships/tags" Target="../tags/tag18.xml"/><Relationship Id="rId7" Type="http://schemas.openxmlformats.org/officeDocument/2006/relationships/image" Target="../media/image10.png"/><Relationship Id="rId6" Type="http://schemas.openxmlformats.org/officeDocument/2006/relationships/tags" Target="../tags/tag17.xml"/><Relationship Id="rId5" Type="http://schemas.openxmlformats.org/officeDocument/2006/relationships/image" Target="../media/image9.png"/><Relationship Id="rId4" Type="http://schemas.openxmlformats.org/officeDocument/2006/relationships/tags" Target="../tags/tag16.xml"/><Relationship Id="rId3" Type="http://schemas.openxmlformats.org/officeDocument/2006/relationships/image" Target="../media/image8.png"/><Relationship Id="rId2" Type="http://schemas.openxmlformats.org/officeDocument/2006/relationships/tags" Target="../tags/tag15.xml"/><Relationship Id="rId15" Type="http://schemas.openxmlformats.org/officeDocument/2006/relationships/tags" Target="../tags/tag23.xml"/><Relationship Id="rId14" Type="http://schemas.openxmlformats.org/officeDocument/2006/relationships/tags" Target="../tags/tag22.xml"/><Relationship Id="rId13" Type="http://schemas.openxmlformats.org/officeDocument/2006/relationships/tags" Target="../tags/tag21.xml"/><Relationship Id="rId12" Type="http://schemas.openxmlformats.org/officeDocument/2006/relationships/tags" Target="../tags/tag20.xml"/><Relationship Id="rId11" Type="http://schemas.openxmlformats.org/officeDocument/2006/relationships/image" Target="../media/image12.png"/><Relationship Id="rId10" Type="http://schemas.openxmlformats.org/officeDocument/2006/relationships/tags" Target="../tags/tag19.xml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9" Type="http://schemas.openxmlformats.org/officeDocument/2006/relationships/tags" Target="../tags/tag28.xml"/><Relationship Id="rId8" Type="http://schemas.openxmlformats.org/officeDocument/2006/relationships/tags" Target="../tags/tag27.xml"/><Relationship Id="rId7" Type="http://schemas.openxmlformats.org/officeDocument/2006/relationships/image" Target="../media/image14.png"/><Relationship Id="rId6" Type="http://schemas.openxmlformats.org/officeDocument/2006/relationships/tags" Target="../tags/tag26.xml"/><Relationship Id="rId5" Type="http://schemas.openxmlformats.org/officeDocument/2006/relationships/image" Target="../media/image2.png"/><Relationship Id="rId4" Type="http://schemas.openxmlformats.org/officeDocument/2006/relationships/tags" Target="../tags/tag25.xml"/><Relationship Id="rId3" Type="http://schemas.openxmlformats.org/officeDocument/2006/relationships/image" Target="../media/image13.png"/><Relationship Id="rId2" Type="http://schemas.openxmlformats.org/officeDocument/2006/relationships/tags" Target="../tags/tag24.xml"/><Relationship Id="rId12" Type="http://schemas.openxmlformats.org/officeDocument/2006/relationships/tags" Target="../tags/tag31.xml"/><Relationship Id="rId11" Type="http://schemas.openxmlformats.org/officeDocument/2006/relationships/tags" Target="../tags/tag30.xml"/><Relationship Id="rId10" Type="http://schemas.openxmlformats.org/officeDocument/2006/relationships/tags" Target="../tags/tag29.xml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9" Type="http://schemas.openxmlformats.org/officeDocument/2006/relationships/tags" Target="../tags/tag36.xml"/><Relationship Id="rId8" Type="http://schemas.openxmlformats.org/officeDocument/2006/relationships/tags" Target="../tags/tag35.xml"/><Relationship Id="rId7" Type="http://schemas.openxmlformats.org/officeDocument/2006/relationships/image" Target="../media/image16.png"/><Relationship Id="rId6" Type="http://schemas.openxmlformats.org/officeDocument/2006/relationships/tags" Target="../tags/tag34.xml"/><Relationship Id="rId5" Type="http://schemas.openxmlformats.org/officeDocument/2006/relationships/image" Target="../media/image2.png"/><Relationship Id="rId4" Type="http://schemas.openxmlformats.org/officeDocument/2006/relationships/tags" Target="../tags/tag33.xml"/><Relationship Id="rId3" Type="http://schemas.openxmlformats.org/officeDocument/2006/relationships/image" Target="../media/image15.png"/><Relationship Id="rId2" Type="http://schemas.openxmlformats.org/officeDocument/2006/relationships/tags" Target="../tags/tag32.xml"/><Relationship Id="rId11" Type="http://schemas.openxmlformats.org/officeDocument/2006/relationships/tags" Target="../tags/tag38.xml"/><Relationship Id="rId10" Type="http://schemas.openxmlformats.org/officeDocument/2006/relationships/tags" Target="../tags/tag37.xml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9" Type="http://schemas.openxmlformats.org/officeDocument/2006/relationships/tags" Target="../tags/tag43.xml"/><Relationship Id="rId8" Type="http://schemas.openxmlformats.org/officeDocument/2006/relationships/tags" Target="../tags/tag42.xml"/><Relationship Id="rId7" Type="http://schemas.openxmlformats.org/officeDocument/2006/relationships/image" Target="../media/image14.png"/><Relationship Id="rId6" Type="http://schemas.openxmlformats.org/officeDocument/2006/relationships/tags" Target="../tags/tag41.xml"/><Relationship Id="rId5" Type="http://schemas.openxmlformats.org/officeDocument/2006/relationships/image" Target="../media/image2.png"/><Relationship Id="rId4" Type="http://schemas.openxmlformats.org/officeDocument/2006/relationships/tags" Target="../tags/tag40.xml"/><Relationship Id="rId3" Type="http://schemas.openxmlformats.org/officeDocument/2006/relationships/image" Target="../media/image13.png"/><Relationship Id="rId2" Type="http://schemas.openxmlformats.org/officeDocument/2006/relationships/tags" Target="../tags/tag39.xml"/><Relationship Id="rId13" Type="http://schemas.openxmlformats.org/officeDocument/2006/relationships/tags" Target="../tags/tag47.xml"/><Relationship Id="rId12" Type="http://schemas.openxmlformats.org/officeDocument/2006/relationships/tags" Target="../tags/tag46.xml"/><Relationship Id="rId11" Type="http://schemas.openxmlformats.org/officeDocument/2006/relationships/tags" Target="../tags/tag45.xml"/><Relationship Id="rId10" Type="http://schemas.openxmlformats.org/officeDocument/2006/relationships/tags" Target="../tags/tag44.xml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9" Type="http://schemas.openxmlformats.org/officeDocument/2006/relationships/tags" Target="../tags/tag52.xml"/><Relationship Id="rId8" Type="http://schemas.openxmlformats.org/officeDocument/2006/relationships/tags" Target="../tags/tag51.xml"/><Relationship Id="rId7" Type="http://schemas.openxmlformats.org/officeDocument/2006/relationships/image" Target="../media/image14.png"/><Relationship Id="rId6" Type="http://schemas.openxmlformats.org/officeDocument/2006/relationships/tags" Target="../tags/tag50.xml"/><Relationship Id="rId5" Type="http://schemas.openxmlformats.org/officeDocument/2006/relationships/image" Target="../media/image2.png"/><Relationship Id="rId4" Type="http://schemas.openxmlformats.org/officeDocument/2006/relationships/tags" Target="../tags/tag49.xml"/><Relationship Id="rId3" Type="http://schemas.openxmlformats.org/officeDocument/2006/relationships/image" Target="../media/image13.png"/><Relationship Id="rId2" Type="http://schemas.openxmlformats.org/officeDocument/2006/relationships/tags" Target="../tags/tag48.xml"/><Relationship Id="rId15" Type="http://schemas.openxmlformats.org/officeDocument/2006/relationships/tags" Target="../tags/tag58.xml"/><Relationship Id="rId14" Type="http://schemas.openxmlformats.org/officeDocument/2006/relationships/tags" Target="../tags/tag57.xml"/><Relationship Id="rId13" Type="http://schemas.openxmlformats.org/officeDocument/2006/relationships/tags" Target="../tags/tag56.xml"/><Relationship Id="rId12" Type="http://schemas.openxmlformats.org/officeDocument/2006/relationships/tags" Target="../tags/tag55.xml"/><Relationship Id="rId11" Type="http://schemas.openxmlformats.org/officeDocument/2006/relationships/tags" Target="../tags/tag54.xml"/><Relationship Id="rId10" Type="http://schemas.openxmlformats.org/officeDocument/2006/relationships/tags" Target="../tags/tag53.xml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9" Type="http://schemas.openxmlformats.org/officeDocument/2006/relationships/tags" Target="../tags/tag63.xml"/><Relationship Id="rId8" Type="http://schemas.openxmlformats.org/officeDocument/2006/relationships/tags" Target="../tags/tag62.xml"/><Relationship Id="rId7" Type="http://schemas.openxmlformats.org/officeDocument/2006/relationships/image" Target="../media/image14.png"/><Relationship Id="rId6" Type="http://schemas.openxmlformats.org/officeDocument/2006/relationships/tags" Target="../tags/tag61.xml"/><Relationship Id="rId5" Type="http://schemas.openxmlformats.org/officeDocument/2006/relationships/image" Target="../media/image2.png"/><Relationship Id="rId4" Type="http://schemas.openxmlformats.org/officeDocument/2006/relationships/tags" Target="../tags/tag60.xml"/><Relationship Id="rId3" Type="http://schemas.openxmlformats.org/officeDocument/2006/relationships/image" Target="../media/image13.png"/><Relationship Id="rId2" Type="http://schemas.openxmlformats.org/officeDocument/2006/relationships/tags" Target="../tags/tag59.xml"/><Relationship Id="rId11" Type="http://schemas.openxmlformats.org/officeDocument/2006/relationships/tags" Target="../tags/tag65.xml"/><Relationship Id="rId10" Type="http://schemas.openxmlformats.org/officeDocument/2006/relationships/tags" Target="../tags/tag64.xml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9" Type="http://schemas.openxmlformats.org/officeDocument/2006/relationships/tags" Target="../tags/tag70.xml"/><Relationship Id="rId8" Type="http://schemas.openxmlformats.org/officeDocument/2006/relationships/tags" Target="../tags/tag69.xml"/><Relationship Id="rId7" Type="http://schemas.openxmlformats.org/officeDocument/2006/relationships/image" Target="../media/image13.png"/><Relationship Id="rId6" Type="http://schemas.openxmlformats.org/officeDocument/2006/relationships/tags" Target="../tags/tag68.xml"/><Relationship Id="rId5" Type="http://schemas.openxmlformats.org/officeDocument/2006/relationships/image" Target="../media/image2.png"/><Relationship Id="rId4" Type="http://schemas.openxmlformats.org/officeDocument/2006/relationships/tags" Target="../tags/tag67.xml"/><Relationship Id="rId3" Type="http://schemas.openxmlformats.org/officeDocument/2006/relationships/image" Target="../media/image14.png"/><Relationship Id="rId2" Type="http://schemas.openxmlformats.org/officeDocument/2006/relationships/tags" Target="../tags/tag66.xml"/><Relationship Id="rId10" Type="http://schemas.openxmlformats.org/officeDocument/2006/relationships/tags" Target="../tags/tag71.xml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9" Type="http://schemas.openxmlformats.org/officeDocument/2006/relationships/tags" Target="../tags/tag76.xml"/><Relationship Id="rId8" Type="http://schemas.openxmlformats.org/officeDocument/2006/relationships/image" Target="../media/image14.png"/><Relationship Id="rId7" Type="http://schemas.openxmlformats.org/officeDocument/2006/relationships/tags" Target="../tags/tag75.xml"/><Relationship Id="rId6" Type="http://schemas.openxmlformats.org/officeDocument/2006/relationships/image" Target="../media/image2.png"/><Relationship Id="rId5" Type="http://schemas.openxmlformats.org/officeDocument/2006/relationships/tags" Target="../tags/tag74.xml"/><Relationship Id="rId4" Type="http://schemas.openxmlformats.org/officeDocument/2006/relationships/image" Target="../media/image13.png"/><Relationship Id="rId3" Type="http://schemas.openxmlformats.org/officeDocument/2006/relationships/tags" Target="../tags/tag73.xml"/><Relationship Id="rId2" Type="http://schemas.openxmlformats.org/officeDocument/2006/relationships/tags" Target="../tags/tag72.xml"/><Relationship Id="rId11" Type="http://schemas.openxmlformats.org/officeDocument/2006/relationships/tags" Target="../tags/tag78.xml"/><Relationship Id="rId10" Type="http://schemas.openxmlformats.org/officeDocument/2006/relationships/tags" Target="../tags/tag77.xml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9" Type="http://schemas.openxmlformats.org/officeDocument/2006/relationships/tags" Target="../tags/tag83.xml"/><Relationship Id="rId8" Type="http://schemas.openxmlformats.org/officeDocument/2006/relationships/tags" Target="../tags/tag82.xml"/><Relationship Id="rId7" Type="http://schemas.openxmlformats.org/officeDocument/2006/relationships/image" Target="../media/image14.png"/><Relationship Id="rId6" Type="http://schemas.openxmlformats.org/officeDocument/2006/relationships/tags" Target="../tags/tag81.xml"/><Relationship Id="rId5" Type="http://schemas.openxmlformats.org/officeDocument/2006/relationships/image" Target="../media/image2.png"/><Relationship Id="rId4" Type="http://schemas.openxmlformats.org/officeDocument/2006/relationships/tags" Target="../tags/tag80.xml"/><Relationship Id="rId3" Type="http://schemas.openxmlformats.org/officeDocument/2006/relationships/image" Target="../media/image13.png"/><Relationship Id="rId2" Type="http://schemas.openxmlformats.org/officeDocument/2006/relationships/tags" Target="../tags/tag79.xml"/><Relationship Id="rId12" Type="http://schemas.openxmlformats.org/officeDocument/2006/relationships/tags" Target="../tags/tag86.xml"/><Relationship Id="rId11" Type="http://schemas.openxmlformats.org/officeDocument/2006/relationships/tags" Target="../tags/tag85.xml"/><Relationship Id="rId10" Type="http://schemas.openxmlformats.org/officeDocument/2006/relationships/tags" Target="../tags/tag84.xml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9" Type="http://schemas.openxmlformats.org/officeDocument/2006/relationships/image" Target="../media/image4.png"/><Relationship Id="rId8" Type="http://schemas.openxmlformats.org/officeDocument/2006/relationships/tags" Target="../tags/tag90.xml"/><Relationship Id="rId7" Type="http://schemas.openxmlformats.org/officeDocument/2006/relationships/image" Target="../media/image3.png"/><Relationship Id="rId6" Type="http://schemas.openxmlformats.org/officeDocument/2006/relationships/tags" Target="../tags/tag89.xml"/><Relationship Id="rId5" Type="http://schemas.openxmlformats.org/officeDocument/2006/relationships/image" Target="../media/image2.png"/><Relationship Id="rId4" Type="http://schemas.openxmlformats.org/officeDocument/2006/relationships/tags" Target="../tags/tag88.xml"/><Relationship Id="rId3" Type="http://schemas.openxmlformats.org/officeDocument/2006/relationships/image" Target="../media/image1.png"/><Relationship Id="rId21" Type="http://schemas.openxmlformats.org/officeDocument/2006/relationships/tags" Target="../tags/tag99.xml"/><Relationship Id="rId20" Type="http://schemas.openxmlformats.org/officeDocument/2006/relationships/tags" Target="../tags/tag98.xml"/><Relationship Id="rId2" Type="http://schemas.openxmlformats.org/officeDocument/2006/relationships/tags" Target="../tags/tag87.xml"/><Relationship Id="rId19" Type="http://schemas.openxmlformats.org/officeDocument/2006/relationships/tags" Target="../tags/tag97.xml"/><Relationship Id="rId18" Type="http://schemas.openxmlformats.org/officeDocument/2006/relationships/tags" Target="../tags/tag96.xml"/><Relationship Id="rId17" Type="http://schemas.openxmlformats.org/officeDocument/2006/relationships/tags" Target="../tags/tag95.xml"/><Relationship Id="rId16" Type="http://schemas.openxmlformats.org/officeDocument/2006/relationships/tags" Target="../tags/tag94.xml"/><Relationship Id="rId15" Type="http://schemas.openxmlformats.org/officeDocument/2006/relationships/image" Target="../media/image7.png"/><Relationship Id="rId14" Type="http://schemas.openxmlformats.org/officeDocument/2006/relationships/tags" Target="../tags/tag93.xml"/><Relationship Id="rId13" Type="http://schemas.openxmlformats.org/officeDocument/2006/relationships/image" Target="../media/image6.png"/><Relationship Id="rId12" Type="http://schemas.openxmlformats.org/officeDocument/2006/relationships/tags" Target="../tags/tag92.xml"/><Relationship Id="rId11" Type="http://schemas.openxmlformats.org/officeDocument/2006/relationships/image" Target="../media/image5.png"/><Relationship Id="rId10" Type="http://schemas.openxmlformats.org/officeDocument/2006/relationships/tags" Target="../tags/tag91.xml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9" Type="http://schemas.openxmlformats.org/officeDocument/2006/relationships/tags" Target="../tags/tag115.xml"/><Relationship Id="rId8" Type="http://schemas.openxmlformats.org/officeDocument/2006/relationships/tags" Target="../tags/tag114.xml"/><Relationship Id="rId7" Type="http://schemas.openxmlformats.org/officeDocument/2006/relationships/tags" Target="../tags/tag113.xml"/><Relationship Id="rId6" Type="http://schemas.openxmlformats.org/officeDocument/2006/relationships/tags" Target="../tags/tag112.xml"/><Relationship Id="rId5" Type="http://schemas.openxmlformats.org/officeDocument/2006/relationships/tags" Target="../tags/tag111.xml"/><Relationship Id="rId4" Type="http://schemas.openxmlformats.org/officeDocument/2006/relationships/image" Target="../media/image17.png"/><Relationship Id="rId3" Type="http://schemas.openxmlformats.org/officeDocument/2006/relationships/tags" Target="../tags/tag110.xml"/><Relationship Id="rId2" Type="http://schemas.openxmlformats.org/officeDocument/2006/relationships/tags" Target="../tags/tag109.xml"/><Relationship Id="rId12" Type="http://schemas.openxmlformats.org/officeDocument/2006/relationships/tags" Target="../tags/tag118.xml"/><Relationship Id="rId11" Type="http://schemas.openxmlformats.org/officeDocument/2006/relationships/tags" Target="../tags/tag117.xml"/><Relationship Id="rId10" Type="http://schemas.openxmlformats.org/officeDocument/2006/relationships/tags" Target="../tags/tag116.xml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6" Type="http://schemas.openxmlformats.org/officeDocument/2006/relationships/tags" Target="../tags/tag123.xml"/><Relationship Id="rId5" Type="http://schemas.openxmlformats.org/officeDocument/2006/relationships/tags" Target="../tags/tag122.xml"/><Relationship Id="rId4" Type="http://schemas.openxmlformats.org/officeDocument/2006/relationships/tags" Target="../tags/tag121.xml"/><Relationship Id="rId3" Type="http://schemas.openxmlformats.org/officeDocument/2006/relationships/tags" Target="../tags/tag120.xml"/><Relationship Id="rId2" Type="http://schemas.openxmlformats.org/officeDocument/2006/relationships/tags" Target="../tags/tag119.xml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6" Type="http://schemas.openxmlformats.org/officeDocument/2006/relationships/tags" Target="../tags/tag128.xml"/><Relationship Id="rId5" Type="http://schemas.openxmlformats.org/officeDocument/2006/relationships/tags" Target="../tags/tag127.xml"/><Relationship Id="rId4" Type="http://schemas.openxmlformats.org/officeDocument/2006/relationships/tags" Target="../tags/tag126.xml"/><Relationship Id="rId3" Type="http://schemas.openxmlformats.org/officeDocument/2006/relationships/tags" Target="../tags/tag125.xml"/><Relationship Id="rId2" Type="http://schemas.openxmlformats.org/officeDocument/2006/relationships/tags" Target="../tags/tag124.xml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9" Type="http://schemas.openxmlformats.org/officeDocument/2006/relationships/tags" Target="../tags/tag135.xml"/><Relationship Id="rId8" Type="http://schemas.openxmlformats.org/officeDocument/2006/relationships/tags" Target="../tags/tag134.xml"/><Relationship Id="rId7" Type="http://schemas.openxmlformats.org/officeDocument/2006/relationships/tags" Target="../tags/tag133.xml"/><Relationship Id="rId6" Type="http://schemas.openxmlformats.org/officeDocument/2006/relationships/tags" Target="../tags/tag132.xml"/><Relationship Id="rId5" Type="http://schemas.openxmlformats.org/officeDocument/2006/relationships/tags" Target="../tags/tag131.xml"/><Relationship Id="rId4" Type="http://schemas.openxmlformats.org/officeDocument/2006/relationships/image" Target="../media/image17.png"/><Relationship Id="rId3" Type="http://schemas.openxmlformats.org/officeDocument/2006/relationships/tags" Target="../tags/tag130.xml"/><Relationship Id="rId2" Type="http://schemas.openxmlformats.org/officeDocument/2006/relationships/tags" Target="../tags/tag129.xml"/><Relationship Id="rId11" Type="http://schemas.openxmlformats.org/officeDocument/2006/relationships/tags" Target="../tags/tag137.xml"/><Relationship Id="rId10" Type="http://schemas.openxmlformats.org/officeDocument/2006/relationships/tags" Target="../tags/tag136.xml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7" Type="http://schemas.openxmlformats.org/officeDocument/2006/relationships/tags" Target="../tags/tag143.xml"/><Relationship Id="rId6" Type="http://schemas.openxmlformats.org/officeDocument/2006/relationships/tags" Target="../tags/tag142.xml"/><Relationship Id="rId5" Type="http://schemas.openxmlformats.org/officeDocument/2006/relationships/tags" Target="../tags/tag141.xml"/><Relationship Id="rId4" Type="http://schemas.openxmlformats.org/officeDocument/2006/relationships/tags" Target="../tags/tag140.xml"/><Relationship Id="rId3" Type="http://schemas.openxmlformats.org/officeDocument/2006/relationships/tags" Target="../tags/tag139.xml"/><Relationship Id="rId2" Type="http://schemas.openxmlformats.org/officeDocument/2006/relationships/tags" Target="../tags/tag138.xml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9" Type="http://schemas.openxmlformats.org/officeDocument/2006/relationships/tags" Target="../tags/tag151.xml"/><Relationship Id="rId8" Type="http://schemas.openxmlformats.org/officeDocument/2006/relationships/tags" Target="../tags/tag150.xml"/><Relationship Id="rId7" Type="http://schemas.openxmlformats.org/officeDocument/2006/relationships/tags" Target="../tags/tag149.xml"/><Relationship Id="rId6" Type="http://schemas.openxmlformats.org/officeDocument/2006/relationships/tags" Target="../tags/tag148.xml"/><Relationship Id="rId5" Type="http://schemas.openxmlformats.org/officeDocument/2006/relationships/tags" Target="../tags/tag147.xml"/><Relationship Id="rId4" Type="http://schemas.openxmlformats.org/officeDocument/2006/relationships/tags" Target="../tags/tag146.xml"/><Relationship Id="rId3" Type="http://schemas.openxmlformats.org/officeDocument/2006/relationships/tags" Target="../tags/tag145.xml"/><Relationship Id="rId2" Type="http://schemas.openxmlformats.org/officeDocument/2006/relationships/tags" Target="../tags/tag144.xml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5" Type="http://schemas.openxmlformats.org/officeDocument/2006/relationships/tags" Target="../tags/tag155.xml"/><Relationship Id="rId4" Type="http://schemas.openxmlformats.org/officeDocument/2006/relationships/tags" Target="../tags/tag154.xml"/><Relationship Id="rId3" Type="http://schemas.openxmlformats.org/officeDocument/2006/relationships/tags" Target="../tags/tag153.xml"/><Relationship Id="rId2" Type="http://schemas.openxmlformats.org/officeDocument/2006/relationships/tags" Target="../tags/tag152.xml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4" Type="http://schemas.openxmlformats.org/officeDocument/2006/relationships/tags" Target="../tags/tag158.xml"/><Relationship Id="rId3" Type="http://schemas.openxmlformats.org/officeDocument/2006/relationships/tags" Target="../tags/tag157.xml"/><Relationship Id="rId2" Type="http://schemas.openxmlformats.org/officeDocument/2006/relationships/tags" Target="../tags/tag156.xml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5" Type="http://schemas.openxmlformats.org/officeDocument/2006/relationships/tags" Target="../tags/tag162.xml"/><Relationship Id="rId4" Type="http://schemas.openxmlformats.org/officeDocument/2006/relationships/tags" Target="../tags/tag161.xml"/><Relationship Id="rId3" Type="http://schemas.openxmlformats.org/officeDocument/2006/relationships/tags" Target="../tags/tag160.xml"/><Relationship Id="rId2" Type="http://schemas.openxmlformats.org/officeDocument/2006/relationships/tags" Target="../tags/tag159.xml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6" Type="http://schemas.openxmlformats.org/officeDocument/2006/relationships/tags" Target="../tags/tag167.xml"/><Relationship Id="rId5" Type="http://schemas.openxmlformats.org/officeDocument/2006/relationships/tags" Target="../tags/tag166.xml"/><Relationship Id="rId4" Type="http://schemas.openxmlformats.org/officeDocument/2006/relationships/tags" Target="../tags/tag165.xml"/><Relationship Id="rId3" Type="http://schemas.openxmlformats.org/officeDocument/2006/relationships/tags" Target="../tags/tag164.xml"/><Relationship Id="rId2" Type="http://schemas.openxmlformats.org/officeDocument/2006/relationships/tags" Target="../tags/tag163.xml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9" Type="http://schemas.openxmlformats.org/officeDocument/2006/relationships/tags" Target="../tags/tag174.xml"/><Relationship Id="rId8" Type="http://schemas.openxmlformats.org/officeDocument/2006/relationships/tags" Target="../tags/tag173.xml"/><Relationship Id="rId7" Type="http://schemas.openxmlformats.org/officeDocument/2006/relationships/tags" Target="../tags/tag172.xml"/><Relationship Id="rId6" Type="http://schemas.openxmlformats.org/officeDocument/2006/relationships/tags" Target="../tags/tag171.xml"/><Relationship Id="rId5" Type="http://schemas.openxmlformats.org/officeDocument/2006/relationships/tags" Target="../tags/tag170.xml"/><Relationship Id="rId4" Type="http://schemas.openxmlformats.org/officeDocument/2006/relationships/image" Target="../media/image17.png"/><Relationship Id="rId3" Type="http://schemas.openxmlformats.org/officeDocument/2006/relationships/tags" Target="../tags/tag169.xml"/><Relationship Id="rId2" Type="http://schemas.openxmlformats.org/officeDocument/2006/relationships/tags" Target="../tags/tag168.xml"/><Relationship Id="rId11" Type="http://schemas.openxmlformats.org/officeDocument/2006/relationships/tags" Target="../tags/tag176.xml"/><Relationship Id="rId10" Type="http://schemas.openxmlformats.org/officeDocument/2006/relationships/tags" Target="../tags/tag175.xml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9" Type="http://schemas.openxmlformats.org/officeDocument/2006/relationships/image" Target="../media/image20.png"/><Relationship Id="rId8" Type="http://schemas.openxmlformats.org/officeDocument/2006/relationships/tags" Target="../tags/tag187.xml"/><Relationship Id="rId7" Type="http://schemas.microsoft.com/office/2007/relationships/hdphoto" Target="../media/image19.wdp"/><Relationship Id="rId67" Type="http://schemas.openxmlformats.org/officeDocument/2006/relationships/tags" Target="../tags/tag236.xml"/><Relationship Id="rId66" Type="http://schemas.openxmlformats.org/officeDocument/2006/relationships/tags" Target="../tags/tag235.xml"/><Relationship Id="rId65" Type="http://schemas.openxmlformats.org/officeDocument/2006/relationships/tags" Target="../tags/tag234.xml"/><Relationship Id="rId64" Type="http://schemas.openxmlformats.org/officeDocument/2006/relationships/tags" Target="../tags/tag233.xml"/><Relationship Id="rId63" Type="http://schemas.openxmlformats.org/officeDocument/2006/relationships/tags" Target="../tags/tag232.xml"/><Relationship Id="rId62" Type="http://schemas.openxmlformats.org/officeDocument/2006/relationships/tags" Target="../tags/tag231.xml"/><Relationship Id="rId61" Type="http://schemas.openxmlformats.org/officeDocument/2006/relationships/tags" Target="../tags/tag230.xml"/><Relationship Id="rId60" Type="http://schemas.microsoft.com/office/2007/relationships/hdphoto" Target="../media/image29.wdp"/><Relationship Id="rId6" Type="http://schemas.openxmlformats.org/officeDocument/2006/relationships/image" Target="../media/image18.png"/><Relationship Id="rId59" Type="http://schemas.openxmlformats.org/officeDocument/2006/relationships/image" Target="../media/image28.png"/><Relationship Id="rId58" Type="http://schemas.openxmlformats.org/officeDocument/2006/relationships/tags" Target="../tags/tag229.xml"/><Relationship Id="rId57" Type="http://schemas.openxmlformats.org/officeDocument/2006/relationships/tags" Target="../tags/tag228.xml"/><Relationship Id="rId56" Type="http://schemas.openxmlformats.org/officeDocument/2006/relationships/tags" Target="../tags/tag227.xml"/><Relationship Id="rId55" Type="http://schemas.microsoft.com/office/2007/relationships/hdphoto" Target="../media/image27.wdp"/><Relationship Id="rId54" Type="http://schemas.openxmlformats.org/officeDocument/2006/relationships/image" Target="../media/image26.png"/><Relationship Id="rId53" Type="http://schemas.openxmlformats.org/officeDocument/2006/relationships/tags" Target="../tags/tag226.xml"/><Relationship Id="rId52" Type="http://schemas.openxmlformats.org/officeDocument/2006/relationships/tags" Target="../tags/tag225.xml"/><Relationship Id="rId51" Type="http://schemas.openxmlformats.org/officeDocument/2006/relationships/tags" Target="../tags/tag224.xml"/><Relationship Id="rId50" Type="http://schemas.openxmlformats.org/officeDocument/2006/relationships/tags" Target="../tags/tag223.xml"/><Relationship Id="rId5" Type="http://schemas.openxmlformats.org/officeDocument/2006/relationships/tags" Target="../tags/tag186.xml"/><Relationship Id="rId49" Type="http://schemas.openxmlformats.org/officeDocument/2006/relationships/tags" Target="../tags/tag222.xml"/><Relationship Id="rId48" Type="http://schemas.openxmlformats.org/officeDocument/2006/relationships/tags" Target="../tags/tag221.xml"/><Relationship Id="rId47" Type="http://schemas.openxmlformats.org/officeDocument/2006/relationships/tags" Target="../tags/tag220.xml"/><Relationship Id="rId46" Type="http://schemas.openxmlformats.org/officeDocument/2006/relationships/tags" Target="../tags/tag219.xml"/><Relationship Id="rId45" Type="http://schemas.openxmlformats.org/officeDocument/2006/relationships/tags" Target="../tags/tag218.xml"/><Relationship Id="rId44" Type="http://schemas.openxmlformats.org/officeDocument/2006/relationships/tags" Target="../tags/tag217.xml"/><Relationship Id="rId43" Type="http://schemas.microsoft.com/office/2007/relationships/hdphoto" Target="../media/image25.wdp"/><Relationship Id="rId42" Type="http://schemas.openxmlformats.org/officeDocument/2006/relationships/image" Target="../media/image24.png"/><Relationship Id="rId41" Type="http://schemas.openxmlformats.org/officeDocument/2006/relationships/tags" Target="../tags/tag216.xml"/><Relationship Id="rId40" Type="http://schemas.openxmlformats.org/officeDocument/2006/relationships/tags" Target="../tags/tag215.xml"/><Relationship Id="rId4" Type="http://schemas.openxmlformats.org/officeDocument/2006/relationships/tags" Target="../tags/tag185.xml"/><Relationship Id="rId39" Type="http://schemas.openxmlformats.org/officeDocument/2006/relationships/tags" Target="../tags/tag214.xml"/><Relationship Id="rId38" Type="http://schemas.openxmlformats.org/officeDocument/2006/relationships/tags" Target="../tags/tag213.xml"/><Relationship Id="rId37" Type="http://schemas.openxmlformats.org/officeDocument/2006/relationships/tags" Target="../tags/tag212.xml"/><Relationship Id="rId36" Type="http://schemas.openxmlformats.org/officeDocument/2006/relationships/tags" Target="../tags/tag211.xml"/><Relationship Id="rId35" Type="http://schemas.openxmlformats.org/officeDocument/2006/relationships/tags" Target="../tags/tag210.xml"/><Relationship Id="rId34" Type="http://schemas.openxmlformats.org/officeDocument/2006/relationships/tags" Target="../tags/tag209.xml"/><Relationship Id="rId33" Type="http://schemas.openxmlformats.org/officeDocument/2006/relationships/tags" Target="../tags/tag208.xml"/><Relationship Id="rId32" Type="http://schemas.openxmlformats.org/officeDocument/2006/relationships/tags" Target="../tags/tag207.xml"/><Relationship Id="rId31" Type="http://schemas.openxmlformats.org/officeDocument/2006/relationships/tags" Target="../tags/tag206.xml"/><Relationship Id="rId30" Type="http://schemas.openxmlformats.org/officeDocument/2006/relationships/tags" Target="../tags/tag205.xml"/><Relationship Id="rId3" Type="http://schemas.openxmlformats.org/officeDocument/2006/relationships/tags" Target="../tags/tag184.xml"/><Relationship Id="rId29" Type="http://schemas.openxmlformats.org/officeDocument/2006/relationships/tags" Target="../tags/tag204.xml"/><Relationship Id="rId28" Type="http://schemas.openxmlformats.org/officeDocument/2006/relationships/tags" Target="../tags/tag203.xml"/><Relationship Id="rId27" Type="http://schemas.openxmlformats.org/officeDocument/2006/relationships/tags" Target="../tags/tag202.xml"/><Relationship Id="rId26" Type="http://schemas.openxmlformats.org/officeDocument/2006/relationships/tags" Target="../tags/tag201.xml"/><Relationship Id="rId25" Type="http://schemas.openxmlformats.org/officeDocument/2006/relationships/tags" Target="../tags/tag200.xml"/><Relationship Id="rId24" Type="http://schemas.openxmlformats.org/officeDocument/2006/relationships/tags" Target="../tags/tag199.xml"/><Relationship Id="rId23" Type="http://schemas.openxmlformats.org/officeDocument/2006/relationships/tags" Target="../tags/tag198.xml"/><Relationship Id="rId22" Type="http://schemas.openxmlformats.org/officeDocument/2006/relationships/tags" Target="../tags/tag197.xml"/><Relationship Id="rId21" Type="http://schemas.openxmlformats.org/officeDocument/2006/relationships/tags" Target="../tags/tag196.xml"/><Relationship Id="rId20" Type="http://schemas.openxmlformats.org/officeDocument/2006/relationships/tags" Target="../tags/tag195.xml"/><Relationship Id="rId2" Type="http://schemas.openxmlformats.org/officeDocument/2006/relationships/tags" Target="../tags/tag183.xml"/><Relationship Id="rId19" Type="http://schemas.openxmlformats.org/officeDocument/2006/relationships/tags" Target="../tags/tag194.xml"/><Relationship Id="rId18" Type="http://schemas.openxmlformats.org/officeDocument/2006/relationships/tags" Target="../tags/tag193.xml"/><Relationship Id="rId17" Type="http://schemas.openxmlformats.org/officeDocument/2006/relationships/tags" Target="../tags/tag192.xml"/><Relationship Id="rId16" Type="http://schemas.openxmlformats.org/officeDocument/2006/relationships/tags" Target="../tags/tag191.xml"/><Relationship Id="rId15" Type="http://schemas.openxmlformats.org/officeDocument/2006/relationships/tags" Target="../tags/tag190.xml"/><Relationship Id="rId14" Type="http://schemas.openxmlformats.org/officeDocument/2006/relationships/tags" Target="../tags/tag189.xml"/><Relationship Id="rId13" Type="http://schemas.microsoft.com/office/2007/relationships/hdphoto" Target="../media/image23.wdp"/><Relationship Id="rId12" Type="http://schemas.openxmlformats.org/officeDocument/2006/relationships/image" Target="../media/image22.png"/><Relationship Id="rId11" Type="http://schemas.openxmlformats.org/officeDocument/2006/relationships/tags" Target="../tags/tag188.xml"/><Relationship Id="rId10" Type="http://schemas.microsoft.com/office/2007/relationships/hdphoto" Target="../media/image21.wdp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6" Type="http://schemas.openxmlformats.org/officeDocument/2006/relationships/tags" Target="../tags/tag241.xml"/><Relationship Id="rId5" Type="http://schemas.openxmlformats.org/officeDocument/2006/relationships/tags" Target="../tags/tag240.xml"/><Relationship Id="rId4" Type="http://schemas.openxmlformats.org/officeDocument/2006/relationships/tags" Target="../tags/tag239.xml"/><Relationship Id="rId3" Type="http://schemas.openxmlformats.org/officeDocument/2006/relationships/tags" Target="../tags/tag238.xml"/><Relationship Id="rId2" Type="http://schemas.openxmlformats.org/officeDocument/2006/relationships/tags" Target="../tags/tag237.xml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9" Type="http://schemas.openxmlformats.org/officeDocument/2006/relationships/tags" Target="../tags/tag249.xml"/><Relationship Id="rId8" Type="http://schemas.openxmlformats.org/officeDocument/2006/relationships/tags" Target="../tags/tag248.xml"/><Relationship Id="rId7" Type="http://schemas.openxmlformats.org/officeDocument/2006/relationships/tags" Target="../tags/tag247.xml"/><Relationship Id="rId6" Type="http://schemas.openxmlformats.org/officeDocument/2006/relationships/tags" Target="../tags/tag246.xml"/><Relationship Id="rId5" Type="http://schemas.openxmlformats.org/officeDocument/2006/relationships/tags" Target="../tags/tag245.xml"/><Relationship Id="rId4" Type="http://schemas.openxmlformats.org/officeDocument/2006/relationships/tags" Target="../tags/tag244.xml"/><Relationship Id="rId3" Type="http://schemas.openxmlformats.org/officeDocument/2006/relationships/tags" Target="../tags/tag243.xml"/><Relationship Id="rId21" Type="http://schemas.openxmlformats.org/officeDocument/2006/relationships/tags" Target="../tags/tag261.xml"/><Relationship Id="rId20" Type="http://schemas.openxmlformats.org/officeDocument/2006/relationships/tags" Target="../tags/tag260.xml"/><Relationship Id="rId2" Type="http://schemas.openxmlformats.org/officeDocument/2006/relationships/tags" Target="../tags/tag242.xml"/><Relationship Id="rId19" Type="http://schemas.openxmlformats.org/officeDocument/2006/relationships/tags" Target="../tags/tag259.xml"/><Relationship Id="rId18" Type="http://schemas.openxmlformats.org/officeDocument/2006/relationships/tags" Target="../tags/tag258.xml"/><Relationship Id="rId17" Type="http://schemas.openxmlformats.org/officeDocument/2006/relationships/tags" Target="../tags/tag257.xml"/><Relationship Id="rId16" Type="http://schemas.openxmlformats.org/officeDocument/2006/relationships/tags" Target="../tags/tag256.xml"/><Relationship Id="rId15" Type="http://schemas.openxmlformats.org/officeDocument/2006/relationships/tags" Target="../tags/tag255.xml"/><Relationship Id="rId14" Type="http://schemas.openxmlformats.org/officeDocument/2006/relationships/tags" Target="../tags/tag254.xml"/><Relationship Id="rId13" Type="http://schemas.openxmlformats.org/officeDocument/2006/relationships/tags" Target="../tags/tag253.xml"/><Relationship Id="rId12" Type="http://schemas.openxmlformats.org/officeDocument/2006/relationships/tags" Target="../tags/tag252.xml"/><Relationship Id="rId11" Type="http://schemas.openxmlformats.org/officeDocument/2006/relationships/tags" Target="../tags/tag251.xml"/><Relationship Id="rId10" Type="http://schemas.openxmlformats.org/officeDocument/2006/relationships/tags" Target="../tags/tag250.xml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9" Type="http://schemas.openxmlformats.org/officeDocument/2006/relationships/tags" Target="../tags/tag269.xml"/><Relationship Id="rId8" Type="http://schemas.openxmlformats.org/officeDocument/2006/relationships/tags" Target="../tags/tag268.xml"/><Relationship Id="rId7" Type="http://schemas.openxmlformats.org/officeDocument/2006/relationships/tags" Target="../tags/tag267.xml"/><Relationship Id="rId6" Type="http://schemas.openxmlformats.org/officeDocument/2006/relationships/tags" Target="../tags/tag266.xml"/><Relationship Id="rId5" Type="http://schemas.openxmlformats.org/officeDocument/2006/relationships/tags" Target="../tags/tag265.xml"/><Relationship Id="rId4" Type="http://schemas.openxmlformats.org/officeDocument/2006/relationships/tags" Target="../tags/tag264.xml"/><Relationship Id="rId30" Type="http://schemas.openxmlformats.org/officeDocument/2006/relationships/tags" Target="../tags/tag288.xml"/><Relationship Id="rId3" Type="http://schemas.openxmlformats.org/officeDocument/2006/relationships/tags" Target="../tags/tag263.xml"/><Relationship Id="rId29" Type="http://schemas.openxmlformats.org/officeDocument/2006/relationships/tags" Target="../tags/tag287.xml"/><Relationship Id="rId28" Type="http://schemas.openxmlformats.org/officeDocument/2006/relationships/tags" Target="../tags/tag286.xml"/><Relationship Id="rId27" Type="http://schemas.openxmlformats.org/officeDocument/2006/relationships/tags" Target="../tags/tag285.xml"/><Relationship Id="rId26" Type="http://schemas.openxmlformats.org/officeDocument/2006/relationships/tags" Target="../tags/tag284.xml"/><Relationship Id="rId25" Type="http://schemas.microsoft.com/office/2007/relationships/hdphoto" Target="../media/image29.wdp"/><Relationship Id="rId24" Type="http://schemas.openxmlformats.org/officeDocument/2006/relationships/image" Target="../media/image28.png"/><Relationship Id="rId23" Type="http://schemas.openxmlformats.org/officeDocument/2006/relationships/tags" Target="../tags/tag283.xml"/><Relationship Id="rId22" Type="http://schemas.openxmlformats.org/officeDocument/2006/relationships/tags" Target="../tags/tag282.xml"/><Relationship Id="rId21" Type="http://schemas.openxmlformats.org/officeDocument/2006/relationships/tags" Target="../tags/tag281.xml"/><Relationship Id="rId20" Type="http://schemas.openxmlformats.org/officeDocument/2006/relationships/tags" Target="../tags/tag280.xml"/><Relationship Id="rId2" Type="http://schemas.openxmlformats.org/officeDocument/2006/relationships/tags" Target="../tags/tag262.xml"/><Relationship Id="rId19" Type="http://schemas.openxmlformats.org/officeDocument/2006/relationships/tags" Target="../tags/tag279.xml"/><Relationship Id="rId18" Type="http://schemas.openxmlformats.org/officeDocument/2006/relationships/tags" Target="../tags/tag278.xml"/><Relationship Id="rId17" Type="http://schemas.openxmlformats.org/officeDocument/2006/relationships/tags" Target="../tags/tag277.xml"/><Relationship Id="rId16" Type="http://schemas.openxmlformats.org/officeDocument/2006/relationships/tags" Target="../tags/tag276.xml"/><Relationship Id="rId15" Type="http://schemas.openxmlformats.org/officeDocument/2006/relationships/tags" Target="../tags/tag275.xml"/><Relationship Id="rId14" Type="http://schemas.openxmlformats.org/officeDocument/2006/relationships/tags" Target="../tags/tag274.xml"/><Relationship Id="rId13" Type="http://schemas.openxmlformats.org/officeDocument/2006/relationships/tags" Target="../tags/tag273.xml"/><Relationship Id="rId12" Type="http://schemas.openxmlformats.org/officeDocument/2006/relationships/tags" Target="../tags/tag272.xml"/><Relationship Id="rId11" Type="http://schemas.openxmlformats.org/officeDocument/2006/relationships/tags" Target="../tags/tag271.xml"/><Relationship Id="rId10" Type="http://schemas.openxmlformats.org/officeDocument/2006/relationships/tags" Target="../tags/tag270.xml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7" Type="http://schemas.openxmlformats.org/officeDocument/2006/relationships/tags" Target="../tags/tag294.xml"/><Relationship Id="rId6" Type="http://schemas.openxmlformats.org/officeDocument/2006/relationships/tags" Target="../tags/tag293.xml"/><Relationship Id="rId5" Type="http://schemas.openxmlformats.org/officeDocument/2006/relationships/tags" Target="../tags/tag292.xml"/><Relationship Id="rId4" Type="http://schemas.openxmlformats.org/officeDocument/2006/relationships/tags" Target="../tags/tag291.xml"/><Relationship Id="rId3" Type="http://schemas.openxmlformats.org/officeDocument/2006/relationships/tags" Target="../tags/tag290.xml"/><Relationship Id="rId2" Type="http://schemas.openxmlformats.org/officeDocument/2006/relationships/tags" Target="../tags/tag289.xml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9" Type="http://schemas.openxmlformats.org/officeDocument/2006/relationships/tags" Target="../tags/tag302.xml"/><Relationship Id="rId8" Type="http://schemas.openxmlformats.org/officeDocument/2006/relationships/tags" Target="../tags/tag301.xml"/><Relationship Id="rId7" Type="http://schemas.openxmlformats.org/officeDocument/2006/relationships/tags" Target="../tags/tag300.xml"/><Relationship Id="rId6" Type="http://schemas.openxmlformats.org/officeDocument/2006/relationships/tags" Target="../tags/tag299.xml"/><Relationship Id="rId5" Type="http://schemas.openxmlformats.org/officeDocument/2006/relationships/tags" Target="../tags/tag298.xml"/><Relationship Id="rId4" Type="http://schemas.openxmlformats.org/officeDocument/2006/relationships/tags" Target="../tags/tag297.xml"/><Relationship Id="rId3" Type="http://schemas.openxmlformats.org/officeDocument/2006/relationships/tags" Target="../tags/tag296.xml"/><Relationship Id="rId2" Type="http://schemas.openxmlformats.org/officeDocument/2006/relationships/tags" Target="../tags/tag295.xml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5" Type="http://schemas.openxmlformats.org/officeDocument/2006/relationships/tags" Target="../tags/tag306.xml"/><Relationship Id="rId4" Type="http://schemas.openxmlformats.org/officeDocument/2006/relationships/tags" Target="../tags/tag305.xml"/><Relationship Id="rId3" Type="http://schemas.openxmlformats.org/officeDocument/2006/relationships/tags" Target="../tags/tag304.xml"/><Relationship Id="rId2" Type="http://schemas.openxmlformats.org/officeDocument/2006/relationships/tags" Target="../tags/tag303.xml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4" Type="http://schemas.openxmlformats.org/officeDocument/2006/relationships/tags" Target="../tags/tag309.xml"/><Relationship Id="rId3" Type="http://schemas.openxmlformats.org/officeDocument/2006/relationships/tags" Target="../tags/tag308.xml"/><Relationship Id="rId2" Type="http://schemas.openxmlformats.org/officeDocument/2006/relationships/tags" Target="../tags/tag307.xml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5" Type="http://schemas.openxmlformats.org/officeDocument/2006/relationships/tags" Target="../tags/tag313.xml"/><Relationship Id="rId4" Type="http://schemas.openxmlformats.org/officeDocument/2006/relationships/tags" Target="../tags/tag312.xml"/><Relationship Id="rId3" Type="http://schemas.openxmlformats.org/officeDocument/2006/relationships/tags" Target="../tags/tag311.xml"/><Relationship Id="rId2" Type="http://schemas.openxmlformats.org/officeDocument/2006/relationships/tags" Target="../tags/tag310.xml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6" Type="http://schemas.openxmlformats.org/officeDocument/2006/relationships/tags" Target="../tags/tag318.xml"/><Relationship Id="rId5" Type="http://schemas.openxmlformats.org/officeDocument/2006/relationships/tags" Target="../tags/tag317.xml"/><Relationship Id="rId4" Type="http://schemas.openxmlformats.org/officeDocument/2006/relationships/tags" Target="../tags/tag316.xml"/><Relationship Id="rId3" Type="http://schemas.openxmlformats.org/officeDocument/2006/relationships/tags" Target="../tags/tag315.xml"/><Relationship Id="rId2" Type="http://schemas.openxmlformats.org/officeDocument/2006/relationships/tags" Target="../tags/tag314.xml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9" Type="http://schemas.microsoft.com/office/2007/relationships/hdphoto" Target="../media/image25.wdp"/><Relationship Id="rId8" Type="http://schemas.openxmlformats.org/officeDocument/2006/relationships/image" Target="../media/image24.png"/><Relationship Id="rId7" Type="http://schemas.openxmlformats.org/officeDocument/2006/relationships/tags" Target="../tags/tag324.xml"/><Relationship Id="rId67" Type="http://schemas.openxmlformats.org/officeDocument/2006/relationships/tags" Target="../tags/tag372.xml"/><Relationship Id="rId66" Type="http://schemas.openxmlformats.org/officeDocument/2006/relationships/tags" Target="../tags/tag371.xml"/><Relationship Id="rId65" Type="http://schemas.openxmlformats.org/officeDocument/2006/relationships/tags" Target="../tags/tag370.xml"/><Relationship Id="rId64" Type="http://schemas.openxmlformats.org/officeDocument/2006/relationships/tags" Target="../tags/tag369.xml"/><Relationship Id="rId63" Type="http://schemas.openxmlformats.org/officeDocument/2006/relationships/tags" Target="../tags/tag368.xml"/><Relationship Id="rId62" Type="http://schemas.openxmlformats.org/officeDocument/2006/relationships/tags" Target="../tags/tag367.xml"/><Relationship Id="rId61" Type="http://schemas.openxmlformats.org/officeDocument/2006/relationships/tags" Target="../tags/tag366.xml"/><Relationship Id="rId60" Type="http://schemas.openxmlformats.org/officeDocument/2006/relationships/tags" Target="../tags/tag365.xml"/><Relationship Id="rId6" Type="http://schemas.openxmlformats.org/officeDocument/2006/relationships/tags" Target="../tags/tag323.xml"/><Relationship Id="rId59" Type="http://schemas.openxmlformats.org/officeDocument/2006/relationships/tags" Target="../tags/tag364.xml"/><Relationship Id="rId58" Type="http://schemas.openxmlformats.org/officeDocument/2006/relationships/tags" Target="../tags/tag363.xml"/><Relationship Id="rId57" Type="http://schemas.openxmlformats.org/officeDocument/2006/relationships/tags" Target="../tags/tag362.xml"/><Relationship Id="rId56" Type="http://schemas.openxmlformats.org/officeDocument/2006/relationships/tags" Target="../tags/tag361.xml"/><Relationship Id="rId55" Type="http://schemas.openxmlformats.org/officeDocument/2006/relationships/tags" Target="../tags/tag360.xml"/><Relationship Id="rId54" Type="http://schemas.openxmlformats.org/officeDocument/2006/relationships/tags" Target="../tags/tag359.xml"/><Relationship Id="rId53" Type="http://schemas.openxmlformats.org/officeDocument/2006/relationships/tags" Target="../tags/tag358.xml"/><Relationship Id="rId52" Type="http://schemas.openxmlformats.org/officeDocument/2006/relationships/tags" Target="../tags/tag357.xml"/><Relationship Id="rId51" Type="http://schemas.openxmlformats.org/officeDocument/2006/relationships/tags" Target="../tags/tag356.xml"/><Relationship Id="rId50" Type="http://schemas.openxmlformats.org/officeDocument/2006/relationships/tags" Target="../tags/tag355.xml"/><Relationship Id="rId5" Type="http://schemas.openxmlformats.org/officeDocument/2006/relationships/tags" Target="../tags/tag322.xml"/><Relationship Id="rId49" Type="http://schemas.openxmlformats.org/officeDocument/2006/relationships/tags" Target="../tags/tag354.xml"/><Relationship Id="rId48" Type="http://schemas.openxmlformats.org/officeDocument/2006/relationships/tags" Target="../tags/tag353.xml"/><Relationship Id="rId47" Type="http://schemas.openxmlformats.org/officeDocument/2006/relationships/tags" Target="../tags/tag352.xml"/><Relationship Id="rId46" Type="http://schemas.openxmlformats.org/officeDocument/2006/relationships/tags" Target="../tags/tag351.xml"/><Relationship Id="rId45" Type="http://schemas.openxmlformats.org/officeDocument/2006/relationships/tags" Target="../tags/tag350.xml"/><Relationship Id="rId44" Type="http://schemas.openxmlformats.org/officeDocument/2006/relationships/tags" Target="../tags/tag349.xml"/><Relationship Id="rId43" Type="http://schemas.openxmlformats.org/officeDocument/2006/relationships/tags" Target="../tags/tag348.xml"/><Relationship Id="rId42" Type="http://schemas.openxmlformats.org/officeDocument/2006/relationships/tags" Target="../tags/tag347.xml"/><Relationship Id="rId41" Type="http://schemas.openxmlformats.org/officeDocument/2006/relationships/tags" Target="../tags/tag346.xml"/><Relationship Id="rId40" Type="http://schemas.openxmlformats.org/officeDocument/2006/relationships/tags" Target="../tags/tag345.xml"/><Relationship Id="rId4" Type="http://schemas.openxmlformats.org/officeDocument/2006/relationships/tags" Target="../tags/tag321.xml"/><Relationship Id="rId39" Type="http://schemas.openxmlformats.org/officeDocument/2006/relationships/tags" Target="../tags/tag344.xml"/><Relationship Id="rId38" Type="http://schemas.openxmlformats.org/officeDocument/2006/relationships/tags" Target="../tags/tag343.xml"/><Relationship Id="rId37" Type="http://schemas.microsoft.com/office/2007/relationships/hdphoto" Target="../media/image23.wdp"/><Relationship Id="rId36" Type="http://schemas.openxmlformats.org/officeDocument/2006/relationships/image" Target="../media/image22.png"/><Relationship Id="rId35" Type="http://schemas.openxmlformats.org/officeDocument/2006/relationships/tags" Target="../tags/tag342.xml"/><Relationship Id="rId34" Type="http://schemas.microsoft.com/office/2007/relationships/hdphoto" Target="../media/image21.wdp"/><Relationship Id="rId33" Type="http://schemas.openxmlformats.org/officeDocument/2006/relationships/image" Target="../media/image20.png"/><Relationship Id="rId32" Type="http://schemas.openxmlformats.org/officeDocument/2006/relationships/tags" Target="../tags/tag341.xml"/><Relationship Id="rId31" Type="http://schemas.microsoft.com/office/2007/relationships/hdphoto" Target="../media/image19.wdp"/><Relationship Id="rId30" Type="http://schemas.openxmlformats.org/officeDocument/2006/relationships/image" Target="../media/image18.png"/><Relationship Id="rId3" Type="http://schemas.openxmlformats.org/officeDocument/2006/relationships/tags" Target="../tags/tag320.xml"/><Relationship Id="rId29" Type="http://schemas.openxmlformats.org/officeDocument/2006/relationships/tags" Target="../tags/tag340.xml"/><Relationship Id="rId28" Type="http://schemas.openxmlformats.org/officeDocument/2006/relationships/tags" Target="../tags/tag339.xml"/><Relationship Id="rId27" Type="http://schemas.openxmlformats.org/officeDocument/2006/relationships/tags" Target="../tags/tag338.xml"/><Relationship Id="rId26" Type="http://schemas.microsoft.com/office/2007/relationships/hdphoto" Target="../media/image29.wdp"/><Relationship Id="rId25" Type="http://schemas.openxmlformats.org/officeDocument/2006/relationships/image" Target="../media/image28.png"/><Relationship Id="rId24" Type="http://schemas.openxmlformats.org/officeDocument/2006/relationships/tags" Target="../tags/tag337.xml"/><Relationship Id="rId23" Type="http://schemas.openxmlformats.org/officeDocument/2006/relationships/tags" Target="../tags/tag336.xml"/><Relationship Id="rId22" Type="http://schemas.openxmlformats.org/officeDocument/2006/relationships/tags" Target="../tags/tag335.xml"/><Relationship Id="rId21" Type="http://schemas.microsoft.com/office/2007/relationships/hdphoto" Target="../media/image27.wdp"/><Relationship Id="rId20" Type="http://schemas.openxmlformats.org/officeDocument/2006/relationships/image" Target="../media/image26.png"/><Relationship Id="rId2" Type="http://schemas.openxmlformats.org/officeDocument/2006/relationships/tags" Target="../tags/tag319.xml"/><Relationship Id="rId19" Type="http://schemas.openxmlformats.org/officeDocument/2006/relationships/tags" Target="../tags/tag334.xml"/><Relationship Id="rId18" Type="http://schemas.openxmlformats.org/officeDocument/2006/relationships/tags" Target="../tags/tag333.xml"/><Relationship Id="rId17" Type="http://schemas.openxmlformats.org/officeDocument/2006/relationships/tags" Target="../tags/tag332.xml"/><Relationship Id="rId16" Type="http://schemas.openxmlformats.org/officeDocument/2006/relationships/tags" Target="../tags/tag331.xml"/><Relationship Id="rId15" Type="http://schemas.openxmlformats.org/officeDocument/2006/relationships/tags" Target="../tags/tag330.xml"/><Relationship Id="rId14" Type="http://schemas.openxmlformats.org/officeDocument/2006/relationships/tags" Target="../tags/tag329.xml"/><Relationship Id="rId13" Type="http://schemas.openxmlformats.org/officeDocument/2006/relationships/tags" Target="../tags/tag328.xml"/><Relationship Id="rId12" Type="http://schemas.openxmlformats.org/officeDocument/2006/relationships/tags" Target="../tags/tag327.xml"/><Relationship Id="rId11" Type="http://schemas.openxmlformats.org/officeDocument/2006/relationships/tags" Target="../tags/tag326.xml"/><Relationship Id="rId10" Type="http://schemas.openxmlformats.org/officeDocument/2006/relationships/tags" Target="../tags/tag325.xml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5293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 showMasterSp="0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20000"/>
          </a:blip>
          <a:srcRect/>
          <a:stretch>
            <a:fillRect/>
          </a:stretch>
        </p:blipFill>
        <p:spPr>
          <a:xfrm>
            <a:off x="199834" y="3954868"/>
            <a:ext cx="2843991" cy="2480153"/>
          </a:xfrm>
          <a:custGeom>
            <a:avLst/>
            <a:gdLst>
              <a:gd name="connsiteX0" fmla="*/ 1073840 w 3791988"/>
              <a:gd name="connsiteY0" fmla="*/ 0 h 2480153"/>
              <a:gd name="connsiteX1" fmla="*/ 2990322 w 3791988"/>
              <a:gd name="connsiteY1" fmla="*/ 526093 h 2480153"/>
              <a:gd name="connsiteX2" fmla="*/ 3791988 w 3791988"/>
              <a:gd name="connsiteY2" fmla="*/ 1189972 h 2480153"/>
              <a:gd name="connsiteX3" fmla="*/ 3566520 w 3791988"/>
              <a:gd name="connsiteY3" fmla="*/ 1753643 h 2480153"/>
              <a:gd name="connsiteX4" fmla="*/ 2752328 w 3791988"/>
              <a:gd name="connsiteY4" fmla="*/ 1979112 h 2480153"/>
              <a:gd name="connsiteX5" fmla="*/ 835846 w 3791988"/>
              <a:gd name="connsiteY5" fmla="*/ 2480153 h 2480153"/>
              <a:gd name="connsiteX6" fmla="*/ 0 w 3791988"/>
              <a:gd name="connsiteY6" fmla="*/ 2376962 h 2480153"/>
              <a:gd name="connsiteX7" fmla="*/ 0 w 3791988"/>
              <a:gd name="connsiteY7" fmla="*/ 240299 h 2480153"/>
              <a:gd name="connsiteX8" fmla="*/ 1073840 w 3791988"/>
              <a:gd name="connsiteY8" fmla="*/ 0 h 248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1988" h="2480153">
                <a:moveTo>
                  <a:pt x="1073840" y="0"/>
                </a:moveTo>
                <a:lnTo>
                  <a:pt x="2990322" y="526093"/>
                </a:lnTo>
                <a:lnTo>
                  <a:pt x="3791988" y="1189972"/>
                </a:lnTo>
                <a:lnTo>
                  <a:pt x="3566520" y="1753643"/>
                </a:lnTo>
                <a:lnTo>
                  <a:pt x="2752328" y="1979112"/>
                </a:lnTo>
                <a:lnTo>
                  <a:pt x="835846" y="2480153"/>
                </a:lnTo>
                <a:lnTo>
                  <a:pt x="0" y="2376962"/>
                </a:lnTo>
                <a:lnTo>
                  <a:pt x="0" y="240299"/>
                </a:lnTo>
                <a:lnTo>
                  <a:pt x="1073840" y="0"/>
                </a:lnTo>
                <a:close/>
              </a:path>
            </a:pathLst>
          </a:custGeom>
        </p:spPr>
      </p:pic>
      <p:pic>
        <p:nvPicPr>
          <p:cNvPr id="16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216075" y="5799551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7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/>
          <a:srcRect/>
          <a:stretch>
            <a:fillRect/>
          </a:stretch>
        </p:blipFill>
        <p:spPr>
          <a:xfrm>
            <a:off x="2686834" y="2843513"/>
            <a:ext cx="1336555" cy="2610560"/>
          </a:xfrm>
          <a:custGeom>
            <a:avLst/>
            <a:gdLst>
              <a:gd name="connsiteX0" fmla="*/ 346343 w 1782073"/>
              <a:gd name="connsiteY0" fmla="*/ 0 h 2610560"/>
              <a:gd name="connsiteX1" fmla="*/ 375781 w 1782073"/>
              <a:gd name="connsiteY1" fmla="*/ 713879 h 2610560"/>
              <a:gd name="connsiteX2" fmla="*/ 801666 w 1782073"/>
              <a:gd name="connsiteY2" fmla="*/ 1214920 h 2610560"/>
              <a:gd name="connsiteX3" fmla="*/ 1678488 w 1782073"/>
              <a:gd name="connsiteY3" fmla="*/ 2467523 h 2610560"/>
              <a:gd name="connsiteX4" fmla="*/ 1728592 w 1782073"/>
              <a:gd name="connsiteY4" fmla="*/ 2605309 h 2610560"/>
              <a:gd name="connsiteX5" fmla="*/ 1782073 w 1782073"/>
              <a:gd name="connsiteY5" fmla="*/ 2605309 h 2610560"/>
              <a:gd name="connsiteX6" fmla="*/ 1743566 w 1782073"/>
              <a:gd name="connsiteY6" fmla="*/ 2610560 h 2610560"/>
              <a:gd name="connsiteX7" fmla="*/ 494795 w 1782073"/>
              <a:gd name="connsiteY7" fmla="*/ 2586999 h 2610560"/>
              <a:gd name="connsiteX8" fmla="*/ 0 w 1782073"/>
              <a:gd name="connsiteY8" fmla="*/ 490006 h 2610560"/>
              <a:gd name="connsiteX9" fmla="*/ 47123 w 1782073"/>
              <a:gd name="connsiteY9" fmla="*/ 230827 h 2610560"/>
              <a:gd name="connsiteX10" fmla="*/ 346343 w 1782073"/>
              <a:gd name="connsiteY10" fmla="*/ 0 h 261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073" h="2610560">
                <a:moveTo>
                  <a:pt x="346343" y="0"/>
                </a:moveTo>
                <a:lnTo>
                  <a:pt x="375781" y="713879"/>
                </a:lnTo>
                <a:cubicBezTo>
                  <a:pt x="375781" y="989799"/>
                  <a:pt x="358067" y="771321"/>
                  <a:pt x="801666" y="1214920"/>
                </a:cubicBezTo>
                <a:lnTo>
                  <a:pt x="1678488" y="2467523"/>
                </a:lnTo>
                <a:lnTo>
                  <a:pt x="1728592" y="2605309"/>
                </a:lnTo>
                <a:lnTo>
                  <a:pt x="1782073" y="2605309"/>
                </a:lnTo>
                <a:lnTo>
                  <a:pt x="1743566" y="2610560"/>
                </a:lnTo>
                <a:lnTo>
                  <a:pt x="494795" y="2586999"/>
                </a:lnTo>
                <a:lnTo>
                  <a:pt x="0" y="490006"/>
                </a:lnTo>
                <a:lnTo>
                  <a:pt x="47123" y="230827"/>
                </a:lnTo>
                <a:lnTo>
                  <a:pt x="346343" y="0"/>
                </a:lnTo>
                <a:close/>
              </a:path>
            </a:pathLst>
          </a:custGeom>
        </p:spPr>
      </p:pic>
      <p:pic>
        <p:nvPicPr>
          <p:cNvPr id="18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9"/>
          <a:srcRect/>
          <a:stretch>
            <a:fillRect/>
          </a:stretch>
        </p:blipFill>
        <p:spPr>
          <a:xfrm>
            <a:off x="4023389" y="3954786"/>
            <a:ext cx="1392089" cy="1494036"/>
          </a:xfrm>
          <a:custGeom>
            <a:avLst/>
            <a:gdLst>
              <a:gd name="connsiteX0" fmla="*/ 1856119 w 1856119"/>
              <a:gd name="connsiteY0" fmla="*/ 0 h 1494036"/>
              <a:gd name="connsiteX1" fmla="*/ 1712688 w 1856119"/>
              <a:gd name="connsiteY1" fmla="*/ 654792 h 1494036"/>
              <a:gd name="connsiteX2" fmla="*/ 1512272 w 1856119"/>
              <a:gd name="connsiteY2" fmla="*/ 1494036 h 1494036"/>
              <a:gd name="connsiteX3" fmla="*/ 0 w 1856119"/>
              <a:gd name="connsiteY3" fmla="*/ 1494036 h 1494036"/>
              <a:gd name="connsiteX4" fmla="*/ 479850 w 1856119"/>
              <a:gd name="connsiteY4" fmla="*/ 1428600 h 1494036"/>
              <a:gd name="connsiteX5" fmla="*/ 1045331 w 1856119"/>
              <a:gd name="connsiteY5" fmla="*/ 1075176 h 1494036"/>
              <a:gd name="connsiteX6" fmla="*/ 1856119 w 1856119"/>
              <a:gd name="connsiteY6" fmla="*/ 0 h 1494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6119" h="1494036">
                <a:moveTo>
                  <a:pt x="1856119" y="0"/>
                </a:moveTo>
                <a:lnTo>
                  <a:pt x="1712688" y="654792"/>
                </a:lnTo>
                <a:lnTo>
                  <a:pt x="1512272" y="1494036"/>
                </a:lnTo>
                <a:lnTo>
                  <a:pt x="0" y="1494036"/>
                </a:lnTo>
                <a:lnTo>
                  <a:pt x="479850" y="1428600"/>
                </a:lnTo>
                <a:lnTo>
                  <a:pt x="1045331" y="1075176"/>
                </a:lnTo>
                <a:lnTo>
                  <a:pt x="1856119" y="0"/>
                </a:lnTo>
                <a:close/>
              </a:path>
            </a:pathLst>
          </a:custGeom>
        </p:spPr>
      </p:pic>
      <p:pic>
        <p:nvPicPr>
          <p:cNvPr id="19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1"/>
          <a:srcRect/>
          <a:stretch>
            <a:fillRect/>
          </a:stretch>
        </p:blipFill>
        <p:spPr>
          <a:xfrm>
            <a:off x="6025991" y="291465"/>
            <a:ext cx="1938338" cy="2301240"/>
          </a:xfrm>
          <a:custGeom>
            <a:avLst/>
            <a:gdLst>
              <a:gd name="connsiteX0" fmla="*/ 0 w 1803749"/>
              <a:gd name="connsiteY0" fmla="*/ 0 h 2149842"/>
              <a:gd name="connsiteX1" fmla="*/ 1214706 w 1803749"/>
              <a:gd name="connsiteY1" fmla="*/ 93955 h 2149842"/>
              <a:gd name="connsiteX2" fmla="*/ 1803749 w 1803749"/>
              <a:gd name="connsiteY2" fmla="*/ 1460535 h 2149842"/>
              <a:gd name="connsiteX3" fmla="*/ 1615254 w 1803749"/>
              <a:gd name="connsiteY3" fmla="*/ 1649028 h 2149842"/>
              <a:gd name="connsiteX4" fmla="*/ 1002651 w 1803749"/>
              <a:gd name="connsiteY4" fmla="*/ 2049576 h 2149842"/>
              <a:gd name="connsiteX5" fmla="*/ 767032 w 1803749"/>
              <a:gd name="connsiteY5" fmla="*/ 2073138 h 2149842"/>
              <a:gd name="connsiteX6" fmla="*/ 0 w 1803749"/>
              <a:gd name="connsiteY6" fmla="*/ 2149842 h 2149842"/>
              <a:gd name="connsiteX7" fmla="*/ 0 w 1803749"/>
              <a:gd name="connsiteY7" fmla="*/ 0 h 21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749" h="2149842">
                <a:moveTo>
                  <a:pt x="0" y="0"/>
                </a:moveTo>
                <a:lnTo>
                  <a:pt x="1214706" y="93955"/>
                </a:lnTo>
                <a:lnTo>
                  <a:pt x="1803749" y="1460535"/>
                </a:lnTo>
                <a:lnTo>
                  <a:pt x="1615254" y="1649028"/>
                </a:lnTo>
                <a:lnTo>
                  <a:pt x="1002651" y="2049576"/>
                </a:lnTo>
                <a:lnTo>
                  <a:pt x="767032" y="2073138"/>
                </a:lnTo>
                <a:lnTo>
                  <a:pt x="0" y="214984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20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3"/>
          <a:srcRect/>
          <a:stretch>
            <a:fillRect/>
          </a:stretch>
        </p:blipFill>
        <p:spPr>
          <a:xfrm>
            <a:off x="1400175" y="1598930"/>
            <a:ext cx="7743825" cy="5259070"/>
          </a:xfrm>
          <a:custGeom>
            <a:avLst/>
            <a:gdLst>
              <a:gd name="connsiteX0" fmla="*/ 0 w 11324306"/>
              <a:gd name="connsiteY0" fmla="*/ 0 h 5768236"/>
              <a:gd name="connsiteX1" fmla="*/ 11324306 w 11324306"/>
              <a:gd name="connsiteY1" fmla="*/ 0 h 5768236"/>
              <a:gd name="connsiteX2" fmla="*/ 11324306 w 11324306"/>
              <a:gd name="connsiteY2" fmla="*/ 5768236 h 5768236"/>
              <a:gd name="connsiteX3" fmla="*/ 4568603 w 11324306"/>
              <a:gd name="connsiteY3" fmla="*/ 5768236 h 5768236"/>
              <a:gd name="connsiteX4" fmla="*/ 4568603 w 11324306"/>
              <a:gd name="connsiteY4" fmla="*/ 5636713 h 5768236"/>
              <a:gd name="connsiteX5" fmla="*/ 485117 w 11324306"/>
              <a:gd name="connsiteY5" fmla="*/ 5636713 h 5768236"/>
              <a:gd name="connsiteX6" fmla="*/ 485117 w 11324306"/>
              <a:gd name="connsiteY6" fmla="*/ 5768236 h 5768236"/>
              <a:gd name="connsiteX7" fmla="*/ 0 w 11324306"/>
              <a:gd name="connsiteY7" fmla="*/ 5768236 h 5768236"/>
              <a:gd name="connsiteX8" fmla="*/ 0 w 11324306"/>
              <a:gd name="connsiteY8" fmla="*/ 4894694 h 5768236"/>
              <a:gd name="connsiteX9" fmla="*/ 835846 w 11324306"/>
              <a:gd name="connsiteY9" fmla="*/ 4997885 h 5768236"/>
              <a:gd name="connsiteX10" fmla="*/ 2752328 w 11324306"/>
              <a:gd name="connsiteY10" fmla="*/ 4496844 h 5768236"/>
              <a:gd name="connsiteX11" fmla="*/ 3566521 w 11324306"/>
              <a:gd name="connsiteY11" fmla="*/ 4271375 h 5768236"/>
              <a:gd name="connsiteX12" fmla="*/ 3791988 w 11324306"/>
              <a:gd name="connsiteY12" fmla="*/ 3707704 h 5768236"/>
              <a:gd name="connsiteX13" fmla="*/ 2990322 w 11324306"/>
              <a:gd name="connsiteY13" fmla="*/ 3043825 h 5768236"/>
              <a:gd name="connsiteX14" fmla="*/ 1073840 w 11324306"/>
              <a:gd name="connsiteY14" fmla="*/ 2517732 h 5768236"/>
              <a:gd name="connsiteX15" fmla="*/ 0 w 11324306"/>
              <a:gd name="connsiteY15" fmla="*/ 2758031 h 5768236"/>
              <a:gd name="connsiteX16" fmla="*/ 0 w 11324306"/>
              <a:gd name="connsiteY16" fmla="*/ 0 h 5768236"/>
              <a:gd name="connsiteX17" fmla="*/ 6384876 w 11324306"/>
              <a:gd name="connsiteY17" fmla="*/ 588724 h 5768236"/>
              <a:gd name="connsiteX18" fmla="*/ 6209511 w 11324306"/>
              <a:gd name="connsiteY18" fmla="*/ 638828 h 5768236"/>
              <a:gd name="connsiteX19" fmla="*/ 5445424 w 11324306"/>
              <a:gd name="connsiteY19" fmla="*/ 1340285 h 5768236"/>
              <a:gd name="connsiteX20" fmla="*/ 4568602 w 11324306"/>
              <a:gd name="connsiteY20" fmla="*/ 2016691 h 5768236"/>
              <a:gd name="connsiteX21" fmla="*/ 4543550 w 11324306"/>
              <a:gd name="connsiteY21" fmla="*/ 2154477 h 5768236"/>
              <a:gd name="connsiteX22" fmla="*/ 4806596 w 11324306"/>
              <a:gd name="connsiteY22" fmla="*/ 3269294 h 5768236"/>
              <a:gd name="connsiteX23" fmla="*/ 5470476 w 11324306"/>
              <a:gd name="connsiteY23" fmla="*/ 3281820 h 5768236"/>
              <a:gd name="connsiteX24" fmla="*/ 5746048 w 11324306"/>
              <a:gd name="connsiteY24" fmla="*/ 3244241 h 5768236"/>
              <a:gd name="connsiteX25" fmla="*/ 6046673 w 11324306"/>
              <a:gd name="connsiteY25" fmla="*/ 3056351 h 5768236"/>
              <a:gd name="connsiteX26" fmla="*/ 6622870 w 11324306"/>
              <a:gd name="connsiteY26" fmla="*/ 2292263 h 5768236"/>
              <a:gd name="connsiteX27" fmla="*/ 6910969 w 11324306"/>
              <a:gd name="connsiteY27" fmla="*/ 1991639 h 5768236"/>
              <a:gd name="connsiteX28" fmla="*/ 7224120 w 11324306"/>
              <a:gd name="connsiteY28" fmla="*/ 1866378 h 5768236"/>
              <a:gd name="connsiteX29" fmla="*/ 7913051 w 11324306"/>
              <a:gd name="connsiteY29" fmla="*/ 1866378 h 5768236"/>
              <a:gd name="connsiteX30" fmla="*/ 8414092 w 11324306"/>
              <a:gd name="connsiteY30" fmla="*/ 1816274 h 5768236"/>
              <a:gd name="connsiteX31" fmla="*/ 8539353 w 11324306"/>
              <a:gd name="connsiteY31" fmla="*/ 1803748 h 5768236"/>
              <a:gd name="connsiteX32" fmla="*/ 8865029 w 11324306"/>
              <a:gd name="connsiteY32" fmla="*/ 1590806 h 5768236"/>
              <a:gd name="connsiteX33" fmla="*/ 8965238 w 11324306"/>
              <a:gd name="connsiteY33" fmla="*/ 1490598 h 5768236"/>
              <a:gd name="connsiteX34" fmla="*/ 8652087 w 11324306"/>
              <a:gd name="connsiteY34" fmla="*/ 764088 h 5768236"/>
              <a:gd name="connsiteX35" fmla="*/ 6384876 w 11324306"/>
              <a:gd name="connsiteY35" fmla="*/ 588724 h 5768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24306" h="5768236">
                <a:moveTo>
                  <a:pt x="0" y="0"/>
                </a:moveTo>
                <a:lnTo>
                  <a:pt x="11324306" y="0"/>
                </a:lnTo>
                <a:lnTo>
                  <a:pt x="11324306" y="5768236"/>
                </a:lnTo>
                <a:lnTo>
                  <a:pt x="4568603" y="5768236"/>
                </a:lnTo>
                <a:lnTo>
                  <a:pt x="4568603" y="5636713"/>
                </a:lnTo>
                <a:lnTo>
                  <a:pt x="485117" y="5636713"/>
                </a:lnTo>
                <a:lnTo>
                  <a:pt x="485117" y="5768236"/>
                </a:lnTo>
                <a:lnTo>
                  <a:pt x="0" y="5768236"/>
                </a:lnTo>
                <a:lnTo>
                  <a:pt x="0" y="4894694"/>
                </a:lnTo>
                <a:lnTo>
                  <a:pt x="835846" y="4997885"/>
                </a:lnTo>
                <a:lnTo>
                  <a:pt x="2752328" y="4496844"/>
                </a:lnTo>
                <a:lnTo>
                  <a:pt x="3566521" y="4271375"/>
                </a:lnTo>
                <a:lnTo>
                  <a:pt x="3791988" y="3707704"/>
                </a:lnTo>
                <a:lnTo>
                  <a:pt x="2990322" y="3043825"/>
                </a:lnTo>
                <a:lnTo>
                  <a:pt x="1073840" y="2517732"/>
                </a:lnTo>
                <a:lnTo>
                  <a:pt x="0" y="2758031"/>
                </a:lnTo>
                <a:lnTo>
                  <a:pt x="0" y="0"/>
                </a:lnTo>
                <a:close/>
                <a:moveTo>
                  <a:pt x="6384876" y="588724"/>
                </a:moveTo>
                <a:cubicBezTo>
                  <a:pt x="6212810" y="615196"/>
                  <a:pt x="6246600" y="564657"/>
                  <a:pt x="6209511" y="638828"/>
                </a:cubicBezTo>
                <a:lnTo>
                  <a:pt x="5445424" y="1340285"/>
                </a:lnTo>
                <a:lnTo>
                  <a:pt x="4568602" y="2016691"/>
                </a:lnTo>
                <a:lnTo>
                  <a:pt x="4543550" y="2154477"/>
                </a:lnTo>
                <a:lnTo>
                  <a:pt x="4806596" y="3269294"/>
                </a:lnTo>
                <a:lnTo>
                  <a:pt x="5470476" y="3281820"/>
                </a:lnTo>
                <a:lnTo>
                  <a:pt x="5746048" y="3244241"/>
                </a:lnTo>
                <a:lnTo>
                  <a:pt x="6046673" y="3056351"/>
                </a:lnTo>
                <a:lnTo>
                  <a:pt x="6622870" y="2292263"/>
                </a:lnTo>
                <a:lnTo>
                  <a:pt x="6910969" y="1991639"/>
                </a:lnTo>
                <a:lnTo>
                  <a:pt x="7224120" y="1866378"/>
                </a:lnTo>
                <a:lnTo>
                  <a:pt x="7913051" y="1866378"/>
                </a:lnTo>
                <a:lnTo>
                  <a:pt x="8414092" y="1816274"/>
                </a:lnTo>
                <a:lnTo>
                  <a:pt x="8539353" y="1803748"/>
                </a:lnTo>
                <a:lnTo>
                  <a:pt x="8865029" y="1590806"/>
                </a:lnTo>
                <a:lnTo>
                  <a:pt x="8965238" y="1490598"/>
                </a:lnTo>
                <a:lnTo>
                  <a:pt x="8652087" y="764088"/>
                </a:lnTo>
                <a:lnTo>
                  <a:pt x="6384876" y="588724"/>
                </a:lnTo>
                <a:close/>
              </a:path>
            </a:pathLst>
          </a:custGeom>
        </p:spPr>
      </p:pic>
      <p:pic>
        <p:nvPicPr>
          <p:cNvPr id="22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15"/>
          <a:srcRect/>
          <a:stretch>
            <a:fillRect/>
          </a:stretch>
        </p:blipFill>
        <p:spPr>
          <a:xfrm>
            <a:off x="5342573" y="1598930"/>
            <a:ext cx="3105626" cy="3205480"/>
          </a:xfrm>
          <a:custGeom>
            <a:avLst/>
            <a:gdLst>
              <a:gd name="connsiteX0" fmla="*/ 793129 w 4315895"/>
              <a:gd name="connsiteY0" fmla="*/ 0 h 3341011"/>
              <a:gd name="connsiteX1" fmla="*/ 4180932 w 4315895"/>
              <a:gd name="connsiteY1" fmla="*/ 0 h 3341011"/>
              <a:gd name="connsiteX2" fmla="*/ 4315895 w 4315895"/>
              <a:gd name="connsiteY2" fmla="*/ 10439 h 3341011"/>
              <a:gd name="connsiteX3" fmla="*/ 4315895 w 4315895"/>
              <a:gd name="connsiteY3" fmla="*/ 2160281 h 3341011"/>
              <a:gd name="connsiteX4" fmla="*/ 4140460 w 4315895"/>
              <a:gd name="connsiteY4" fmla="*/ 2177824 h 3341011"/>
              <a:gd name="connsiteX5" fmla="*/ 2844567 w 4315895"/>
              <a:gd name="connsiteY5" fmla="*/ 2177824 h 3341011"/>
              <a:gd name="connsiteX6" fmla="*/ 2255523 w 4315895"/>
              <a:gd name="connsiteY6" fmla="*/ 2413442 h 3341011"/>
              <a:gd name="connsiteX7" fmla="*/ 1713603 w 4315895"/>
              <a:gd name="connsiteY7" fmla="*/ 2978922 h 3341011"/>
              <a:gd name="connsiteX8" fmla="*/ 1440553 w 4315895"/>
              <a:gd name="connsiteY8" fmla="*/ 3341011 h 3341011"/>
              <a:gd name="connsiteX9" fmla="*/ 1585221 w 4315895"/>
              <a:gd name="connsiteY9" fmla="*/ 2680570 h 3341011"/>
              <a:gd name="connsiteX10" fmla="*/ 1635325 w 4315895"/>
              <a:gd name="connsiteY10" fmla="*/ 1741118 h 3341011"/>
              <a:gd name="connsiteX11" fmla="*/ 1672903 w 4315895"/>
              <a:gd name="connsiteY11" fmla="*/ 764088 h 3341011"/>
              <a:gd name="connsiteX12" fmla="*/ 1359753 w 4315895"/>
              <a:gd name="connsiteY12" fmla="*/ 751562 h 3341011"/>
              <a:gd name="connsiteX13" fmla="*/ 0 w 4315895"/>
              <a:gd name="connsiteY13" fmla="*/ 728118 h 3341011"/>
              <a:gd name="connsiteX14" fmla="*/ 793129 w 4315895"/>
              <a:gd name="connsiteY14" fmla="*/ 0 h 334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15895" h="3341011">
                <a:moveTo>
                  <a:pt x="793129" y="0"/>
                </a:moveTo>
                <a:lnTo>
                  <a:pt x="4180932" y="0"/>
                </a:lnTo>
                <a:lnTo>
                  <a:pt x="4315895" y="10439"/>
                </a:lnTo>
                <a:lnTo>
                  <a:pt x="4315895" y="2160281"/>
                </a:lnTo>
                <a:lnTo>
                  <a:pt x="4140460" y="2177824"/>
                </a:lnTo>
                <a:lnTo>
                  <a:pt x="2844567" y="2177824"/>
                </a:lnTo>
                <a:lnTo>
                  <a:pt x="2255523" y="2413442"/>
                </a:lnTo>
                <a:lnTo>
                  <a:pt x="1713603" y="2978922"/>
                </a:lnTo>
                <a:lnTo>
                  <a:pt x="1440553" y="3341011"/>
                </a:lnTo>
                <a:lnTo>
                  <a:pt x="1585221" y="2680570"/>
                </a:lnTo>
                <a:lnTo>
                  <a:pt x="1635325" y="1741118"/>
                </a:lnTo>
                <a:lnTo>
                  <a:pt x="1672903" y="764088"/>
                </a:lnTo>
                <a:lnTo>
                  <a:pt x="1359753" y="751562"/>
                </a:lnTo>
                <a:lnTo>
                  <a:pt x="0" y="728118"/>
                </a:lnTo>
                <a:lnTo>
                  <a:pt x="793129" y="0"/>
                </a:lnTo>
                <a:close/>
              </a:path>
            </a:pathLst>
          </a:custGeom>
        </p:spPr>
      </p:pic>
      <p:sp>
        <p:nvSpPr>
          <p:cNvPr id="23" name="矩形 22"/>
          <p:cNvSpPr/>
          <p:nvPr>
            <p:custDataLst>
              <p:tags r:id="rId16"/>
            </p:custDataLst>
          </p:nvPr>
        </p:nvSpPr>
        <p:spPr>
          <a:xfrm>
            <a:off x="869633" y="3489250"/>
            <a:ext cx="27000" cy="324000"/>
          </a:xfrm>
          <a:prstGeom prst="rect">
            <a:avLst/>
          </a:prstGeom>
          <a:solidFill>
            <a:schemeClr val="accent1"/>
          </a:solidFill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>
              <a:cs typeface="汉仪大宋简" panose="02010600000101010101" charset="-122"/>
            </a:endParaRPr>
          </a:p>
        </p:txBody>
      </p:sp>
      <p:sp>
        <p:nvSpPr>
          <p:cNvPr id="9" name="署名"/>
          <p:cNvSpPr txBox="1">
            <a:spLocks noGrp="1"/>
          </p:cNvSpPr>
          <p:nvPr>
            <p:ph type="body" idx="3"/>
            <p:custDataLst>
              <p:tags r:id="rId17"/>
            </p:custDataLst>
          </p:nvPr>
        </p:nvSpPr>
        <p:spPr>
          <a:xfrm>
            <a:off x="965835" y="3440430"/>
            <a:ext cx="3301841" cy="42164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350" b="0" i="0" u="none" strike="noStrike" kern="1200" cap="none" spc="150" normalizeH="0" baseline="0" noProof="1" dirty="0">
                <a:solidFill>
                  <a:schemeClr val="accent1"/>
                </a:solidFill>
                <a:latin typeface="+mn-ea"/>
                <a:ea typeface="+mn-ea"/>
                <a:cs typeface="汉仪大宋简" panose="02010600000101010101" charset="-122"/>
              </a:defRPr>
            </a:lvl1pPr>
          </a:lstStyle>
          <a:p>
            <a:pPr lvl="0" algn="l">
              <a:lnSpc>
                <a:spcPct val="100000"/>
              </a:lnSpc>
            </a:pPr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</p:txBody>
      </p:sp>
      <p:sp>
        <p:nvSpPr>
          <p:cNvPr id="8" name="副标题"/>
          <p:cNvSpPr txBox="1">
            <a:spLocks noGrp="1"/>
          </p:cNvSpPr>
          <p:nvPr>
            <p:ph type="body" idx="2" hasCustomPrompt="1"/>
            <p:custDataLst>
              <p:tags r:id="rId18"/>
            </p:custDataLst>
          </p:nvPr>
        </p:nvSpPr>
        <p:spPr>
          <a:xfrm>
            <a:off x="834866" y="1790065"/>
            <a:ext cx="5190649" cy="431165"/>
          </a:xfrm>
          <a:prstGeom prst="rect">
            <a:avLst/>
          </a:prstGeom>
          <a:noFill/>
        </p:spPr>
        <p:txBody>
          <a:bodyPr wrap="square" lIns="107950" tIns="0" rIns="0" bIns="0" rtlCol="0" anchor="ctr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800" b="0" i="0" u="none" strike="noStrike" kern="1200" cap="none" spc="300" normalizeH="0" baseline="0" noProof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汉仪大宋简" panose="02010600000101010101" charset="-122"/>
              </a:defRPr>
            </a:lvl1pPr>
          </a:lstStyle>
          <a:p>
            <a:pPr lvl="0" algn="l"/>
            <a:r>
              <a:rPr dirty="0">
                <a:sym typeface="+mn-ea"/>
              </a:rPr>
              <a:t>单击此处编辑母版副标题样式</a:t>
            </a:r>
            <a:endParaRPr dirty="0">
              <a:sym typeface="+mn-ea"/>
            </a:endParaRPr>
          </a:p>
        </p:txBody>
      </p:sp>
      <p:sp>
        <p:nvSpPr>
          <p:cNvPr id="7" name="标题"/>
          <p:cNvSpPr txBox="1">
            <a:spLocks noGrp="1"/>
          </p:cNvSpPr>
          <p:nvPr>
            <p:ph type="title" idx="1" hasCustomPrompt="1"/>
            <p:custDataLst>
              <p:tags r:id="rId19"/>
            </p:custDataLst>
          </p:nvPr>
        </p:nvSpPr>
        <p:spPr>
          <a:xfrm>
            <a:off x="834866" y="2221230"/>
            <a:ext cx="5191125" cy="1088390"/>
          </a:xfrm>
          <a:prstGeom prst="rect">
            <a:avLst/>
          </a:prstGeom>
          <a:noFill/>
        </p:spPr>
        <p:txBody>
          <a:bodyPr wrap="square" lIns="0" tIns="0" rIns="0" bIns="0" rtlCol="0" anchor="t" anchorCtr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sz="4500" b="0" i="0" u="none" strike="noStrike" kern="1200" cap="none" spc="300" normalizeH="0" baseline="0" noProof="1" dirty="0" err="1">
                <a:solidFill>
                  <a:schemeClr val="accent1"/>
                </a:solidFill>
                <a:latin typeface="+mj-ea"/>
                <a:ea typeface="+mj-ea"/>
                <a:cs typeface="汉仪大宋简" panose="02010600000101010101" charset="-122"/>
              </a:defRPr>
            </a:lvl1pPr>
          </a:lstStyle>
          <a:p>
            <a:pPr lvl="0"/>
            <a:r>
              <a:rPr dirty="0">
                <a:sym typeface="+mn-ea"/>
              </a:rPr>
              <a:t>单击此处编辑标题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20"/>
            </p:custDataLst>
          </p:nvPr>
        </p:nvSpPr>
        <p:spPr>
          <a:xfrm>
            <a:off x="459000" y="6314400"/>
            <a:ext cx="2025000" cy="3168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21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22"/>
            </p:custDataLst>
          </p:nvPr>
        </p:nvSpPr>
        <p:spPr>
          <a:xfrm>
            <a:off x="6658200" y="6314400"/>
            <a:ext cx="2025000" cy="3168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/>
          <a:stretch>
            <a:fillRect/>
          </a:stretch>
        </p:blipFill>
        <p:spPr>
          <a:xfrm>
            <a:off x="6302949" y="4393115"/>
            <a:ext cx="2844385" cy="2483422"/>
          </a:xfrm>
          <a:prstGeom prst="rect">
            <a:avLst/>
          </a:prstGeom>
        </p:spPr>
      </p:pic>
      <p:pic>
        <p:nvPicPr>
          <p:cNvPr id="9" name="图片 8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7042309" y="5819140"/>
            <a:ext cx="2105501" cy="942975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8" name="图片 7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/>
          <a:srcRect/>
          <a:stretch>
            <a:fillRect/>
          </a:stretch>
        </p:blipFill>
        <p:spPr>
          <a:xfrm rot="18660000">
            <a:off x="7204710" y="430530"/>
            <a:ext cx="602456" cy="939800"/>
          </a:xfrm>
          <a:custGeom>
            <a:avLst/>
            <a:gdLst>
              <a:gd name="connsiteX0" fmla="*/ 0 w 1803749"/>
              <a:gd name="connsiteY0" fmla="*/ 0 h 2149842"/>
              <a:gd name="connsiteX1" fmla="*/ 1214706 w 1803749"/>
              <a:gd name="connsiteY1" fmla="*/ 93955 h 2149842"/>
              <a:gd name="connsiteX2" fmla="*/ 1803749 w 1803749"/>
              <a:gd name="connsiteY2" fmla="*/ 1460535 h 2149842"/>
              <a:gd name="connsiteX3" fmla="*/ 1615254 w 1803749"/>
              <a:gd name="connsiteY3" fmla="*/ 1649028 h 2149842"/>
              <a:gd name="connsiteX4" fmla="*/ 1002651 w 1803749"/>
              <a:gd name="connsiteY4" fmla="*/ 2049576 h 2149842"/>
              <a:gd name="connsiteX5" fmla="*/ 767032 w 1803749"/>
              <a:gd name="connsiteY5" fmla="*/ 2073138 h 2149842"/>
              <a:gd name="connsiteX6" fmla="*/ 0 w 1803749"/>
              <a:gd name="connsiteY6" fmla="*/ 2149842 h 2149842"/>
              <a:gd name="connsiteX7" fmla="*/ 0 w 1803749"/>
              <a:gd name="connsiteY7" fmla="*/ 0 h 21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749" h="2149842">
                <a:moveTo>
                  <a:pt x="0" y="0"/>
                </a:moveTo>
                <a:lnTo>
                  <a:pt x="1214706" y="93955"/>
                </a:lnTo>
                <a:lnTo>
                  <a:pt x="1803749" y="1460535"/>
                </a:lnTo>
                <a:lnTo>
                  <a:pt x="1615254" y="1649028"/>
                </a:lnTo>
                <a:lnTo>
                  <a:pt x="1002651" y="2049576"/>
                </a:lnTo>
                <a:lnTo>
                  <a:pt x="767032" y="2073138"/>
                </a:lnTo>
                <a:lnTo>
                  <a:pt x="0" y="214984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7" name="图片 6" descr="图片包含 室内, 蛋糕, 桌子, 黑暗&#10;&#10;描述已自动生成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9"/>
          <a:srcRect/>
          <a:stretch>
            <a:fillRect/>
          </a:stretch>
        </p:blipFill>
        <p:spPr>
          <a:xfrm flipH="1">
            <a:off x="0" y="1209040"/>
            <a:ext cx="6302693" cy="5648960"/>
          </a:xfrm>
          <a:custGeom>
            <a:avLst/>
            <a:gdLst>
              <a:gd name="connsiteX0" fmla="*/ 9068844 w 9068844"/>
              <a:gd name="connsiteY0" fmla="*/ 0 h 6483994"/>
              <a:gd name="connsiteX1" fmla="*/ 0 w 9068844"/>
              <a:gd name="connsiteY1" fmla="*/ 0 h 6483994"/>
              <a:gd name="connsiteX2" fmla="*/ 0 w 9068844"/>
              <a:gd name="connsiteY2" fmla="*/ 3100264 h 6483994"/>
              <a:gd name="connsiteX3" fmla="*/ 1207089 w 9068844"/>
              <a:gd name="connsiteY3" fmla="*/ 2830148 h 6483994"/>
              <a:gd name="connsiteX4" fmla="*/ 3361379 w 9068844"/>
              <a:gd name="connsiteY4" fmla="*/ 3421522 h 6483994"/>
              <a:gd name="connsiteX5" fmla="*/ 4262521 w 9068844"/>
              <a:gd name="connsiteY5" fmla="*/ 4167779 h 6483994"/>
              <a:gd name="connsiteX6" fmla="*/ 4009077 w 9068844"/>
              <a:gd name="connsiteY6" fmla="*/ 4801394 h 6483994"/>
              <a:gd name="connsiteX7" fmla="*/ 3093854 w 9068844"/>
              <a:gd name="connsiteY7" fmla="*/ 5054840 h 6483994"/>
              <a:gd name="connsiteX8" fmla="*/ 939563 w 9068844"/>
              <a:gd name="connsiteY8" fmla="*/ 5618053 h 6483994"/>
              <a:gd name="connsiteX9" fmla="*/ 0 w 9068844"/>
              <a:gd name="connsiteY9" fmla="*/ 5502058 h 6483994"/>
              <a:gd name="connsiteX10" fmla="*/ 0 w 9068844"/>
              <a:gd name="connsiteY10" fmla="*/ 6483994 h 6483994"/>
              <a:gd name="connsiteX11" fmla="*/ 545313 w 9068844"/>
              <a:gd name="connsiteY11" fmla="*/ 6483994 h 6483994"/>
              <a:gd name="connsiteX12" fmla="*/ 545313 w 9068844"/>
              <a:gd name="connsiteY12" fmla="*/ 6336151 h 6483994"/>
              <a:gd name="connsiteX13" fmla="*/ 5135502 w 9068844"/>
              <a:gd name="connsiteY13" fmla="*/ 6336151 h 6483994"/>
              <a:gd name="connsiteX14" fmla="*/ 5135502 w 9068844"/>
              <a:gd name="connsiteY14" fmla="*/ 6483994 h 6483994"/>
              <a:gd name="connsiteX15" fmla="*/ 9068844 w 9068844"/>
              <a:gd name="connsiteY15" fmla="*/ 6483994 h 6483994"/>
              <a:gd name="connsiteX16" fmla="*/ 9068844 w 9068844"/>
              <a:gd name="connsiteY16" fmla="*/ 2080580 h 6483994"/>
              <a:gd name="connsiteX17" fmla="*/ 8894950 w 9068844"/>
              <a:gd name="connsiteY17" fmla="*/ 2097970 h 6483994"/>
              <a:gd name="connsiteX18" fmla="*/ 8120532 w 9068844"/>
              <a:gd name="connsiteY18" fmla="*/ 2097970 h 6483994"/>
              <a:gd name="connsiteX19" fmla="*/ 7768523 w 9068844"/>
              <a:gd name="connsiteY19" fmla="*/ 2238774 h 6483994"/>
              <a:gd name="connsiteX20" fmla="*/ 7444675 w 9068844"/>
              <a:gd name="connsiteY20" fmla="*/ 2576701 h 6483994"/>
              <a:gd name="connsiteX21" fmla="*/ 6796980 w 9068844"/>
              <a:gd name="connsiteY21" fmla="*/ 3435602 h 6483994"/>
              <a:gd name="connsiteX22" fmla="*/ 6459052 w 9068844"/>
              <a:gd name="connsiteY22" fmla="*/ 3646806 h 6483994"/>
              <a:gd name="connsiteX23" fmla="*/ 6149285 w 9068844"/>
              <a:gd name="connsiteY23" fmla="*/ 3689048 h 6483994"/>
              <a:gd name="connsiteX24" fmla="*/ 5403027 w 9068844"/>
              <a:gd name="connsiteY24" fmla="*/ 3674968 h 6483994"/>
              <a:gd name="connsiteX25" fmla="*/ 5107341 w 9068844"/>
              <a:gd name="connsiteY25" fmla="*/ 2421818 h 6483994"/>
              <a:gd name="connsiteX26" fmla="*/ 5135501 w 9068844"/>
              <a:gd name="connsiteY26" fmla="*/ 2266934 h 6483994"/>
              <a:gd name="connsiteX27" fmla="*/ 6121125 w 9068844"/>
              <a:gd name="connsiteY27" fmla="*/ 1506596 h 6483994"/>
              <a:gd name="connsiteX28" fmla="*/ 6980024 w 9068844"/>
              <a:gd name="connsiteY28" fmla="*/ 718098 h 6483994"/>
              <a:gd name="connsiteX29" fmla="*/ 7177150 w 9068844"/>
              <a:gd name="connsiteY29" fmla="*/ 661777 h 6483994"/>
              <a:gd name="connsiteX30" fmla="*/ 9068844 w 9068844"/>
              <a:gd name="connsiteY30" fmla="*/ 808095 h 648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068844" h="6483994">
                <a:moveTo>
                  <a:pt x="9068844" y="0"/>
                </a:moveTo>
                <a:lnTo>
                  <a:pt x="0" y="0"/>
                </a:lnTo>
                <a:lnTo>
                  <a:pt x="0" y="3100264"/>
                </a:lnTo>
                <a:lnTo>
                  <a:pt x="1207089" y="2830148"/>
                </a:lnTo>
                <a:lnTo>
                  <a:pt x="3361379" y="3421522"/>
                </a:lnTo>
                <a:lnTo>
                  <a:pt x="4262521" y="4167779"/>
                </a:lnTo>
                <a:lnTo>
                  <a:pt x="4009077" y="4801394"/>
                </a:lnTo>
                <a:lnTo>
                  <a:pt x="3093854" y="5054840"/>
                </a:lnTo>
                <a:lnTo>
                  <a:pt x="939563" y="5618053"/>
                </a:lnTo>
                <a:lnTo>
                  <a:pt x="0" y="5502058"/>
                </a:lnTo>
                <a:lnTo>
                  <a:pt x="0" y="6483994"/>
                </a:lnTo>
                <a:lnTo>
                  <a:pt x="545313" y="6483994"/>
                </a:lnTo>
                <a:lnTo>
                  <a:pt x="545313" y="6336151"/>
                </a:lnTo>
                <a:lnTo>
                  <a:pt x="5135502" y="6336151"/>
                </a:lnTo>
                <a:lnTo>
                  <a:pt x="5135502" y="6483994"/>
                </a:lnTo>
                <a:lnTo>
                  <a:pt x="9068844" y="6483994"/>
                </a:lnTo>
                <a:lnTo>
                  <a:pt x="9068844" y="2080580"/>
                </a:lnTo>
                <a:lnTo>
                  <a:pt x="8894950" y="2097970"/>
                </a:lnTo>
                <a:lnTo>
                  <a:pt x="8120532" y="2097970"/>
                </a:lnTo>
                <a:lnTo>
                  <a:pt x="7768523" y="2238774"/>
                </a:lnTo>
                <a:lnTo>
                  <a:pt x="7444675" y="2576701"/>
                </a:lnTo>
                <a:lnTo>
                  <a:pt x="6796980" y="3435602"/>
                </a:lnTo>
                <a:lnTo>
                  <a:pt x="6459052" y="3646806"/>
                </a:lnTo>
                <a:lnTo>
                  <a:pt x="6149285" y="3689048"/>
                </a:lnTo>
                <a:lnTo>
                  <a:pt x="5403027" y="3674968"/>
                </a:lnTo>
                <a:lnTo>
                  <a:pt x="5107341" y="2421818"/>
                </a:lnTo>
                <a:lnTo>
                  <a:pt x="5135501" y="2266934"/>
                </a:lnTo>
                <a:lnTo>
                  <a:pt x="6121125" y="1506596"/>
                </a:lnTo>
                <a:lnTo>
                  <a:pt x="6980024" y="718098"/>
                </a:lnTo>
                <a:cubicBezTo>
                  <a:pt x="7021715" y="634723"/>
                  <a:pt x="6983733" y="691533"/>
                  <a:pt x="7177150" y="661777"/>
                </a:cubicBezTo>
                <a:lnTo>
                  <a:pt x="9068844" y="808095"/>
                </a:lnTo>
                <a:close/>
              </a:path>
            </a:pathLst>
          </a:custGeom>
        </p:spPr>
      </p:pic>
      <p:pic>
        <p:nvPicPr>
          <p:cNvPr id="73" name="图片 72"/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11"/>
          <a:srcRect/>
          <a:stretch>
            <a:fillRect/>
          </a:stretch>
        </p:blipFill>
        <p:spPr>
          <a:xfrm>
            <a:off x="7144" y="1190625"/>
            <a:ext cx="1503045" cy="1624965"/>
          </a:xfrm>
          <a:prstGeom prst="rect">
            <a:avLst/>
          </a:prstGeom>
        </p:spPr>
      </p:pic>
      <p:sp>
        <p:nvSpPr>
          <p:cNvPr id="6" name="标题"/>
          <p:cNvSpPr txBox="1">
            <a:spLocks noGrp="1"/>
          </p:cNvSpPr>
          <p:nvPr>
            <p:ph type="title" idx="1" hasCustomPrompt="1"/>
            <p:custDataLst>
              <p:tags r:id="rId12"/>
            </p:custDataLst>
          </p:nvPr>
        </p:nvSpPr>
        <p:spPr>
          <a:xfrm>
            <a:off x="2219325" y="812165"/>
            <a:ext cx="6274594" cy="848995"/>
          </a:xfrm>
          <a:prstGeom prst="rect">
            <a:avLst/>
          </a:prstGeom>
          <a:noFill/>
        </p:spPr>
        <p:txBody>
          <a:bodyPr wrap="square" lIns="0" tIns="0" rIns="0" bIns="0" rtlCol="0" anchor="ctr">
            <a:normAutofit/>
          </a:bodyPr>
          <a:lstStyle>
            <a:lvl1pPr marL="0" marR="0" algn="r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4050" b="0" i="0" u="none" strike="noStrike" kern="1200" cap="none" spc="300" normalizeH="0" baseline="0" noProof="1" dirty="0">
                <a:solidFill>
                  <a:schemeClr val="accent1"/>
                </a:solidFill>
                <a:latin typeface="+mj-ea"/>
                <a:ea typeface="+mj-ea"/>
                <a:cs typeface="+mj-ea"/>
              </a:defRPr>
            </a:lvl1pPr>
          </a:lstStyle>
          <a:p>
            <a:pPr lvl="0" algn="r"/>
            <a:r>
              <a:rPr dirty="0">
                <a:sym typeface="+mn-ea"/>
              </a:rPr>
              <a:t>单击此处编辑标题</a:t>
            </a:r>
            <a:endParaRPr dirty="0">
              <a:sym typeface="+mn-ea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3"/>
            </p:custDataLst>
          </p:nvPr>
        </p:nvSpPr>
        <p:spPr>
          <a:xfrm>
            <a:off x="459000" y="6314400"/>
            <a:ext cx="2025000" cy="3168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14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15"/>
            </p:custDataLst>
          </p:nvPr>
        </p:nvSpPr>
        <p:spPr>
          <a:xfrm>
            <a:off x="6658200" y="6314400"/>
            <a:ext cx="2025000" cy="3168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8" name="正文"/>
          <p:cNvSpPr>
            <a:spLocks noGrp="1"/>
          </p:cNvSpPr>
          <p:nvPr>
            <p:ph idx="2"/>
            <p:custDataLst>
              <p:tags r:id="rId8"/>
            </p:custDataLst>
          </p:nvPr>
        </p:nvSpPr>
        <p:spPr>
          <a:xfrm>
            <a:off x="521970" y="1244600"/>
            <a:ext cx="8100060" cy="49314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>
                <a:schemeClr val="accent1"/>
              </a:buClr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ea"/>
                <a:ea typeface="+mn-ea"/>
                <a:cs typeface="汉仪大宋简" panose="02010600000101010101" charset="-122"/>
              </a:defRPr>
            </a:lvl1pPr>
            <a:lvl2pPr marL="514350" marR="0" lvl="1" indent="-17145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●"/>
              <a:tabLst>
                <a:tab pos="1609725" algn="l"/>
                <a:tab pos="1609725" algn="l"/>
                <a:tab pos="1609725" algn="l"/>
                <a:tab pos="1609725" algn="l"/>
              </a:tabLst>
              <a:defRPr kumimoji="0" lang="zh-CN" altLang="en-US" sz="1200" b="0" i="0" u="none" strike="noStrike" kern="1200" cap="none" spc="150" normalizeH="0" baseline="0" noProof="1" dirty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ea"/>
                <a:ea typeface="+mn-ea"/>
                <a:cs typeface="汉仪大宋简" panose="02010600000101010101" charset="-122"/>
              </a:defRPr>
            </a:lvl2pPr>
            <a:lvl3pPr marL="857250" marR="0" lvl="2" indent="-17145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200" b="0" i="0" u="none" strike="noStrike" kern="1200" cap="none" spc="150" normalizeH="0" baseline="0" noProof="1" dirty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ea"/>
                <a:ea typeface="+mn-ea"/>
                <a:cs typeface="汉仪大宋简" panose="02010600000101010101" charset="-122"/>
              </a:defRPr>
            </a:lvl3pPr>
            <a:lvl4pPr marL="1200150" marR="0" lvl="3" indent="-17145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Wingdings" panose="05000000000000000000" charset="0"/>
              <a:buChar char=""/>
              <a:defRPr kumimoji="0" lang="zh-CN" altLang="en-US" sz="1050" b="0" i="0" u="none" strike="noStrike" kern="1200" cap="none" spc="150" normalizeH="0" baseline="0" noProof="1" dirty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ea"/>
                <a:ea typeface="+mn-ea"/>
                <a:cs typeface="汉仪大宋简" panose="02010600000101010101" charset="-122"/>
              </a:defRPr>
            </a:lvl4pPr>
            <a:lvl5pPr marL="1543050" marR="0" lvl="4" indent="-17145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defRPr kumimoji="0" lang="zh-CN" altLang="en-US" sz="1050" b="0" i="0" u="none" strike="noStrike" kern="1200" cap="none" spc="150" normalizeH="0" baseline="0" noProof="1" dirty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ea"/>
                <a:ea typeface="+mn-ea"/>
                <a:cs typeface="汉仪大宋简" panose="02010600000101010101" charset="-122"/>
              </a:defRPr>
            </a:lvl5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  <a:p>
            <a:pPr lvl="1"/>
            <a:r>
              <a:rPr>
                <a:sym typeface="+mn-ea"/>
              </a:rPr>
              <a:t>第二级</a:t>
            </a:r>
            <a:endParaRPr>
              <a:sym typeface="+mn-ea"/>
            </a:endParaRPr>
          </a:p>
          <a:p>
            <a:pPr lvl="2"/>
            <a:r>
              <a:rPr>
                <a:sym typeface="+mn-ea"/>
              </a:rPr>
              <a:t>第三级</a:t>
            </a:r>
            <a:endParaRPr>
              <a:sym typeface="+mn-ea"/>
            </a:endParaRPr>
          </a:p>
          <a:p>
            <a:pPr lvl="3"/>
            <a:r>
              <a:rPr>
                <a:sym typeface="+mn-ea"/>
              </a:rPr>
              <a:t>第四级</a:t>
            </a:r>
            <a:endParaRPr>
              <a:sym typeface="+mn-ea"/>
            </a:endParaRPr>
          </a:p>
          <a:p>
            <a:pPr lvl="4"/>
            <a:r>
              <a:rPr>
                <a:sym typeface="+mn-ea"/>
              </a:rPr>
              <a:t>第五级</a:t>
            </a:r>
            <a:endParaRPr>
              <a:sym typeface="+mn-ea"/>
            </a:endParaRPr>
          </a:p>
        </p:txBody>
      </p:sp>
      <p:sp>
        <p:nvSpPr>
          <p:cNvPr id="7" name="标题"/>
          <p:cNvSpPr txBox="1">
            <a:spLocks noGrp="1"/>
          </p:cNvSpPr>
          <p:nvPr>
            <p:ph type="title" idx="1"/>
            <p:custDataLst>
              <p:tags r:id="rId9"/>
            </p:custDataLst>
          </p:nvPr>
        </p:nvSpPr>
        <p:spPr>
          <a:xfrm>
            <a:off x="521970" y="608330"/>
            <a:ext cx="8100060" cy="63944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2700" b="0" i="0" u="none" strike="noStrike" kern="1200" cap="none" spc="300" normalizeH="0" baseline="0" noProof="1" dirty="0">
                <a:ln>
                  <a:noFill/>
                  <a:prstDash val="sysDot"/>
                </a:ln>
                <a:solidFill>
                  <a:schemeClr val="accent1"/>
                </a:solidFill>
                <a:latin typeface="+mj-ea"/>
                <a:ea typeface="+mj-ea"/>
                <a:cs typeface="汉仪大宋简" panose="02010600000101010101" charset="-122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10"/>
            </p:custDataLst>
          </p:nvPr>
        </p:nvSpPr>
        <p:spPr>
          <a:xfrm>
            <a:off x="520541" y="6314440"/>
            <a:ext cx="196357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11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12"/>
            </p:custDataLst>
          </p:nvPr>
        </p:nvSpPr>
        <p:spPr>
          <a:xfrm>
            <a:off x="6657975" y="6314440"/>
            <a:ext cx="1964055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 showMasterSp="0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20000"/>
          </a:blip>
          <a:srcRect/>
          <a:stretch>
            <a:fillRect/>
          </a:stretch>
        </p:blipFill>
        <p:spPr>
          <a:xfrm>
            <a:off x="1835944" y="1940560"/>
            <a:ext cx="7308056" cy="4963160"/>
          </a:xfrm>
          <a:custGeom>
            <a:avLst/>
            <a:gdLst>
              <a:gd name="connsiteX0" fmla="*/ 0 w 11324306"/>
              <a:gd name="connsiteY0" fmla="*/ 0 h 5768236"/>
              <a:gd name="connsiteX1" fmla="*/ 11324306 w 11324306"/>
              <a:gd name="connsiteY1" fmla="*/ 0 h 5768236"/>
              <a:gd name="connsiteX2" fmla="*/ 11324306 w 11324306"/>
              <a:gd name="connsiteY2" fmla="*/ 5768236 h 5768236"/>
              <a:gd name="connsiteX3" fmla="*/ 4568603 w 11324306"/>
              <a:gd name="connsiteY3" fmla="*/ 5768236 h 5768236"/>
              <a:gd name="connsiteX4" fmla="*/ 4568603 w 11324306"/>
              <a:gd name="connsiteY4" fmla="*/ 5636713 h 5768236"/>
              <a:gd name="connsiteX5" fmla="*/ 485117 w 11324306"/>
              <a:gd name="connsiteY5" fmla="*/ 5636713 h 5768236"/>
              <a:gd name="connsiteX6" fmla="*/ 485117 w 11324306"/>
              <a:gd name="connsiteY6" fmla="*/ 5768236 h 5768236"/>
              <a:gd name="connsiteX7" fmla="*/ 0 w 11324306"/>
              <a:gd name="connsiteY7" fmla="*/ 5768236 h 5768236"/>
              <a:gd name="connsiteX8" fmla="*/ 0 w 11324306"/>
              <a:gd name="connsiteY8" fmla="*/ 4894694 h 5768236"/>
              <a:gd name="connsiteX9" fmla="*/ 835846 w 11324306"/>
              <a:gd name="connsiteY9" fmla="*/ 4997885 h 5768236"/>
              <a:gd name="connsiteX10" fmla="*/ 2752328 w 11324306"/>
              <a:gd name="connsiteY10" fmla="*/ 4496844 h 5768236"/>
              <a:gd name="connsiteX11" fmla="*/ 3566521 w 11324306"/>
              <a:gd name="connsiteY11" fmla="*/ 4271375 h 5768236"/>
              <a:gd name="connsiteX12" fmla="*/ 3791988 w 11324306"/>
              <a:gd name="connsiteY12" fmla="*/ 3707704 h 5768236"/>
              <a:gd name="connsiteX13" fmla="*/ 2990322 w 11324306"/>
              <a:gd name="connsiteY13" fmla="*/ 3043825 h 5768236"/>
              <a:gd name="connsiteX14" fmla="*/ 1073840 w 11324306"/>
              <a:gd name="connsiteY14" fmla="*/ 2517732 h 5768236"/>
              <a:gd name="connsiteX15" fmla="*/ 0 w 11324306"/>
              <a:gd name="connsiteY15" fmla="*/ 2758031 h 5768236"/>
              <a:gd name="connsiteX16" fmla="*/ 0 w 11324306"/>
              <a:gd name="connsiteY16" fmla="*/ 0 h 5768236"/>
              <a:gd name="connsiteX17" fmla="*/ 6384876 w 11324306"/>
              <a:gd name="connsiteY17" fmla="*/ 588724 h 5768236"/>
              <a:gd name="connsiteX18" fmla="*/ 6209511 w 11324306"/>
              <a:gd name="connsiteY18" fmla="*/ 638828 h 5768236"/>
              <a:gd name="connsiteX19" fmla="*/ 5445424 w 11324306"/>
              <a:gd name="connsiteY19" fmla="*/ 1340285 h 5768236"/>
              <a:gd name="connsiteX20" fmla="*/ 4568602 w 11324306"/>
              <a:gd name="connsiteY20" fmla="*/ 2016691 h 5768236"/>
              <a:gd name="connsiteX21" fmla="*/ 4543550 w 11324306"/>
              <a:gd name="connsiteY21" fmla="*/ 2154477 h 5768236"/>
              <a:gd name="connsiteX22" fmla="*/ 4806596 w 11324306"/>
              <a:gd name="connsiteY22" fmla="*/ 3269294 h 5768236"/>
              <a:gd name="connsiteX23" fmla="*/ 5470476 w 11324306"/>
              <a:gd name="connsiteY23" fmla="*/ 3281820 h 5768236"/>
              <a:gd name="connsiteX24" fmla="*/ 5746048 w 11324306"/>
              <a:gd name="connsiteY24" fmla="*/ 3244241 h 5768236"/>
              <a:gd name="connsiteX25" fmla="*/ 6046673 w 11324306"/>
              <a:gd name="connsiteY25" fmla="*/ 3056351 h 5768236"/>
              <a:gd name="connsiteX26" fmla="*/ 6622870 w 11324306"/>
              <a:gd name="connsiteY26" fmla="*/ 2292263 h 5768236"/>
              <a:gd name="connsiteX27" fmla="*/ 6910969 w 11324306"/>
              <a:gd name="connsiteY27" fmla="*/ 1991639 h 5768236"/>
              <a:gd name="connsiteX28" fmla="*/ 7224120 w 11324306"/>
              <a:gd name="connsiteY28" fmla="*/ 1866378 h 5768236"/>
              <a:gd name="connsiteX29" fmla="*/ 7913051 w 11324306"/>
              <a:gd name="connsiteY29" fmla="*/ 1866378 h 5768236"/>
              <a:gd name="connsiteX30" fmla="*/ 8414092 w 11324306"/>
              <a:gd name="connsiteY30" fmla="*/ 1816274 h 5768236"/>
              <a:gd name="connsiteX31" fmla="*/ 8539353 w 11324306"/>
              <a:gd name="connsiteY31" fmla="*/ 1803748 h 5768236"/>
              <a:gd name="connsiteX32" fmla="*/ 8865029 w 11324306"/>
              <a:gd name="connsiteY32" fmla="*/ 1590806 h 5768236"/>
              <a:gd name="connsiteX33" fmla="*/ 8965238 w 11324306"/>
              <a:gd name="connsiteY33" fmla="*/ 1490598 h 5768236"/>
              <a:gd name="connsiteX34" fmla="*/ 8652087 w 11324306"/>
              <a:gd name="connsiteY34" fmla="*/ 764088 h 5768236"/>
              <a:gd name="connsiteX35" fmla="*/ 6384876 w 11324306"/>
              <a:gd name="connsiteY35" fmla="*/ 588724 h 5768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24306" h="5768236">
                <a:moveTo>
                  <a:pt x="0" y="0"/>
                </a:moveTo>
                <a:lnTo>
                  <a:pt x="11324306" y="0"/>
                </a:lnTo>
                <a:lnTo>
                  <a:pt x="11324306" y="5768236"/>
                </a:lnTo>
                <a:lnTo>
                  <a:pt x="4568603" y="5768236"/>
                </a:lnTo>
                <a:lnTo>
                  <a:pt x="4568603" y="5636713"/>
                </a:lnTo>
                <a:lnTo>
                  <a:pt x="485117" y="5636713"/>
                </a:lnTo>
                <a:lnTo>
                  <a:pt x="485117" y="5768236"/>
                </a:lnTo>
                <a:lnTo>
                  <a:pt x="0" y="5768236"/>
                </a:lnTo>
                <a:lnTo>
                  <a:pt x="0" y="4894694"/>
                </a:lnTo>
                <a:lnTo>
                  <a:pt x="835846" y="4997885"/>
                </a:lnTo>
                <a:lnTo>
                  <a:pt x="2752328" y="4496844"/>
                </a:lnTo>
                <a:lnTo>
                  <a:pt x="3566521" y="4271375"/>
                </a:lnTo>
                <a:lnTo>
                  <a:pt x="3791988" y="3707704"/>
                </a:lnTo>
                <a:lnTo>
                  <a:pt x="2990322" y="3043825"/>
                </a:lnTo>
                <a:lnTo>
                  <a:pt x="1073840" y="2517732"/>
                </a:lnTo>
                <a:lnTo>
                  <a:pt x="0" y="2758031"/>
                </a:lnTo>
                <a:lnTo>
                  <a:pt x="0" y="0"/>
                </a:lnTo>
                <a:close/>
                <a:moveTo>
                  <a:pt x="6384876" y="588724"/>
                </a:moveTo>
                <a:cubicBezTo>
                  <a:pt x="6212810" y="615196"/>
                  <a:pt x="6246600" y="564657"/>
                  <a:pt x="6209511" y="638828"/>
                </a:cubicBezTo>
                <a:lnTo>
                  <a:pt x="5445424" y="1340285"/>
                </a:lnTo>
                <a:lnTo>
                  <a:pt x="4568602" y="2016691"/>
                </a:lnTo>
                <a:lnTo>
                  <a:pt x="4543550" y="2154477"/>
                </a:lnTo>
                <a:lnTo>
                  <a:pt x="4806596" y="3269294"/>
                </a:lnTo>
                <a:lnTo>
                  <a:pt x="5470476" y="3281820"/>
                </a:lnTo>
                <a:lnTo>
                  <a:pt x="5746048" y="3244241"/>
                </a:lnTo>
                <a:lnTo>
                  <a:pt x="6046673" y="3056351"/>
                </a:lnTo>
                <a:lnTo>
                  <a:pt x="6622870" y="2292263"/>
                </a:lnTo>
                <a:lnTo>
                  <a:pt x="6910969" y="1991639"/>
                </a:lnTo>
                <a:lnTo>
                  <a:pt x="7224120" y="1866378"/>
                </a:lnTo>
                <a:lnTo>
                  <a:pt x="7913051" y="1866378"/>
                </a:lnTo>
                <a:lnTo>
                  <a:pt x="8414092" y="1816274"/>
                </a:lnTo>
                <a:lnTo>
                  <a:pt x="8539353" y="1803748"/>
                </a:lnTo>
                <a:lnTo>
                  <a:pt x="8865029" y="1590806"/>
                </a:lnTo>
                <a:lnTo>
                  <a:pt x="8965238" y="1490598"/>
                </a:lnTo>
                <a:lnTo>
                  <a:pt x="8652087" y="764088"/>
                </a:lnTo>
                <a:lnTo>
                  <a:pt x="6384876" y="588724"/>
                </a:lnTo>
                <a:close/>
              </a:path>
            </a:pathLst>
          </a:custGeom>
        </p:spPr>
      </p:pic>
      <p:pic>
        <p:nvPicPr>
          <p:cNvPr id="10" name="图片 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-71580" y="5837651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3" name="图片 12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40000"/>
          </a:blip>
          <a:srcRect/>
          <a:stretch>
            <a:fillRect/>
          </a:stretch>
        </p:blipFill>
        <p:spPr>
          <a:xfrm>
            <a:off x="385763" y="923290"/>
            <a:ext cx="1773079" cy="2767965"/>
          </a:xfrm>
          <a:custGeom>
            <a:avLst/>
            <a:gdLst>
              <a:gd name="connsiteX0" fmla="*/ 0 w 1803749"/>
              <a:gd name="connsiteY0" fmla="*/ 0 h 2149842"/>
              <a:gd name="connsiteX1" fmla="*/ 1214706 w 1803749"/>
              <a:gd name="connsiteY1" fmla="*/ 93955 h 2149842"/>
              <a:gd name="connsiteX2" fmla="*/ 1803749 w 1803749"/>
              <a:gd name="connsiteY2" fmla="*/ 1460535 h 2149842"/>
              <a:gd name="connsiteX3" fmla="*/ 1615254 w 1803749"/>
              <a:gd name="connsiteY3" fmla="*/ 1649028 h 2149842"/>
              <a:gd name="connsiteX4" fmla="*/ 1002651 w 1803749"/>
              <a:gd name="connsiteY4" fmla="*/ 2049576 h 2149842"/>
              <a:gd name="connsiteX5" fmla="*/ 767032 w 1803749"/>
              <a:gd name="connsiteY5" fmla="*/ 2073138 h 2149842"/>
              <a:gd name="connsiteX6" fmla="*/ 0 w 1803749"/>
              <a:gd name="connsiteY6" fmla="*/ 2149842 h 2149842"/>
              <a:gd name="connsiteX7" fmla="*/ 0 w 1803749"/>
              <a:gd name="connsiteY7" fmla="*/ 0 h 21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749" h="2149842">
                <a:moveTo>
                  <a:pt x="0" y="0"/>
                </a:moveTo>
                <a:lnTo>
                  <a:pt x="1214706" y="93955"/>
                </a:lnTo>
                <a:lnTo>
                  <a:pt x="1803749" y="1460535"/>
                </a:lnTo>
                <a:lnTo>
                  <a:pt x="1615254" y="1649028"/>
                </a:lnTo>
                <a:lnTo>
                  <a:pt x="1002651" y="2049576"/>
                </a:lnTo>
                <a:lnTo>
                  <a:pt x="767032" y="2073138"/>
                </a:lnTo>
                <a:lnTo>
                  <a:pt x="0" y="2149842"/>
                </a:lnTo>
                <a:lnTo>
                  <a:pt x="0" y="0"/>
                </a:lnTo>
                <a:close/>
              </a:path>
            </a:pathLst>
          </a:custGeom>
        </p:spPr>
      </p:pic>
      <p:sp>
        <p:nvSpPr>
          <p:cNvPr id="7" name="标题"/>
          <p:cNvSpPr txBox="1">
            <a:spLocks noGrp="1"/>
          </p:cNvSpPr>
          <p:nvPr>
            <p:ph type="title" idx="1" hasCustomPrompt="1"/>
            <p:custDataLst>
              <p:tags r:id="rId8"/>
            </p:custDataLst>
          </p:nvPr>
        </p:nvSpPr>
        <p:spPr>
          <a:xfrm>
            <a:off x="1223010" y="1087755"/>
            <a:ext cx="5292090" cy="2203450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sz="5400" b="0" i="0" u="none" strike="noStrike" kern="1200" cap="none" spc="300" normalizeH="0" baseline="0" noProof="1" dirty="0" err="1">
                <a:solidFill>
                  <a:schemeClr val="accent1"/>
                </a:solidFill>
                <a:latin typeface="+mj-ea"/>
                <a:ea typeface="+mj-ea"/>
                <a:cs typeface="+mj-ea"/>
              </a:defRPr>
            </a:lvl1pPr>
          </a:lstStyle>
          <a:p>
            <a:pPr lvl="0"/>
            <a:r>
              <a:rPr dirty="0">
                <a:sym typeface="+mn-ea"/>
              </a:rPr>
              <a:t>单击编辑标题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9"/>
            </p:custDataLst>
          </p:nvPr>
        </p:nvSpPr>
        <p:spPr>
          <a:xfrm>
            <a:off x="459000" y="6314400"/>
            <a:ext cx="2025000" cy="3168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10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11"/>
            </p:custDataLst>
          </p:nvPr>
        </p:nvSpPr>
        <p:spPr>
          <a:xfrm>
            <a:off x="6658200" y="6314400"/>
            <a:ext cx="2025000" cy="3168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 showMasterSp="0">
  <p:cSld name="标题和两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10" name="正文"/>
          <p:cNvSpPr txBox="1">
            <a:spLocks noGrp="1"/>
          </p:cNvSpPr>
          <p:nvPr>
            <p:ph idx="3"/>
            <p:custDataLst>
              <p:tags r:id="rId8"/>
            </p:custDataLst>
          </p:nvPr>
        </p:nvSpPr>
        <p:spPr>
          <a:xfrm>
            <a:off x="4800600" y="1245235"/>
            <a:ext cx="3821430" cy="4932045"/>
          </a:xfrm>
          <a:prstGeom prst="rect">
            <a:avLst/>
          </a:prstGeom>
          <a:ln>
            <a:noFill/>
            <a:prstDash val="sysDash"/>
          </a:ln>
        </p:spPr>
        <p:txBody>
          <a:bodyPr vert="horz" lIns="90000" tIns="46800" rIns="90000" bIns="4680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ln>
                  <a:noFill/>
                  <a:prstDash val="sysDot"/>
                </a:ln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汉仪大宋简" panose="02010600000101010101" charset="-122"/>
                <a:sym typeface="+mn-ea"/>
              </a:defRPr>
            </a:lvl1pPr>
            <a:lvl2pPr marL="514350" marR="0" lvl="1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</a:tabLst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2pPr>
            <a:lvl3pPr marL="857250" marR="0" lvl="2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3pPr>
            <a:lvl4pPr marL="1200150" marR="0" lvl="3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4pPr>
            <a:lvl5pPr marL="1543050" marR="0" lvl="4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5pPr>
            <a:lvl6pPr indent="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lvl6pPr>
            <a:lvl7pPr marL="22288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7pPr>
            <a:lvl8pPr marL="25717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8pPr>
            <a:lvl9pPr marL="29146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9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  <a:p>
            <a:pPr lvl="1"/>
            <a:r>
              <a:rPr>
                <a:sym typeface="+mn-ea"/>
              </a:rPr>
              <a:t>第二级</a:t>
            </a:r>
            <a:endParaRPr>
              <a:sym typeface="+mn-ea"/>
            </a:endParaRPr>
          </a:p>
          <a:p>
            <a:pPr lvl="2"/>
            <a:r>
              <a:rPr>
                <a:sym typeface="+mn-ea"/>
              </a:rPr>
              <a:t>第三级</a:t>
            </a:r>
            <a:endParaRPr>
              <a:sym typeface="+mn-ea"/>
            </a:endParaRPr>
          </a:p>
          <a:p>
            <a:pPr lvl="3"/>
            <a:r>
              <a:rPr>
                <a:sym typeface="+mn-ea"/>
              </a:rPr>
              <a:t>第四级</a:t>
            </a:r>
            <a:endParaRPr>
              <a:sym typeface="+mn-ea"/>
            </a:endParaRPr>
          </a:p>
          <a:p>
            <a:pPr lvl="4"/>
            <a:r>
              <a:rPr>
                <a:sym typeface="+mn-ea"/>
              </a:rPr>
              <a:t>第五级</a:t>
            </a:r>
            <a:endParaRPr>
              <a:sym typeface="+mn-ea"/>
            </a:endParaRPr>
          </a:p>
        </p:txBody>
      </p:sp>
      <p:sp>
        <p:nvSpPr>
          <p:cNvPr id="9" name="正文"/>
          <p:cNvSpPr txBox="1">
            <a:spLocks noGrp="1"/>
          </p:cNvSpPr>
          <p:nvPr>
            <p:ph idx="2"/>
            <p:custDataLst>
              <p:tags r:id="rId9"/>
            </p:custDataLst>
          </p:nvPr>
        </p:nvSpPr>
        <p:spPr>
          <a:xfrm>
            <a:off x="521970" y="1245235"/>
            <a:ext cx="3816668" cy="4932045"/>
          </a:xfrm>
          <a:prstGeom prst="rect">
            <a:avLst/>
          </a:prstGeom>
          <a:ln>
            <a:noFill/>
            <a:prstDash val="sysDash"/>
          </a:ln>
        </p:spPr>
        <p:txBody>
          <a:bodyPr vert="horz" lIns="90000" tIns="46800" rIns="90000" bIns="4680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ln>
                  <a:noFill/>
                  <a:prstDash val="sysDot"/>
                </a:ln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汉仪大宋简" panose="02010600000101010101" charset="-122"/>
                <a:sym typeface="+mn-ea"/>
              </a:defRPr>
            </a:lvl1pPr>
            <a:lvl2pPr marL="514350" marR="0" lvl="1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</a:tabLst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2pPr>
            <a:lvl3pPr marL="857250" marR="0" lvl="2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3pPr>
            <a:lvl4pPr marL="1200150" marR="0" lvl="3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4pPr>
            <a:lvl5pPr marL="1543050" marR="0" lvl="4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5pPr>
            <a:lvl6pPr indent="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lvl6pPr>
            <a:lvl7pPr marL="22288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7pPr>
            <a:lvl8pPr marL="25717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8pPr>
            <a:lvl9pPr marL="29146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9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  <a:p>
            <a:pPr lvl="1"/>
            <a:r>
              <a:rPr>
                <a:sym typeface="+mn-ea"/>
              </a:rPr>
              <a:t>第二级</a:t>
            </a:r>
            <a:endParaRPr>
              <a:sym typeface="+mn-ea"/>
            </a:endParaRPr>
          </a:p>
          <a:p>
            <a:pPr lvl="2"/>
            <a:r>
              <a:rPr>
                <a:sym typeface="+mn-ea"/>
              </a:rPr>
              <a:t>第三级</a:t>
            </a:r>
            <a:endParaRPr>
              <a:sym typeface="+mn-ea"/>
            </a:endParaRPr>
          </a:p>
          <a:p>
            <a:pPr lvl="3"/>
            <a:r>
              <a:rPr>
                <a:sym typeface="+mn-ea"/>
              </a:rPr>
              <a:t>第四级</a:t>
            </a:r>
            <a:endParaRPr>
              <a:sym typeface="+mn-ea"/>
            </a:endParaRPr>
          </a:p>
          <a:p>
            <a:pPr lvl="4"/>
            <a:r>
              <a:rPr>
                <a:sym typeface="+mn-ea"/>
              </a:rPr>
              <a:t>第五级</a:t>
            </a:r>
            <a:endParaRPr>
              <a:sym typeface="+mn-ea"/>
            </a:endParaRPr>
          </a:p>
        </p:txBody>
      </p:sp>
      <p:sp>
        <p:nvSpPr>
          <p:cNvPr id="8" name="标题"/>
          <p:cNvSpPr txBox="1">
            <a:spLocks noGrp="1"/>
          </p:cNvSpPr>
          <p:nvPr>
            <p:ph type="title" idx="1"/>
            <p:custDataLst>
              <p:tags r:id="rId10"/>
            </p:custDataLst>
          </p:nvPr>
        </p:nvSpPr>
        <p:spPr>
          <a:xfrm>
            <a:off x="521970" y="608330"/>
            <a:ext cx="8100060" cy="63690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2700" b="0" i="0" u="none" strike="noStrike" kern="1200" cap="none" spc="300" normalizeH="0" baseline="0" noProof="1" dirty="0">
                <a:ln>
                  <a:noFill/>
                  <a:prstDash val="sysDot"/>
                </a:ln>
                <a:solidFill>
                  <a:schemeClr val="accent1"/>
                </a:solidFill>
                <a:latin typeface="+mj-ea"/>
                <a:ea typeface="+mj-ea"/>
                <a:cs typeface="+mj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11"/>
            </p:custDataLst>
          </p:nvPr>
        </p:nvSpPr>
        <p:spPr>
          <a:xfrm>
            <a:off x="520541" y="6314440"/>
            <a:ext cx="196357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12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13"/>
            </p:custDataLst>
          </p:nvPr>
        </p:nvSpPr>
        <p:spPr>
          <a:xfrm>
            <a:off x="6657975" y="6314440"/>
            <a:ext cx="1964055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 showMasterSp="0">
  <p:cSld name="标题和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14" name="正文"/>
          <p:cNvSpPr txBox="1">
            <a:spLocks noGrp="1"/>
          </p:cNvSpPr>
          <p:nvPr>
            <p:ph idx="5"/>
            <p:custDataLst>
              <p:tags r:id="rId8"/>
            </p:custDataLst>
          </p:nvPr>
        </p:nvSpPr>
        <p:spPr>
          <a:xfrm>
            <a:off x="4676299" y="1729740"/>
            <a:ext cx="3945731" cy="4443730"/>
          </a:xfrm>
          <a:prstGeom prst="rect">
            <a:avLst/>
          </a:prstGeom>
          <a:ln>
            <a:noFill/>
            <a:prstDash val="sysDash"/>
          </a:ln>
        </p:spPr>
        <p:txBody>
          <a:bodyPr vert="horz" lIns="90000" tIns="46800" rIns="90000" bIns="4680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ln>
                  <a:noFill/>
                  <a:prstDash val="sysDot"/>
                </a:ln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汉仪大宋简" panose="02010600000101010101" charset="-122"/>
                <a:sym typeface="+mn-ea"/>
              </a:defRPr>
            </a:lvl1pPr>
            <a:lvl2pPr marL="514350" marR="0" lvl="1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</a:tabLst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2pPr>
            <a:lvl3pPr marL="857250" marR="0" lvl="2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3pPr>
            <a:lvl4pPr marL="1200150" marR="0" lvl="3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4pPr>
            <a:lvl5pPr marL="1543050" marR="0" lvl="4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5pPr>
            <a:lvl6pPr indent="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lvl6pPr>
            <a:lvl7pPr marL="22288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7pPr>
            <a:lvl8pPr marL="25717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8pPr>
            <a:lvl9pPr marL="29146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9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  <a:p>
            <a:pPr lvl="1"/>
            <a:r>
              <a:rPr>
                <a:sym typeface="+mn-ea"/>
              </a:rPr>
              <a:t>第二级</a:t>
            </a:r>
            <a:endParaRPr>
              <a:sym typeface="+mn-ea"/>
            </a:endParaRPr>
          </a:p>
          <a:p>
            <a:pPr lvl="2"/>
            <a:r>
              <a:rPr>
                <a:sym typeface="+mn-ea"/>
              </a:rPr>
              <a:t>第三级</a:t>
            </a:r>
            <a:endParaRPr>
              <a:sym typeface="+mn-ea"/>
            </a:endParaRPr>
          </a:p>
          <a:p>
            <a:pPr lvl="3"/>
            <a:r>
              <a:rPr>
                <a:sym typeface="+mn-ea"/>
              </a:rPr>
              <a:t>第四级</a:t>
            </a:r>
            <a:endParaRPr>
              <a:sym typeface="+mn-ea"/>
            </a:endParaRPr>
          </a:p>
          <a:p>
            <a:pPr lvl="4"/>
            <a:r>
              <a:rPr>
                <a:sym typeface="+mn-ea"/>
              </a:rPr>
              <a:t>第五级</a:t>
            </a:r>
            <a:endParaRPr>
              <a:sym typeface="+mn-ea"/>
            </a:endParaRPr>
          </a:p>
        </p:txBody>
      </p:sp>
      <p:sp>
        <p:nvSpPr>
          <p:cNvPr id="13" name="标题"/>
          <p:cNvSpPr txBox="1">
            <a:spLocks noGrp="1"/>
          </p:cNvSpPr>
          <p:nvPr>
            <p:ph type="title" idx="4"/>
            <p:custDataLst>
              <p:tags r:id="rId9"/>
            </p:custDataLst>
          </p:nvPr>
        </p:nvSpPr>
        <p:spPr>
          <a:xfrm>
            <a:off x="4676299" y="1247140"/>
            <a:ext cx="3945731" cy="45656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500" b="1" i="0" u="none" strike="noStrike" kern="1200" cap="none" spc="0" normalizeH="0" baseline="0" noProof="1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  <a:cs typeface="汉仪大宋简" panose="02010600000101010101" charset="-122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12" name="正文"/>
          <p:cNvSpPr txBox="1">
            <a:spLocks noGrp="1"/>
          </p:cNvSpPr>
          <p:nvPr>
            <p:ph idx="3"/>
            <p:custDataLst>
              <p:tags r:id="rId10"/>
            </p:custDataLst>
          </p:nvPr>
        </p:nvSpPr>
        <p:spPr>
          <a:xfrm>
            <a:off x="522446" y="1729740"/>
            <a:ext cx="3940493" cy="4448175"/>
          </a:xfrm>
          <a:prstGeom prst="rect">
            <a:avLst/>
          </a:prstGeom>
          <a:ln>
            <a:noFill/>
            <a:prstDash val="sysDash"/>
          </a:ln>
        </p:spPr>
        <p:txBody>
          <a:bodyPr vert="horz" lIns="90000" tIns="46800" rIns="90000" bIns="4680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ln>
                  <a:noFill/>
                  <a:prstDash val="sysDot"/>
                </a:ln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汉仪大宋简" panose="02010600000101010101" charset="-122"/>
                <a:sym typeface="+mn-ea"/>
              </a:defRPr>
            </a:lvl1pPr>
            <a:lvl2pPr marL="514350" marR="0" lvl="1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</a:tabLst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2pPr>
            <a:lvl3pPr marL="857250" marR="0" lvl="2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3pPr>
            <a:lvl4pPr marL="1200150" marR="0" lvl="3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4pPr>
            <a:lvl5pPr marL="1543050" marR="0" lvl="4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5pPr>
            <a:lvl6pPr indent="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lvl6pPr>
            <a:lvl7pPr marL="22288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7pPr>
            <a:lvl8pPr marL="25717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8pPr>
            <a:lvl9pPr marL="29146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9pPr>
          </a:lstStyle>
          <a:p>
            <a:pPr lvl="0"/>
            <a:r>
              <a:rPr>
                <a:sym typeface="+mn-ea"/>
              </a:rPr>
              <a:t>单击此处编辑母版文本样式</a:t>
            </a:r>
            <a:endParaRPr>
              <a:sym typeface="+mn-ea"/>
            </a:endParaRPr>
          </a:p>
          <a:p>
            <a:pPr lvl="1"/>
            <a:r>
              <a:rPr>
                <a:sym typeface="+mn-ea"/>
              </a:rPr>
              <a:t>第二级</a:t>
            </a:r>
            <a:endParaRPr>
              <a:sym typeface="+mn-ea"/>
            </a:endParaRPr>
          </a:p>
          <a:p>
            <a:pPr lvl="2"/>
            <a:r>
              <a:rPr>
                <a:sym typeface="+mn-ea"/>
              </a:rPr>
              <a:t>第三级</a:t>
            </a:r>
            <a:endParaRPr>
              <a:sym typeface="+mn-ea"/>
            </a:endParaRPr>
          </a:p>
          <a:p>
            <a:pPr lvl="3"/>
            <a:r>
              <a:rPr>
                <a:sym typeface="+mn-ea"/>
              </a:rPr>
              <a:t>第四级</a:t>
            </a:r>
            <a:endParaRPr>
              <a:sym typeface="+mn-ea"/>
            </a:endParaRPr>
          </a:p>
          <a:p>
            <a:pPr lvl="4"/>
            <a:r>
              <a:rPr>
                <a:sym typeface="+mn-ea"/>
              </a:rPr>
              <a:t>第五级</a:t>
            </a:r>
            <a:endParaRPr>
              <a:sym typeface="+mn-ea"/>
            </a:endParaRPr>
          </a:p>
        </p:txBody>
      </p:sp>
      <p:sp>
        <p:nvSpPr>
          <p:cNvPr id="11" name="标题"/>
          <p:cNvSpPr txBox="1">
            <a:spLocks noGrp="1"/>
          </p:cNvSpPr>
          <p:nvPr>
            <p:ph type="title" idx="2"/>
            <p:custDataLst>
              <p:tags r:id="rId11"/>
            </p:custDataLst>
          </p:nvPr>
        </p:nvSpPr>
        <p:spPr>
          <a:xfrm>
            <a:off x="522446" y="1247140"/>
            <a:ext cx="3940493" cy="45783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500" b="1" i="0" u="none" strike="noStrike" kern="1200" cap="none" spc="0" normalizeH="0" baseline="0" noProof="1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ea typeface="+mn-ea"/>
                <a:cs typeface="汉仪大宋简" panose="02010600000101010101" charset="-122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10" name="标题"/>
          <p:cNvSpPr txBox="1">
            <a:spLocks noGrp="1"/>
          </p:cNvSpPr>
          <p:nvPr>
            <p:ph type="title" idx="1"/>
            <p:custDataLst>
              <p:tags r:id="rId12"/>
            </p:custDataLst>
          </p:nvPr>
        </p:nvSpPr>
        <p:spPr>
          <a:xfrm>
            <a:off x="521970" y="608330"/>
            <a:ext cx="8100060" cy="63690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2700" b="0" i="0" u="none" strike="noStrike" kern="1200" cap="none" spc="300" normalizeH="0" baseline="0" noProof="1" dirty="0">
                <a:ln>
                  <a:noFill/>
                  <a:prstDash val="sysDot"/>
                </a:ln>
                <a:solidFill>
                  <a:schemeClr val="accent1"/>
                </a:solidFill>
                <a:latin typeface="+mj-ea"/>
                <a:ea typeface="+mj-ea"/>
                <a:cs typeface="+mj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13"/>
            </p:custDataLst>
          </p:nvPr>
        </p:nvSpPr>
        <p:spPr>
          <a:xfrm>
            <a:off x="520541" y="6314440"/>
            <a:ext cx="196357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14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15"/>
            </p:custDataLst>
          </p:nvPr>
        </p:nvSpPr>
        <p:spPr>
          <a:xfrm>
            <a:off x="6657975" y="6314440"/>
            <a:ext cx="1967389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6" name="标题"/>
          <p:cNvSpPr txBox="1">
            <a:spLocks noGrp="1"/>
          </p:cNvSpPr>
          <p:nvPr>
            <p:ph type="title" idx="1"/>
            <p:custDataLst>
              <p:tags r:id="rId8"/>
            </p:custDataLst>
          </p:nvPr>
        </p:nvSpPr>
        <p:spPr>
          <a:xfrm>
            <a:off x="521970" y="608330"/>
            <a:ext cx="8100060" cy="636270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2700" b="0" i="0" u="none" strike="noStrike" kern="1200" cap="none" spc="300" normalizeH="0" baseline="0" noProof="1" dirty="0">
                <a:ln>
                  <a:noFill/>
                  <a:prstDash val="sysDot"/>
                </a:ln>
                <a:solidFill>
                  <a:schemeClr val="accent1"/>
                </a:solidFill>
                <a:latin typeface="+mj-ea"/>
                <a:ea typeface="+mj-ea"/>
                <a:cs typeface="+mj-ea"/>
              </a:defRPr>
            </a:lvl1pPr>
          </a:lstStyle>
          <a:p>
            <a:pPr lvl="0"/>
            <a:r>
              <a:rPr>
                <a:sym typeface="+mn-ea"/>
              </a:rPr>
              <a:t>单击此处编辑母版标题样式</a:t>
            </a:r>
            <a:endParaRPr>
              <a:sym typeface="+mn-ea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9"/>
            </p:custDataLst>
          </p:nvPr>
        </p:nvSpPr>
        <p:spPr>
          <a:xfrm>
            <a:off x="520541" y="6314440"/>
            <a:ext cx="196357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10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11"/>
            </p:custDataLst>
          </p:nvPr>
        </p:nvSpPr>
        <p:spPr>
          <a:xfrm>
            <a:off x="6657975" y="6314440"/>
            <a:ext cx="1964055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8"/>
            </p:custDataLst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9"/>
            </p:custDataLst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10"/>
            </p:custDataLst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仅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文"/>
          <p:cNvSpPr txBox="1">
            <a:spLocks noGrp="1"/>
          </p:cNvSpPr>
          <p:nvPr>
            <p:ph idx="4"/>
            <p:custDataLst>
              <p:tags r:id="rId2"/>
            </p:custDataLst>
          </p:nvPr>
        </p:nvSpPr>
        <p:spPr>
          <a:xfrm>
            <a:off x="521970" y="360045"/>
            <a:ext cx="8101489" cy="5817870"/>
          </a:xfrm>
          <a:prstGeom prst="rect">
            <a:avLst/>
          </a:prstGeom>
          <a:ln>
            <a:noFill/>
            <a:prstDash val="sysDash"/>
          </a:ln>
        </p:spPr>
        <p:txBody>
          <a:bodyPr vert="horz" lIns="90000" tIns="46800" rIns="90000" bIns="46800" rtlCol="0">
            <a:normAutofit/>
          </a:bodyPr>
          <a:lstStyle>
            <a:lvl1pPr marL="171450" marR="0" lvl="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ClrTx/>
              <a:buSzTx/>
              <a:buFont typeface="Arial" panose="020B0604020202020204" pitchFamily="34" charset="0"/>
              <a:buChar char="●"/>
              <a:defRPr kumimoji="0" lang="zh-CN" altLang="en-US" sz="1350" b="0" i="0" u="none" strike="noStrike" kern="1200" cap="none" spc="150" normalizeH="0" baseline="0" noProof="1" dirty="0">
                <a:ln>
                  <a:noFill/>
                  <a:prstDash val="sysDot"/>
                </a:ln>
                <a:solidFill>
                  <a:schemeClr val="tx1">
                    <a:lumMod val="75000"/>
                    <a:lumOff val="25000"/>
                  </a:schemeClr>
                </a:solidFill>
                <a:uFillTx/>
                <a:latin typeface="+mn-lt"/>
                <a:ea typeface="+mn-ea"/>
                <a:cs typeface="汉仪大宋简" panose="02010600000101010101" charset="-122"/>
                <a:sym typeface="+mn-ea"/>
              </a:defRPr>
            </a:lvl1pPr>
            <a:lvl2pPr marL="514350" marR="0" lvl="1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</a:tabLst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2pPr>
            <a:lvl3pPr marL="857250" marR="0" lvl="2" indent="-171450" fontAlgn="auto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kumimoji="0" sz="120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3pPr>
            <a:lvl4pPr marL="1200150" marR="0" lvl="3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4pPr>
            <a:lvl5pPr marL="1543050" marR="0" lvl="4" indent="-171450" fontAlgn="auto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kumimoji="0" sz="1050" b="0" i="0" u="none" strike="noStrike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+mn-lt"/>
                <a:ea typeface="+mn-ea"/>
              </a:defRPr>
            </a:lvl5pPr>
            <a:lvl6pPr indent="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None/>
            </a:lvl6pPr>
            <a:lvl7pPr marL="22288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7pPr>
            <a:lvl8pPr marL="25717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8pPr>
            <a:lvl9pPr marL="2914650" indent="-17145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</a:lvl9pPr>
          </a:lstStyle>
          <a:p>
            <a:pPr lvl="0"/>
            <a:r>
              <a:rPr dirty="0">
                <a:sym typeface="+mn-ea"/>
              </a:rPr>
              <a:t>单击此处编辑母版文本样式</a:t>
            </a:r>
            <a:endParaRPr dirty="0">
              <a:sym typeface="+mn-ea"/>
            </a:endParaRPr>
          </a:p>
          <a:p>
            <a:pPr lvl="1"/>
            <a:r>
              <a:rPr dirty="0" err="1">
                <a:sym typeface="+mn-ea"/>
              </a:rPr>
              <a:t>第二级</a:t>
            </a:r>
            <a:endParaRPr dirty="0">
              <a:sym typeface="+mn-ea"/>
            </a:endParaRPr>
          </a:p>
          <a:p>
            <a:pPr lvl="2"/>
            <a:r>
              <a:rPr dirty="0" err="1">
                <a:sym typeface="+mn-ea"/>
              </a:rPr>
              <a:t>第三级</a:t>
            </a:r>
            <a:endParaRPr dirty="0">
              <a:sym typeface="+mn-ea"/>
            </a:endParaRPr>
          </a:p>
          <a:p>
            <a:pPr lvl="3"/>
            <a:r>
              <a:rPr dirty="0" err="1">
                <a:sym typeface="+mn-ea"/>
              </a:rPr>
              <a:t>第四级</a:t>
            </a:r>
            <a:endParaRPr dirty="0">
              <a:sym typeface="+mn-ea"/>
            </a:endParaRPr>
          </a:p>
          <a:p>
            <a:pPr lvl="4"/>
            <a:r>
              <a:rPr dirty="0" err="1">
                <a:sym typeface="+mn-ea"/>
              </a:rPr>
              <a:t>第五级</a:t>
            </a:r>
            <a:endParaRPr dirty="0">
              <a:sym typeface="+mn-ea"/>
            </a:endParaRPr>
          </a:p>
        </p:txBody>
      </p:sp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8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9"/>
            </p:custDataLst>
          </p:nvPr>
        </p:nvSpPr>
        <p:spPr>
          <a:xfrm>
            <a:off x="524351" y="6314440"/>
            <a:ext cx="195976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10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11"/>
            </p:custDataLst>
          </p:nvPr>
        </p:nvSpPr>
        <p:spPr>
          <a:xfrm>
            <a:off x="6657975" y="6314440"/>
            <a:ext cx="1967389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showMasterSp="0">
  <p:cSld name="标题和副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7" name="标题"/>
          <p:cNvSpPr txBox="1">
            <a:spLocks noGrp="1"/>
          </p:cNvSpPr>
          <p:nvPr>
            <p:ph type="title" idx="2"/>
            <p:custDataLst>
              <p:tags r:id="rId8"/>
            </p:custDataLst>
          </p:nvPr>
        </p:nvSpPr>
        <p:spPr>
          <a:xfrm>
            <a:off x="521970" y="608330"/>
            <a:ext cx="8100060" cy="636905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lvl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2700" b="0" i="0" u="none" strike="noStrike" kern="1200" cap="none" spc="300" normalizeH="0" baseline="0" noProof="1" dirty="0">
                <a:ln>
                  <a:noFill/>
                  <a:prstDash val="sysDot"/>
                </a:ln>
                <a:solidFill>
                  <a:schemeClr val="accent1"/>
                </a:solidFill>
                <a:latin typeface="+mj-ea"/>
                <a:ea typeface="+mj-ea"/>
                <a:cs typeface="+mj-ea"/>
                <a:sym typeface="+mn-ea"/>
              </a:defRPr>
            </a:lvl1pPr>
          </a:lstStyle>
          <a:p>
            <a:pPr lvl="0" algn="l">
              <a:buClrTx/>
              <a:buSzTx/>
              <a:buFontTx/>
            </a:pPr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6" name="副标题"/>
          <p:cNvSpPr txBox="1">
            <a:spLocks noGrp="1"/>
          </p:cNvSpPr>
          <p:nvPr>
            <p:ph type="body" idx="1" hasCustomPrompt="1"/>
            <p:custDataLst>
              <p:tags r:id="rId9"/>
            </p:custDataLst>
          </p:nvPr>
        </p:nvSpPr>
        <p:spPr>
          <a:xfrm>
            <a:off x="521970" y="1301750"/>
            <a:ext cx="8099316" cy="405553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wrap="square" rtlCol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500" b="0" i="0" u="none" strike="noStrike" kern="1200" cap="none" spc="300" normalizeH="0" baseline="0" noProof="1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  <a:cs typeface="汉仪大宋简" panose="02010600000101010101" charset="-122"/>
              </a:defRPr>
            </a:lvl1pPr>
          </a:lstStyle>
          <a:p>
            <a:pPr lvl="0" algn="l"/>
            <a:r>
              <a:rPr dirty="0">
                <a:sym typeface="+mn-ea"/>
              </a:rPr>
              <a:t>单击此处编辑母版副标题样式</a:t>
            </a:r>
            <a:endParaRPr dirty="0">
              <a:sym typeface="+mn-ea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10"/>
            </p:custDataLst>
          </p:nvPr>
        </p:nvSpPr>
        <p:spPr>
          <a:xfrm>
            <a:off x="520541" y="6314440"/>
            <a:ext cx="1963579" cy="316865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11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12"/>
            </p:custDataLst>
          </p:nvPr>
        </p:nvSpPr>
        <p:spPr>
          <a:xfrm>
            <a:off x="6657975" y="6314440"/>
            <a:ext cx="1967389" cy="316865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3">
            <a:alphaModFix amt="20000"/>
          </a:blip>
          <a:srcRect/>
          <a:stretch>
            <a:fillRect/>
          </a:stretch>
        </p:blipFill>
        <p:spPr>
          <a:xfrm>
            <a:off x="199834" y="3954868"/>
            <a:ext cx="2843991" cy="2480153"/>
          </a:xfrm>
          <a:custGeom>
            <a:avLst/>
            <a:gdLst>
              <a:gd name="connsiteX0" fmla="*/ 1073840 w 3791988"/>
              <a:gd name="connsiteY0" fmla="*/ 0 h 2480153"/>
              <a:gd name="connsiteX1" fmla="*/ 2990322 w 3791988"/>
              <a:gd name="connsiteY1" fmla="*/ 526093 h 2480153"/>
              <a:gd name="connsiteX2" fmla="*/ 3791988 w 3791988"/>
              <a:gd name="connsiteY2" fmla="*/ 1189972 h 2480153"/>
              <a:gd name="connsiteX3" fmla="*/ 3566520 w 3791988"/>
              <a:gd name="connsiteY3" fmla="*/ 1753643 h 2480153"/>
              <a:gd name="connsiteX4" fmla="*/ 2752328 w 3791988"/>
              <a:gd name="connsiteY4" fmla="*/ 1979112 h 2480153"/>
              <a:gd name="connsiteX5" fmla="*/ 835846 w 3791988"/>
              <a:gd name="connsiteY5" fmla="*/ 2480153 h 2480153"/>
              <a:gd name="connsiteX6" fmla="*/ 0 w 3791988"/>
              <a:gd name="connsiteY6" fmla="*/ 2376962 h 2480153"/>
              <a:gd name="connsiteX7" fmla="*/ 0 w 3791988"/>
              <a:gd name="connsiteY7" fmla="*/ 240299 h 2480153"/>
              <a:gd name="connsiteX8" fmla="*/ 1073840 w 3791988"/>
              <a:gd name="connsiteY8" fmla="*/ 0 h 2480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1988" h="2480153">
                <a:moveTo>
                  <a:pt x="1073840" y="0"/>
                </a:moveTo>
                <a:lnTo>
                  <a:pt x="2990322" y="526093"/>
                </a:lnTo>
                <a:lnTo>
                  <a:pt x="3791988" y="1189972"/>
                </a:lnTo>
                <a:lnTo>
                  <a:pt x="3566520" y="1753643"/>
                </a:lnTo>
                <a:lnTo>
                  <a:pt x="2752328" y="1979112"/>
                </a:lnTo>
                <a:lnTo>
                  <a:pt x="835846" y="2480153"/>
                </a:lnTo>
                <a:lnTo>
                  <a:pt x="0" y="2376962"/>
                </a:lnTo>
                <a:lnTo>
                  <a:pt x="0" y="240299"/>
                </a:lnTo>
                <a:lnTo>
                  <a:pt x="1073840" y="0"/>
                </a:lnTo>
                <a:close/>
              </a:path>
            </a:pathLst>
          </a:custGeom>
        </p:spPr>
      </p:pic>
      <p:pic>
        <p:nvPicPr>
          <p:cNvPr id="13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rcRect/>
          <a:stretch>
            <a:fillRect/>
          </a:stretch>
        </p:blipFill>
        <p:spPr>
          <a:xfrm>
            <a:off x="216075" y="5799551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2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/>
          <a:srcRect/>
          <a:stretch>
            <a:fillRect/>
          </a:stretch>
        </p:blipFill>
        <p:spPr>
          <a:xfrm>
            <a:off x="2686834" y="2843513"/>
            <a:ext cx="1336555" cy="2610560"/>
          </a:xfrm>
          <a:custGeom>
            <a:avLst/>
            <a:gdLst>
              <a:gd name="connsiteX0" fmla="*/ 346343 w 1782073"/>
              <a:gd name="connsiteY0" fmla="*/ 0 h 2610560"/>
              <a:gd name="connsiteX1" fmla="*/ 375781 w 1782073"/>
              <a:gd name="connsiteY1" fmla="*/ 713879 h 2610560"/>
              <a:gd name="connsiteX2" fmla="*/ 801666 w 1782073"/>
              <a:gd name="connsiteY2" fmla="*/ 1214920 h 2610560"/>
              <a:gd name="connsiteX3" fmla="*/ 1678488 w 1782073"/>
              <a:gd name="connsiteY3" fmla="*/ 2467523 h 2610560"/>
              <a:gd name="connsiteX4" fmla="*/ 1728592 w 1782073"/>
              <a:gd name="connsiteY4" fmla="*/ 2605309 h 2610560"/>
              <a:gd name="connsiteX5" fmla="*/ 1782073 w 1782073"/>
              <a:gd name="connsiteY5" fmla="*/ 2605309 h 2610560"/>
              <a:gd name="connsiteX6" fmla="*/ 1743566 w 1782073"/>
              <a:gd name="connsiteY6" fmla="*/ 2610560 h 2610560"/>
              <a:gd name="connsiteX7" fmla="*/ 494795 w 1782073"/>
              <a:gd name="connsiteY7" fmla="*/ 2586999 h 2610560"/>
              <a:gd name="connsiteX8" fmla="*/ 0 w 1782073"/>
              <a:gd name="connsiteY8" fmla="*/ 490006 h 2610560"/>
              <a:gd name="connsiteX9" fmla="*/ 47123 w 1782073"/>
              <a:gd name="connsiteY9" fmla="*/ 230827 h 2610560"/>
              <a:gd name="connsiteX10" fmla="*/ 346343 w 1782073"/>
              <a:gd name="connsiteY10" fmla="*/ 0 h 261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2073" h="2610560">
                <a:moveTo>
                  <a:pt x="346343" y="0"/>
                </a:moveTo>
                <a:lnTo>
                  <a:pt x="375781" y="713879"/>
                </a:lnTo>
                <a:cubicBezTo>
                  <a:pt x="375781" y="989799"/>
                  <a:pt x="358067" y="771321"/>
                  <a:pt x="801666" y="1214920"/>
                </a:cubicBezTo>
                <a:lnTo>
                  <a:pt x="1678488" y="2467523"/>
                </a:lnTo>
                <a:lnTo>
                  <a:pt x="1728592" y="2605309"/>
                </a:lnTo>
                <a:lnTo>
                  <a:pt x="1782073" y="2605309"/>
                </a:lnTo>
                <a:lnTo>
                  <a:pt x="1743566" y="2610560"/>
                </a:lnTo>
                <a:lnTo>
                  <a:pt x="494795" y="2586999"/>
                </a:lnTo>
                <a:lnTo>
                  <a:pt x="0" y="490006"/>
                </a:lnTo>
                <a:lnTo>
                  <a:pt x="47123" y="230827"/>
                </a:lnTo>
                <a:lnTo>
                  <a:pt x="346343" y="0"/>
                </a:lnTo>
                <a:close/>
              </a:path>
            </a:pathLst>
          </a:custGeom>
        </p:spPr>
      </p:pic>
      <p:pic>
        <p:nvPicPr>
          <p:cNvPr id="9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9"/>
          <a:srcRect/>
          <a:stretch>
            <a:fillRect/>
          </a:stretch>
        </p:blipFill>
        <p:spPr>
          <a:xfrm>
            <a:off x="4023389" y="3954786"/>
            <a:ext cx="1392089" cy="1494036"/>
          </a:xfrm>
          <a:custGeom>
            <a:avLst/>
            <a:gdLst>
              <a:gd name="connsiteX0" fmla="*/ 1856119 w 1856119"/>
              <a:gd name="connsiteY0" fmla="*/ 0 h 1494036"/>
              <a:gd name="connsiteX1" fmla="*/ 1712688 w 1856119"/>
              <a:gd name="connsiteY1" fmla="*/ 654792 h 1494036"/>
              <a:gd name="connsiteX2" fmla="*/ 1512272 w 1856119"/>
              <a:gd name="connsiteY2" fmla="*/ 1494036 h 1494036"/>
              <a:gd name="connsiteX3" fmla="*/ 0 w 1856119"/>
              <a:gd name="connsiteY3" fmla="*/ 1494036 h 1494036"/>
              <a:gd name="connsiteX4" fmla="*/ 479850 w 1856119"/>
              <a:gd name="connsiteY4" fmla="*/ 1428600 h 1494036"/>
              <a:gd name="connsiteX5" fmla="*/ 1045331 w 1856119"/>
              <a:gd name="connsiteY5" fmla="*/ 1075176 h 1494036"/>
              <a:gd name="connsiteX6" fmla="*/ 1856119 w 1856119"/>
              <a:gd name="connsiteY6" fmla="*/ 0 h 1494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6119" h="1494036">
                <a:moveTo>
                  <a:pt x="1856119" y="0"/>
                </a:moveTo>
                <a:lnTo>
                  <a:pt x="1712688" y="654792"/>
                </a:lnTo>
                <a:lnTo>
                  <a:pt x="1512272" y="1494036"/>
                </a:lnTo>
                <a:lnTo>
                  <a:pt x="0" y="1494036"/>
                </a:lnTo>
                <a:lnTo>
                  <a:pt x="479850" y="1428600"/>
                </a:lnTo>
                <a:lnTo>
                  <a:pt x="1045331" y="1075176"/>
                </a:lnTo>
                <a:lnTo>
                  <a:pt x="1856119" y="0"/>
                </a:lnTo>
                <a:close/>
              </a:path>
            </a:pathLst>
          </a:custGeom>
        </p:spPr>
      </p:pic>
      <p:pic>
        <p:nvPicPr>
          <p:cNvPr id="10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0"/>
            </p:custDataLst>
          </p:nvPr>
        </p:nvPicPr>
        <p:blipFill>
          <a:blip r:embed="rId11"/>
          <a:srcRect/>
          <a:stretch>
            <a:fillRect/>
          </a:stretch>
        </p:blipFill>
        <p:spPr>
          <a:xfrm>
            <a:off x="6025991" y="291465"/>
            <a:ext cx="1938338" cy="2301240"/>
          </a:xfrm>
          <a:custGeom>
            <a:avLst/>
            <a:gdLst>
              <a:gd name="connsiteX0" fmla="*/ 0 w 1803749"/>
              <a:gd name="connsiteY0" fmla="*/ 0 h 2149842"/>
              <a:gd name="connsiteX1" fmla="*/ 1214706 w 1803749"/>
              <a:gd name="connsiteY1" fmla="*/ 93955 h 2149842"/>
              <a:gd name="connsiteX2" fmla="*/ 1803749 w 1803749"/>
              <a:gd name="connsiteY2" fmla="*/ 1460535 h 2149842"/>
              <a:gd name="connsiteX3" fmla="*/ 1615254 w 1803749"/>
              <a:gd name="connsiteY3" fmla="*/ 1649028 h 2149842"/>
              <a:gd name="connsiteX4" fmla="*/ 1002651 w 1803749"/>
              <a:gd name="connsiteY4" fmla="*/ 2049576 h 2149842"/>
              <a:gd name="connsiteX5" fmla="*/ 767032 w 1803749"/>
              <a:gd name="connsiteY5" fmla="*/ 2073138 h 2149842"/>
              <a:gd name="connsiteX6" fmla="*/ 0 w 1803749"/>
              <a:gd name="connsiteY6" fmla="*/ 2149842 h 2149842"/>
              <a:gd name="connsiteX7" fmla="*/ 0 w 1803749"/>
              <a:gd name="connsiteY7" fmla="*/ 0 h 214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3749" h="2149842">
                <a:moveTo>
                  <a:pt x="0" y="0"/>
                </a:moveTo>
                <a:lnTo>
                  <a:pt x="1214706" y="93955"/>
                </a:lnTo>
                <a:lnTo>
                  <a:pt x="1803749" y="1460535"/>
                </a:lnTo>
                <a:lnTo>
                  <a:pt x="1615254" y="1649028"/>
                </a:lnTo>
                <a:lnTo>
                  <a:pt x="1002651" y="2049576"/>
                </a:lnTo>
                <a:lnTo>
                  <a:pt x="767032" y="2073138"/>
                </a:lnTo>
                <a:lnTo>
                  <a:pt x="0" y="214984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1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3"/>
          <a:srcRect/>
          <a:stretch>
            <a:fillRect/>
          </a:stretch>
        </p:blipFill>
        <p:spPr>
          <a:xfrm>
            <a:off x="1400175" y="1598930"/>
            <a:ext cx="7743825" cy="5259070"/>
          </a:xfrm>
          <a:custGeom>
            <a:avLst/>
            <a:gdLst>
              <a:gd name="connsiteX0" fmla="*/ 0 w 11324306"/>
              <a:gd name="connsiteY0" fmla="*/ 0 h 5768236"/>
              <a:gd name="connsiteX1" fmla="*/ 11324306 w 11324306"/>
              <a:gd name="connsiteY1" fmla="*/ 0 h 5768236"/>
              <a:gd name="connsiteX2" fmla="*/ 11324306 w 11324306"/>
              <a:gd name="connsiteY2" fmla="*/ 5768236 h 5768236"/>
              <a:gd name="connsiteX3" fmla="*/ 4568603 w 11324306"/>
              <a:gd name="connsiteY3" fmla="*/ 5768236 h 5768236"/>
              <a:gd name="connsiteX4" fmla="*/ 4568603 w 11324306"/>
              <a:gd name="connsiteY4" fmla="*/ 5636713 h 5768236"/>
              <a:gd name="connsiteX5" fmla="*/ 485117 w 11324306"/>
              <a:gd name="connsiteY5" fmla="*/ 5636713 h 5768236"/>
              <a:gd name="connsiteX6" fmla="*/ 485117 w 11324306"/>
              <a:gd name="connsiteY6" fmla="*/ 5768236 h 5768236"/>
              <a:gd name="connsiteX7" fmla="*/ 0 w 11324306"/>
              <a:gd name="connsiteY7" fmla="*/ 5768236 h 5768236"/>
              <a:gd name="connsiteX8" fmla="*/ 0 w 11324306"/>
              <a:gd name="connsiteY8" fmla="*/ 4894694 h 5768236"/>
              <a:gd name="connsiteX9" fmla="*/ 835846 w 11324306"/>
              <a:gd name="connsiteY9" fmla="*/ 4997885 h 5768236"/>
              <a:gd name="connsiteX10" fmla="*/ 2752328 w 11324306"/>
              <a:gd name="connsiteY10" fmla="*/ 4496844 h 5768236"/>
              <a:gd name="connsiteX11" fmla="*/ 3566521 w 11324306"/>
              <a:gd name="connsiteY11" fmla="*/ 4271375 h 5768236"/>
              <a:gd name="connsiteX12" fmla="*/ 3791988 w 11324306"/>
              <a:gd name="connsiteY12" fmla="*/ 3707704 h 5768236"/>
              <a:gd name="connsiteX13" fmla="*/ 2990322 w 11324306"/>
              <a:gd name="connsiteY13" fmla="*/ 3043825 h 5768236"/>
              <a:gd name="connsiteX14" fmla="*/ 1073840 w 11324306"/>
              <a:gd name="connsiteY14" fmla="*/ 2517732 h 5768236"/>
              <a:gd name="connsiteX15" fmla="*/ 0 w 11324306"/>
              <a:gd name="connsiteY15" fmla="*/ 2758031 h 5768236"/>
              <a:gd name="connsiteX16" fmla="*/ 0 w 11324306"/>
              <a:gd name="connsiteY16" fmla="*/ 0 h 5768236"/>
              <a:gd name="connsiteX17" fmla="*/ 6384876 w 11324306"/>
              <a:gd name="connsiteY17" fmla="*/ 588724 h 5768236"/>
              <a:gd name="connsiteX18" fmla="*/ 6209511 w 11324306"/>
              <a:gd name="connsiteY18" fmla="*/ 638828 h 5768236"/>
              <a:gd name="connsiteX19" fmla="*/ 5445424 w 11324306"/>
              <a:gd name="connsiteY19" fmla="*/ 1340285 h 5768236"/>
              <a:gd name="connsiteX20" fmla="*/ 4568602 w 11324306"/>
              <a:gd name="connsiteY20" fmla="*/ 2016691 h 5768236"/>
              <a:gd name="connsiteX21" fmla="*/ 4543550 w 11324306"/>
              <a:gd name="connsiteY21" fmla="*/ 2154477 h 5768236"/>
              <a:gd name="connsiteX22" fmla="*/ 4806596 w 11324306"/>
              <a:gd name="connsiteY22" fmla="*/ 3269294 h 5768236"/>
              <a:gd name="connsiteX23" fmla="*/ 5470476 w 11324306"/>
              <a:gd name="connsiteY23" fmla="*/ 3281820 h 5768236"/>
              <a:gd name="connsiteX24" fmla="*/ 5746048 w 11324306"/>
              <a:gd name="connsiteY24" fmla="*/ 3244241 h 5768236"/>
              <a:gd name="connsiteX25" fmla="*/ 6046673 w 11324306"/>
              <a:gd name="connsiteY25" fmla="*/ 3056351 h 5768236"/>
              <a:gd name="connsiteX26" fmla="*/ 6622870 w 11324306"/>
              <a:gd name="connsiteY26" fmla="*/ 2292263 h 5768236"/>
              <a:gd name="connsiteX27" fmla="*/ 6910969 w 11324306"/>
              <a:gd name="connsiteY27" fmla="*/ 1991639 h 5768236"/>
              <a:gd name="connsiteX28" fmla="*/ 7224120 w 11324306"/>
              <a:gd name="connsiteY28" fmla="*/ 1866378 h 5768236"/>
              <a:gd name="connsiteX29" fmla="*/ 7913051 w 11324306"/>
              <a:gd name="connsiteY29" fmla="*/ 1866378 h 5768236"/>
              <a:gd name="connsiteX30" fmla="*/ 8414092 w 11324306"/>
              <a:gd name="connsiteY30" fmla="*/ 1816274 h 5768236"/>
              <a:gd name="connsiteX31" fmla="*/ 8539353 w 11324306"/>
              <a:gd name="connsiteY31" fmla="*/ 1803748 h 5768236"/>
              <a:gd name="connsiteX32" fmla="*/ 8865029 w 11324306"/>
              <a:gd name="connsiteY32" fmla="*/ 1590806 h 5768236"/>
              <a:gd name="connsiteX33" fmla="*/ 8965238 w 11324306"/>
              <a:gd name="connsiteY33" fmla="*/ 1490598 h 5768236"/>
              <a:gd name="connsiteX34" fmla="*/ 8652087 w 11324306"/>
              <a:gd name="connsiteY34" fmla="*/ 764088 h 5768236"/>
              <a:gd name="connsiteX35" fmla="*/ 6384876 w 11324306"/>
              <a:gd name="connsiteY35" fmla="*/ 588724 h 5768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324306" h="5768236">
                <a:moveTo>
                  <a:pt x="0" y="0"/>
                </a:moveTo>
                <a:lnTo>
                  <a:pt x="11324306" y="0"/>
                </a:lnTo>
                <a:lnTo>
                  <a:pt x="11324306" y="5768236"/>
                </a:lnTo>
                <a:lnTo>
                  <a:pt x="4568603" y="5768236"/>
                </a:lnTo>
                <a:lnTo>
                  <a:pt x="4568603" y="5636713"/>
                </a:lnTo>
                <a:lnTo>
                  <a:pt x="485117" y="5636713"/>
                </a:lnTo>
                <a:lnTo>
                  <a:pt x="485117" y="5768236"/>
                </a:lnTo>
                <a:lnTo>
                  <a:pt x="0" y="5768236"/>
                </a:lnTo>
                <a:lnTo>
                  <a:pt x="0" y="4894694"/>
                </a:lnTo>
                <a:lnTo>
                  <a:pt x="835846" y="4997885"/>
                </a:lnTo>
                <a:lnTo>
                  <a:pt x="2752328" y="4496844"/>
                </a:lnTo>
                <a:lnTo>
                  <a:pt x="3566521" y="4271375"/>
                </a:lnTo>
                <a:lnTo>
                  <a:pt x="3791988" y="3707704"/>
                </a:lnTo>
                <a:lnTo>
                  <a:pt x="2990322" y="3043825"/>
                </a:lnTo>
                <a:lnTo>
                  <a:pt x="1073840" y="2517732"/>
                </a:lnTo>
                <a:lnTo>
                  <a:pt x="0" y="2758031"/>
                </a:lnTo>
                <a:lnTo>
                  <a:pt x="0" y="0"/>
                </a:lnTo>
                <a:close/>
                <a:moveTo>
                  <a:pt x="6384876" y="588724"/>
                </a:moveTo>
                <a:cubicBezTo>
                  <a:pt x="6212810" y="615196"/>
                  <a:pt x="6246600" y="564657"/>
                  <a:pt x="6209511" y="638828"/>
                </a:cubicBezTo>
                <a:lnTo>
                  <a:pt x="5445424" y="1340285"/>
                </a:lnTo>
                <a:lnTo>
                  <a:pt x="4568602" y="2016691"/>
                </a:lnTo>
                <a:lnTo>
                  <a:pt x="4543550" y="2154477"/>
                </a:lnTo>
                <a:lnTo>
                  <a:pt x="4806596" y="3269294"/>
                </a:lnTo>
                <a:lnTo>
                  <a:pt x="5470476" y="3281820"/>
                </a:lnTo>
                <a:lnTo>
                  <a:pt x="5746048" y="3244241"/>
                </a:lnTo>
                <a:lnTo>
                  <a:pt x="6046673" y="3056351"/>
                </a:lnTo>
                <a:lnTo>
                  <a:pt x="6622870" y="2292263"/>
                </a:lnTo>
                <a:lnTo>
                  <a:pt x="6910969" y="1991639"/>
                </a:lnTo>
                <a:lnTo>
                  <a:pt x="7224120" y="1866378"/>
                </a:lnTo>
                <a:lnTo>
                  <a:pt x="7913051" y="1866378"/>
                </a:lnTo>
                <a:lnTo>
                  <a:pt x="8414092" y="1816274"/>
                </a:lnTo>
                <a:lnTo>
                  <a:pt x="8539353" y="1803748"/>
                </a:lnTo>
                <a:lnTo>
                  <a:pt x="8865029" y="1590806"/>
                </a:lnTo>
                <a:lnTo>
                  <a:pt x="8965238" y="1490598"/>
                </a:lnTo>
                <a:lnTo>
                  <a:pt x="8652087" y="764088"/>
                </a:lnTo>
                <a:lnTo>
                  <a:pt x="6384876" y="588724"/>
                </a:lnTo>
                <a:close/>
              </a:path>
            </a:pathLst>
          </a:custGeom>
        </p:spPr>
      </p:pic>
      <p:pic>
        <p:nvPicPr>
          <p:cNvPr id="22" name="VCG211356068441" descr="图片包含 室内, 蛋糕, 桌子, 黑暗&#10;&#10;描述已自动生成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15"/>
          <a:srcRect/>
          <a:stretch>
            <a:fillRect/>
          </a:stretch>
        </p:blipFill>
        <p:spPr>
          <a:xfrm>
            <a:off x="5342573" y="1598930"/>
            <a:ext cx="3105626" cy="3205480"/>
          </a:xfrm>
          <a:custGeom>
            <a:avLst/>
            <a:gdLst>
              <a:gd name="connsiteX0" fmla="*/ 793129 w 4315895"/>
              <a:gd name="connsiteY0" fmla="*/ 0 h 3341011"/>
              <a:gd name="connsiteX1" fmla="*/ 4180932 w 4315895"/>
              <a:gd name="connsiteY1" fmla="*/ 0 h 3341011"/>
              <a:gd name="connsiteX2" fmla="*/ 4315895 w 4315895"/>
              <a:gd name="connsiteY2" fmla="*/ 10439 h 3341011"/>
              <a:gd name="connsiteX3" fmla="*/ 4315895 w 4315895"/>
              <a:gd name="connsiteY3" fmla="*/ 2160281 h 3341011"/>
              <a:gd name="connsiteX4" fmla="*/ 4140460 w 4315895"/>
              <a:gd name="connsiteY4" fmla="*/ 2177824 h 3341011"/>
              <a:gd name="connsiteX5" fmla="*/ 2844567 w 4315895"/>
              <a:gd name="connsiteY5" fmla="*/ 2177824 h 3341011"/>
              <a:gd name="connsiteX6" fmla="*/ 2255523 w 4315895"/>
              <a:gd name="connsiteY6" fmla="*/ 2413442 h 3341011"/>
              <a:gd name="connsiteX7" fmla="*/ 1713603 w 4315895"/>
              <a:gd name="connsiteY7" fmla="*/ 2978922 h 3341011"/>
              <a:gd name="connsiteX8" fmla="*/ 1440553 w 4315895"/>
              <a:gd name="connsiteY8" fmla="*/ 3341011 h 3341011"/>
              <a:gd name="connsiteX9" fmla="*/ 1585221 w 4315895"/>
              <a:gd name="connsiteY9" fmla="*/ 2680570 h 3341011"/>
              <a:gd name="connsiteX10" fmla="*/ 1635325 w 4315895"/>
              <a:gd name="connsiteY10" fmla="*/ 1741118 h 3341011"/>
              <a:gd name="connsiteX11" fmla="*/ 1672903 w 4315895"/>
              <a:gd name="connsiteY11" fmla="*/ 764088 h 3341011"/>
              <a:gd name="connsiteX12" fmla="*/ 1359753 w 4315895"/>
              <a:gd name="connsiteY12" fmla="*/ 751562 h 3341011"/>
              <a:gd name="connsiteX13" fmla="*/ 0 w 4315895"/>
              <a:gd name="connsiteY13" fmla="*/ 728118 h 3341011"/>
              <a:gd name="connsiteX14" fmla="*/ 793129 w 4315895"/>
              <a:gd name="connsiteY14" fmla="*/ 0 h 334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15895" h="3341011">
                <a:moveTo>
                  <a:pt x="793129" y="0"/>
                </a:moveTo>
                <a:lnTo>
                  <a:pt x="4180932" y="0"/>
                </a:lnTo>
                <a:lnTo>
                  <a:pt x="4315895" y="10439"/>
                </a:lnTo>
                <a:lnTo>
                  <a:pt x="4315895" y="2160281"/>
                </a:lnTo>
                <a:lnTo>
                  <a:pt x="4140460" y="2177824"/>
                </a:lnTo>
                <a:lnTo>
                  <a:pt x="2844567" y="2177824"/>
                </a:lnTo>
                <a:lnTo>
                  <a:pt x="2255523" y="2413442"/>
                </a:lnTo>
                <a:lnTo>
                  <a:pt x="1713603" y="2978922"/>
                </a:lnTo>
                <a:lnTo>
                  <a:pt x="1440553" y="3341011"/>
                </a:lnTo>
                <a:lnTo>
                  <a:pt x="1585221" y="2680570"/>
                </a:lnTo>
                <a:lnTo>
                  <a:pt x="1635325" y="1741118"/>
                </a:lnTo>
                <a:lnTo>
                  <a:pt x="1672903" y="764088"/>
                </a:lnTo>
                <a:lnTo>
                  <a:pt x="1359753" y="751562"/>
                </a:lnTo>
                <a:lnTo>
                  <a:pt x="0" y="728118"/>
                </a:lnTo>
                <a:lnTo>
                  <a:pt x="793129" y="0"/>
                </a:lnTo>
                <a:close/>
              </a:path>
            </a:pathLst>
          </a:custGeom>
        </p:spPr>
      </p:pic>
      <p:sp>
        <p:nvSpPr>
          <p:cNvPr id="23" name="矩形 22"/>
          <p:cNvSpPr/>
          <p:nvPr>
            <p:custDataLst>
              <p:tags r:id="rId16"/>
            </p:custDataLst>
          </p:nvPr>
        </p:nvSpPr>
        <p:spPr>
          <a:xfrm>
            <a:off x="869633" y="3196515"/>
            <a:ext cx="27000" cy="324000"/>
          </a:xfrm>
          <a:prstGeom prst="rect">
            <a:avLst/>
          </a:prstGeom>
          <a:solidFill>
            <a:schemeClr val="accent1"/>
          </a:solidFill>
          <a:ln>
            <a:noFill/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00">
              <a:cs typeface="汉仪大宋简" panose="02010600000101010101" charset="-122"/>
            </a:endParaRPr>
          </a:p>
        </p:txBody>
      </p:sp>
      <p:sp>
        <p:nvSpPr>
          <p:cNvPr id="8" name="署名"/>
          <p:cNvSpPr txBox="1">
            <a:spLocks noGrp="1"/>
          </p:cNvSpPr>
          <p:nvPr>
            <p:ph type="body" idx="2" hasCustomPrompt="1"/>
            <p:custDataLst>
              <p:tags r:id="rId17"/>
            </p:custDataLst>
          </p:nvPr>
        </p:nvSpPr>
        <p:spPr>
          <a:xfrm>
            <a:off x="965835" y="3147695"/>
            <a:ext cx="1650683" cy="42164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1350" b="0" i="0" u="none" strike="noStrike" kern="1200" cap="none" spc="150" normalizeH="0" baseline="0" noProof="1" dirty="0">
                <a:solidFill>
                  <a:schemeClr val="accent1"/>
                </a:solidFill>
                <a:latin typeface="+mn-ea"/>
                <a:ea typeface="+mn-ea"/>
                <a:cs typeface="汉仪大宋简" panose="02010600000101010101" charset="-122"/>
              </a:defRPr>
            </a:lvl1pPr>
          </a:lstStyle>
          <a:p>
            <a:pPr lvl="0" algn="l">
              <a:lnSpc>
                <a:spcPct val="100000"/>
              </a:lnSpc>
            </a:pPr>
            <a:r>
              <a:rPr dirty="0">
                <a:sym typeface="+mn-ea"/>
              </a:rPr>
              <a:t>单击此处编辑文本</a:t>
            </a:r>
            <a:endParaRPr dirty="0">
              <a:sym typeface="+mn-ea"/>
            </a:endParaRPr>
          </a:p>
        </p:txBody>
      </p:sp>
      <p:sp>
        <p:nvSpPr>
          <p:cNvPr id="7" name="标题"/>
          <p:cNvSpPr txBox="1">
            <a:spLocks noGrp="1"/>
          </p:cNvSpPr>
          <p:nvPr>
            <p:ph type="title" idx="1" hasCustomPrompt="1"/>
            <p:custDataLst>
              <p:tags r:id="rId18"/>
            </p:custDataLst>
          </p:nvPr>
        </p:nvSpPr>
        <p:spPr>
          <a:xfrm>
            <a:off x="869633" y="1466215"/>
            <a:ext cx="5191125" cy="1349375"/>
          </a:xfrm>
          <a:prstGeom prst="rect">
            <a:avLst/>
          </a:prstGeom>
          <a:noFill/>
        </p:spPr>
        <p:txBody>
          <a:bodyPr wrap="square" lIns="0" tIns="0" rIns="0" bIns="0" rtlCol="0" anchor="ctr">
            <a:normAutofit/>
          </a:bodyPr>
          <a:lstStyle>
            <a:lvl1pPr marL="0" marR="0" algn="l" defTabSz="914400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5400" b="0" i="0" u="none" strike="noStrike" kern="1200" cap="none" spc="300" normalizeH="0" baseline="0" noProof="1" dirty="0">
                <a:solidFill>
                  <a:schemeClr val="accent1"/>
                </a:solidFill>
                <a:latin typeface="+mj-ea"/>
                <a:ea typeface="+mj-ea"/>
                <a:cs typeface="汉仪大宋简" panose="02010600000101010101" charset="-122"/>
              </a:defRPr>
            </a:lvl1pPr>
          </a:lstStyle>
          <a:p>
            <a:pPr lvl="0"/>
            <a:r>
              <a:rPr dirty="0">
                <a:sym typeface="+mn-ea"/>
              </a:rPr>
              <a:t>单击编辑标题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19"/>
            </p:custDataLst>
          </p:nvPr>
        </p:nvSpPr>
        <p:spPr>
          <a:xfrm>
            <a:off x="459000" y="6314400"/>
            <a:ext cx="2025000" cy="316800"/>
          </a:xfrm>
        </p:spPr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20"/>
            </p:custDataLst>
          </p:nvPr>
        </p:nvSpPr>
        <p:spPr>
          <a:xfrm>
            <a:off x="3087000" y="6314400"/>
            <a:ext cx="2970000" cy="316800"/>
          </a:xfr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21"/>
            </p:custDataLst>
          </p:nvPr>
        </p:nvSpPr>
        <p:spPr>
          <a:xfrm>
            <a:off x="6658200" y="6314400"/>
            <a:ext cx="2025000" cy="316800"/>
          </a:xfrm>
        </p:spPr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等腰三角形 15"/>
          <p:cNvSpPr/>
          <p:nvPr>
            <p:custDataLst>
              <p:tags r:id="rId2"/>
            </p:custDataLst>
          </p:nvPr>
        </p:nvSpPr>
        <p:spPr>
          <a:xfrm rot="13818227">
            <a:off x="8009493" y="3597564"/>
            <a:ext cx="312439" cy="2620125"/>
          </a:xfrm>
          <a:custGeom>
            <a:avLst/>
            <a:gdLst>
              <a:gd name="connsiteX0" fmla="*/ 0 w 290384"/>
              <a:gd name="connsiteY0" fmla="*/ 1623154 h 1623154"/>
              <a:gd name="connsiteX1" fmla="*/ 145192 w 290384"/>
              <a:gd name="connsiteY1" fmla="*/ 0 h 1623154"/>
              <a:gd name="connsiteX2" fmla="*/ 290384 w 290384"/>
              <a:gd name="connsiteY2" fmla="*/ 1623154 h 1623154"/>
              <a:gd name="connsiteX3" fmla="*/ 0 w 290384"/>
              <a:gd name="connsiteY3" fmla="*/ 1623154 h 1623154"/>
              <a:gd name="connsiteX0-1" fmla="*/ 0 w 554115"/>
              <a:gd name="connsiteY0-2" fmla="*/ 1623154 h 2423897"/>
              <a:gd name="connsiteX1-3" fmla="*/ 145192 w 554115"/>
              <a:gd name="connsiteY1-4" fmla="*/ 0 h 2423897"/>
              <a:gd name="connsiteX2-5" fmla="*/ 554115 w 554115"/>
              <a:gd name="connsiteY2-6" fmla="*/ 2423897 h 2423897"/>
              <a:gd name="connsiteX3-7" fmla="*/ 0 w 554115"/>
              <a:gd name="connsiteY3-8" fmla="*/ 1623154 h 2423897"/>
              <a:gd name="connsiteX0-9" fmla="*/ 0 w 696358"/>
              <a:gd name="connsiteY0-10" fmla="*/ 2495406 h 2495406"/>
              <a:gd name="connsiteX1-11" fmla="*/ 287435 w 696358"/>
              <a:gd name="connsiteY1-12" fmla="*/ 0 h 2495406"/>
              <a:gd name="connsiteX2-13" fmla="*/ 696358 w 696358"/>
              <a:gd name="connsiteY2-14" fmla="*/ 2423897 h 2495406"/>
              <a:gd name="connsiteX3-15" fmla="*/ 0 w 696358"/>
              <a:gd name="connsiteY3-16" fmla="*/ 2495406 h 2495406"/>
              <a:gd name="connsiteX0-17" fmla="*/ 0 w 696358"/>
              <a:gd name="connsiteY0-18" fmla="*/ 2223416 h 2223416"/>
              <a:gd name="connsiteX1-19" fmla="*/ 272100 w 696358"/>
              <a:gd name="connsiteY1-20" fmla="*/ 0 h 2223416"/>
              <a:gd name="connsiteX2-21" fmla="*/ 696358 w 696358"/>
              <a:gd name="connsiteY2-22" fmla="*/ 2151907 h 2223416"/>
              <a:gd name="connsiteX3-23" fmla="*/ 0 w 696358"/>
              <a:gd name="connsiteY3-24" fmla="*/ 2223416 h 2223416"/>
              <a:gd name="connsiteX0-25" fmla="*/ 5271 w 701629"/>
              <a:gd name="connsiteY0-26" fmla="*/ 2223416 h 2223416"/>
              <a:gd name="connsiteX1-27" fmla="*/ 277371 w 701629"/>
              <a:gd name="connsiteY1-28" fmla="*/ 0 h 2223416"/>
              <a:gd name="connsiteX2-29" fmla="*/ 701629 w 701629"/>
              <a:gd name="connsiteY2-30" fmla="*/ 2151907 h 2223416"/>
              <a:gd name="connsiteX3-31" fmla="*/ 5271 w 701629"/>
              <a:gd name="connsiteY3-32" fmla="*/ 2223416 h 2223416"/>
              <a:gd name="connsiteX0-33" fmla="*/ 5271 w 701629"/>
              <a:gd name="connsiteY0-34" fmla="*/ 2223416 h 2495503"/>
              <a:gd name="connsiteX1-35" fmla="*/ 277371 w 701629"/>
              <a:gd name="connsiteY1-36" fmla="*/ 0 h 2495503"/>
              <a:gd name="connsiteX2-37" fmla="*/ 701629 w 701629"/>
              <a:gd name="connsiteY2-38" fmla="*/ 2151907 h 2495503"/>
              <a:gd name="connsiteX3-39" fmla="*/ 5271 w 701629"/>
              <a:gd name="connsiteY3-40" fmla="*/ 2223416 h 2495503"/>
              <a:gd name="connsiteX0-41" fmla="*/ 5271 w 564476"/>
              <a:gd name="connsiteY0-42" fmla="*/ 2223416 h 2609599"/>
              <a:gd name="connsiteX1-43" fmla="*/ 277371 w 564476"/>
              <a:gd name="connsiteY1-44" fmla="*/ 0 h 2609599"/>
              <a:gd name="connsiteX2-45" fmla="*/ 564476 w 564476"/>
              <a:gd name="connsiteY2-46" fmla="*/ 2496083 h 2609599"/>
              <a:gd name="connsiteX3-47" fmla="*/ 5271 w 564476"/>
              <a:gd name="connsiteY3-48" fmla="*/ 2223416 h 2609599"/>
              <a:gd name="connsiteX0-49" fmla="*/ 5271 w 387336"/>
              <a:gd name="connsiteY0-50" fmla="*/ 2223416 h 2547200"/>
              <a:gd name="connsiteX1-51" fmla="*/ 277371 w 387336"/>
              <a:gd name="connsiteY1-52" fmla="*/ 0 h 2547200"/>
              <a:gd name="connsiteX2-53" fmla="*/ 387336 w 387336"/>
              <a:gd name="connsiteY2-54" fmla="*/ 2336659 h 2547200"/>
              <a:gd name="connsiteX3-55" fmla="*/ 5271 w 387336"/>
              <a:gd name="connsiteY3-56" fmla="*/ 2223416 h 2547200"/>
              <a:gd name="connsiteX0-57" fmla="*/ 4724 w 416585"/>
              <a:gd name="connsiteY0-58" fmla="*/ 2266767 h 2576790"/>
              <a:gd name="connsiteX1-59" fmla="*/ 306620 w 416585"/>
              <a:gd name="connsiteY1-60" fmla="*/ 0 h 2576790"/>
              <a:gd name="connsiteX2-61" fmla="*/ 416585 w 416585"/>
              <a:gd name="connsiteY2-62" fmla="*/ 2336659 h 2576790"/>
              <a:gd name="connsiteX3-63" fmla="*/ 4724 w 416585"/>
              <a:gd name="connsiteY3-64" fmla="*/ 2266767 h 2576790"/>
              <a:gd name="connsiteX0-65" fmla="*/ 4724 w 416585"/>
              <a:gd name="connsiteY0-66" fmla="*/ 2266767 h 2620125"/>
              <a:gd name="connsiteX1-67" fmla="*/ 306620 w 416585"/>
              <a:gd name="connsiteY1-68" fmla="*/ 0 h 2620125"/>
              <a:gd name="connsiteX2-69" fmla="*/ 416585 w 416585"/>
              <a:gd name="connsiteY2-70" fmla="*/ 2336659 h 2620125"/>
              <a:gd name="connsiteX3-71" fmla="*/ 4724 w 416585"/>
              <a:gd name="connsiteY3-72" fmla="*/ 2266767 h 26201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16585" h="2620125">
                <a:moveTo>
                  <a:pt x="4724" y="2266767"/>
                </a:moveTo>
                <a:cubicBezTo>
                  <a:pt x="-37600" y="1477099"/>
                  <a:pt x="215920" y="741139"/>
                  <a:pt x="306620" y="0"/>
                </a:cubicBezTo>
                <a:lnTo>
                  <a:pt x="416585" y="2336659"/>
                </a:lnTo>
                <a:cubicBezTo>
                  <a:pt x="327450" y="2516325"/>
                  <a:pt x="366164" y="2907341"/>
                  <a:pt x="4724" y="226676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8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 w="28575">
            <a:noFill/>
          </a:ln>
          <a:effectLst>
            <a:glow>
              <a:schemeClr val="tx1">
                <a:alpha val="2000"/>
              </a:schemeClr>
            </a:glow>
            <a:outerShdw blurRad="406400" dist="50800" dir="5400000" algn="ctr" rotWithShape="0">
              <a:srgbClr val="000000">
                <a:alpha val="43137"/>
              </a:srgbClr>
            </a:outerShdw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200"/>
          </a:p>
        </p:txBody>
      </p:sp>
      <p:pic>
        <p:nvPicPr>
          <p:cNvPr id="14" name="图片 1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93" t="52925"/>
          <a:stretch>
            <a:fillRect/>
          </a:stretch>
        </p:blipFill>
        <p:spPr>
          <a:xfrm>
            <a:off x="7286575" y="3636576"/>
            <a:ext cx="1856568" cy="3227774"/>
          </a:xfrm>
          <a:custGeom>
            <a:avLst/>
            <a:gdLst>
              <a:gd name="connsiteX0" fmla="*/ 2475424 w 2475424"/>
              <a:gd name="connsiteY0" fmla="*/ 0 h 3227774"/>
              <a:gd name="connsiteX1" fmla="*/ 2475424 w 2475424"/>
              <a:gd name="connsiteY1" fmla="*/ 3227774 h 3227774"/>
              <a:gd name="connsiteX2" fmla="*/ 0 w 2475424"/>
              <a:gd name="connsiteY2" fmla="*/ 3227774 h 3227774"/>
              <a:gd name="connsiteX3" fmla="*/ 130248 w 2475424"/>
              <a:gd name="connsiteY3" fmla="*/ 3220104 h 3227774"/>
              <a:gd name="connsiteX4" fmla="*/ 299163 w 2475424"/>
              <a:gd name="connsiteY4" fmla="*/ 1869687 h 3227774"/>
              <a:gd name="connsiteX5" fmla="*/ 2438452 w 2475424"/>
              <a:gd name="connsiteY5" fmla="*/ 179447 h 32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5424" h="3227774">
                <a:moveTo>
                  <a:pt x="2475424" y="0"/>
                </a:moveTo>
                <a:lnTo>
                  <a:pt x="2475424" y="3227774"/>
                </a:lnTo>
                <a:lnTo>
                  <a:pt x="0" y="3227774"/>
                </a:lnTo>
                <a:lnTo>
                  <a:pt x="130248" y="3220104"/>
                </a:lnTo>
                <a:cubicBezTo>
                  <a:pt x="961732" y="3145615"/>
                  <a:pt x="1023033" y="2778241"/>
                  <a:pt x="299163" y="1869687"/>
                </a:cubicBezTo>
                <a:cubicBezTo>
                  <a:pt x="1106497" y="1359631"/>
                  <a:pt x="2186576" y="1062514"/>
                  <a:pt x="2438452" y="179447"/>
                </a:cubicBezTo>
                <a:close/>
              </a:path>
            </a:pathLst>
          </a:custGeom>
          <a:effectLst/>
        </p:spPr>
      </p:pic>
      <p:sp>
        <p:nvSpPr>
          <p:cNvPr id="2" name="标题 1"/>
          <p:cNvSpPr>
            <a:spLocks noGrp="1"/>
          </p:cNvSpPr>
          <p:nvPr>
            <p:ph type="ctrTitle"/>
            <p:custDataLst>
              <p:tags r:id="rId5"/>
            </p:custDataLst>
          </p:nvPr>
        </p:nvSpPr>
        <p:spPr>
          <a:xfrm>
            <a:off x="628650" y="2429510"/>
            <a:ext cx="7886700" cy="1249045"/>
          </a:xfrm>
          <a:noFill/>
        </p:spPr>
        <p:txBody>
          <a:bodyPr wrap="square" rtlCol="0" anchor="t">
            <a:normAutofit/>
          </a:bodyPr>
          <a:lstStyle>
            <a:lvl1pPr>
              <a:defRPr lang="zh-CN" altLang="en-US" sz="5400" dirty="0">
                <a:gradFill flip="none" rotWithShape="1">
                  <a:gsLst>
                    <a:gs pos="0">
                      <a:schemeClr val="accent2">
                        <a:lumMod val="60000"/>
                        <a:lumOff val="4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  <a:tileRect/>
                </a:gradFill>
                <a:latin typeface="+mj-ea"/>
                <a:ea typeface="+mj-ea"/>
                <a:cs typeface="+mn-ea"/>
                <a:sym typeface="+mn-lt"/>
              </a:defRPr>
            </a:lvl1pPr>
          </a:lstStyle>
          <a:p>
            <a:pPr marL="0" lvl="0" defTabSz="1218565"/>
            <a:r>
              <a:rPr sz="6000" dirty="0">
                <a:sym typeface="+mn-ea"/>
              </a:rPr>
              <a:t>单击此处编辑母版标题样式</a:t>
            </a:r>
            <a:endParaRPr lang="zh-CN" altLang="en-US" sz="6000" b="1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3500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  <a:tileRect/>
              </a:gradFill>
              <a:latin typeface="微软雅黑" panose="020B0503020204020204" charset="-122"/>
              <a:ea typeface="微软雅黑" panose="020B0503020204020204" charset="-122"/>
              <a:sym typeface="+mn-lt"/>
            </a:endParaRP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  <p:custDataLst>
              <p:tags r:id="rId6"/>
            </p:custDataLst>
          </p:nvPr>
        </p:nvSpPr>
        <p:spPr>
          <a:xfrm>
            <a:off x="678656" y="939800"/>
            <a:ext cx="7886700" cy="1248410"/>
          </a:xfrm>
          <a:noFill/>
        </p:spPr>
        <p:txBody>
          <a:bodyPr wrap="square" rtlCol="0" anchor="b">
            <a:normAutofit/>
          </a:bodyPr>
          <a:lstStyle>
            <a:lvl1pPr marL="0" indent="0">
              <a:buNone/>
              <a:defRPr lang="zh-CN" altLang="en-US" sz="1350" b="1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/>
            <a:r>
              <a:rPr>
                <a:sym typeface="+mn-ea"/>
              </a:rPr>
              <a:t>单击此处编辑母版副标题样式</a:t>
            </a:r>
            <a:endParaRPr lang="zh-CN" altLang="en-US" b="1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>
          <a:xfrm>
            <a:off x="6457950" y="6356350"/>
            <a:ext cx="2057400" cy="365125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文本占位符 9"/>
          <p:cNvSpPr>
            <a:spLocks noGrp="1"/>
          </p:cNvSpPr>
          <p:nvPr>
            <p:ph type="body" sz="quarter" idx="13" hasCustomPrompt="1"/>
            <p:custDataLst>
              <p:tags r:id="rId10"/>
            </p:custDataLst>
          </p:nvPr>
        </p:nvSpPr>
        <p:spPr>
          <a:xfrm>
            <a:off x="668655" y="4946650"/>
            <a:ext cx="4332446" cy="1244600"/>
          </a:xfrm>
        </p:spPr>
        <p:txBody>
          <a:bodyPr wrap="square" anchor="b" anchorCtr="0">
            <a:normAutofit/>
          </a:bodyPr>
          <a:lstStyle>
            <a:lvl1pPr marL="0" indent="0">
              <a:lnSpc>
                <a:spcPct val="100000"/>
              </a:lnSpc>
              <a:buNone/>
              <a:defRPr sz="1350" b="1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</a:lstStyle>
          <a:p>
            <a:pPr lvl="0"/>
            <a:r>
              <a:rPr lang="zh-CN" altLang="en-US" dirty="0">
                <a:sym typeface="+mn-ea"/>
              </a:rPr>
              <a:t>公司名占位符</a:t>
            </a:r>
            <a:endParaRPr lang="en-US" altLang="zh-CN" sz="1800" b="1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3500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  <a:tileRect/>
              </a:gra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24" name="文本占位符 23"/>
          <p:cNvSpPr>
            <a:spLocks noGrp="1"/>
          </p:cNvSpPr>
          <p:nvPr>
            <p:ph type="body" sz="quarter" idx="17" hasCustomPrompt="1"/>
            <p:custDataLst>
              <p:tags r:id="rId11"/>
            </p:custDataLst>
          </p:nvPr>
        </p:nvSpPr>
        <p:spPr>
          <a:xfrm>
            <a:off x="1065796" y="3809565"/>
            <a:ext cx="3895226" cy="504000"/>
          </a:xfrm>
        </p:spPr>
        <p:txBody>
          <a:bodyPr wrap="square" anchor="ctr">
            <a:normAutofit/>
          </a:bodyPr>
          <a:lstStyle>
            <a:lvl1pPr marL="0" indent="0" algn="l">
              <a:lnSpc>
                <a:spcPct val="100000"/>
              </a:lnSpc>
              <a:buNone/>
              <a:defRPr sz="1500" b="1">
                <a:gradFill>
                  <a:gsLst>
                    <a:gs pos="0">
                      <a:schemeClr val="accent2">
                        <a:lumMod val="60000"/>
                        <a:lumOff val="4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</a:lstStyle>
          <a:p>
            <a:pPr lvl="0"/>
            <a:r>
              <a:rPr lang="zh-CN" altLang="en-US" dirty="0">
                <a:sym typeface="+mn-ea"/>
              </a:rPr>
              <a:t>署名占位符</a:t>
            </a:r>
            <a:endParaRPr lang="zh-CN" altLang="en-US" b="1" dirty="0">
              <a:gradFill flip="none" rotWithShape="1"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30000">
                    <a:schemeClr val="accent2"/>
                  </a:gs>
                  <a:gs pos="100000">
                    <a:schemeClr val="accent1"/>
                  </a:gs>
                </a:gsLst>
                <a:lin ang="3000000" scaled="0"/>
                <a:tileRect/>
              </a:gra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sp>
        <p:nvSpPr>
          <p:cNvPr id="9" name="iconfont-10342-5064101"/>
          <p:cNvSpPr>
            <a:spLocks noChangeAspect="1"/>
          </p:cNvSpPr>
          <p:nvPr>
            <p:custDataLst>
              <p:tags r:id="rId12"/>
            </p:custDataLst>
          </p:nvPr>
        </p:nvSpPr>
        <p:spPr>
          <a:xfrm>
            <a:off x="628649" y="3845565"/>
            <a:ext cx="324000" cy="432000"/>
          </a:xfrm>
          <a:custGeom>
            <a:avLst/>
            <a:gdLst>
              <a:gd name="T0" fmla="*/ 4360 w 8720"/>
              <a:gd name="T1" fmla="*/ 8720 h 8720"/>
              <a:gd name="T2" fmla="*/ 0 w 8720"/>
              <a:gd name="T3" fmla="*/ 4360 h 8720"/>
              <a:gd name="T4" fmla="*/ 4360 w 8720"/>
              <a:gd name="T5" fmla="*/ 0 h 8720"/>
              <a:gd name="T6" fmla="*/ 8720 w 8720"/>
              <a:gd name="T7" fmla="*/ 4360 h 8720"/>
              <a:gd name="T8" fmla="*/ 4360 w 8720"/>
              <a:gd name="T9" fmla="*/ 8720 h 8720"/>
              <a:gd name="T10" fmla="*/ 6520 w 8720"/>
              <a:gd name="T11" fmla="*/ 5320 h 8720"/>
              <a:gd name="T12" fmla="*/ 6120 w 8720"/>
              <a:gd name="T13" fmla="*/ 5160 h 8720"/>
              <a:gd name="T14" fmla="*/ 5040 w 8720"/>
              <a:gd name="T15" fmla="*/ 4680 h 8720"/>
              <a:gd name="T16" fmla="*/ 5240 w 8720"/>
              <a:gd name="T17" fmla="*/ 4120 h 8720"/>
              <a:gd name="T18" fmla="*/ 5520 w 8720"/>
              <a:gd name="T19" fmla="*/ 2600 h 8720"/>
              <a:gd name="T20" fmla="*/ 4440 w 8720"/>
              <a:gd name="T21" fmla="*/ 1800 h 8720"/>
              <a:gd name="T22" fmla="*/ 3360 w 8720"/>
              <a:gd name="T23" fmla="*/ 2600 h 8720"/>
              <a:gd name="T24" fmla="*/ 3640 w 8720"/>
              <a:gd name="T25" fmla="*/ 4120 h 8720"/>
              <a:gd name="T26" fmla="*/ 3840 w 8720"/>
              <a:gd name="T27" fmla="*/ 4680 h 8720"/>
              <a:gd name="T28" fmla="*/ 2760 w 8720"/>
              <a:gd name="T29" fmla="*/ 5160 h 8720"/>
              <a:gd name="T30" fmla="*/ 2360 w 8720"/>
              <a:gd name="T31" fmla="*/ 5320 h 8720"/>
              <a:gd name="T32" fmla="*/ 2240 w 8720"/>
              <a:gd name="T33" fmla="*/ 6520 h 8720"/>
              <a:gd name="T34" fmla="*/ 6600 w 8720"/>
              <a:gd name="T35" fmla="*/ 6520 h 8720"/>
              <a:gd name="T36" fmla="*/ 6520 w 8720"/>
              <a:gd name="T37" fmla="*/ 5320 h 8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20" h="8720">
                <a:moveTo>
                  <a:pt x="4360" y="8720"/>
                </a:moveTo>
                <a:cubicBezTo>
                  <a:pt x="1960" y="8720"/>
                  <a:pt x="0" y="6760"/>
                  <a:pt x="0" y="4360"/>
                </a:cubicBezTo>
                <a:cubicBezTo>
                  <a:pt x="0" y="1960"/>
                  <a:pt x="1960" y="0"/>
                  <a:pt x="4360" y="0"/>
                </a:cubicBezTo>
                <a:cubicBezTo>
                  <a:pt x="6760" y="0"/>
                  <a:pt x="8720" y="1960"/>
                  <a:pt x="8720" y="4360"/>
                </a:cubicBezTo>
                <a:cubicBezTo>
                  <a:pt x="8720" y="6760"/>
                  <a:pt x="6760" y="8720"/>
                  <a:pt x="4360" y="8720"/>
                </a:cubicBezTo>
                <a:close/>
                <a:moveTo>
                  <a:pt x="6520" y="5320"/>
                </a:moveTo>
                <a:cubicBezTo>
                  <a:pt x="6400" y="5240"/>
                  <a:pt x="6280" y="5200"/>
                  <a:pt x="6120" y="5160"/>
                </a:cubicBezTo>
                <a:cubicBezTo>
                  <a:pt x="5760" y="5080"/>
                  <a:pt x="5320" y="5040"/>
                  <a:pt x="5040" y="4680"/>
                </a:cubicBezTo>
                <a:cubicBezTo>
                  <a:pt x="5040" y="4680"/>
                  <a:pt x="4880" y="4520"/>
                  <a:pt x="5240" y="4120"/>
                </a:cubicBezTo>
                <a:cubicBezTo>
                  <a:pt x="5600" y="3720"/>
                  <a:pt x="5600" y="3080"/>
                  <a:pt x="5520" y="2600"/>
                </a:cubicBezTo>
                <a:cubicBezTo>
                  <a:pt x="5440" y="2120"/>
                  <a:pt x="4960" y="1800"/>
                  <a:pt x="4440" y="1800"/>
                </a:cubicBezTo>
                <a:cubicBezTo>
                  <a:pt x="3920" y="1800"/>
                  <a:pt x="3440" y="2120"/>
                  <a:pt x="3360" y="2600"/>
                </a:cubicBezTo>
                <a:cubicBezTo>
                  <a:pt x="3280" y="3080"/>
                  <a:pt x="3320" y="3720"/>
                  <a:pt x="3640" y="4120"/>
                </a:cubicBezTo>
                <a:cubicBezTo>
                  <a:pt x="4000" y="4520"/>
                  <a:pt x="3840" y="4680"/>
                  <a:pt x="3840" y="4680"/>
                </a:cubicBezTo>
                <a:cubicBezTo>
                  <a:pt x="3560" y="5040"/>
                  <a:pt x="3120" y="5080"/>
                  <a:pt x="2760" y="5160"/>
                </a:cubicBezTo>
                <a:cubicBezTo>
                  <a:pt x="2600" y="5200"/>
                  <a:pt x="2480" y="5240"/>
                  <a:pt x="2360" y="5320"/>
                </a:cubicBezTo>
                <a:cubicBezTo>
                  <a:pt x="2120" y="5440"/>
                  <a:pt x="2240" y="6520"/>
                  <a:pt x="2240" y="6520"/>
                </a:cubicBezTo>
                <a:lnTo>
                  <a:pt x="6600" y="6520"/>
                </a:lnTo>
                <a:cubicBezTo>
                  <a:pt x="6520" y="6520"/>
                  <a:pt x="6600" y="5480"/>
                  <a:pt x="6520" y="53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en-US" sz="100">
              <a:sym typeface="+mn-ea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  <p:custDataLst>
              <p:tags r:id="rId2"/>
            </p:custDataLst>
          </p:nvPr>
        </p:nvSpPr>
        <p:spPr>
          <a:xfrm>
            <a:off x="0" y="995680"/>
            <a:ext cx="3230880" cy="2914015"/>
          </a:xfrm>
        </p:spPr>
        <p:txBody>
          <a:bodyPr wrap="square" anchor="b">
            <a:normAutofit/>
          </a:bodyPr>
          <a:lstStyle>
            <a:lvl1pPr algn="ctr">
              <a:defRPr sz="5400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</a:lstStyle>
          <a:p>
            <a:r>
              <a:rPr lang="zh-CN" altLang="en-US" dirty="0"/>
              <a:t>标题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1" name="文本框 10"/>
          <p:cNvSpPr txBox="1"/>
          <p:nvPr>
            <p:custDataLst>
              <p:tags r:id="rId6"/>
            </p:custDataLst>
          </p:nvPr>
        </p:nvSpPr>
        <p:spPr>
          <a:xfrm>
            <a:off x="892227" y="4160452"/>
            <a:ext cx="1442343" cy="261049"/>
          </a:xfrm>
          <a:custGeom>
            <a:avLst/>
            <a:gdLst/>
            <a:ahLst/>
            <a:cxnLst/>
            <a:rect l="l" t="t" r="r" b="b"/>
            <a:pathLst>
              <a:path w="1923124" h="261049">
                <a:moveTo>
                  <a:pt x="377632" y="28738"/>
                </a:moveTo>
                <a:cubicBezTo>
                  <a:pt x="354000" y="28738"/>
                  <a:pt x="333665" y="36854"/>
                  <a:pt x="316629" y="53088"/>
                </a:cubicBezTo>
                <a:cubicBezTo>
                  <a:pt x="299593" y="69321"/>
                  <a:pt x="291075" y="96424"/>
                  <a:pt x="291075" y="134397"/>
                </a:cubicBezTo>
                <a:cubicBezTo>
                  <a:pt x="291075" y="164798"/>
                  <a:pt x="299249" y="188746"/>
                  <a:pt x="315597" y="206241"/>
                </a:cubicBezTo>
                <a:cubicBezTo>
                  <a:pt x="331944" y="223736"/>
                  <a:pt x="352451" y="232484"/>
                  <a:pt x="377116" y="232484"/>
                </a:cubicBezTo>
                <a:cubicBezTo>
                  <a:pt x="402240" y="232484"/>
                  <a:pt x="422919" y="223650"/>
                  <a:pt x="439152" y="205983"/>
                </a:cubicBezTo>
                <a:cubicBezTo>
                  <a:pt x="455385" y="188316"/>
                  <a:pt x="463502" y="163249"/>
                  <a:pt x="463502" y="130783"/>
                </a:cubicBezTo>
                <a:cubicBezTo>
                  <a:pt x="463502" y="110248"/>
                  <a:pt x="460031" y="92322"/>
                  <a:pt x="453091" y="77007"/>
                </a:cubicBezTo>
                <a:cubicBezTo>
                  <a:pt x="446150" y="61692"/>
                  <a:pt x="435997" y="49818"/>
                  <a:pt x="422632" y="41386"/>
                </a:cubicBezTo>
                <a:cubicBezTo>
                  <a:pt x="409267" y="32954"/>
                  <a:pt x="394267" y="28738"/>
                  <a:pt x="377632" y="28738"/>
                </a:cubicBezTo>
                <a:close/>
                <a:moveTo>
                  <a:pt x="1495657" y="4474"/>
                </a:moveTo>
                <a:lnTo>
                  <a:pt x="1695617" y="4474"/>
                </a:lnTo>
                <a:lnTo>
                  <a:pt x="1695617" y="34245"/>
                </a:lnTo>
                <a:lnTo>
                  <a:pt x="1612157" y="34245"/>
                </a:lnTo>
                <a:lnTo>
                  <a:pt x="1612157" y="256747"/>
                </a:lnTo>
                <a:lnTo>
                  <a:pt x="1578773" y="256747"/>
                </a:lnTo>
                <a:lnTo>
                  <a:pt x="1578773" y="34245"/>
                </a:lnTo>
                <a:lnTo>
                  <a:pt x="1495657" y="34245"/>
                </a:lnTo>
                <a:close/>
                <a:moveTo>
                  <a:pt x="1257067" y="4474"/>
                </a:moveTo>
                <a:lnTo>
                  <a:pt x="1291312" y="4474"/>
                </a:lnTo>
                <a:lnTo>
                  <a:pt x="1423815" y="202541"/>
                </a:lnTo>
                <a:lnTo>
                  <a:pt x="1423815" y="4474"/>
                </a:lnTo>
                <a:lnTo>
                  <a:pt x="1455822" y="4474"/>
                </a:lnTo>
                <a:lnTo>
                  <a:pt x="1455822" y="256747"/>
                </a:lnTo>
                <a:lnTo>
                  <a:pt x="1421578" y="256747"/>
                </a:lnTo>
                <a:lnTo>
                  <a:pt x="1289074" y="58508"/>
                </a:lnTo>
                <a:lnTo>
                  <a:pt x="1289074" y="256747"/>
                </a:lnTo>
                <a:lnTo>
                  <a:pt x="1257067" y="256747"/>
                </a:lnTo>
                <a:close/>
                <a:moveTo>
                  <a:pt x="1019974" y="4474"/>
                </a:moveTo>
                <a:lnTo>
                  <a:pt x="1202382" y="4474"/>
                </a:lnTo>
                <a:lnTo>
                  <a:pt x="1202382" y="34245"/>
                </a:lnTo>
                <a:lnTo>
                  <a:pt x="1053358" y="34245"/>
                </a:lnTo>
                <a:lnTo>
                  <a:pt x="1053358" y="111510"/>
                </a:lnTo>
                <a:lnTo>
                  <a:pt x="1192917" y="111510"/>
                </a:lnTo>
                <a:lnTo>
                  <a:pt x="1192917" y="141108"/>
                </a:lnTo>
                <a:lnTo>
                  <a:pt x="1053358" y="141108"/>
                </a:lnTo>
                <a:lnTo>
                  <a:pt x="1053358" y="226977"/>
                </a:lnTo>
                <a:lnTo>
                  <a:pt x="1208233" y="226977"/>
                </a:lnTo>
                <a:lnTo>
                  <a:pt x="1208233" y="256747"/>
                </a:lnTo>
                <a:lnTo>
                  <a:pt x="1019974" y="256747"/>
                </a:lnTo>
                <a:close/>
                <a:moveTo>
                  <a:pt x="781282" y="4474"/>
                </a:moveTo>
                <a:lnTo>
                  <a:pt x="981242" y="4474"/>
                </a:lnTo>
                <a:lnTo>
                  <a:pt x="981242" y="34245"/>
                </a:lnTo>
                <a:lnTo>
                  <a:pt x="897782" y="34245"/>
                </a:lnTo>
                <a:lnTo>
                  <a:pt x="897782" y="256747"/>
                </a:lnTo>
                <a:lnTo>
                  <a:pt x="864398" y="256747"/>
                </a:lnTo>
                <a:lnTo>
                  <a:pt x="864398" y="34245"/>
                </a:lnTo>
                <a:lnTo>
                  <a:pt x="781282" y="34245"/>
                </a:lnTo>
                <a:close/>
                <a:moveTo>
                  <a:pt x="542692" y="4474"/>
                </a:moveTo>
                <a:lnTo>
                  <a:pt x="576936" y="4474"/>
                </a:lnTo>
                <a:lnTo>
                  <a:pt x="709440" y="202541"/>
                </a:lnTo>
                <a:lnTo>
                  <a:pt x="709440" y="4474"/>
                </a:lnTo>
                <a:lnTo>
                  <a:pt x="741447" y="4474"/>
                </a:lnTo>
                <a:lnTo>
                  <a:pt x="741447" y="256747"/>
                </a:lnTo>
                <a:lnTo>
                  <a:pt x="707203" y="256747"/>
                </a:lnTo>
                <a:lnTo>
                  <a:pt x="574699" y="58508"/>
                </a:lnTo>
                <a:lnTo>
                  <a:pt x="574699" y="256747"/>
                </a:lnTo>
                <a:lnTo>
                  <a:pt x="542692" y="256747"/>
                </a:lnTo>
                <a:close/>
                <a:moveTo>
                  <a:pt x="1820735" y="172"/>
                </a:moveTo>
                <a:cubicBezTo>
                  <a:pt x="1839435" y="172"/>
                  <a:pt x="1855926" y="3184"/>
                  <a:pt x="1870209" y="9207"/>
                </a:cubicBezTo>
                <a:cubicBezTo>
                  <a:pt x="1884492" y="15229"/>
                  <a:pt x="1895476" y="24092"/>
                  <a:pt x="1903163" y="35793"/>
                </a:cubicBezTo>
                <a:cubicBezTo>
                  <a:pt x="1910849" y="47495"/>
                  <a:pt x="1914979" y="60745"/>
                  <a:pt x="1915552" y="75544"/>
                </a:cubicBezTo>
                <a:lnTo>
                  <a:pt x="1883545" y="77954"/>
                </a:lnTo>
                <a:cubicBezTo>
                  <a:pt x="1881824" y="62007"/>
                  <a:pt x="1876002" y="49961"/>
                  <a:pt x="1866079" y="41816"/>
                </a:cubicBezTo>
                <a:cubicBezTo>
                  <a:pt x="1856155" y="33671"/>
                  <a:pt x="1841500" y="29598"/>
                  <a:pt x="1822112" y="29598"/>
                </a:cubicBezTo>
                <a:cubicBezTo>
                  <a:pt x="1801921" y="29598"/>
                  <a:pt x="1787208" y="33298"/>
                  <a:pt x="1777973" y="40698"/>
                </a:cubicBezTo>
                <a:cubicBezTo>
                  <a:pt x="1768737" y="48097"/>
                  <a:pt x="1764120" y="57017"/>
                  <a:pt x="1764120" y="67456"/>
                </a:cubicBezTo>
                <a:cubicBezTo>
                  <a:pt x="1764120" y="76519"/>
                  <a:pt x="1767389" y="83976"/>
                  <a:pt x="1773929" y="89827"/>
                </a:cubicBezTo>
                <a:cubicBezTo>
                  <a:pt x="1780353" y="95678"/>
                  <a:pt x="1797131" y="101672"/>
                  <a:pt x="1824263" y="107810"/>
                </a:cubicBezTo>
                <a:cubicBezTo>
                  <a:pt x="1851394" y="113947"/>
                  <a:pt x="1870008" y="119311"/>
                  <a:pt x="1880103" y="123900"/>
                </a:cubicBezTo>
                <a:cubicBezTo>
                  <a:pt x="1894788" y="130668"/>
                  <a:pt x="1905629" y="139244"/>
                  <a:pt x="1912627" y="149626"/>
                </a:cubicBezTo>
                <a:cubicBezTo>
                  <a:pt x="1919625" y="160008"/>
                  <a:pt x="1923124" y="171968"/>
                  <a:pt x="1923124" y="185505"/>
                </a:cubicBezTo>
                <a:cubicBezTo>
                  <a:pt x="1923124" y="198928"/>
                  <a:pt x="1919281" y="211576"/>
                  <a:pt x="1911595" y="223449"/>
                </a:cubicBezTo>
                <a:cubicBezTo>
                  <a:pt x="1903908" y="235323"/>
                  <a:pt x="1892866" y="244558"/>
                  <a:pt x="1878469" y="251155"/>
                </a:cubicBezTo>
                <a:cubicBezTo>
                  <a:pt x="1864071" y="257751"/>
                  <a:pt x="1847867" y="261049"/>
                  <a:pt x="1829855" y="261049"/>
                </a:cubicBezTo>
                <a:cubicBezTo>
                  <a:pt x="1807026" y="261049"/>
                  <a:pt x="1787896" y="257722"/>
                  <a:pt x="1772466" y="251069"/>
                </a:cubicBezTo>
                <a:cubicBezTo>
                  <a:pt x="1757036" y="244415"/>
                  <a:pt x="1744933" y="234405"/>
                  <a:pt x="1736156" y="221040"/>
                </a:cubicBezTo>
                <a:cubicBezTo>
                  <a:pt x="1727380" y="207675"/>
                  <a:pt x="1722763" y="192560"/>
                  <a:pt x="1722304" y="175696"/>
                </a:cubicBezTo>
                <a:lnTo>
                  <a:pt x="1753795" y="172943"/>
                </a:lnTo>
                <a:cubicBezTo>
                  <a:pt x="1755286" y="185562"/>
                  <a:pt x="1758757" y="195916"/>
                  <a:pt x="1764206" y="204004"/>
                </a:cubicBezTo>
                <a:cubicBezTo>
                  <a:pt x="1769655" y="212092"/>
                  <a:pt x="1778116" y="218631"/>
                  <a:pt x="1789588" y="223621"/>
                </a:cubicBezTo>
                <a:cubicBezTo>
                  <a:pt x="1801060" y="228612"/>
                  <a:pt x="1813967" y="231107"/>
                  <a:pt x="1828307" y="231107"/>
                </a:cubicBezTo>
                <a:cubicBezTo>
                  <a:pt x="1841041" y="231107"/>
                  <a:pt x="1852283" y="229214"/>
                  <a:pt x="1862035" y="225428"/>
                </a:cubicBezTo>
                <a:cubicBezTo>
                  <a:pt x="1871786" y="221642"/>
                  <a:pt x="1879042" y="216451"/>
                  <a:pt x="1883803" y="209855"/>
                </a:cubicBezTo>
                <a:cubicBezTo>
                  <a:pt x="1888564" y="203258"/>
                  <a:pt x="1890945" y="196059"/>
                  <a:pt x="1890945" y="188258"/>
                </a:cubicBezTo>
                <a:cubicBezTo>
                  <a:pt x="1890945" y="180343"/>
                  <a:pt x="1888650" y="173431"/>
                  <a:pt x="1884061" y="167522"/>
                </a:cubicBezTo>
                <a:cubicBezTo>
                  <a:pt x="1879472" y="161614"/>
                  <a:pt x="1871901" y="156653"/>
                  <a:pt x="1861347" y="152637"/>
                </a:cubicBezTo>
                <a:cubicBezTo>
                  <a:pt x="1854578" y="149999"/>
                  <a:pt x="1839607" y="145897"/>
                  <a:pt x="1816433" y="140333"/>
                </a:cubicBezTo>
                <a:cubicBezTo>
                  <a:pt x="1793259" y="134769"/>
                  <a:pt x="1777026" y="129521"/>
                  <a:pt x="1767734" y="124588"/>
                </a:cubicBezTo>
                <a:cubicBezTo>
                  <a:pt x="1755688" y="118278"/>
                  <a:pt x="1746711" y="110448"/>
                  <a:pt x="1740803" y="101099"/>
                </a:cubicBezTo>
                <a:cubicBezTo>
                  <a:pt x="1734895" y="91749"/>
                  <a:pt x="1731940" y="81280"/>
                  <a:pt x="1731940" y="69694"/>
                </a:cubicBezTo>
                <a:cubicBezTo>
                  <a:pt x="1731940" y="56959"/>
                  <a:pt x="1735554" y="45057"/>
                  <a:pt x="1742782" y="33986"/>
                </a:cubicBezTo>
                <a:cubicBezTo>
                  <a:pt x="1750009" y="22916"/>
                  <a:pt x="1760563" y="14512"/>
                  <a:pt x="1774445" y="8776"/>
                </a:cubicBezTo>
                <a:cubicBezTo>
                  <a:pt x="1788326" y="3040"/>
                  <a:pt x="1803756" y="172"/>
                  <a:pt x="1820735" y="172"/>
                </a:cubicBezTo>
                <a:close/>
                <a:moveTo>
                  <a:pt x="119081" y="172"/>
                </a:moveTo>
                <a:cubicBezTo>
                  <a:pt x="144319" y="172"/>
                  <a:pt x="165543" y="6597"/>
                  <a:pt x="182751" y="19445"/>
                </a:cubicBezTo>
                <a:cubicBezTo>
                  <a:pt x="199959" y="32294"/>
                  <a:pt x="211948" y="50363"/>
                  <a:pt x="218716" y="73651"/>
                </a:cubicBezTo>
                <a:lnTo>
                  <a:pt x="185849" y="81395"/>
                </a:lnTo>
                <a:cubicBezTo>
                  <a:pt x="179998" y="63040"/>
                  <a:pt x="171509" y="49675"/>
                  <a:pt x="160380" y="41300"/>
                </a:cubicBezTo>
                <a:cubicBezTo>
                  <a:pt x="149252" y="32925"/>
                  <a:pt x="135257" y="28738"/>
                  <a:pt x="118392" y="28738"/>
                </a:cubicBezTo>
                <a:cubicBezTo>
                  <a:pt x="99004" y="28738"/>
                  <a:pt x="82800" y="33384"/>
                  <a:pt x="69779" y="42677"/>
                </a:cubicBezTo>
                <a:cubicBezTo>
                  <a:pt x="56758" y="51969"/>
                  <a:pt x="47609" y="64445"/>
                  <a:pt x="42332" y="80105"/>
                </a:cubicBezTo>
                <a:cubicBezTo>
                  <a:pt x="37055" y="95764"/>
                  <a:pt x="34416" y="111911"/>
                  <a:pt x="34416" y="128546"/>
                </a:cubicBezTo>
                <a:cubicBezTo>
                  <a:pt x="34416" y="149999"/>
                  <a:pt x="37542" y="168727"/>
                  <a:pt x="43795" y="184731"/>
                </a:cubicBezTo>
                <a:cubicBezTo>
                  <a:pt x="50047" y="200734"/>
                  <a:pt x="59769" y="212694"/>
                  <a:pt x="72963" y="220610"/>
                </a:cubicBezTo>
                <a:cubicBezTo>
                  <a:pt x="86156" y="228526"/>
                  <a:pt x="100438" y="232484"/>
                  <a:pt x="115811" y="232484"/>
                </a:cubicBezTo>
                <a:cubicBezTo>
                  <a:pt x="134511" y="232484"/>
                  <a:pt x="150342" y="227092"/>
                  <a:pt x="163306" y="216308"/>
                </a:cubicBezTo>
                <a:cubicBezTo>
                  <a:pt x="176269" y="205524"/>
                  <a:pt x="185046" y="189520"/>
                  <a:pt x="189634" y="168297"/>
                </a:cubicBezTo>
                <a:lnTo>
                  <a:pt x="223018" y="176729"/>
                </a:lnTo>
                <a:cubicBezTo>
                  <a:pt x="216020" y="204147"/>
                  <a:pt x="203430" y="225055"/>
                  <a:pt x="185246" y="239453"/>
                </a:cubicBezTo>
                <a:cubicBezTo>
                  <a:pt x="167063" y="253850"/>
                  <a:pt x="144836" y="261049"/>
                  <a:pt x="118564" y="261049"/>
                </a:cubicBezTo>
                <a:cubicBezTo>
                  <a:pt x="91375" y="261049"/>
                  <a:pt x="69263" y="255514"/>
                  <a:pt x="52226" y="244443"/>
                </a:cubicBezTo>
                <a:cubicBezTo>
                  <a:pt x="35191" y="233373"/>
                  <a:pt x="22227" y="217340"/>
                  <a:pt x="13336" y="196346"/>
                </a:cubicBezTo>
                <a:cubicBezTo>
                  <a:pt x="4445" y="175352"/>
                  <a:pt x="0" y="152809"/>
                  <a:pt x="0" y="128718"/>
                </a:cubicBezTo>
                <a:cubicBezTo>
                  <a:pt x="0" y="102447"/>
                  <a:pt x="5019" y="79531"/>
                  <a:pt x="15057" y="59971"/>
                </a:cubicBezTo>
                <a:cubicBezTo>
                  <a:pt x="25095" y="40411"/>
                  <a:pt x="39378" y="25554"/>
                  <a:pt x="57905" y="15402"/>
                </a:cubicBezTo>
                <a:cubicBezTo>
                  <a:pt x="76433" y="5249"/>
                  <a:pt x="96825" y="172"/>
                  <a:pt x="119081" y="172"/>
                </a:cubicBezTo>
                <a:close/>
                <a:moveTo>
                  <a:pt x="377460" y="0"/>
                </a:moveTo>
                <a:cubicBezTo>
                  <a:pt x="400749" y="0"/>
                  <a:pt x="421743" y="5564"/>
                  <a:pt x="440442" y="16692"/>
                </a:cubicBezTo>
                <a:cubicBezTo>
                  <a:pt x="459142" y="27820"/>
                  <a:pt x="473396" y="43336"/>
                  <a:pt x="483205" y="63240"/>
                </a:cubicBezTo>
                <a:cubicBezTo>
                  <a:pt x="493014" y="83145"/>
                  <a:pt x="497918" y="105716"/>
                  <a:pt x="497918" y="130955"/>
                </a:cubicBezTo>
                <a:cubicBezTo>
                  <a:pt x="497918" y="156538"/>
                  <a:pt x="492756" y="179425"/>
                  <a:pt x="482431" y="199616"/>
                </a:cubicBezTo>
                <a:cubicBezTo>
                  <a:pt x="472106" y="219807"/>
                  <a:pt x="457479" y="235094"/>
                  <a:pt x="438549" y="245476"/>
                </a:cubicBezTo>
                <a:cubicBezTo>
                  <a:pt x="419620" y="255858"/>
                  <a:pt x="399200" y="261049"/>
                  <a:pt x="377288" y="261049"/>
                </a:cubicBezTo>
                <a:cubicBezTo>
                  <a:pt x="353541" y="261049"/>
                  <a:pt x="332317" y="255313"/>
                  <a:pt x="313618" y="243841"/>
                </a:cubicBezTo>
                <a:cubicBezTo>
                  <a:pt x="294918" y="232369"/>
                  <a:pt x="280750" y="216709"/>
                  <a:pt x="271113" y="196863"/>
                </a:cubicBezTo>
                <a:cubicBezTo>
                  <a:pt x="261477" y="177016"/>
                  <a:pt x="256658" y="156022"/>
                  <a:pt x="256658" y="133880"/>
                </a:cubicBezTo>
                <a:cubicBezTo>
                  <a:pt x="256658" y="92007"/>
                  <a:pt x="267901" y="59225"/>
                  <a:pt x="290387" y="35535"/>
                </a:cubicBezTo>
                <a:cubicBezTo>
                  <a:pt x="312872" y="11845"/>
                  <a:pt x="341896" y="0"/>
                  <a:pt x="377460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70000"/>
                  <a:lumOff val="30000"/>
                </a:schemeClr>
              </a:gs>
              <a:gs pos="35000">
                <a:schemeClr val="accent2"/>
              </a:gs>
              <a:gs pos="100000">
                <a:schemeClr val="accent1"/>
              </a:gs>
            </a:gsLst>
            <a:lin ang="3000000" scaled="0"/>
          </a:gradFill>
          <a:ln>
            <a:noFill/>
          </a:ln>
          <a:effectLst/>
        </p:spPr>
        <p:txBody>
          <a:bodyPr rot="0" spcFirstLastPara="0" vertOverflow="overflow" horzOverflow="overflow" vert="horz" wrap="square" lIns="68580" tIns="34290" rIns="68580" bIns="34290" numCol="1" spcCol="0" rtlCol="0" fromWordArt="0" anchor="t" anchorCtr="0" forceAA="0" compatLnSpc="1">
            <a:noAutofit/>
          </a:bodyPr>
          <a:lstStyle>
            <a:lvl1pPr indent="0" algn="ctr">
              <a:lnSpc>
                <a:spcPct val="13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800" b="0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  <a:lvl2pPr indent="0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None/>
              <a:defRPr sz="20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2pPr>
            <a:lvl3pPr indent="0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None/>
              <a:defRPr b="1">
                <a:solidFill>
                  <a:schemeClr val="tx1">
                    <a:lumMod val="65000"/>
                    <a:lumOff val="35000"/>
                  </a:schemeClr>
                </a:solidFill>
              </a:defRPr>
            </a:lvl3pPr>
            <a:lvl4pPr indent="0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4pPr>
            <a:lvl5pPr indent="0">
              <a:lnSpc>
                <a:spcPct val="13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1">
                <a:solidFill>
                  <a:schemeClr val="tx1">
                    <a:lumMod val="65000"/>
                    <a:lumOff val="35000"/>
                  </a:schemeClr>
                </a:solidFill>
              </a:defRPr>
            </a:lvl5pPr>
            <a:lvl6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/>
            </a:lvl6pPr>
            <a:lvl7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/>
            </a:lvl7pPr>
            <a:lvl8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/>
            </a:lvl8pPr>
            <a:lvl9pPr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/>
            </a:lvl9pPr>
          </a:lstStyle>
          <a:p>
            <a:endParaRPr lang="zh-CN" altLang="en-US" sz="210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等腰三角形 15"/>
          <p:cNvSpPr/>
          <p:nvPr>
            <p:custDataLst>
              <p:tags r:id="rId2"/>
            </p:custDataLst>
          </p:nvPr>
        </p:nvSpPr>
        <p:spPr>
          <a:xfrm rot="13818227">
            <a:off x="8133012" y="3946656"/>
            <a:ext cx="278444" cy="2335043"/>
          </a:xfrm>
          <a:custGeom>
            <a:avLst/>
            <a:gdLst>
              <a:gd name="connsiteX0" fmla="*/ 0 w 290384"/>
              <a:gd name="connsiteY0" fmla="*/ 1623154 h 1623154"/>
              <a:gd name="connsiteX1" fmla="*/ 145192 w 290384"/>
              <a:gd name="connsiteY1" fmla="*/ 0 h 1623154"/>
              <a:gd name="connsiteX2" fmla="*/ 290384 w 290384"/>
              <a:gd name="connsiteY2" fmla="*/ 1623154 h 1623154"/>
              <a:gd name="connsiteX3" fmla="*/ 0 w 290384"/>
              <a:gd name="connsiteY3" fmla="*/ 1623154 h 1623154"/>
              <a:gd name="connsiteX0-1" fmla="*/ 0 w 554115"/>
              <a:gd name="connsiteY0-2" fmla="*/ 1623154 h 2423897"/>
              <a:gd name="connsiteX1-3" fmla="*/ 145192 w 554115"/>
              <a:gd name="connsiteY1-4" fmla="*/ 0 h 2423897"/>
              <a:gd name="connsiteX2-5" fmla="*/ 554115 w 554115"/>
              <a:gd name="connsiteY2-6" fmla="*/ 2423897 h 2423897"/>
              <a:gd name="connsiteX3-7" fmla="*/ 0 w 554115"/>
              <a:gd name="connsiteY3-8" fmla="*/ 1623154 h 2423897"/>
              <a:gd name="connsiteX0-9" fmla="*/ 0 w 696358"/>
              <a:gd name="connsiteY0-10" fmla="*/ 2495406 h 2495406"/>
              <a:gd name="connsiteX1-11" fmla="*/ 287435 w 696358"/>
              <a:gd name="connsiteY1-12" fmla="*/ 0 h 2495406"/>
              <a:gd name="connsiteX2-13" fmla="*/ 696358 w 696358"/>
              <a:gd name="connsiteY2-14" fmla="*/ 2423897 h 2495406"/>
              <a:gd name="connsiteX3-15" fmla="*/ 0 w 696358"/>
              <a:gd name="connsiteY3-16" fmla="*/ 2495406 h 2495406"/>
              <a:gd name="connsiteX0-17" fmla="*/ 0 w 696358"/>
              <a:gd name="connsiteY0-18" fmla="*/ 2223416 h 2223416"/>
              <a:gd name="connsiteX1-19" fmla="*/ 272100 w 696358"/>
              <a:gd name="connsiteY1-20" fmla="*/ 0 h 2223416"/>
              <a:gd name="connsiteX2-21" fmla="*/ 696358 w 696358"/>
              <a:gd name="connsiteY2-22" fmla="*/ 2151907 h 2223416"/>
              <a:gd name="connsiteX3-23" fmla="*/ 0 w 696358"/>
              <a:gd name="connsiteY3-24" fmla="*/ 2223416 h 2223416"/>
              <a:gd name="connsiteX0-25" fmla="*/ 5271 w 701629"/>
              <a:gd name="connsiteY0-26" fmla="*/ 2223416 h 2223416"/>
              <a:gd name="connsiteX1-27" fmla="*/ 277371 w 701629"/>
              <a:gd name="connsiteY1-28" fmla="*/ 0 h 2223416"/>
              <a:gd name="connsiteX2-29" fmla="*/ 701629 w 701629"/>
              <a:gd name="connsiteY2-30" fmla="*/ 2151907 h 2223416"/>
              <a:gd name="connsiteX3-31" fmla="*/ 5271 w 701629"/>
              <a:gd name="connsiteY3-32" fmla="*/ 2223416 h 2223416"/>
              <a:gd name="connsiteX0-33" fmla="*/ 5271 w 701629"/>
              <a:gd name="connsiteY0-34" fmla="*/ 2223416 h 2495503"/>
              <a:gd name="connsiteX1-35" fmla="*/ 277371 w 701629"/>
              <a:gd name="connsiteY1-36" fmla="*/ 0 h 2495503"/>
              <a:gd name="connsiteX2-37" fmla="*/ 701629 w 701629"/>
              <a:gd name="connsiteY2-38" fmla="*/ 2151907 h 2495503"/>
              <a:gd name="connsiteX3-39" fmla="*/ 5271 w 701629"/>
              <a:gd name="connsiteY3-40" fmla="*/ 2223416 h 2495503"/>
              <a:gd name="connsiteX0-41" fmla="*/ 5271 w 564476"/>
              <a:gd name="connsiteY0-42" fmla="*/ 2223416 h 2609599"/>
              <a:gd name="connsiteX1-43" fmla="*/ 277371 w 564476"/>
              <a:gd name="connsiteY1-44" fmla="*/ 0 h 2609599"/>
              <a:gd name="connsiteX2-45" fmla="*/ 564476 w 564476"/>
              <a:gd name="connsiteY2-46" fmla="*/ 2496083 h 2609599"/>
              <a:gd name="connsiteX3-47" fmla="*/ 5271 w 564476"/>
              <a:gd name="connsiteY3-48" fmla="*/ 2223416 h 2609599"/>
              <a:gd name="connsiteX0-49" fmla="*/ 5271 w 387336"/>
              <a:gd name="connsiteY0-50" fmla="*/ 2223416 h 2547200"/>
              <a:gd name="connsiteX1-51" fmla="*/ 277371 w 387336"/>
              <a:gd name="connsiteY1-52" fmla="*/ 0 h 2547200"/>
              <a:gd name="connsiteX2-53" fmla="*/ 387336 w 387336"/>
              <a:gd name="connsiteY2-54" fmla="*/ 2336659 h 2547200"/>
              <a:gd name="connsiteX3-55" fmla="*/ 5271 w 387336"/>
              <a:gd name="connsiteY3-56" fmla="*/ 2223416 h 2547200"/>
              <a:gd name="connsiteX0-57" fmla="*/ 4724 w 416585"/>
              <a:gd name="connsiteY0-58" fmla="*/ 2266767 h 2576790"/>
              <a:gd name="connsiteX1-59" fmla="*/ 306620 w 416585"/>
              <a:gd name="connsiteY1-60" fmla="*/ 0 h 2576790"/>
              <a:gd name="connsiteX2-61" fmla="*/ 416585 w 416585"/>
              <a:gd name="connsiteY2-62" fmla="*/ 2336659 h 2576790"/>
              <a:gd name="connsiteX3-63" fmla="*/ 4724 w 416585"/>
              <a:gd name="connsiteY3-64" fmla="*/ 2266767 h 2576790"/>
              <a:gd name="connsiteX0-65" fmla="*/ 4724 w 416585"/>
              <a:gd name="connsiteY0-66" fmla="*/ 2266767 h 2620125"/>
              <a:gd name="connsiteX1-67" fmla="*/ 306620 w 416585"/>
              <a:gd name="connsiteY1-68" fmla="*/ 0 h 2620125"/>
              <a:gd name="connsiteX2-69" fmla="*/ 416585 w 416585"/>
              <a:gd name="connsiteY2-70" fmla="*/ 2336659 h 2620125"/>
              <a:gd name="connsiteX3-71" fmla="*/ 4724 w 416585"/>
              <a:gd name="connsiteY3-72" fmla="*/ 2266767 h 26201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16585" h="2620125">
                <a:moveTo>
                  <a:pt x="4724" y="2266767"/>
                </a:moveTo>
                <a:cubicBezTo>
                  <a:pt x="-37600" y="1477099"/>
                  <a:pt x="215920" y="741139"/>
                  <a:pt x="306620" y="0"/>
                </a:cubicBezTo>
                <a:lnTo>
                  <a:pt x="416585" y="2336659"/>
                </a:lnTo>
                <a:cubicBezTo>
                  <a:pt x="327450" y="2516325"/>
                  <a:pt x="366164" y="2907341"/>
                  <a:pt x="4724" y="226676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8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 w="28575">
            <a:noFill/>
          </a:ln>
          <a:effectLst>
            <a:glow>
              <a:schemeClr val="tx1">
                <a:alpha val="2000"/>
              </a:schemeClr>
            </a:glow>
            <a:outerShdw blurRad="406400" dist="50800" dir="5400000" algn="ctr" rotWithShape="0">
              <a:srgbClr val="000000">
                <a:alpha val="43137"/>
              </a:srgbClr>
            </a:outerShdw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200"/>
          </a:p>
        </p:txBody>
      </p:sp>
      <p:pic>
        <p:nvPicPr>
          <p:cNvPr id="12" name="图片 11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93" t="52925"/>
          <a:stretch>
            <a:fillRect/>
          </a:stretch>
        </p:blipFill>
        <p:spPr>
          <a:xfrm>
            <a:off x="7488751" y="3981423"/>
            <a:ext cx="1654565" cy="2876577"/>
          </a:xfrm>
          <a:custGeom>
            <a:avLst/>
            <a:gdLst>
              <a:gd name="connsiteX0" fmla="*/ 2475424 w 2475424"/>
              <a:gd name="connsiteY0" fmla="*/ 0 h 3227774"/>
              <a:gd name="connsiteX1" fmla="*/ 2475424 w 2475424"/>
              <a:gd name="connsiteY1" fmla="*/ 3227774 h 3227774"/>
              <a:gd name="connsiteX2" fmla="*/ 0 w 2475424"/>
              <a:gd name="connsiteY2" fmla="*/ 3227774 h 3227774"/>
              <a:gd name="connsiteX3" fmla="*/ 130248 w 2475424"/>
              <a:gd name="connsiteY3" fmla="*/ 3220104 h 3227774"/>
              <a:gd name="connsiteX4" fmla="*/ 299163 w 2475424"/>
              <a:gd name="connsiteY4" fmla="*/ 1869687 h 3227774"/>
              <a:gd name="connsiteX5" fmla="*/ 2438452 w 2475424"/>
              <a:gd name="connsiteY5" fmla="*/ 179447 h 32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5424" h="3227774">
                <a:moveTo>
                  <a:pt x="2475424" y="0"/>
                </a:moveTo>
                <a:lnTo>
                  <a:pt x="2475424" y="3227774"/>
                </a:lnTo>
                <a:lnTo>
                  <a:pt x="0" y="3227774"/>
                </a:lnTo>
                <a:lnTo>
                  <a:pt x="130248" y="3220104"/>
                </a:lnTo>
                <a:cubicBezTo>
                  <a:pt x="961732" y="3145615"/>
                  <a:pt x="1023033" y="2778241"/>
                  <a:pt x="299163" y="1869687"/>
                </a:cubicBezTo>
                <a:cubicBezTo>
                  <a:pt x="1106497" y="1359631"/>
                  <a:pt x="2186576" y="1062514"/>
                  <a:pt x="2438452" y="179447"/>
                </a:cubicBezTo>
                <a:close/>
              </a:path>
            </a:pathLst>
          </a:custGeom>
          <a:effectLst/>
        </p:spPr>
      </p:pic>
      <p:sp>
        <p:nvSpPr>
          <p:cNvPr id="13" name="等腰三角形 15"/>
          <p:cNvSpPr/>
          <p:nvPr>
            <p:custDataLst>
              <p:tags r:id="rId5"/>
            </p:custDataLst>
          </p:nvPr>
        </p:nvSpPr>
        <p:spPr>
          <a:xfrm rot="3018227">
            <a:off x="732847" y="580746"/>
            <a:ext cx="278444" cy="2335043"/>
          </a:xfrm>
          <a:custGeom>
            <a:avLst/>
            <a:gdLst>
              <a:gd name="connsiteX0" fmla="*/ 0 w 290384"/>
              <a:gd name="connsiteY0" fmla="*/ 1623154 h 1623154"/>
              <a:gd name="connsiteX1" fmla="*/ 145192 w 290384"/>
              <a:gd name="connsiteY1" fmla="*/ 0 h 1623154"/>
              <a:gd name="connsiteX2" fmla="*/ 290384 w 290384"/>
              <a:gd name="connsiteY2" fmla="*/ 1623154 h 1623154"/>
              <a:gd name="connsiteX3" fmla="*/ 0 w 290384"/>
              <a:gd name="connsiteY3" fmla="*/ 1623154 h 1623154"/>
              <a:gd name="connsiteX0-1" fmla="*/ 0 w 554115"/>
              <a:gd name="connsiteY0-2" fmla="*/ 1623154 h 2423897"/>
              <a:gd name="connsiteX1-3" fmla="*/ 145192 w 554115"/>
              <a:gd name="connsiteY1-4" fmla="*/ 0 h 2423897"/>
              <a:gd name="connsiteX2-5" fmla="*/ 554115 w 554115"/>
              <a:gd name="connsiteY2-6" fmla="*/ 2423897 h 2423897"/>
              <a:gd name="connsiteX3-7" fmla="*/ 0 w 554115"/>
              <a:gd name="connsiteY3-8" fmla="*/ 1623154 h 2423897"/>
              <a:gd name="connsiteX0-9" fmla="*/ 0 w 696358"/>
              <a:gd name="connsiteY0-10" fmla="*/ 2495406 h 2495406"/>
              <a:gd name="connsiteX1-11" fmla="*/ 287435 w 696358"/>
              <a:gd name="connsiteY1-12" fmla="*/ 0 h 2495406"/>
              <a:gd name="connsiteX2-13" fmla="*/ 696358 w 696358"/>
              <a:gd name="connsiteY2-14" fmla="*/ 2423897 h 2495406"/>
              <a:gd name="connsiteX3-15" fmla="*/ 0 w 696358"/>
              <a:gd name="connsiteY3-16" fmla="*/ 2495406 h 2495406"/>
              <a:gd name="connsiteX0-17" fmla="*/ 0 w 696358"/>
              <a:gd name="connsiteY0-18" fmla="*/ 2223416 h 2223416"/>
              <a:gd name="connsiteX1-19" fmla="*/ 272100 w 696358"/>
              <a:gd name="connsiteY1-20" fmla="*/ 0 h 2223416"/>
              <a:gd name="connsiteX2-21" fmla="*/ 696358 w 696358"/>
              <a:gd name="connsiteY2-22" fmla="*/ 2151907 h 2223416"/>
              <a:gd name="connsiteX3-23" fmla="*/ 0 w 696358"/>
              <a:gd name="connsiteY3-24" fmla="*/ 2223416 h 2223416"/>
              <a:gd name="connsiteX0-25" fmla="*/ 5271 w 701629"/>
              <a:gd name="connsiteY0-26" fmla="*/ 2223416 h 2223416"/>
              <a:gd name="connsiteX1-27" fmla="*/ 277371 w 701629"/>
              <a:gd name="connsiteY1-28" fmla="*/ 0 h 2223416"/>
              <a:gd name="connsiteX2-29" fmla="*/ 701629 w 701629"/>
              <a:gd name="connsiteY2-30" fmla="*/ 2151907 h 2223416"/>
              <a:gd name="connsiteX3-31" fmla="*/ 5271 w 701629"/>
              <a:gd name="connsiteY3-32" fmla="*/ 2223416 h 2223416"/>
              <a:gd name="connsiteX0-33" fmla="*/ 5271 w 701629"/>
              <a:gd name="connsiteY0-34" fmla="*/ 2223416 h 2495503"/>
              <a:gd name="connsiteX1-35" fmla="*/ 277371 w 701629"/>
              <a:gd name="connsiteY1-36" fmla="*/ 0 h 2495503"/>
              <a:gd name="connsiteX2-37" fmla="*/ 701629 w 701629"/>
              <a:gd name="connsiteY2-38" fmla="*/ 2151907 h 2495503"/>
              <a:gd name="connsiteX3-39" fmla="*/ 5271 w 701629"/>
              <a:gd name="connsiteY3-40" fmla="*/ 2223416 h 2495503"/>
              <a:gd name="connsiteX0-41" fmla="*/ 5271 w 564476"/>
              <a:gd name="connsiteY0-42" fmla="*/ 2223416 h 2609599"/>
              <a:gd name="connsiteX1-43" fmla="*/ 277371 w 564476"/>
              <a:gd name="connsiteY1-44" fmla="*/ 0 h 2609599"/>
              <a:gd name="connsiteX2-45" fmla="*/ 564476 w 564476"/>
              <a:gd name="connsiteY2-46" fmla="*/ 2496083 h 2609599"/>
              <a:gd name="connsiteX3-47" fmla="*/ 5271 w 564476"/>
              <a:gd name="connsiteY3-48" fmla="*/ 2223416 h 2609599"/>
              <a:gd name="connsiteX0-49" fmla="*/ 5271 w 387336"/>
              <a:gd name="connsiteY0-50" fmla="*/ 2223416 h 2547200"/>
              <a:gd name="connsiteX1-51" fmla="*/ 277371 w 387336"/>
              <a:gd name="connsiteY1-52" fmla="*/ 0 h 2547200"/>
              <a:gd name="connsiteX2-53" fmla="*/ 387336 w 387336"/>
              <a:gd name="connsiteY2-54" fmla="*/ 2336659 h 2547200"/>
              <a:gd name="connsiteX3-55" fmla="*/ 5271 w 387336"/>
              <a:gd name="connsiteY3-56" fmla="*/ 2223416 h 2547200"/>
              <a:gd name="connsiteX0-57" fmla="*/ 4724 w 416585"/>
              <a:gd name="connsiteY0-58" fmla="*/ 2266767 h 2576790"/>
              <a:gd name="connsiteX1-59" fmla="*/ 306620 w 416585"/>
              <a:gd name="connsiteY1-60" fmla="*/ 0 h 2576790"/>
              <a:gd name="connsiteX2-61" fmla="*/ 416585 w 416585"/>
              <a:gd name="connsiteY2-62" fmla="*/ 2336659 h 2576790"/>
              <a:gd name="connsiteX3-63" fmla="*/ 4724 w 416585"/>
              <a:gd name="connsiteY3-64" fmla="*/ 2266767 h 2576790"/>
              <a:gd name="connsiteX0-65" fmla="*/ 4724 w 416585"/>
              <a:gd name="connsiteY0-66" fmla="*/ 2266767 h 2620125"/>
              <a:gd name="connsiteX1-67" fmla="*/ 306620 w 416585"/>
              <a:gd name="connsiteY1-68" fmla="*/ 0 h 2620125"/>
              <a:gd name="connsiteX2-69" fmla="*/ 416585 w 416585"/>
              <a:gd name="connsiteY2-70" fmla="*/ 2336659 h 2620125"/>
              <a:gd name="connsiteX3-71" fmla="*/ 4724 w 416585"/>
              <a:gd name="connsiteY3-72" fmla="*/ 2266767 h 26201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16585" h="2620125">
                <a:moveTo>
                  <a:pt x="4724" y="2266767"/>
                </a:moveTo>
                <a:cubicBezTo>
                  <a:pt x="-37600" y="1477099"/>
                  <a:pt x="215920" y="741139"/>
                  <a:pt x="306620" y="0"/>
                </a:cubicBezTo>
                <a:lnTo>
                  <a:pt x="416585" y="2336659"/>
                </a:lnTo>
                <a:cubicBezTo>
                  <a:pt x="327450" y="2516325"/>
                  <a:pt x="366164" y="2907341"/>
                  <a:pt x="4724" y="226676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8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 w="28575">
            <a:noFill/>
          </a:ln>
          <a:effectLst>
            <a:glow>
              <a:schemeClr val="tx1">
                <a:alpha val="2000"/>
              </a:schemeClr>
            </a:glow>
            <a:outerShdw blurRad="406400" dist="50800" dir="5400000" algn="ctr" rotWithShape="0">
              <a:srgbClr val="000000">
                <a:alpha val="43137"/>
              </a:srgbClr>
            </a:outerShdw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200"/>
          </a:p>
        </p:txBody>
      </p:sp>
      <p:pic>
        <p:nvPicPr>
          <p:cNvPr id="14" name="图片 1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93" t="52925"/>
          <a:stretch>
            <a:fillRect/>
          </a:stretch>
        </p:blipFill>
        <p:spPr>
          <a:xfrm rot="10800000">
            <a:off x="988" y="4445"/>
            <a:ext cx="1654565" cy="2876577"/>
          </a:xfrm>
          <a:custGeom>
            <a:avLst/>
            <a:gdLst>
              <a:gd name="connsiteX0" fmla="*/ 2475424 w 2475424"/>
              <a:gd name="connsiteY0" fmla="*/ 0 h 3227774"/>
              <a:gd name="connsiteX1" fmla="*/ 2475424 w 2475424"/>
              <a:gd name="connsiteY1" fmla="*/ 3227774 h 3227774"/>
              <a:gd name="connsiteX2" fmla="*/ 0 w 2475424"/>
              <a:gd name="connsiteY2" fmla="*/ 3227774 h 3227774"/>
              <a:gd name="connsiteX3" fmla="*/ 130248 w 2475424"/>
              <a:gd name="connsiteY3" fmla="*/ 3220104 h 3227774"/>
              <a:gd name="connsiteX4" fmla="*/ 299163 w 2475424"/>
              <a:gd name="connsiteY4" fmla="*/ 1869687 h 3227774"/>
              <a:gd name="connsiteX5" fmla="*/ 2438452 w 2475424"/>
              <a:gd name="connsiteY5" fmla="*/ 179447 h 32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5424" h="3227774">
                <a:moveTo>
                  <a:pt x="2475424" y="0"/>
                </a:moveTo>
                <a:lnTo>
                  <a:pt x="2475424" y="3227774"/>
                </a:lnTo>
                <a:lnTo>
                  <a:pt x="0" y="3227774"/>
                </a:lnTo>
                <a:lnTo>
                  <a:pt x="130248" y="3220104"/>
                </a:lnTo>
                <a:cubicBezTo>
                  <a:pt x="961732" y="3145615"/>
                  <a:pt x="1023033" y="2778241"/>
                  <a:pt x="299163" y="1869687"/>
                </a:cubicBezTo>
                <a:cubicBezTo>
                  <a:pt x="1106497" y="1359631"/>
                  <a:pt x="2186576" y="1062514"/>
                  <a:pt x="2438452" y="179447"/>
                </a:cubicBezTo>
                <a:close/>
              </a:path>
            </a:pathLst>
          </a:custGeom>
          <a:effectLst/>
        </p:spPr>
      </p:pic>
      <p:sp>
        <p:nvSpPr>
          <p:cNvPr id="2" name="标题 1"/>
          <p:cNvSpPr>
            <a:spLocks noGrp="1"/>
          </p:cNvSpPr>
          <p:nvPr>
            <p:ph type="title"/>
            <p:custDataLst>
              <p:tags r:id="rId7"/>
            </p:custDataLst>
          </p:nvPr>
        </p:nvSpPr>
        <p:spPr>
          <a:xfrm>
            <a:off x="1144905" y="3274695"/>
            <a:ext cx="6858000" cy="2646680"/>
          </a:xfrm>
        </p:spPr>
        <p:txBody>
          <a:bodyPr wrap="square" anchor="t" anchorCtr="0">
            <a:normAutofit/>
          </a:bodyPr>
          <a:lstStyle>
            <a:lvl1pPr algn="ctr">
              <a:defRPr sz="4500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8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9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10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8" name="文本占位符 7"/>
          <p:cNvSpPr>
            <a:spLocks noGrp="1"/>
          </p:cNvSpPr>
          <p:nvPr>
            <p:ph type="body" sz="quarter" idx="13" hasCustomPrompt="1"/>
            <p:custDataLst>
              <p:tags r:id="rId11"/>
            </p:custDataLst>
          </p:nvPr>
        </p:nvSpPr>
        <p:spPr>
          <a:xfrm>
            <a:off x="1143000" y="307340"/>
            <a:ext cx="6858000" cy="2759710"/>
          </a:xfrm>
        </p:spPr>
        <p:txBody>
          <a:bodyPr wrap="square" anchor="b" anchorCtr="0">
            <a:normAutofit/>
          </a:bodyPr>
          <a:lstStyle>
            <a:lvl1pPr marL="0" indent="0" algn="ctr">
              <a:buNone/>
              <a:defRPr sz="3750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</a:defRPr>
            </a:lvl1pPr>
          </a:lstStyle>
          <a:p>
            <a:pPr lvl="0"/>
            <a:r>
              <a:rPr lang="zh-CN" altLang="en-US" dirty="0"/>
              <a:t>节编号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vert="horz" wrap="square" lIns="0" tIns="0" rIns="0" bIns="0" rtlCol="0" anchor="ctr">
            <a:normAutofit/>
          </a:bodyPr>
          <a:lstStyle>
            <a:lvl1pPr>
              <a:defRPr lang="zh-CN" altLang="en-US" dirty="0"/>
            </a:lvl1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521970" y="1301750"/>
            <a:ext cx="3992880" cy="487585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4629150" y="1301750"/>
            <a:ext cx="3992880" cy="487585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28650" y="360045"/>
            <a:ext cx="7888129" cy="864235"/>
          </a:xfrm>
        </p:spPr>
        <p:txBody>
          <a:bodyPr vert="horz" wrap="square" lIns="0" tIns="0" rIns="0" bIns="0" rtlCol="0" anchor="ctr">
            <a:normAutofit/>
          </a:bodyPr>
          <a:lstStyle>
            <a:lvl1pPr>
              <a:defRPr lang="zh-CN" altLang="en-US" dirty="0"/>
            </a:lvl1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3"/>
            </p:custDataLst>
          </p:nvPr>
        </p:nvSpPr>
        <p:spPr>
          <a:xfrm>
            <a:off x="521970" y="1301750"/>
            <a:ext cx="3992880" cy="411303"/>
          </a:xfrm>
        </p:spPr>
        <p:txBody>
          <a:bodyPr wrap="square" anchor="b">
            <a:normAutofit/>
          </a:bodyPr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521970" y="1875099"/>
            <a:ext cx="3992880" cy="4300276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  <p:custDataLst>
              <p:tags r:id="rId5"/>
            </p:custDataLst>
          </p:nvPr>
        </p:nvSpPr>
        <p:spPr>
          <a:xfrm>
            <a:off x="4629150" y="1301750"/>
            <a:ext cx="3992880" cy="411303"/>
          </a:xfrm>
        </p:spPr>
        <p:txBody>
          <a:bodyPr wrap="square" anchor="b">
            <a:normAutofit/>
          </a:bodyPr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6"/>
            </p:custDataLst>
          </p:nvPr>
        </p:nvSpPr>
        <p:spPr>
          <a:xfrm>
            <a:off x="4629150" y="1875099"/>
            <a:ext cx="3992880" cy="4300276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7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8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2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521970" y="360045"/>
            <a:ext cx="8101489" cy="581787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副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629126" y="360045"/>
            <a:ext cx="7887653" cy="864235"/>
          </a:xfrm>
        </p:spPr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3"/>
            </p:custDataLst>
          </p:nvPr>
        </p:nvSpPr>
        <p:spPr>
          <a:xfrm>
            <a:off x="521970" y="1301750"/>
            <a:ext cx="8099316" cy="405553"/>
          </a:xfrm>
        </p:spPr>
        <p:txBody>
          <a:bodyPr wrap="square" anchor="t">
            <a:normAutofit/>
          </a:bodyPr>
          <a:lstStyle>
            <a:lvl1pPr marL="0" indent="0">
              <a:buNone/>
              <a:defRPr sz="1800" b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r>
              <a:rPr lang="zh-CN" altLang="en-US" dirty="0"/>
              <a:t>单击此处编辑母版副标题样式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等腰三角形 15"/>
          <p:cNvSpPr/>
          <p:nvPr>
            <p:custDataLst>
              <p:tags r:id="rId2"/>
            </p:custDataLst>
          </p:nvPr>
        </p:nvSpPr>
        <p:spPr>
          <a:xfrm rot="13818227">
            <a:off x="8009493" y="3597564"/>
            <a:ext cx="312439" cy="2620125"/>
          </a:xfrm>
          <a:custGeom>
            <a:avLst/>
            <a:gdLst>
              <a:gd name="connsiteX0" fmla="*/ 0 w 290384"/>
              <a:gd name="connsiteY0" fmla="*/ 1623154 h 1623154"/>
              <a:gd name="connsiteX1" fmla="*/ 145192 w 290384"/>
              <a:gd name="connsiteY1" fmla="*/ 0 h 1623154"/>
              <a:gd name="connsiteX2" fmla="*/ 290384 w 290384"/>
              <a:gd name="connsiteY2" fmla="*/ 1623154 h 1623154"/>
              <a:gd name="connsiteX3" fmla="*/ 0 w 290384"/>
              <a:gd name="connsiteY3" fmla="*/ 1623154 h 1623154"/>
              <a:gd name="connsiteX0-1" fmla="*/ 0 w 554115"/>
              <a:gd name="connsiteY0-2" fmla="*/ 1623154 h 2423897"/>
              <a:gd name="connsiteX1-3" fmla="*/ 145192 w 554115"/>
              <a:gd name="connsiteY1-4" fmla="*/ 0 h 2423897"/>
              <a:gd name="connsiteX2-5" fmla="*/ 554115 w 554115"/>
              <a:gd name="connsiteY2-6" fmla="*/ 2423897 h 2423897"/>
              <a:gd name="connsiteX3-7" fmla="*/ 0 w 554115"/>
              <a:gd name="connsiteY3-8" fmla="*/ 1623154 h 2423897"/>
              <a:gd name="connsiteX0-9" fmla="*/ 0 w 696358"/>
              <a:gd name="connsiteY0-10" fmla="*/ 2495406 h 2495406"/>
              <a:gd name="connsiteX1-11" fmla="*/ 287435 w 696358"/>
              <a:gd name="connsiteY1-12" fmla="*/ 0 h 2495406"/>
              <a:gd name="connsiteX2-13" fmla="*/ 696358 w 696358"/>
              <a:gd name="connsiteY2-14" fmla="*/ 2423897 h 2495406"/>
              <a:gd name="connsiteX3-15" fmla="*/ 0 w 696358"/>
              <a:gd name="connsiteY3-16" fmla="*/ 2495406 h 2495406"/>
              <a:gd name="connsiteX0-17" fmla="*/ 0 w 696358"/>
              <a:gd name="connsiteY0-18" fmla="*/ 2223416 h 2223416"/>
              <a:gd name="connsiteX1-19" fmla="*/ 272100 w 696358"/>
              <a:gd name="connsiteY1-20" fmla="*/ 0 h 2223416"/>
              <a:gd name="connsiteX2-21" fmla="*/ 696358 w 696358"/>
              <a:gd name="connsiteY2-22" fmla="*/ 2151907 h 2223416"/>
              <a:gd name="connsiteX3-23" fmla="*/ 0 w 696358"/>
              <a:gd name="connsiteY3-24" fmla="*/ 2223416 h 2223416"/>
              <a:gd name="connsiteX0-25" fmla="*/ 5271 w 701629"/>
              <a:gd name="connsiteY0-26" fmla="*/ 2223416 h 2223416"/>
              <a:gd name="connsiteX1-27" fmla="*/ 277371 w 701629"/>
              <a:gd name="connsiteY1-28" fmla="*/ 0 h 2223416"/>
              <a:gd name="connsiteX2-29" fmla="*/ 701629 w 701629"/>
              <a:gd name="connsiteY2-30" fmla="*/ 2151907 h 2223416"/>
              <a:gd name="connsiteX3-31" fmla="*/ 5271 w 701629"/>
              <a:gd name="connsiteY3-32" fmla="*/ 2223416 h 2223416"/>
              <a:gd name="connsiteX0-33" fmla="*/ 5271 w 701629"/>
              <a:gd name="connsiteY0-34" fmla="*/ 2223416 h 2495503"/>
              <a:gd name="connsiteX1-35" fmla="*/ 277371 w 701629"/>
              <a:gd name="connsiteY1-36" fmla="*/ 0 h 2495503"/>
              <a:gd name="connsiteX2-37" fmla="*/ 701629 w 701629"/>
              <a:gd name="connsiteY2-38" fmla="*/ 2151907 h 2495503"/>
              <a:gd name="connsiteX3-39" fmla="*/ 5271 w 701629"/>
              <a:gd name="connsiteY3-40" fmla="*/ 2223416 h 2495503"/>
              <a:gd name="connsiteX0-41" fmla="*/ 5271 w 564476"/>
              <a:gd name="connsiteY0-42" fmla="*/ 2223416 h 2609599"/>
              <a:gd name="connsiteX1-43" fmla="*/ 277371 w 564476"/>
              <a:gd name="connsiteY1-44" fmla="*/ 0 h 2609599"/>
              <a:gd name="connsiteX2-45" fmla="*/ 564476 w 564476"/>
              <a:gd name="connsiteY2-46" fmla="*/ 2496083 h 2609599"/>
              <a:gd name="connsiteX3-47" fmla="*/ 5271 w 564476"/>
              <a:gd name="connsiteY3-48" fmla="*/ 2223416 h 2609599"/>
              <a:gd name="connsiteX0-49" fmla="*/ 5271 w 387336"/>
              <a:gd name="connsiteY0-50" fmla="*/ 2223416 h 2547200"/>
              <a:gd name="connsiteX1-51" fmla="*/ 277371 w 387336"/>
              <a:gd name="connsiteY1-52" fmla="*/ 0 h 2547200"/>
              <a:gd name="connsiteX2-53" fmla="*/ 387336 w 387336"/>
              <a:gd name="connsiteY2-54" fmla="*/ 2336659 h 2547200"/>
              <a:gd name="connsiteX3-55" fmla="*/ 5271 w 387336"/>
              <a:gd name="connsiteY3-56" fmla="*/ 2223416 h 2547200"/>
              <a:gd name="connsiteX0-57" fmla="*/ 4724 w 416585"/>
              <a:gd name="connsiteY0-58" fmla="*/ 2266767 h 2576790"/>
              <a:gd name="connsiteX1-59" fmla="*/ 306620 w 416585"/>
              <a:gd name="connsiteY1-60" fmla="*/ 0 h 2576790"/>
              <a:gd name="connsiteX2-61" fmla="*/ 416585 w 416585"/>
              <a:gd name="connsiteY2-62" fmla="*/ 2336659 h 2576790"/>
              <a:gd name="connsiteX3-63" fmla="*/ 4724 w 416585"/>
              <a:gd name="connsiteY3-64" fmla="*/ 2266767 h 2576790"/>
              <a:gd name="connsiteX0-65" fmla="*/ 4724 w 416585"/>
              <a:gd name="connsiteY0-66" fmla="*/ 2266767 h 2620125"/>
              <a:gd name="connsiteX1-67" fmla="*/ 306620 w 416585"/>
              <a:gd name="connsiteY1-68" fmla="*/ 0 h 2620125"/>
              <a:gd name="connsiteX2-69" fmla="*/ 416585 w 416585"/>
              <a:gd name="connsiteY2-70" fmla="*/ 2336659 h 2620125"/>
              <a:gd name="connsiteX3-71" fmla="*/ 4724 w 416585"/>
              <a:gd name="connsiteY3-72" fmla="*/ 2266767 h 262012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416585" h="2620125">
                <a:moveTo>
                  <a:pt x="4724" y="2266767"/>
                </a:moveTo>
                <a:cubicBezTo>
                  <a:pt x="-37600" y="1477099"/>
                  <a:pt x="215920" y="741139"/>
                  <a:pt x="306620" y="0"/>
                </a:cubicBezTo>
                <a:lnTo>
                  <a:pt x="416585" y="2336659"/>
                </a:lnTo>
                <a:cubicBezTo>
                  <a:pt x="327450" y="2516325"/>
                  <a:pt x="366164" y="2907341"/>
                  <a:pt x="4724" y="226676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8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</a:gradFill>
          <a:ln w="28575">
            <a:noFill/>
          </a:ln>
          <a:effectLst>
            <a:glow>
              <a:schemeClr val="tx1">
                <a:alpha val="2000"/>
              </a:schemeClr>
            </a:glow>
            <a:outerShdw blurRad="406400" dist="50800" dir="5400000" algn="ctr" rotWithShape="0">
              <a:srgbClr val="000000">
                <a:alpha val="43137"/>
              </a:srgbClr>
            </a:outerShdw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 sz="1200"/>
          </a:p>
        </p:txBody>
      </p:sp>
      <p:pic>
        <p:nvPicPr>
          <p:cNvPr id="13" name="图片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93" t="52925"/>
          <a:stretch>
            <a:fillRect/>
          </a:stretch>
        </p:blipFill>
        <p:spPr>
          <a:xfrm>
            <a:off x="7286575" y="3636576"/>
            <a:ext cx="1856568" cy="3227774"/>
          </a:xfrm>
          <a:custGeom>
            <a:avLst/>
            <a:gdLst>
              <a:gd name="connsiteX0" fmla="*/ 2475424 w 2475424"/>
              <a:gd name="connsiteY0" fmla="*/ 0 h 3227774"/>
              <a:gd name="connsiteX1" fmla="*/ 2475424 w 2475424"/>
              <a:gd name="connsiteY1" fmla="*/ 3227774 h 3227774"/>
              <a:gd name="connsiteX2" fmla="*/ 0 w 2475424"/>
              <a:gd name="connsiteY2" fmla="*/ 3227774 h 3227774"/>
              <a:gd name="connsiteX3" fmla="*/ 130248 w 2475424"/>
              <a:gd name="connsiteY3" fmla="*/ 3220104 h 3227774"/>
              <a:gd name="connsiteX4" fmla="*/ 299163 w 2475424"/>
              <a:gd name="connsiteY4" fmla="*/ 1869687 h 3227774"/>
              <a:gd name="connsiteX5" fmla="*/ 2438452 w 2475424"/>
              <a:gd name="connsiteY5" fmla="*/ 179447 h 3227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5424" h="3227774">
                <a:moveTo>
                  <a:pt x="2475424" y="0"/>
                </a:moveTo>
                <a:lnTo>
                  <a:pt x="2475424" y="3227774"/>
                </a:lnTo>
                <a:lnTo>
                  <a:pt x="0" y="3227774"/>
                </a:lnTo>
                <a:lnTo>
                  <a:pt x="130248" y="3220104"/>
                </a:lnTo>
                <a:cubicBezTo>
                  <a:pt x="961732" y="3145615"/>
                  <a:pt x="1023033" y="2778241"/>
                  <a:pt x="299163" y="1869687"/>
                </a:cubicBezTo>
                <a:cubicBezTo>
                  <a:pt x="1106497" y="1359631"/>
                  <a:pt x="2186576" y="1062514"/>
                  <a:pt x="2438452" y="179447"/>
                </a:cubicBezTo>
                <a:close/>
              </a:path>
            </a:pathLst>
          </a:custGeom>
          <a:effectLst/>
        </p:spPr>
      </p:pic>
      <p:sp>
        <p:nvSpPr>
          <p:cNvPr id="2" name="标题 1"/>
          <p:cNvSpPr>
            <a:spLocks noGrp="1"/>
          </p:cNvSpPr>
          <p:nvPr>
            <p:ph type="ctrTitle"/>
            <p:custDataLst>
              <p:tags r:id="rId5"/>
            </p:custDataLst>
          </p:nvPr>
        </p:nvSpPr>
        <p:spPr>
          <a:xfrm>
            <a:off x="629126" y="212725"/>
            <a:ext cx="7886224" cy="2973070"/>
          </a:xfrm>
          <a:noFill/>
        </p:spPr>
        <p:txBody>
          <a:bodyPr vert="horz" wrap="square" lIns="0" tIns="0" rIns="0" bIns="0" rtlCol="0" anchor="b" anchorCtr="0">
            <a:normAutofit/>
          </a:bodyPr>
          <a:lstStyle>
            <a:lvl1pPr marL="0" marR="0" lvl="0" algn="l" defTabSz="1218565" rtl="0" eaLnBrk="1" fontAlgn="auto" latinLnBrk="0" hangingPunct="1">
              <a:lnSpc>
                <a:spcPct val="100000"/>
              </a:lnSpc>
              <a:buClrTx/>
              <a:buSzTx/>
              <a:buFontTx/>
              <a:buNone/>
              <a:defRPr kumimoji="0" lang="zh-CN" altLang="en-US" sz="4500" b="1" i="0" u="none" strike="noStrike" kern="1200" cap="none" spc="0" normalizeH="0" baseline="0" noProof="1" dirty="0">
                <a:gradFill flip="none" rotWithShape="1">
                  <a:gsLst>
                    <a:gs pos="0">
                      <a:schemeClr val="accent2">
                        <a:lumMod val="60000"/>
                        <a:lumOff val="4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  <a:tileRect/>
                </a:gradFill>
                <a:latin typeface="+mj-ea"/>
                <a:ea typeface="+mj-ea"/>
                <a:cs typeface="+mn-ea"/>
                <a:sym typeface="+mn-ea"/>
              </a:defRPr>
            </a:lvl1pPr>
          </a:lstStyle>
          <a:p>
            <a:pPr lvl="0"/>
            <a:r>
              <a:rPr dirty="0">
                <a:sym typeface="+mn-ea"/>
              </a:rPr>
              <a:t>单击此处编辑母版标题样式</a:t>
            </a:r>
            <a:endParaRPr dirty="0">
              <a:sym typeface="+mn-ea"/>
            </a:endParaRP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>
          <a:xfrm>
            <a:off x="6457950" y="6356350"/>
            <a:ext cx="2057400" cy="365125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文本占位符 9"/>
          <p:cNvSpPr>
            <a:spLocks noGrp="1"/>
          </p:cNvSpPr>
          <p:nvPr>
            <p:ph type="body" sz="quarter" idx="13" hasCustomPrompt="1"/>
            <p:custDataLst>
              <p:tags r:id="rId9"/>
            </p:custDataLst>
          </p:nvPr>
        </p:nvSpPr>
        <p:spPr>
          <a:xfrm>
            <a:off x="669131" y="5288280"/>
            <a:ext cx="5486400" cy="894715"/>
          </a:xfrm>
        </p:spPr>
        <p:txBody>
          <a:bodyPr vert="horz" wrap="square" lIns="0" tIns="0" rIns="0" bIns="0" rtlCol="0" anchor="b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750"/>
              </a:spcBef>
              <a:buClrTx/>
              <a:buSzTx/>
              <a:buFont typeface="Arial" panose="020B0604020202020204" pitchFamily="34" charset="0"/>
              <a:buNone/>
              <a:defRPr kumimoji="0" lang="zh-CN" altLang="en-US" sz="1350" b="1" i="0" u="none" strike="noStrike" kern="1200" cap="none" spc="0" normalizeH="0" baseline="0" noProof="1" dirty="0">
                <a:gradFill>
                  <a:gsLst>
                    <a:gs pos="0">
                      <a:schemeClr val="accent2">
                        <a:lumMod val="70000"/>
                        <a:lumOff val="3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  <a:latin typeface="+mn-lt"/>
                <a:ea typeface="+mn-ea"/>
                <a:cs typeface="+mn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公司名占位符</a:t>
            </a:r>
            <a:endParaRPr>
              <a:sym typeface="+mn-ea"/>
            </a:endParaRPr>
          </a:p>
        </p:txBody>
      </p:sp>
      <p:sp>
        <p:nvSpPr>
          <p:cNvPr id="24" name="文本占位符 23"/>
          <p:cNvSpPr>
            <a:spLocks noGrp="1"/>
          </p:cNvSpPr>
          <p:nvPr>
            <p:ph type="body" sz="quarter" idx="17" hasCustomPrompt="1"/>
            <p:custDataLst>
              <p:tags r:id="rId10"/>
            </p:custDataLst>
          </p:nvPr>
        </p:nvSpPr>
        <p:spPr>
          <a:xfrm>
            <a:off x="1082993" y="3674110"/>
            <a:ext cx="7432834" cy="1203960"/>
          </a:xfrm>
        </p:spPr>
        <p:txBody>
          <a:bodyPr vert="horz" wrap="square" lIns="0" tIns="0" rIns="0" bIns="0" rtlCol="0" anchor="t" anchorCtr="0">
            <a:normAutofit/>
          </a:bodyPr>
          <a:lstStyle>
            <a:lvl1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750"/>
              </a:spcBef>
              <a:buClrTx/>
              <a:buSzTx/>
              <a:buFont typeface="Arial" panose="020B0604020202020204" pitchFamily="34" charset="0"/>
              <a:buNone/>
              <a:defRPr kumimoji="0" lang="zh-CN" altLang="en-US" sz="1500" b="1" i="0" u="none" strike="noStrike" kern="1200" cap="none" spc="0" normalizeH="0" baseline="0" noProof="1" dirty="0">
                <a:gradFill>
                  <a:gsLst>
                    <a:gs pos="0">
                      <a:schemeClr val="accent2">
                        <a:lumMod val="60000"/>
                        <a:lumOff val="40000"/>
                      </a:schemeClr>
                    </a:gs>
                    <a:gs pos="35000">
                      <a:schemeClr val="accent2"/>
                    </a:gs>
                    <a:gs pos="100000">
                      <a:schemeClr val="accent1"/>
                    </a:gs>
                  </a:gsLst>
                  <a:lin ang="3000000" scaled="0"/>
                </a:gradFill>
                <a:latin typeface="+mn-lt"/>
                <a:ea typeface="+mn-ea"/>
                <a:cs typeface="+mn-cs"/>
                <a:sym typeface="+mn-ea"/>
              </a:defRPr>
            </a:lvl1pPr>
          </a:lstStyle>
          <a:p>
            <a:pPr lvl="0"/>
            <a:r>
              <a:rPr>
                <a:sym typeface="+mn-ea"/>
              </a:rPr>
              <a:t>署名占位符</a:t>
            </a:r>
            <a:endParaRPr>
              <a:sym typeface="+mn-ea"/>
            </a:endParaRPr>
          </a:p>
        </p:txBody>
      </p:sp>
      <p:sp>
        <p:nvSpPr>
          <p:cNvPr id="9" name="iconfont-10342-5064101"/>
          <p:cNvSpPr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629125" y="3603245"/>
            <a:ext cx="324000" cy="432000"/>
          </a:xfrm>
          <a:custGeom>
            <a:avLst/>
            <a:gdLst>
              <a:gd name="T0" fmla="*/ 4360 w 8720"/>
              <a:gd name="T1" fmla="*/ 8720 h 8720"/>
              <a:gd name="T2" fmla="*/ 0 w 8720"/>
              <a:gd name="T3" fmla="*/ 4360 h 8720"/>
              <a:gd name="T4" fmla="*/ 4360 w 8720"/>
              <a:gd name="T5" fmla="*/ 0 h 8720"/>
              <a:gd name="T6" fmla="*/ 8720 w 8720"/>
              <a:gd name="T7" fmla="*/ 4360 h 8720"/>
              <a:gd name="T8" fmla="*/ 4360 w 8720"/>
              <a:gd name="T9" fmla="*/ 8720 h 8720"/>
              <a:gd name="T10" fmla="*/ 6520 w 8720"/>
              <a:gd name="T11" fmla="*/ 5320 h 8720"/>
              <a:gd name="T12" fmla="*/ 6120 w 8720"/>
              <a:gd name="T13" fmla="*/ 5160 h 8720"/>
              <a:gd name="T14" fmla="*/ 5040 w 8720"/>
              <a:gd name="T15" fmla="*/ 4680 h 8720"/>
              <a:gd name="T16" fmla="*/ 5240 w 8720"/>
              <a:gd name="T17" fmla="*/ 4120 h 8720"/>
              <a:gd name="T18" fmla="*/ 5520 w 8720"/>
              <a:gd name="T19" fmla="*/ 2600 h 8720"/>
              <a:gd name="T20" fmla="*/ 4440 w 8720"/>
              <a:gd name="T21" fmla="*/ 1800 h 8720"/>
              <a:gd name="T22" fmla="*/ 3360 w 8720"/>
              <a:gd name="T23" fmla="*/ 2600 h 8720"/>
              <a:gd name="T24" fmla="*/ 3640 w 8720"/>
              <a:gd name="T25" fmla="*/ 4120 h 8720"/>
              <a:gd name="T26" fmla="*/ 3840 w 8720"/>
              <a:gd name="T27" fmla="*/ 4680 h 8720"/>
              <a:gd name="T28" fmla="*/ 2760 w 8720"/>
              <a:gd name="T29" fmla="*/ 5160 h 8720"/>
              <a:gd name="T30" fmla="*/ 2360 w 8720"/>
              <a:gd name="T31" fmla="*/ 5320 h 8720"/>
              <a:gd name="T32" fmla="*/ 2240 w 8720"/>
              <a:gd name="T33" fmla="*/ 6520 h 8720"/>
              <a:gd name="T34" fmla="*/ 6600 w 8720"/>
              <a:gd name="T35" fmla="*/ 6520 h 8720"/>
              <a:gd name="T36" fmla="*/ 6520 w 8720"/>
              <a:gd name="T37" fmla="*/ 5320 h 8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20" h="8720">
                <a:moveTo>
                  <a:pt x="4360" y="8720"/>
                </a:moveTo>
                <a:cubicBezTo>
                  <a:pt x="1960" y="8720"/>
                  <a:pt x="0" y="6760"/>
                  <a:pt x="0" y="4360"/>
                </a:cubicBezTo>
                <a:cubicBezTo>
                  <a:pt x="0" y="1960"/>
                  <a:pt x="1960" y="0"/>
                  <a:pt x="4360" y="0"/>
                </a:cubicBezTo>
                <a:cubicBezTo>
                  <a:pt x="6760" y="0"/>
                  <a:pt x="8720" y="1960"/>
                  <a:pt x="8720" y="4360"/>
                </a:cubicBezTo>
                <a:cubicBezTo>
                  <a:pt x="8720" y="6760"/>
                  <a:pt x="6760" y="8720"/>
                  <a:pt x="4360" y="8720"/>
                </a:cubicBezTo>
                <a:close/>
                <a:moveTo>
                  <a:pt x="6520" y="5320"/>
                </a:moveTo>
                <a:cubicBezTo>
                  <a:pt x="6400" y="5240"/>
                  <a:pt x="6280" y="5200"/>
                  <a:pt x="6120" y="5160"/>
                </a:cubicBezTo>
                <a:cubicBezTo>
                  <a:pt x="5760" y="5080"/>
                  <a:pt x="5320" y="5040"/>
                  <a:pt x="5040" y="4680"/>
                </a:cubicBezTo>
                <a:cubicBezTo>
                  <a:pt x="5040" y="4680"/>
                  <a:pt x="4880" y="4520"/>
                  <a:pt x="5240" y="4120"/>
                </a:cubicBezTo>
                <a:cubicBezTo>
                  <a:pt x="5600" y="3720"/>
                  <a:pt x="5600" y="3080"/>
                  <a:pt x="5520" y="2600"/>
                </a:cubicBezTo>
                <a:cubicBezTo>
                  <a:pt x="5440" y="2120"/>
                  <a:pt x="4960" y="1800"/>
                  <a:pt x="4440" y="1800"/>
                </a:cubicBezTo>
                <a:cubicBezTo>
                  <a:pt x="3920" y="1800"/>
                  <a:pt x="3440" y="2120"/>
                  <a:pt x="3360" y="2600"/>
                </a:cubicBezTo>
                <a:cubicBezTo>
                  <a:pt x="3280" y="3080"/>
                  <a:pt x="3320" y="3720"/>
                  <a:pt x="3640" y="4120"/>
                </a:cubicBezTo>
                <a:cubicBezTo>
                  <a:pt x="4000" y="4520"/>
                  <a:pt x="3840" y="4680"/>
                  <a:pt x="3840" y="4680"/>
                </a:cubicBezTo>
                <a:cubicBezTo>
                  <a:pt x="3560" y="5040"/>
                  <a:pt x="3120" y="5080"/>
                  <a:pt x="2760" y="5160"/>
                </a:cubicBezTo>
                <a:cubicBezTo>
                  <a:pt x="2600" y="5200"/>
                  <a:pt x="2480" y="5240"/>
                  <a:pt x="2360" y="5320"/>
                </a:cubicBezTo>
                <a:cubicBezTo>
                  <a:pt x="2120" y="5440"/>
                  <a:pt x="2240" y="6520"/>
                  <a:pt x="2240" y="6520"/>
                </a:cubicBezTo>
                <a:lnTo>
                  <a:pt x="6600" y="6520"/>
                </a:lnTo>
                <a:cubicBezTo>
                  <a:pt x="6520" y="6520"/>
                  <a:pt x="6600" y="5480"/>
                  <a:pt x="6520" y="532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en-US" sz="100">
              <a:sym typeface="+mn-ea"/>
            </a:endParaRPr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25000">
                <a:schemeClr val="bg2">
                  <a:lumMod val="50000"/>
                </a:schemeClr>
              </a:gs>
              <a:gs pos="0">
                <a:schemeClr val="bg2">
                  <a:lumMod val="25000"/>
                </a:schemeClr>
              </a:gs>
              <a:gs pos="93000">
                <a:schemeClr val="bg2">
                  <a:lumMod val="25000"/>
                </a:schemeClr>
              </a:gs>
            </a:gsLst>
            <a:lin ang="162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/>
          </a:p>
        </p:txBody>
      </p:sp>
      <p:sp>
        <p:nvSpPr>
          <p:cNvPr id="38" name="任意多边形: 形状 37"/>
          <p:cNvSpPr/>
          <p:nvPr userDrawn="1">
            <p:custDataLst>
              <p:tags r:id="rId3"/>
            </p:custDataLst>
          </p:nvPr>
        </p:nvSpPr>
        <p:spPr>
          <a:xfrm>
            <a:off x="0" y="699018"/>
            <a:ext cx="9144000" cy="6158982"/>
          </a:xfrm>
          <a:custGeom>
            <a:avLst/>
            <a:gdLst>
              <a:gd name="connsiteX0" fmla="*/ 0 w 12192000"/>
              <a:gd name="connsiteY0" fmla="*/ 4514759 h 6158982"/>
              <a:gd name="connsiteX1" fmla="*/ 19470 w 12192000"/>
              <a:gd name="connsiteY1" fmla="*/ 4515352 h 6158982"/>
              <a:gd name="connsiteX2" fmla="*/ 11350 w 12192000"/>
              <a:gd name="connsiteY2" fmla="*/ 4515125 h 6158982"/>
              <a:gd name="connsiteX3" fmla="*/ 0 w 12192000"/>
              <a:gd name="connsiteY3" fmla="*/ 4514759 h 6158982"/>
              <a:gd name="connsiteX4" fmla="*/ 12107586 w 12192000"/>
              <a:gd name="connsiteY4" fmla="*/ 0 h 6158982"/>
              <a:gd name="connsiteX5" fmla="*/ 12192000 w 12192000"/>
              <a:gd name="connsiteY5" fmla="*/ 0 h 6158982"/>
              <a:gd name="connsiteX6" fmla="*/ 12192000 w 12192000"/>
              <a:gd name="connsiteY6" fmla="*/ 6158982 h 6158982"/>
              <a:gd name="connsiteX7" fmla="*/ 3889987 w 12192000"/>
              <a:gd name="connsiteY7" fmla="*/ 6158982 h 6158982"/>
              <a:gd name="connsiteX8" fmla="*/ 3944279 w 12192000"/>
              <a:gd name="connsiteY8" fmla="*/ 6101841 h 6158982"/>
              <a:gd name="connsiteX9" fmla="*/ 4414350 w 12192000"/>
              <a:gd name="connsiteY9" fmla="*/ 5331697 h 6158982"/>
              <a:gd name="connsiteX10" fmla="*/ 3111017 w 12192000"/>
              <a:gd name="connsiteY10" fmla="*/ 4609507 h 6158982"/>
              <a:gd name="connsiteX11" fmla="*/ 19470 w 12192000"/>
              <a:gd name="connsiteY11" fmla="*/ 4515352 h 6158982"/>
              <a:gd name="connsiteX12" fmla="*/ 46521 w 12192000"/>
              <a:gd name="connsiteY12" fmla="*/ 4516109 h 6158982"/>
              <a:gd name="connsiteX13" fmla="*/ 3981572 w 12192000"/>
              <a:gd name="connsiteY13" fmla="*/ 4498763 h 6158982"/>
              <a:gd name="connsiteX14" fmla="*/ 8611007 w 12192000"/>
              <a:gd name="connsiteY14" fmla="*/ 3360139 h 6158982"/>
              <a:gd name="connsiteX15" fmla="*/ 11970097 w 12192000"/>
              <a:gd name="connsiteY15" fmla="*/ 169645 h 6158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158982">
                <a:moveTo>
                  <a:pt x="0" y="4514759"/>
                </a:moveTo>
                <a:lnTo>
                  <a:pt x="19470" y="4515352"/>
                </a:lnTo>
                <a:lnTo>
                  <a:pt x="11350" y="4515125"/>
                </a:lnTo>
                <a:cubicBezTo>
                  <a:pt x="3690" y="4514891"/>
                  <a:pt x="0" y="4514759"/>
                  <a:pt x="0" y="4514759"/>
                </a:cubicBezTo>
                <a:close/>
                <a:moveTo>
                  <a:pt x="12107586" y="0"/>
                </a:moveTo>
                <a:lnTo>
                  <a:pt x="12192000" y="0"/>
                </a:lnTo>
                <a:lnTo>
                  <a:pt x="12192000" y="6158982"/>
                </a:lnTo>
                <a:lnTo>
                  <a:pt x="3889987" y="6158982"/>
                </a:lnTo>
                <a:lnTo>
                  <a:pt x="3944279" y="6101841"/>
                </a:lnTo>
                <a:cubicBezTo>
                  <a:pt x="4195018" y="5850573"/>
                  <a:pt x="4433165" y="5676851"/>
                  <a:pt x="4414350" y="5331697"/>
                </a:cubicBezTo>
                <a:cubicBezTo>
                  <a:pt x="4395242" y="4981143"/>
                  <a:pt x="4071026" y="4701040"/>
                  <a:pt x="3111017" y="4609507"/>
                </a:cubicBezTo>
                <a:lnTo>
                  <a:pt x="19470" y="4515352"/>
                </a:lnTo>
                <a:lnTo>
                  <a:pt x="46521" y="4516109"/>
                </a:lnTo>
                <a:cubicBezTo>
                  <a:pt x="268848" y="4521872"/>
                  <a:pt x="1324240" y="4542211"/>
                  <a:pt x="3981572" y="4498763"/>
                </a:cubicBezTo>
                <a:cubicBezTo>
                  <a:pt x="6674366" y="4379498"/>
                  <a:pt x="7864043" y="3796389"/>
                  <a:pt x="8611007" y="3360139"/>
                </a:cubicBezTo>
                <a:cubicBezTo>
                  <a:pt x="9334628" y="2937521"/>
                  <a:pt x="10056451" y="2516050"/>
                  <a:pt x="11970097" y="169645"/>
                </a:cubicBezTo>
                <a:close/>
              </a:path>
            </a:pathLst>
          </a:custGeom>
          <a:gradFill>
            <a:gsLst>
              <a:gs pos="43000">
                <a:schemeClr val="accent2">
                  <a:alpha val="60000"/>
                </a:schemeClr>
              </a:gs>
              <a:gs pos="0">
                <a:schemeClr val="accent2">
                  <a:alpha val="0"/>
                </a:schemeClr>
              </a:gs>
              <a:gs pos="75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42" name="任意多边形: 形状 41"/>
          <p:cNvSpPr/>
          <p:nvPr>
            <p:custDataLst>
              <p:tags r:id="rId4"/>
            </p:custDataLst>
          </p:nvPr>
        </p:nvSpPr>
        <p:spPr>
          <a:xfrm>
            <a:off x="2959574" y="5314512"/>
            <a:ext cx="3544713" cy="1539194"/>
          </a:xfrm>
          <a:custGeom>
            <a:avLst/>
            <a:gdLst>
              <a:gd name="connsiteX0" fmla="*/ 182273 w 4726284"/>
              <a:gd name="connsiteY0" fmla="*/ 0 h 1539194"/>
              <a:gd name="connsiteX1" fmla="*/ 439081 w 4726284"/>
              <a:gd name="connsiteY1" fmla="*/ 14856 h 1539194"/>
              <a:gd name="connsiteX2" fmla="*/ 3213390 w 4726284"/>
              <a:gd name="connsiteY2" fmla="*/ 584351 h 1539194"/>
              <a:gd name="connsiteX3" fmla="*/ 4565418 w 4726284"/>
              <a:gd name="connsiteY3" fmla="*/ 1329408 h 1539194"/>
              <a:gd name="connsiteX4" fmla="*/ 4726284 w 4726284"/>
              <a:gd name="connsiteY4" fmla="*/ 1539194 h 1539194"/>
              <a:gd name="connsiteX5" fmla="*/ 3487978 w 4726284"/>
              <a:gd name="connsiteY5" fmla="*/ 1539194 h 1539194"/>
              <a:gd name="connsiteX6" fmla="*/ 3486370 w 4726284"/>
              <a:gd name="connsiteY6" fmla="*/ 1524472 h 1539194"/>
              <a:gd name="connsiteX7" fmla="*/ 2817756 w 4726284"/>
              <a:gd name="connsiteY7" fmla="*/ 665641 h 1539194"/>
              <a:gd name="connsiteX8" fmla="*/ 0 w 4726284"/>
              <a:gd name="connsiteY8" fmla="*/ 9477 h 1539194"/>
              <a:gd name="connsiteX9" fmla="*/ 174520 w 4726284"/>
              <a:gd name="connsiteY9" fmla="*/ 104 h 153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26284" h="1539194">
                <a:moveTo>
                  <a:pt x="182273" y="0"/>
                </a:moveTo>
                <a:lnTo>
                  <a:pt x="439081" y="14856"/>
                </a:lnTo>
                <a:cubicBezTo>
                  <a:pt x="1094839" y="62900"/>
                  <a:pt x="1821047" y="192719"/>
                  <a:pt x="3213390" y="584351"/>
                </a:cubicBezTo>
                <a:cubicBezTo>
                  <a:pt x="3891438" y="775088"/>
                  <a:pt x="4308702" y="1054566"/>
                  <a:pt x="4565418" y="1329408"/>
                </a:cubicBezTo>
                <a:lnTo>
                  <a:pt x="4726284" y="1539194"/>
                </a:lnTo>
                <a:lnTo>
                  <a:pt x="3487978" y="1539194"/>
                </a:lnTo>
                <a:lnTo>
                  <a:pt x="3486370" y="1524472"/>
                </a:lnTo>
                <a:cubicBezTo>
                  <a:pt x="3431718" y="1254617"/>
                  <a:pt x="3244638" y="987284"/>
                  <a:pt x="2817756" y="665641"/>
                </a:cubicBezTo>
                <a:cubicBezTo>
                  <a:pt x="2131621" y="148716"/>
                  <a:pt x="0" y="9477"/>
                  <a:pt x="0" y="9477"/>
                </a:cubicBezTo>
                <a:cubicBezTo>
                  <a:pt x="37603" y="4058"/>
                  <a:pt x="110762" y="1403"/>
                  <a:pt x="174520" y="10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pic>
        <p:nvPicPr>
          <p:cNvPr id="43" name="图片 4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">
            <a:alphaModFix amt="80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484" t="54557" r="56160" b="30019"/>
          <a:stretch>
            <a:fillRect/>
          </a:stretch>
        </p:blipFill>
        <p:spPr>
          <a:xfrm rot="21156551">
            <a:off x="2756197" y="4266296"/>
            <a:ext cx="4859126" cy="96564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9">
            <a:alphaModFix amt="80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5983"/>
          <a:stretch>
            <a:fillRect/>
          </a:stretch>
        </p:blipFill>
        <p:spPr>
          <a:xfrm>
            <a:off x="2413299" y="5003375"/>
            <a:ext cx="6730701" cy="1854625"/>
          </a:xfrm>
          <a:prstGeom prst="rect">
            <a:avLst/>
          </a:prstGeom>
        </p:spPr>
      </p:pic>
      <p:pic>
        <p:nvPicPr>
          <p:cNvPr id="45" name="图片 44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2">
            <a:alphaModFix amt="87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249" t="60536" r="64025" b="22193"/>
          <a:stretch>
            <a:fillRect/>
          </a:stretch>
        </p:blipFill>
        <p:spPr>
          <a:xfrm>
            <a:off x="2989736" y="4871514"/>
            <a:ext cx="3023450" cy="1986486"/>
          </a:xfrm>
          <a:prstGeom prst="rect">
            <a:avLst/>
          </a:prstGeom>
        </p:spPr>
      </p:pic>
      <p:sp>
        <p:nvSpPr>
          <p:cNvPr id="46" name="任意多边形: 形状 45"/>
          <p:cNvSpPr/>
          <p:nvPr>
            <p:custDataLst>
              <p:tags r:id="rId14"/>
            </p:custDataLst>
          </p:nvPr>
        </p:nvSpPr>
        <p:spPr>
          <a:xfrm>
            <a:off x="187032" y="5246844"/>
            <a:ext cx="4984373" cy="1608621"/>
          </a:xfrm>
          <a:custGeom>
            <a:avLst/>
            <a:gdLst>
              <a:gd name="connsiteX0" fmla="*/ 0 w 6645830"/>
              <a:gd name="connsiteY0" fmla="*/ 0 h 1608621"/>
              <a:gd name="connsiteX1" fmla="*/ 3637229 w 6645830"/>
              <a:gd name="connsiteY1" fmla="*/ 29512 h 1608621"/>
              <a:gd name="connsiteX2" fmla="*/ 5950143 w 6645830"/>
              <a:gd name="connsiteY2" fmla="*/ 470877 h 1608621"/>
              <a:gd name="connsiteX3" fmla="*/ 6643802 w 6645830"/>
              <a:gd name="connsiteY3" fmla="*/ 1534177 h 1608621"/>
              <a:gd name="connsiteX4" fmla="*/ 6636360 w 6645830"/>
              <a:gd name="connsiteY4" fmla="*/ 1608621 h 1608621"/>
              <a:gd name="connsiteX5" fmla="*/ 4813523 w 6645830"/>
              <a:gd name="connsiteY5" fmla="*/ 1608621 h 1608621"/>
              <a:gd name="connsiteX6" fmla="*/ 4878652 w 6645830"/>
              <a:gd name="connsiteY6" fmla="*/ 1482407 h 1608621"/>
              <a:gd name="connsiteX7" fmla="*/ 3833392 w 6645830"/>
              <a:gd name="connsiteY7" fmla="*/ 91498 h 1608621"/>
              <a:gd name="connsiteX8" fmla="*/ 0 w 6645830"/>
              <a:gd name="connsiteY8" fmla="*/ 29512 h 160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5830" h="1608621">
                <a:moveTo>
                  <a:pt x="0" y="0"/>
                </a:moveTo>
                <a:lnTo>
                  <a:pt x="3637229" y="29512"/>
                </a:lnTo>
                <a:cubicBezTo>
                  <a:pt x="3637229" y="29512"/>
                  <a:pt x="4907675" y="41032"/>
                  <a:pt x="5950143" y="470877"/>
                </a:cubicBezTo>
                <a:cubicBezTo>
                  <a:pt x="6537698" y="713173"/>
                  <a:pt x="6664194" y="1153962"/>
                  <a:pt x="6643802" y="1534177"/>
                </a:cubicBezTo>
                <a:lnTo>
                  <a:pt x="6636360" y="1608621"/>
                </a:lnTo>
                <a:lnTo>
                  <a:pt x="4813523" y="1608621"/>
                </a:lnTo>
                <a:lnTo>
                  <a:pt x="4878652" y="1482407"/>
                </a:lnTo>
                <a:cubicBezTo>
                  <a:pt x="5280324" y="528278"/>
                  <a:pt x="4265452" y="129294"/>
                  <a:pt x="3833392" y="91498"/>
                </a:cubicBezTo>
                <a:cubicBezTo>
                  <a:pt x="3301625" y="44981"/>
                  <a:pt x="0" y="29512"/>
                  <a:pt x="0" y="29512"/>
                </a:cubicBezTo>
                <a:close/>
              </a:path>
            </a:pathLst>
          </a:custGeom>
          <a:gradFill flip="none" rotWithShape="1">
            <a:gsLst>
              <a:gs pos="16000">
                <a:schemeClr val="accent2">
                  <a:lumMod val="20000"/>
                  <a:lumOff val="80000"/>
                  <a:alpha val="0"/>
                </a:schemeClr>
              </a:gs>
              <a:gs pos="58000">
                <a:schemeClr val="accent2">
                  <a:lumMod val="20000"/>
                  <a:lumOff val="80000"/>
                  <a:alpha val="60000"/>
                </a:schemeClr>
              </a:gs>
              <a:gs pos="100000">
                <a:schemeClr val="accent2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sp>
        <p:nvSpPr>
          <p:cNvPr id="47" name="任意多边形: 形状 46"/>
          <p:cNvSpPr/>
          <p:nvPr>
            <p:custDataLst>
              <p:tags r:id="rId15"/>
            </p:custDataLst>
          </p:nvPr>
        </p:nvSpPr>
        <p:spPr>
          <a:xfrm>
            <a:off x="3891403" y="5264685"/>
            <a:ext cx="2517244" cy="1593315"/>
          </a:xfrm>
          <a:custGeom>
            <a:avLst/>
            <a:gdLst>
              <a:gd name="connsiteX0" fmla="*/ 0 w 3356325"/>
              <a:gd name="connsiteY0" fmla="*/ 0 h 1593315"/>
              <a:gd name="connsiteX1" fmla="*/ 3071608 w 3356325"/>
              <a:gd name="connsiteY1" fmla="*/ 1334405 h 1593315"/>
              <a:gd name="connsiteX2" fmla="*/ 3303473 w 3356325"/>
              <a:gd name="connsiteY2" fmla="*/ 1533847 h 1593315"/>
              <a:gd name="connsiteX3" fmla="*/ 3356325 w 3356325"/>
              <a:gd name="connsiteY3" fmla="*/ 1593315 h 1593315"/>
              <a:gd name="connsiteX4" fmla="*/ 3243219 w 3356325"/>
              <a:gd name="connsiteY4" fmla="*/ 1593315 h 1593315"/>
              <a:gd name="connsiteX5" fmla="*/ 3129017 w 3356325"/>
              <a:gd name="connsiteY5" fmla="*/ 1468109 h 1593315"/>
              <a:gd name="connsiteX6" fmla="*/ 2876206 w 3356325"/>
              <a:gd name="connsiteY6" fmla="*/ 1252616 h 1593315"/>
              <a:gd name="connsiteX7" fmla="*/ 0 w 3356325"/>
              <a:gd name="connsiteY7" fmla="*/ 0 h 15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6325" h="1593315">
                <a:moveTo>
                  <a:pt x="0" y="0"/>
                </a:moveTo>
                <a:cubicBezTo>
                  <a:pt x="1402057" y="439996"/>
                  <a:pt x="2378550" y="814977"/>
                  <a:pt x="3071608" y="1334405"/>
                </a:cubicBezTo>
                <a:cubicBezTo>
                  <a:pt x="3158240" y="1399334"/>
                  <a:pt x="3235171" y="1466324"/>
                  <a:pt x="3303473" y="1533847"/>
                </a:cubicBezTo>
                <a:lnTo>
                  <a:pt x="3356325" y="1593315"/>
                </a:lnTo>
                <a:lnTo>
                  <a:pt x="3243219" y="1593315"/>
                </a:lnTo>
                <a:lnTo>
                  <a:pt x="3129017" y="1468109"/>
                </a:lnTo>
                <a:cubicBezTo>
                  <a:pt x="3054124" y="1395365"/>
                  <a:pt x="2970205" y="1323003"/>
                  <a:pt x="2876206" y="1252616"/>
                </a:cubicBezTo>
                <a:cubicBezTo>
                  <a:pt x="2181606" y="732495"/>
                  <a:pt x="1110394" y="407557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76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49" name="任意多边形: 形状 48"/>
          <p:cNvSpPr/>
          <p:nvPr>
            <p:custDataLst>
              <p:tags r:id="rId16"/>
            </p:custDataLst>
          </p:nvPr>
        </p:nvSpPr>
        <p:spPr>
          <a:xfrm>
            <a:off x="3330716" y="5313340"/>
            <a:ext cx="5813285" cy="1066370"/>
          </a:xfrm>
          <a:custGeom>
            <a:avLst/>
            <a:gdLst>
              <a:gd name="connsiteX0" fmla="*/ 0 w 7598646"/>
              <a:gd name="connsiteY0" fmla="*/ 0 h 1555292"/>
              <a:gd name="connsiteX1" fmla="*/ 4335135 w 7598646"/>
              <a:gd name="connsiteY1" fmla="*/ 790486 h 1555292"/>
              <a:gd name="connsiteX2" fmla="*/ 7598647 w 7598646"/>
              <a:gd name="connsiteY2" fmla="*/ 1555293 h 1555292"/>
              <a:gd name="connsiteX3" fmla="*/ 4354469 w 7598646"/>
              <a:gd name="connsiteY3" fmla="*/ 708834 h 1555292"/>
              <a:gd name="connsiteX4" fmla="*/ 0 w 7598646"/>
              <a:gd name="connsiteY4" fmla="*/ 118 h 1555292"/>
              <a:gd name="connsiteX0-1" fmla="*/ 0 w 7725647"/>
              <a:gd name="connsiteY0-2" fmla="*/ 145933 h 1555176"/>
              <a:gd name="connsiteX1-3" fmla="*/ 4462135 w 7725647"/>
              <a:gd name="connsiteY1-4" fmla="*/ 790369 h 1555176"/>
              <a:gd name="connsiteX2-5" fmla="*/ 7725647 w 7725647"/>
              <a:gd name="connsiteY2-6" fmla="*/ 1555176 h 1555176"/>
              <a:gd name="connsiteX3-7" fmla="*/ 4481469 w 7725647"/>
              <a:gd name="connsiteY3-8" fmla="*/ 708717 h 1555176"/>
              <a:gd name="connsiteX4-9" fmla="*/ 127000 w 7725647"/>
              <a:gd name="connsiteY4-10" fmla="*/ 1 h 1555176"/>
              <a:gd name="connsiteX5" fmla="*/ 0 w 7725647"/>
              <a:gd name="connsiteY5" fmla="*/ 145933 h 1555176"/>
              <a:gd name="connsiteX0-11" fmla="*/ 0 w 7725647"/>
              <a:gd name="connsiteY0-12" fmla="*/ 12583 h 1421826"/>
              <a:gd name="connsiteX1-13" fmla="*/ 4462135 w 7725647"/>
              <a:gd name="connsiteY1-14" fmla="*/ 657019 h 1421826"/>
              <a:gd name="connsiteX2-15" fmla="*/ 7725647 w 7725647"/>
              <a:gd name="connsiteY2-16" fmla="*/ 1421826 h 1421826"/>
              <a:gd name="connsiteX3-17" fmla="*/ 4481469 w 7725647"/>
              <a:gd name="connsiteY3-18" fmla="*/ 575367 h 1421826"/>
              <a:gd name="connsiteX4-19" fmla="*/ 6350 w 7725647"/>
              <a:gd name="connsiteY4-20" fmla="*/ 1 h 1421826"/>
              <a:gd name="connsiteX5-21" fmla="*/ 0 w 7725647"/>
              <a:gd name="connsiteY5-22" fmla="*/ 12583 h 1421826"/>
              <a:gd name="connsiteX0-23" fmla="*/ 0 w 7751047"/>
              <a:gd name="connsiteY0-24" fmla="*/ 6233 h 1421826"/>
              <a:gd name="connsiteX1-25" fmla="*/ 4487535 w 7751047"/>
              <a:gd name="connsiteY1-26" fmla="*/ 657019 h 1421826"/>
              <a:gd name="connsiteX2-27" fmla="*/ 7751047 w 7751047"/>
              <a:gd name="connsiteY2-28" fmla="*/ 1421826 h 1421826"/>
              <a:gd name="connsiteX3-29" fmla="*/ 4506869 w 7751047"/>
              <a:gd name="connsiteY3-30" fmla="*/ 575367 h 1421826"/>
              <a:gd name="connsiteX4-31" fmla="*/ 31750 w 7751047"/>
              <a:gd name="connsiteY4-32" fmla="*/ 1 h 1421826"/>
              <a:gd name="connsiteX5-33" fmla="*/ 0 w 7751047"/>
              <a:gd name="connsiteY5-34" fmla="*/ 6233 h 14218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751047" h="1421826">
                <a:moveTo>
                  <a:pt x="0" y="6233"/>
                </a:moveTo>
                <a:cubicBezTo>
                  <a:pt x="0" y="6233"/>
                  <a:pt x="3195694" y="421087"/>
                  <a:pt x="4487535" y="657019"/>
                </a:cubicBezTo>
                <a:cubicBezTo>
                  <a:pt x="5779376" y="892951"/>
                  <a:pt x="7751047" y="1421826"/>
                  <a:pt x="7751047" y="1421826"/>
                </a:cubicBezTo>
                <a:cubicBezTo>
                  <a:pt x="7751047" y="1421826"/>
                  <a:pt x="5793418" y="812338"/>
                  <a:pt x="4506869" y="575367"/>
                </a:cubicBezTo>
                <a:cubicBezTo>
                  <a:pt x="3220320" y="338396"/>
                  <a:pt x="534857" y="23432"/>
                  <a:pt x="31750" y="1"/>
                </a:cubicBezTo>
                <a:cubicBezTo>
                  <a:pt x="31750" y="-38"/>
                  <a:pt x="0" y="6272"/>
                  <a:pt x="0" y="623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9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0" name="任意多边形: 形状 49"/>
          <p:cNvSpPr/>
          <p:nvPr>
            <p:custDataLst>
              <p:tags r:id="rId17"/>
            </p:custDataLst>
          </p:nvPr>
        </p:nvSpPr>
        <p:spPr>
          <a:xfrm>
            <a:off x="3294068" y="4706921"/>
            <a:ext cx="5849933" cy="545736"/>
          </a:xfrm>
          <a:custGeom>
            <a:avLst/>
            <a:gdLst>
              <a:gd name="connsiteX0" fmla="*/ 0 w 7799910"/>
              <a:gd name="connsiteY0" fmla="*/ 679368 h 727648"/>
              <a:gd name="connsiteX1" fmla="*/ 5091338 w 7799910"/>
              <a:gd name="connsiteY1" fmla="*/ 497486 h 727648"/>
              <a:gd name="connsiteX2" fmla="*/ 7799911 w 7799910"/>
              <a:gd name="connsiteY2" fmla="*/ 0 h 727648"/>
              <a:gd name="connsiteX3" fmla="*/ 4588026 w 7799910"/>
              <a:gd name="connsiteY3" fmla="*/ 475238 h 727648"/>
              <a:gd name="connsiteX4" fmla="*/ 0 w 7799910"/>
              <a:gd name="connsiteY4" fmla="*/ 679368 h 72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99910" h="727648">
                <a:moveTo>
                  <a:pt x="0" y="679368"/>
                </a:moveTo>
                <a:cubicBezTo>
                  <a:pt x="0" y="679368"/>
                  <a:pt x="2729552" y="868706"/>
                  <a:pt x="5091338" y="497486"/>
                </a:cubicBezTo>
                <a:cubicBezTo>
                  <a:pt x="7453124" y="126265"/>
                  <a:pt x="7799911" y="0"/>
                  <a:pt x="7799911" y="0"/>
                </a:cubicBezTo>
                <a:cubicBezTo>
                  <a:pt x="7799911" y="0"/>
                  <a:pt x="5939895" y="337850"/>
                  <a:pt x="4588026" y="475238"/>
                </a:cubicBezTo>
                <a:cubicBezTo>
                  <a:pt x="3236156" y="612627"/>
                  <a:pt x="2923102" y="730608"/>
                  <a:pt x="0" y="67936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1" name="任意多边形: 形状 50"/>
          <p:cNvSpPr/>
          <p:nvPr>
            <p:custDataLst>
              <p:tags r:id="rId18"/>
            </p:custDataLst>
          </p:nvPr>
        </p:nvSpPr>
        <p:spPr>
          <a:xfrm>
            <a:off x="2804703" y="2862193"/>
            <a:ext cx="6339297" cy="2060588"/>
          </a:xfrm>
          <a:custGeom>
            <a:avLst/>
            <a:gdLst>
              <a:gd name="connsiteX0" fmla="*/ 8439696 w 8439695"/>
              <a:gd name="connsiteY0" fmla="*/ 0 h 2258117"/>
              <a:gd name="connsiteX1" fmla="*/ 8439696 w 8439695"/>
              <a:gd name="connsiteY1" fmla="*/ 267322 h 2258117"/>
              <a:gd name="connsiteX2" fmla="*/ 0 w 8439695"/>
              <a:gd name="connsiteY2" fmla="*/ 2250637 h 2258117"/>
              <a:gd name="connsiteX3" fmla="*/ 5027061 w 8439695"/>
              <a:gd name="connsiteY3" fmla="*/ 1492457 h 2258117"/>
              <a:gd name="connsiteX4" fmla="*/ 8439696 w 8439695"/>
              <a:gd name="connsiteY4" fmla="*/ 0 h 2258117"/>
              <a:gd name="connsiteX0-1" fmla="*/ 8439696 w 8439696"/>
              <a:gd name="connsiteY0-2" fmla="*/ 0 h 2267441"/>
              <a:gd name="connsiteX1-3" fmla="*/ 8439696 w 8439696"/>
              <a:gd name="connsiteY1-4" fmla="*/ 267322 h 2267441"/>
              <a:gd name="connsiteX2-5" fmla="*/ 0 w 8439696"/>
              <a:gd name="connsiteY2-6" fmla="*/ 2250637 h 2267441"/>
              <a:gd name="connsiteX3-7" fmla="*/ 5027061 w 8439696"/>
              <a:gd name="connsiteY3-8" fmla="*/ 1492457 h 2267441"/>
              <a:gd name="connsiteX4-9" fmla="*/ 8439696 w 8439696"/>
              <a:gd name="connsiteY4-10" fmla="*/ 0 h 2267441"/>
              <a:gd name="connsiteX0-11" fmla="*/ 8452396 w 8452396"/>
              <a:gd name="connsiteY0-12" fmla="*/ 0 h 2360174"/>
              <a:gd name="connsiteX1-13" fmla="*/ 8439696 w 8452396"/>
              <a:gd name="connsiteY1-14" fmla="*/ 360055 h 2360174"/>
              <a:gd name="connsiteX2-15" fmla="*/ 0 w 8452396"/>
              <a:gd name="connsiteY2-16" fmla="*/ 2343370 h 2360174"/>
              <a:gd name="connsiteX3-17" fmla="*/ 5027061 w 8452396"/>
              <a:gd name="connsiteY3-18" fmla="*/ 1585190 h 2360174"/>
              <a:gd name="connsiteX4-19" fmla="*/ 8452396 w 8452396"/>
              <a:gd name="connsiteY4-20" fmla="*/ 0 h 2360174"/>
              <a:gd name="connsiteX0-21" fmla="*/ 8452396 w 8452396"/>
              <a:gd name="connsiteY0-22" fmla="*/ 0 h 2360174"/>
              <a:gd name="connsiteX1-23" fmla="*/ 8439696 w 8452396"/>
              <a:gd name="connsiteY1-24" fmla="*/ 360055 h 2360174"/>
              <a:gd name="connsiteX2-25" fmla="*/ 0 w 8452396"/>
              <a:gd name="connsiteY2-26" fmla="*/ 2343370 h 2360174"/>
              <a:gd name="connsiteX3-27" fmla="*/ 5027061 w 8452396"/>
              <a:gd name="connsiteY3-28" fmla="*/ 1585190 h 2360174"/>
              <a:gd name="connsiteX4-29" fmla="*/ 8452396 w 8452396"/>
              <a:gd name="connsiteY4-30" fmla="*/ 0 h 23601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452396" h="2360174">
                <a:moveTo>
                  <a:pt x="8452396" y="0"/>
                </a:moveTo>
                <a:lnTo>
                  <a:pt x="8439696" y="360055"/>
                </a:lnTo>
                <a:cubicBezTo>
                  <a:pt x="8439696" y="360055"/>
                  <a:pt x="4825517" y="2573703"/>
                  <a:pt x="0" y="2343370"/>
                </a:cubicBezTo>
                <a:cubicBezTo>
                  <a:pt x="1046323" y="2298047"/>
                  <a:pt x="2832498" y="2265741"/>
                  <a:pt x="5027061" y="1585190"/>
                </a:cubicBezTo>
                <a:cubicBezTo>
                  <a:pt x="7028467" y="942979"/>
                  <a:pt x="8452396" y="0"/>
                  <a:pt x="845239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2" name="任意多边形: 形状 51"/>
          <p:cNvSpPr/>
          <p:nvPr>
            <p:custDataLst>
              <p:tags r:id="rId19"/>
            </p:custDataLst>
          </p:nvPr>
        </p:nvSpPr>
        <p:spPr>
          <a:xfrm>
            <a:off x="2646080" y="2042270"/>
            <a:ext cx="6497920" cy="2773460"/>
          </a:xfrm>
          <a:custGeom>
            <a:avLst/>
            <a:gdLst>
              <a:gd name="connsiteX0" fmla="*/ 8663893 w 8663893"/>
              <a:gd name="connsiteY0" fmla="*/ 0 h 3697946"/>
              <a:gd name="connsiteX1" fmla="*/ 4348607 w 8663893"/>
              <a:gd name="connsiteY1" fmla="*/ 2862317 h 3697946"/>
              <a:gd name="connsiteX2" fmla="*/ 0 w 8663893"/>
              <a:gd name="connsiteY2" fmla="*/ 3690907 h 3697946"/>
              <a:gd name="connsiteX3" fmla="*/ 4242062 w 8663893"/>
              <a:gd name="connsiteY3" fmla="*/ 3062779 h 3697946"/>
              <a:gd name="connsiteX4" fmla="*/ 8663893 w 8663893"/>
              <a:gd name="connsiteY4" fmla="*/ 133602 h 3697946"/>
              <a:gd name="connsiteX5" fmla="*/ 8663893 w 8663893"/>
              <a:gd name="connsiteY5" fmla="*/ 0 h 369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3893" h="3697946">
                <a:moveTo>
                  <a:pt x="8663893" y="0"/>
                </a:moveTo>
                <a:cubicBezTo>
                  <a:pt x="8663893" y="0"/>
                  <a:pt x="6874839" y="1904503"/>
                  <a:pt x="4348607" y="2862317"/>
                </a:cubicBezTo>
                <a:cubicBezTo>
                  <a:pt x="1793991" y="3830899"/>
                  <a:pt x="0" y="3690907"/>
                  <a:pt x="0" y="3690907"/>
                </a:cubicBezTo>
                <a:cubicBezTo>
                  <a:pt x="0" y="3690907"/>
                  <a:pt x="2107764" y="3797883"/>
                  <a:pt x="4242062" y="3062779"/>
                </a:cubicBezTo>
                <a:cubicBezTo>
                  <a:pt x="6376360" y="2327792"/>
                  <a:pt x="8663893" y="133602"/>
                  <a:pt x="8663893" y="133602"/>
                </a:cubicBezTo>
                <a:lnTo>
                  <a:pt x="86638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3" name="图形 92"/>
          <p:cNvSpPr/>
          <p:nvPr>
            <p:custDataLst>
              <p:tags r:id="rId20"/>
            </p:custDataLst>
          </p:nvPr>
        </p:nvSpPr>
        <p:spPr>
          <a:xfrm>
            <a:off x="2550973" y="3029500"/>
            <a:ext cx="6593027" cy="1900886"/>
          </a:xfrm>
          <a:custGeom>
            <a:avLst/>
            <a:gdLst>
              <a:gd name="connsiteX0" fmla="*/ 0 w 8378475"/>
              <a:gd name="connsiteY0" fmla="*/ 2449449 h 2534515"/>
              <a:gd name="connsiteX1" fmla="*/ 5501640 w 8378475"/>
              <a:gd name="connsiteY1" fmla="*/ 1572292 h 2534515"/>
              <a:gd name="connsiteX2" fmla="*/ 8378476 w 8378475"/>
              <a:gd name="connsiteY2" fmla="*/ 0 h 2534515"/>
              <a:gd name="connsiteX3" fmla="*/ 8378476 w 8378475"/>
              <a:gd name="connsiteY3" fmla="*/ 1672876 h 2534515"/>
              <a:gd name="connsiteX4" fmla="*/ 0 w 8378475"/>
              <a:gd name="connsiteY4" fmla="*/ 2449449 h 253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78475" h="2534515">
                <a:moveTo>
                  <a:pt x="0" y="2449449"/>
                </a:moveTo>
                <a:cubicBezTo>
                  <a:pt x="0" y="2449449"/>
                  <a:pt x="3147441" y="2554510"/>
                  <a:pt x="5501640" y="1572292"/>
                </a:cubicBezTo>
                <a:cubicBezTo>
                  <a:pt x="7679912" y="663607"/>
                  <a:pt x="8378476" y="0"/>
                  <a:pt x="8378476" y="0"/>
                </a:cubicBezTo>
                <a:lnTo>
                  <a:pt x="8378476" y="1672876"/>
                </a:lnTo>
                <a:cubicBezTo>
                  <a:pt x="8378476" y="1672876"/>
                  <a:pt x="4258151" y="2856071"/>
                  <a:pt x="0" y="244944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2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dirty="0"/>
          </a:p>
        </p:txBody>
      </p:sp>
      <p:sp>
        <p:nvSpPr>
          <p:cNvPr id="54" name="任意多边形: 形状 53"/>
          <p:cNvSpPr/>
          <p:nvPr>
            <p:custDataLst>
              <p:tags r:id="rId21"/>
            </p:custDataLst>
          </p:nvPr>
        </p:nvSpPr>
        <p:spPr>
          <a:xfrm>
            <a:off x="2362352" y="5208208"/>
            <a:ext cx="6781649" cy="1645499"/>
          </a:xfrm>
          <a:custGeom>
            <a:avLst/>
            <a:gdLst>
              <a:gd name="connsiteX0" fmla="*/ 483653 w 9042199"/>
              <a:gd name="connsiteY0" fmla="*/ 3688 h 1645499"/>
              <a:gd name="connsiteX1" fmla="*/ 728720 w 9042199"/>
              <a:gd name="connsiteY1" fmla="*/ 7657 h 1645499"/>
              <a:gd name="connsiteX2" fmla="*/ 9042199 w 9042199"/>
              <a:gd name="connsiteY2" fmla="*/ 1480246 h 1645499"/>
              <a:gd name="connsiteX3" fmla="*/ 9042199 w 9042199"/>
              <a:gd name="connsiteY3" fmla="*/ 1645499 h 1645499"/>
              <a:gd name="connsiteX4" fmla="*/ 6443288 w 9042199"/>
              <a:gd name="connsiteY4" fmla="*/ 1645499 h 1645499"/>
              <a:gd name="connsiteX5" fmla="*/ 6438773 w 9042199"/>
              <a:gd name="connsiteY5" fmla="*/ 1642734 h 1645499"/>
              <a:gd name="connsiteX6" fmla="*/ 689057 w 9042199"/>
              <a:gd name="connsiteY6" fmla="*/ 9756 h 1645499"/>
              <a:gd name="connsiteX7" fmla="*/ 181743 w 9042199"/>
              <a:gd name="connsiteY7" fmla="*/ 319 h 1645499"/>
              <a:gd name="connsiteX8" fmla="*/ 398259 w 9042199"/>
              <a:gd name="connsiteY8" fmla="*/ 1165 h 1645499"/>
              <a:gd name="connsiteX9" fmla="*/ 483653 w 9042199"/>
              <a:gd name="connsiteY9" fmla="*/ 3688 h 1645499"/>
              <a:gd name="connsiteX10" fmla="*/ 360779 w 9042199"/>
              <a:gd name="connsiteY10" fmla="*/ 1698 h 1645499"/>
              <a:gd name="connsiteX11" fmla="*/ 0 w 9042199"/>
              <a:gd name="connsiteY11" fmla="*/ 4771 h 1645499"/>
              <a:gd name="connsiteX12" fmla="*/ 181743 w 9042199"/>
              <a:gd name="connsiteY12" fmla="*/ 319 h 164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42199" h="1645499">
                <a:moveTo>
                  <a:pt x="483653" y="3688"/>
                </a:moveTo>
                <a:lnTo>
                  <a:pt x="728720" y="7657"/>
                </a:lnTo>
                <a:cubicBezTo>
                  <a:pt x="4439874" y="110456"/>
                  <a:pt x="9042199" y="1480246"/>
                  <a:pt x="9042199" y="1480246"/>
                </a:cubicBezTo>
                <a:lnTo>
                  <a:pt x="9042199" y="1645499"/>
                </a:lnTo>
                <a:lnTo>
                  <a:pt x="6443288" y="1645499"/>
                </a:lnTo>
                <a:lnTo>
                  <a:pt x="6438773" y="1642734"/>
                </a:lnTo>
                <a:cubicBezTo>
                  <a:pt x="4202358" y="327841"/>
                  <a:pt x="1828552" y="58368"/>
                  <a:pt x="689057" y="9756"/>
                </a:cubicBezTo>
                <a:close/>
                <a:moveTo>
                  <a:pt x="181743" y="319"/>
                </a:moveTo>
                <a:cubicBezTo>
                  <a:pt x="240745" y="-216"/>
                  <a:pt x="313311" y="-171"/>
                  <a:pt x="398259" y="1165"/>
                </a:cubicBezTo>
                <a:lnTo>
                  <a:pt x="483653" y="3688"/>
                </a:lnTo>
                <a:lnTo>
                  <a:pt x="360779" y="1698"/>
                </a:lnTo>
                <a:cubicBezTo>
                  <a:pt x="239258" y="1184"/>
                  <a:pt x="118930" y="2176"/>
                  <a:pt x="0" y="4771"/>
                </a:cubicBezTo>
                <a:cubicBezTo>
                  <a:pt x="0" y="4771"/>
                  <a:pt x="63741" y="1388"/>
                  <a:pt x="181743" y="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5" name="图形 20"/>
          <p:cNvSpPr/>
          <p:nvPr>
            <p:custDataLst>
              <p:tags r:id="rId22"/>
            </p:custDataLst>
          </p:nvPr>
        </p:nvSpPr>
        <p:spPr>
          <a:xfrm>
            <a:off x="2527601" y="5061715"/>
            <a:ext cx="6616399" cy="819174"/>
          </a:xfrm>
          <a:custGeom>
            <a:avLst/>
            <a:gdLst>
              <a:gd name="connsiteX0" fmla="*/ 8288465 w 8288464"/>
              <a:gd name="connsiteY0" fmla="*/ 0 h 1092231"/>
              <a:gd name="connsiteX1" fmla="*/ 8288465 w 8288464"/>
              <a:gd name="connsiteY1" fmla="*/ 1092232 h 1092231"/>
              <a:gd name="connsiteX2" fmla="*/ 0 w 8288464"/>
              <a:gd name="connsiteY2" fmla="*/ 174593 h 1092231"/>
              <a:gd name="connsiteX3" fmla="*/ 8288465 w 8288464"/>
              <a:gd name="connsiteY3" fmla="*/ 0 h 1092231"/>
              <a:gd name="connsiteX0-1" fmla="*/ 8821865 w 8821865"/>
              <a:gd name="connsiteY0-2" fmla="*/ 0 h 1092232"/>
              <a:gd name="connsiteX1-3" fmla="*/ 8821865 w 8821865"/>
              <a:gd name="connsiteY1-4" fmla="*/ 1092232 h 1092232"/>
              <a:gd name="connsiteX2-5" fmla="*/ 0 w 8821865"/>
              <a:gd name="connsiteY2-6" fmla="*/ 282543 h 1092232"/>
              <a:gd name="connsiteX3-7" fmla="*/ 8821865 w 8821865"/>
              <a:gd name="connsiteY3-8" fmla="*/ 0 h 1092232"/>
              <a:gd name="connsiteX0-9" fmla="*/ 8821865 w 8821865"/>
              <a:gd name="connsiteY0-10" fmla="*/ 0 h 1092232"/>
              <a:gd name="connsiteX1-11" fmla="*/ 8821865 w 8821865"/>
              <a:gd name="connsiteY1-12" fmla="*/ 1092232 h 1092232"/>
              <a:gd name="connsiteX2-13" fmla="*/ 0 w 8821865"/>
              <a:gd name="connsiteY2-14" fmla="*/ 282543 h 1092232"/>
              <a:gd name="connsiteX3-15" fmla="*/ 8821865 w 8821865"/>
              <a:gd name="connsiteY3-16" fmla="*/ 0 h 1092232"/>
              <a:gd name="connsiteX0-17" fmla="*/ 8821865 w 8821865"/>
              <a:gd name="connsiteY0-18" fmla="*/ 0 h 1092232"/>
              <a:gd name="connsiteX1-19" fmla="*/ 8821865 w 8821865"/>
              <a:gd name="connsiteY1-20" fmla="*/ 1092232 h 1092232"/>
              <a:gd name="connsiteX2-21" fmla="*/ 0 w 8821865"/>
              <a:gd name="connsiteY2-22" fmla="*/ 282543 h 1092232"/>
              <a:gd name="connsiteX3-23" fmla="*/ 8821865 w 8821865"/>
              <a:gd name="connsiteY3-24" fmla="*/ 0 h 10922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8821865" h="1092232">
                <a:moveTo>
                  <a:pt x="8821865" y="0"/>
                </a:moveTo>
                <a:lnTo>
                  <a:pt x="8821865" y="1092232"/>
                </a:lnTo>
                <a:cubicBezTo>
                  <a:pt x="8821865" y="1092232"/>
                  <a:pt x="1794066" y="326104"/>
                  <a:pt x="0" y="282543"/>
                </a:cubicBezTo>
                <a:cubicBezTo>
                  <a:pt x="2216817" y="366681"/>
                  <a:pt x="6211824" y="355759"/>
                  <a:pt x="8821865" y="0"/>
                </a:cubicBezTo>
                <a:close/>
              </a:path>
            </a:pathLst>
          </a:custGeom>
          <a:gradFill flip="none" rotWithShape="1">
            <a:gsLst>
              <a:gs pos="2600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6" name="任意多边形: 形状 55"/>
          <p:cNvSpPr/>
          <p:nvPr>
            <p:custDataLst>
              <p:tags r:id="rId23"/>
            </p:custDataLst>
          </p:nvPr>
        </p:nvSpPr>
        <p:spPr>
          <a:xfrm>
            <a:off x="953069" y="5294967"/>
            <a:ext cx="2004805" cy="1563033"/>
          </a:xfrm>
          <a:custGeom>
            <a:avLst/>
            <a:gdLst>
              <a:gd name="connsiteX0" fmla="*/ 0 w 2634886"/>
              <a:gd name="connsiteY0" fmla="*/ 0 h 1545832"/>
              <a:gd name="connsiteX1" fmla="*/ 1607743 w 2634886"/>
              <a:gd name="connsiteY1" fmla="*/ 28164 h 1545832"/>
              <a:gd name="connsiteX2" fmla="*/ 2625326 w 2634886"/>
              <a:gd name="connsiteY2" fmla="*/ 642404 h 1545832"/>
              <a:gd name="connsiteX3" fmla="*/ 2047738 w 2634886"/>
              <a:gd name="connsiteY3" fmla="*/ 1525707 h 1545832"/>
              <a:gd name="connsiteX4" fmla="*/ 2029135 w 2634886"/>
              <a:gd name="connsiteY4" fmla="*/ 1545832 h 1545832"/>
              <a:gd name="connsiteX5" fmla="*/ 1736400 w 2634886"/>
              <a:gd name="connsiteY5" fmla="*/ 1545832 h 1545832"/>
              <a:gd name="connsiteX6" fmla="*/ 1755002 w 2634886"/>
              <a:gd name="connsiteY6" fmla="*/ 1525707 h 1545832"/>
              <a:gd name="connsiteX7" fmla="*/ 2332591 w 2634886"/>
              <a:gd name="connsiteY7" fmla="*/ 642404 h 1545832"/>
              <a:gd name="connsiteX8" fmla="*/ 1315008 w 2634886"/>
              <a:gd name="connsiteY8" fmla="*/ 28164 h 1545832"/>
              <a:gd name="connsiteX9" fmla="*/ 0 w 2634886"/>
              <a:gd name="connsiteY9" fmla="*/ 5128 h 1545832"/>
              <a:gd name="connsiteX0-1" fmla="*/ 0 w 2634886"/>
              <a:gd name="connsiteY0-2" fmla="*/ 0 h 1540704"/>
              <a:gd name="connsiteX1-3" fmla="*/ 1607743 w 2634886"/>
              <a:gd name="connsiteY1-4" fmla="*/ 23036 h 1540704"/>
              <a:gd name="connsiteX2-5" fmla="*/ 2625326 w 2634886"/>
              <a:gd name="connsiteY2-6" fmla="*/ 637276 h 1540704"/>
              <a:gd name="connsiteX3-7" fmla="*/ 2047738 w 2634886"/>
              <a:gd name="connsiteY3-8" fmla="*/ 1520579 h 1540704"/>
              <a:gd name="connsiteX4-9" fmla="*/ 2029135 w 2634886"/>
              <a:gd name="connsiteY4-10" fmla="*/ 1540704 h 1540704"/>
              <a:gd name="connsiteX5-11" fmla="*/ 1736400 w 2634886"/>
              <a:gd name="connsiteY5-12" fmla="*/ 1540704 h 1540704"/>
              <a:gd name="connsiteX6-13" fmla="*/ 1755002 w 2634886"/>
              <a:gd name="connsiteY6-14" fmla="*/ 1520579 h 1540704"/>
              <a:gd name="connsiteX7-15" fmla="*/ 2332591 w 2634886"/>
              <a:gd name="connsiteY7-16" fmla="*/ 637276 h 1540704"/>
              <a:gd name="connsiteX8-17" fmla="*/ 1315008 w 2634886"/>
              <a:gd name="connsiteY8-18" fmla="*/ 23036 h 1540704"/>
              <a:gd name="connsiteX9-19" fmla="*/ 0 w 2634886"/>
              <a:gd name="connsiteY9-20" fmla="*/ 0 h 154070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634886" h="1540704">
                <a:moveTo>
                  <a:pt x="0" y="0"/>
                </a:moveTo>
                <a:lnTo>
                  <a:pt x="1607743" y="23036"/>
                </a:lnTo>
                <a:cubicBezTo>
                  <a:pt x="1777178" y="35194"/>
                  <a:pt x="2740695" y="41080"/>
                  <a:pt x="2625326" y="637276"/>
                </a:cubicBezTo>
                <a:cubicBezTo>
                  <a:pt x="2580262" y="870166"/>
                  <a:pt x="2332709" y="1202288"/>
                  <a:pt x="2047738" y="1520579"/>
                </a:cubicBezTo>
                <a:lnTo>
                  <a:pt x="2029135" y="1540704"/>
                </a:lnTo>
                <a:lnTo>
                  <a:pt x="1736400" y="1540704"/>
                </a:lnTo>
                <a:lnTo>
                  <a:pt x="1755002" y="1520579"/>
                </a:lnTo>
                <a:cubicBezTo>
                  <a:pt x="2039973" y="1202288"/>
                  <a:pt x="2287527" y="870166"/>
                  <a:pt x="2332591" y="637276"/>
                </a:cubicBezTo>
                <a:cubicBezTo>
                  <a:pt x="2447959" y="41080"/>
                  <a:pt x="1484442" y="35194"/>
                  <a:pt x="1315008" y="23036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52000">
                <a:schemeClr val="accent2"/>
              </a:gs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pic>
        <p:nvPicPr>
          <p:cNvPr id="57" name="图片 56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12">
            <a:duotone>
              <a:prstClr val="black"/>
              <a:schemeClr val="accent2">
                <a:lumMod val="40000"/>
                <a:lumOff val="60000"/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rightnessContrast bright="100000" contrast="15000"/>
                    </a14:imgEffect>
                    <a14:imgEffect>
                      <a14:saturation sa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249" t="65784" r="64025" b="22215"/>
          <a:stretch>
            <a:fillRect/>
          </a:stretch>
        </p:blipFill>
        <p:spPr>
          <a:xfrm>
            <a:off x="2994499" y="5450099"/>
            <a:ext cx="3023450" cy="1407901"/>
          </a:xfrm>
          <a:custGeom>
            <a:avLst/>
            <a:gdLst>
              <a:gd name="connsiteX0" fmla="*/ 0 w 4031267"/>
              <a:gd name="connsiteY0" fmla="*/ 0 h 2023675"/>
              <a:gd name="connsiteX1" fmla="*/ 4031267 w 4031267"/>
              <a:gd name="connsiteY1" fmla="*/ 0 h 2023675"/>
              <a:gd name="connsiteX2" fmla="*/ 4031267 w 4031267"/>
              <a:gd name="connsiteY2" fmla="*/ 2023675 h 2023675"/>
              <a:gd name="connsiteX3" fmla="*/ 0 w 4031267"/>
              <a:gd name="connsiteY3" fmla="*/ 2023675 h 202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1267" h="2023675">
                <a:moveTo>
                  <a:pt x="0" y="0"/>
                </a:moveTo>
                <a:lnTo>
                  <a:pt x="4031267" y="0"/>
                </a:lnTo>
                <a:lnTo>
                  <a:pt x="4031267" y="2023675"/>
                </a:lnTo>
                <a:lnTo>
                  <a:pt x="0" y="2023675"/>
                </a:lnTo>
                <a:close/>
              </a:path>
            </a:pathLst>
          </a:custGeom>
        </p:spPr>
      </p:pic>
      <p:sp>
        <p:nvSpPr>
          <p:cNvPr id="58" name="任意多边形: 形状 57"/>
          <p:cNvSpPr/>
          <p:nvPr>
            <p:custDataLst>
              <p:tags r:id="rId25"/>
            </p:custDataLst>
          </p:nvPr>
        </p:nvSpPr>
        <p:spPr>
          <a:xfrm>
            <a:off x="560235" y="5933591"/>
            <a:ext cx="1682534" cy="109238"/>
          </a:xfrm>
          <a:custGeom>
            <a:avLst/>
            <a:gdLst>
              <a:gd name="connsiteX0" fmla="*/ 2134791 w 2243379"/>
              <a:gd name="connsiteY0" fmla="*/ 0 h 145651"/>
              <a:gd name="connsiteX1" fmla="*/ 2170554 w 2243379"/>
              <a:gd name="connsiteY1" fmla="*/ 0 h 145651"/>
              <a:gd name="connsiteX2" fmla="*/ 2243379 w 2243379"/>
              <a:gd name="connsiteY2" fmla="*/ 72826 h 145651"/>
              <a:gd name="connsiteX3" fmla="*/ 2170554 w 2243379"/>
              <a:gd name="connsiteY3" fmla="*/ 145651 h 145651"/>
              <a:gd name="connsiteX4" fmla="*/ 2134791 w 2243379"/>
              <a:gd name="connsiteY4" fmla="*/ 145651 h 145651"/>
              <a:gd name="connsiteX5" fmla="*/ 2207617 w 2243379"/>
              <a:gd name="connsiteY5" fmla="*/ 72826 h 145651"/>
              <a:gd name="connsiteX6" fmla="*/ 2022426 w 2243379"/>
              <a:gd name="connsiteY6" fmla="*/ 0 h 145651"/>
              <a:gd name="connsiteX7" fmla="*/ 2058189 w 2243379"/>
              <a:gd name="connsiteY7" fmla="*/ 0 h 145651"/>
              <a:gd name="connsiteX8" fmla="*/ 2131014 w 2243379"/>
              <a:gd name="connsiteY8" fmla="*/ 72826 h 145651"/>
              <a:gd name="connsiteX9" fmla="*/ 2058189 w 2243379"/>
              <a:gd name="connsiteY9" fmla="*/ 145651 h 145651"/>
              <a:gd name="connsiteX10" fmla="*/ 2022426 w 2243379"/>
              <a:gd name="connsiteY10" fmla="*/ 145651 h 145651"/>
              <a:gd name="connsiteX11" fmla="*/ 2095252 w 2243379"/>
              <a:gd name="connsiteY11" fmla="*/ 72826 h 145651"/>
              <a:gd name="connsiteX12" fmla="*/ 1910069 w 2243379"/>
              <a:gd name="connsiteY12" fmla="*/ 0 h 145651"/>
              <a:gd name="connsiteX13" fmla="*/ 1945832 w 2243379"/>
              <a:gd name="connsiteY13" fmla="*/ 0 h 145651"/>
              <a:gd name="connsiteX14" fmla="*/ 2018657 w 2243379"/>
              <a:gd name="connsiteY14" fmla="*/ 72826 h 145651"/>
              <a:gd name="connsiteX15" fmla="*/ 1945832 w 2243379"/>
              <a:gd name="connsiteY15" fmla="*/ 145651 h 145651"/>
              <a:gd name="connsiteX16" fmla="*/ 1910069 w 2243379"/>
              <a:gd name="connsiteY16" fmla="*/ 145651 h 145651"/>
              <a:gd name="connsiteX17" fmla="*/ 1982895 w 2243379"/>
              <a:gd name="connsiteY17" fmla="*/ 72826 h 145651"/>
              <a:gd name="connsiteX18" fmla="*/ 1797712 w 2243379"/>
              <a:gd name="connsiteY18" fmla="*/ 0 h 145651"/>
              <a:gd name="connsiteX19" fmla="*/ 1833475 w 2243379"/>
              <a:gd name="connsiteY19" fmla="*/ 0 h 145651"/>
              <a:gd name="connsiteX20" fmla="*/ 1906300 w 2243379"/>
              <a:gd name="connsiteY20" fmla="*/ 72826 h 145651"/>
              <a:gd name="connsiteX21" fmla="*/ 1833475 w 2243379"/>
              <a:gd name="connsiteY21" fmla="*/ 145651 h 145651"/>
              <a:gd name="connsiteX22" fmla="*/ 1797712 w 2243379"/>
              <a:gd name="connsiteY22" fmla="*/ 145651 h 145651"/>
              <a:gd name="connsiteX23" fmla="*/ 1870538 w 2243379"/>
              <a:gd name="connsiteY23" fmla="*/ 72826 h 145651"/>
              <a:gd name="connsiteX24" fmla="*/ 1685355 w 2243379"/>
              <a:gd name="connsiteY24" fmla="*/ 0 h 145651"/>
              <a:gd name="connsiteX25" fmla="*/ 1721118 w 2243379"/>
              <a:gd name="connsiteY25" fmla="*/ 0 h 145651"/>
              <a:gd name="connsiteX26" fmla="*/ 1793943 w 2243379"/>
              <a:gd name="connsiteY26" fmla="*/ 72826 h 145651"/>
              <a:gd name="connsiteX27" fmla="*/ 1721118 w 2243379"/>
              <a:gd name="connsiteY27" fmla="*/ 145651 h 145651"/>
              <a:gd name="connsiteX28" fmla="*/ 1685355 w 2243379"/>
              <a:gd name="connsiteY28" fmla="*/ 145651 h 145651"/>
              <a:gd name="connsiteX29" fmla="*/ 1758181 w 2243379"/>
              <a:gd name="connsiteY29" fmla="*/ 72826 h 145651"/>
              <a:gd name="connsiteX30" fmla="*/ 1572998 w 2243379"/>
              <a:gd name="connsiteY30" fmla="*/ 0 h 145651"/>
              <a:gd name="connsiteX31" fmla="*/ 1608761 w 2243379"/>
              <a:gd name="connsiteY31" fmla="*/ 0 h 145651"/>
              <a:gd name="connsiteX32" fmla="*/ 1681586 w 2243379"/>
              <a:gd name="connsiteY32" fmla="*/ 72826 h 145651"/>
              <a:gd name="connsiteX33" fmla="*/ 1608761 w 2243379"/>
              <a:gd name="connsiteY33" fmla="*/ 145651 h 145651"/>
              <a:gd name="connsiteX34" fmla="*/ 1572998 w 2243379"/>
              <a:gd name="connsiteY34" fmla="*/ 145651 h 145651"/>
              <a:gd name="connsiteX35" fmla="*/ 1645824 w 2243379"/>
              <a:gd name="connsiteY35" fmla="*/ 72826 h 145651"/>
              <a:gd name="connsiteX36" fmla="*/ 1460641 w 2243379"/>
              <a:gd name="connsiteY36" fmla="*/ 0 h 145651"/>
              <a:gd name="connsiteX37" fmla="*/ 1496404 w 2243379"/>
              <a:gd name="connsiteY37" fmla="*/ 0 h 145651"/>
              <a:gd name="connsiteX38" fmla="*/ 1569229 w 2243379"/>
              <a:gd name="connsiteY38" fmla="*/ 72826 h 145651"/>
              <a:gd name="connsiteX39" fmla="*/ 1496404 w 2243379"/>
              <a:gd name="connsiteY39" fmla="*/ 145651 h 145651"/>
              <a:gd name="connsiteX40" fmla="*/ 1460641 w 2243379"/>
              <a:gd name="connsiteY40" fmla="*/ 145651 h 145651"/>
              <a:gd name="connsiteX41" fmla="*/ 1533467 w 2243379"/>
              <a:gd name="connsiteY41" fmla="*/ 72826 h 145651"/>
              <a:gd name="connsiteX42" fmla="*/ 1348284 w 2243379"/>
              <a:gd name="connsiteY42" fmla="*/ 0 h 145651"/>
              <a:gd name="connsiteX43" fmla="*/ 1384047 w 2243379"/>
              <a:gd name="connsiteY43" fmla="*/ 0 h 145651"/>
              <a:gd name="connsiteX44" fmla="*/ 1456872 w 2243379"/>
              <a:gd name="connsiteY44" fmla="*/ 72826 h 145651"/>
              <a:gd name="connsiteX45" fmla="*/ 1384047 w 2243379"/>
              <a:gd name="connsiteY45" fmla="*/ 145651 h 145651"/>
              <a:gd name="connsiteX46" fmla="*/ 1348284 w 2243379"/>
              <a:gd name="connsiteY46" fmla="*/ 145651 h 145651"/>
              <a:gd name="connsiteX47" fmla="*/ 1421110 w 2243379"/>
              <a:gd name="connsiteY47" fmla="*/ 72826 h 145651"/>
              <a:gd name="connsiteX48" fmla="*/ 1235927 w 2243379"/>
              <a:gd name="connsiteY48" fmla="*/ 0 h 145651"/>
              <a:gd name="connsiteX49" fmla="*/ 1271689 w 2243379"/>
              <a:gd name="connsiteY49" fmla="*/ 0 h 145651"/>
              <a:gd name="connsiteX50" fmla="*/ 1344515 w 2243379"/>
              <a:gd name="connsiteY50" fmla="*/ 72826 h 145651"/>
              <a:gd name="connsiteX51" fmla="*/ 1271689 w 2243379"/>
              <a:gd name="connsiteY51" fmla="*/ 145651 h 145651"/>
              <a:gd name="connsiteX52" fmla="*/ 1235927 w 2243379"/>
              <a:gd name="connsiteY52" fmla="*/ 145651 h 145651"/>
              <a:gd name="connsiteX53" fmla="*/ 1308753 w 2243379"/>
              <a:gd name="connsiteY53" fmla="*/ 72826 h 145651"/>
              <a:gd name="connsiteX54" fmla="*/ 1123570 w 2243379"/>
              <a:gd name="connsiteY54" fmla="*/ 0 h 145651"/>
              <a:gd name="connsiteX55" fmla="*/ 1159332 w 2243379"/>
              <a:gd name="connsiteY55" fmla="*/ 0 h 145651"/>
              <a:gd name="connsiteX56" fmla="*/ 1232158 w 2243379"/>
              <a:gd name="connsiteY56" fmla="*/ 72826 h 145651"/>
              <a:gd name="connsiteX57" fmla="*/ 1159332 w 2243379"/>
              <a:gd name="connsiteY57" fmla="*/ 145651 h 145651"/>
              <a:gd name="connsiteX58" fmla="*/ 1123570 w 2243379"/>
              <a:gd name="connsiteY58" fmla="*/ 145651 h 145651"/>
              <a:gd name="connsiteX59" fmla="*/ 1196396 w 2243379"/>
              <a:gd name="connsiteY59" fmla="*/ 72826 h 145651"/>
              <a:gd name="connsiteX60" fmla="*/ 1011213 w 2243379"/>
              <a:gd name="connsiteY60" fmla="*/ 0 h 145651"/>
              <a:gd name="connsiteX61" fmla="*/ 1046975 w 2243379"/>
              <a:gd name="connsiteY61" fmla="*/ 0 h 145651"/>
              <a:gd name="connsiteX62" fmla="*/ 1119801 w 2243379"/>
              <a:gd name="connsiteY62" fmla="*/ 72826 h 145651"/>
              <a:gd name="connsiteX63" fmla="*/ 1046975 w 2243379"/>
              <a:gd name="connsiteY63" fmla="*/ 145651 h 145651"/>
              <a:gd name="connsiteX64" fmla="*/ 1011213 w 2243379"/>
              <a:gd name="connsiteY64" fmla="*/ 145651 h 145651"/>
              <a:gd name="connsiteX65" fmla="*/ 1084039 w 2243379"/>
              <a:gd name="connsiteY65" fmla="*/ 72826 h 145651"/>
              <a:gd name="connsiteX66" fmla="*/ 898856 w 2243379"/>
              <a:gd name="connsiteY66" fmla="*/ 0 h 145651"/>
              <a:gd name="connsiteX67" fmla="*/ 934618 w 2243379"/>
              <a:gd name="connsiteY67" fmla="*/ 0 h 145651"/>
              <a:gd name="connsiteX68" fmla="*/ 1007444 w 2243379"/>
              <a:gd name="connsiteY68" fmla="*/ 72826 h 145651"/>
              <a:gd name="connsiteX69" fmla="*/ 934618 w 2243379"/>
              <a:gd name="connsiteY69" fmla="*/ 145651 h 145651"/>
              <a:gd name="connsiteX70" fmla="*/ 898856 w 2243379"/>
              <a:gd name="connsiteY70" fmla="*/ 145651 h 145651"/>
              <a:gd name="connsiteX71" fmla="*/ 971682 w 2243379"/>
              <a:gd name="connsiteY71" fmla="*/ 72826 h 145651"/>
              <a:gd name="connsiteX72" fmla="*/ 786499 w 2243379"/>
              <a:gd name="connsiteY72" fmla="*/ 0 h 145651"/>
              <a:gd name="connsiteX73" fmla="*/ 822261 w 2243379"/>
              <a:gd name="connsiteY73" fmla="*/ 0 h 145651"/>
              <a:gd name="connsiteX74" fmla="*/ 895087 w 2243379"/>
              <a:gd name="connsiteY74" fmla="*/ 72826 h 145651"/>
              <a:gd name="connsiteX75" fmla="*/ 822261 w 2243379"/>
              <a:gd name="connsiteY75" fmla="*/ 145651 h 145651"/>
              <a:gd name="connsiteX76" fmla="*/ 786499 w 2243379"/>
              <a:gd name="connsiteY76" fmla="*/ 145651 h 145651"/>
              <a:gd name="connsiteX77" fmla="*/ 859325 w 2243379"/>
              <a:gd name="connsiteY77" fmla="*/ 72826 h 145651"/>
              <a:gd name="connsiteX78" fmla="*/ 674142 w 2243379"/>
              <a:gd name="connsiteY78" fmla="*/ 0 h 145651"/>
              <a:gd name="connsiteX79" fmla="*/ 709904 w 2243379"/>
              <a:gd name="connsiteY79" fmla="*/ 0 h 145651"/>
              <a:gd name="connsiteX80" fmla="*/ 782730 w 2243379"/>
              <a:gd name="connsiteY80" fmla="*/ 72826 h 145651"/>
              <a:gd name="connsiteX81" fmla="*/ 709904 w 2243379"/>
              <a:gd name="connsiteY81" fmla="*/ 145651 h 145651"/>
              <a:gd name="connsiteX82" fmla="*/ 674142 w 2243379"/>
              <a:gd name="connsiteY82" fmla="*/ 145651 h 145651"/>
              <a:gd name="connsiteX83" fmla="*/ 746968 w 2243379"/>
              <a:gd name="connsiteY83" fmla="*/ 72826 h 145651"/>
              <a:gd name="connsiteX84" fmla="*/ 561785 w 2243379"/>
              <a:gd name="connsiteY84" fmla="*/ 0 h 145651"/>
              <a:gd name="connsiteX85" fmla="*/ 597547 w 2243379"/>
              <a:gd name="connsiteY85" fmla="*/ 0 h 145651"/>
              <a:gd name="connsiteX86" fmla="*/ 670373 w 2243379"/>
              <a:gd name="connsiteY86" fmla="*/ 72826 h 145651"/>
              <a:gd name="connsiteX87" fmla="*/ 597547 w 2243379"/>
              <a:gd name="connsiteY87" fmla="*/ 145651 h 145651"/>
              <a:gd name="connsiteX88" fmla="*/ 561785 w 2243379"/>
              <a:gd name="connsiteY88" fmla="*/ 145651 h 145651"/>
              <a:gd name="connsiteX89" fmla="*/ 634611 w 2243379"/>
              <a:gd name="connsiteY89" fmla="*/ 72826 h 145651"/>
              <a:gd name="connsiteX90" fmla="*/ 449428 w 2243379"/>
              <a:gd name="connsiteY90" fmla="*/ 0 h 145651"/>
              <a:gd name="connsiteX91" fmla="*/ 485190 w 2243379"/>
              <a:gd name="connsiteY91" fmla="*/ 0 h 145651"/>
              <a:gd name="connsiteX92" fmla="*/ 558016 w 2243379"/>
              <a:gd name="connsiteY92" fmla="*/ 72826 h 145651"/>
              <a:gd name="connsiteX93" fmla="*/ 485190 w 2243379"/>
              <a:gd name="connsiteY93" fmla="*/ 145651 h 145651"/>
              <a:gd name="connsiteX94" fmla="*/ 449428 w 2243379"/>
              <a:gd name="connsiteY94" fmla="*/ 145651 h 145651"/>
              <a:gd name="connsiteX95" fmla="*/ 522254 w 2243379"/>
              <a:gd name="connsiteY95" fmla="*/ 72826 h 145651"/>
              <a:gd name="connsiteX96" fmla="*/ 337071 w 2243379"/>
              <a:gd name="connsiteY96" fmla="*/ 0 h 145651"/>
              <a:gd name="connsiteX97" fmla="*/ 372833 w 2243379"/>
              <a:gd name="connsiteY97" fmla="*/ 0 h 145651"/>
              <a:gd name="connsiteX98" fmla="*/ 445659 w 2243379"/>
              <a:gd name="connsiteY98" fmla="*/ 72826 h 145651"/>
              <a:gd name="connsiteX99" fmla="*/ 372833 w 2243379"/>
              <a:gd name="connsiteY99" fmla="*/ 145651 h 145651"/>
              <a:gd name="connsiteX100" fmla="*/ 337071 w 2243379"/>
              <a:gd name="connsiteY100" fmla="*/ 145651 h 145651"/>
              <a:gd name="connsiteX101" fmla="*/ 409897 w 2243379"/>
              <a:gd name="connsiteY101" fmla="*/ 72826 h 145651"/>
              <a:gd name="connsiteX102" fmla="*/ 224714 w 2243379"/>
              <a:gd name="connsiteY102" fmla="*/ 0 h 145651"/>
              <a:gd name="connsiteX103" fmla="*/ 260476 w 2243379"/>
              <a:gd name="connsiteY103" fmla="*/ 0 h 145651"/>
              <a:gd name="connsiteX104" fmla="*/ 333302 w 2243379"/>
              <a:gd name="connsiteY104" fmla="*/ 72826 h 145651"/>
              <a:gd name="connsiteX105" fmla="*/ 260476 w 2243379"/>
              <a:gd name="connsiteY105" fmla="*/ 145651 h 145651"/>
              <a:gd name="connsiteX106" fmla="*/ 224714 w 2243379"/>
              <a:gd name="connsiteY106" fmla="*/ 145651 h 145651"/>
              <a:gd name="connsiteX107" fmla="*/ 297540 w 2243379"/>
              <a:gd name="connsiteY107" fmla="*/ 72826 h 145651"/>
              <a:gd name="connsiteX108" fmla="*/ 112357 w 2243379"/>
              <a:gd name="connsiteY108" fmla="*/ 0 h 145651"/>
              <a:gd name="connsiteX109" fmla="*/ 148119 w 2243379"/>
              <a:gd name="connsiteY109" fmla="*/ 0 h 145651"/>
              <a:gd name="connsiteX110" fmla="*/ 220945 w 2243379"/>
              <a:gd name="connsiteY110" fmla="*/ 72826 h 145651"/>
              <a:gd name="connsiteX111" fmla="*/ 148119 w 2243379"/>
              <a:gd name="connsiteY111" fmla="*/ 145651 h 145651"/>
              <a:gd name="connsiteX112" fmla="*/ 112357 w 2243379"/>
              <a:gd name="connsiteY112" fmla="*/ 145651 h 145651"/>
              <a:gd name="connsiteX113" fmla="*/ 185183 w 2243379"/>
              <a:gd name="connsiteY113" fmla="*/ 72826 h 145651"/>
              <a:gd name="connsiteX114" fmla="*/ 0 w 2243379"/>
              <a:gd name="connsiteY114" fmla="*/ 0 h 145651"/>
              <a:gd name="connsiteX115" fmla="*/ 35762 w 2243379"/>
              <a:gd name="connsiteY115" fmla="*/ 0 h 145651"/>
              <a:gd name="connsiteX116" fmla="*/ 108588 w 2243379"/>
              <a:gd name="connsiteY116" fmla="*/ 72826 h 145651"/>
              <a:gd name="connsiteX117" fmla="*/ 35762 w 2243379"/>
              <a:gd name="connsiteY117" fmla="*/ 145651 h 145651"/>
              <a:gd name="connsiteX118" fmla="*/ 0 w 2243379"/>
              <a:gd name="connsiteY118" fmla="*/ 145651 h 145651"/>
              <a:gd name="connsiteX119" fmla="*/ 72826 w 2243379"/>
              <a:gd name="connsiteY119" fmla="*/ 72826 h 14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243379" h="145651">
                <a:moveTo>
                  <a:pt x="2134791" y="0"/>
                </a:moveTo>
                <a:lnTo>
                  <a:pt x="2170554" y="0"/>
                </a:lnTo>
                <a:lnTo>
                  <a:pt x="2243379" y="72826"/>
                </a:lnTo>
                <a:lnTo>
                  <a:pt x="2170554" y="145651"/>
                </a:lnTo>
                <a:lnTo>
                  <a:pt x="2134791" y="145651"/>
                </a:lnTo>
                <a:lnTo>
                  <a:pt x="2207617" y="72826"/>
                </a:lnTo>
                <a:close/>
                <a:moveTo>
                  <a:pt x="2022426" y="0"/>
                </a:moveTo>
                <a:lnTo>
                  <a:pt x="2058189" y="0"/>
                </a:lnTo>
                <a:lnTo>
                  <a:pt x="2131014" y="72826"/>
                </a:lnTo>
                <a:lnTo>
                  <a:pt x="2058189" y="145651"/>
                </a:lnTo>
                <a:lnTo>
                  <a:pt x="2022426" y="145651"/>
                </a:lnTo>
                <a:lnTo>
                  <a:pt x="2095252" y="72826"/>
                </a:lnTo>
                <a:close/>
                <a:moveTo>
                  <a:pt x="1910069" y="0"/>
                </a:moveTo>
                <a:lnTo>
                  <a:pt x="1945832" y="0"/>
                </a:lnTo>
                <a:lnTo>
                  <a:pt x="2018657" y="72826"/>
                </a:lnTo>
                <a:lnTo>
                  <a:pt x="1945832" y="145651"/>
                </a:lnTo>
                <a:lnTo>
                  <a:pt x="1910069" y="145651"/>
                </a:lnTo>
                <a:lnTo>
                  <a:pt x="1982895" y="72826"/>
                </a:lnTo>
                <a:close/>
                <a:moveTo>
                  <a:pt x="1797712" y="0"/>
                </a:moveTo>
                <a:lnTo>
                  <a:pt x="1833475" y="0"/>
                </a:lnTo>
                <a:lnTo>
                  <a:pt x="1906300" y="72826"/>
                </a:lnTo>
                <a:lnTo>
                  <a:pt x="1833475" y="145651"/>
                </a:lnTo>
                <a:lnTo>
                  <a:pt x="1797712" y="145651"/>
                </a:lnTo>
                <a:lnTo>
                  <a:pt x="1870538" y="72826"/>
                </a:lnTo>
                <a:close/>
                <a:moveTo>
                  <a:pt x="1685355" y="0"/>
                </a:moveTo>
                <a:lnTo>
                  <a:pt x="1721118" y="0"/>
                </a:lnTo>
                <a:lnTo>
                  <a:pt x="1793943" y="72826"/>
                </a:lnTo>
                <a:lnTo>
                  <a:pt x="1721118" y="145651"/>
                </a:lnTo>
                <a:lnTo>
                  <a:pt x="1685355" y="145651"/>
                </a:lnTo>
                <a:lnTo>
                  <a:pt x="1758181" y="72826"/>
                </a:lnTo>
                <a:close/>
                <a:moveTo>
                  <a:pt x="1572998" y="0"/>
                </a:moveTo>
                <a:lnTo>
                  <a:pt x="1608761" y="0"/>
                </a:lnTo>
                <a:lnTo>
                  <a:pt x="1681586" y="72826"/>
                </a:lnTo>
                <a:lnTo>
                  <a:pt x="1608761" y="145651"/>
                </a:lnTo>
                <a:lnTo>
                  <a:pt x="1572998" y="145651"/>
                </a:lnTo>
                <a:lnTo>
                  <a:pt x="1645824" y="72826"/>
                </a:lnTo>
                <a:close/>
                <a:moveTo>
                  <a:pt x="1460641" y="0"/>
                </a:moveTo>
                <a:lnTo>
                  <a:pt x="1496404" y="0"/>
                </a:lnTo>
                <a:lnTo>
                  <a:pt x="1569229" y="72826"/>
                </a:lnTo>
                <a:lnTo>
                  <a:pt x="1496404" y="145651"/>
                </a:lnTo>
                <a:lnTo>
                  <a:pt x="1460641" y="145651"/>
                </a:lnTo>
                <a:lnTo>
                  <a:pt x="1533467" y="72826"/>
                </a:lnTo>
                <a:close/>
                <a:moveTo>
                  <a:pt x="1348284" y="0"/>
                </a:moveTo>
                <a:lnTo>
                  <a:pt x="1384047" y="0"/>
                </a:lnTo>
                <a:lnTo>
                  <a:pt x="1456872" y="72826"/>
                </a:lnTo>
                <a:lnTo>
                  <a:pt x="1384047" y="145651"/>
                </a:lnTo>
                <a:lnTo>
                  <a:pt x="1348284" y="145651"/>
                </a:lnTo>
                <a:lnTo>
                  <a:pt x="1421110" y="72826"/>
                </a:lnTo>
                <a:close/>
                <a:moveTo>
                  <a:pt x="1235927" y="0"/>
                </a:moveTo>
                <a:lnTo>
                  <a:pt x="1271689" y="0"/>
                </a:lnTo>
                <a:lnTo>
                  <a:pt x="1344515" y="72826"/>
                </a:lnTo>
                <a:lnTo>
                  <a:pt x="1271689" y="145651"/>
                </a:lnTo>
                <a:lnTo>
                  <a:pt x="1235927" y="145651"/>
                </a:lnTo>
                <a:lnTo>
                  <a:pt x="1308753" y="72826"/>
                </a:lnTo>
                <a:close/>
                <a:moveTo>
                  <a:pt x="1123570" y="0"/>
                </a:moveTo>
                <a:lnTo>
                  <a:pt x="1159332" y="0"/>
                </a:lnTo>
                <a:lnTo>
                  <a:pt x="1232158" y="72826"/>
                </a:lnTo>
                <a:lnTo>
                  <a:pt x="1159332" y="145651"/>
                </a:lnTo>
                <a:lnTo>
                  <a:pt x="1123570" y="145651"/>
                </a:lnTo>
                <a:lnTo>
                  <a:pt x="1196396" y="72826"/>
                </a:lnTo>
                <a:close/>
                <a:moveTo>
                  <a:pt x="1011213" y="0"/>
                </a:moveTo>
                <a:lnTo>
                  <a:pt x="1046975" y="0"/>
                </a:lnTo>
                <a:lnTo>
                  <a:pt x="1119801" y="72826"/>
                </a:lnTo>
                <a:lnTo>
                  <a:pt x="1046975" y="145651"/>
                </a:lnTo>
                <a:lnTo>
                  <a:pt x="1011213" y="145651"/>
                </a:lnTo>
                <a:lnTo>
                  <a:pt x="1084039" y="72826"/>
                </a:lnTo>
                <a:close/>
                <a:moveTo>
                  <a:pt x="898856" y="0"/>
                </a:moveTo>
                <a:lnTo>
                  <a:pt x="934618" y="0"/>
                </a:lnTo>
                <a:lnTo>
                  <a:pt x="1007444" y="72826"/>
                </a:lnTo>
                <a:lnTo>
                  <a:pt x="934618" y="145651"/>
                </a:lnTo>
                <a:lnTo>
                  <a:pt x="898856" y="145651"/>
                </a:lnTo>
                <a:lnTo>
                  <a:pt x="971682" y="72826"/>
                </a:lnTo>
                <a:close/>
                <a:moveTo>
                  <a:pt x="786499" y="0"/>
                </a:moveTo>
                <a:lnTo>
                  <a:pt x="822261" y="0"/>
                </a:lnTo>
                <a:lnTo>
                  <a:pt x="895087" y="72826"/>
                </a:lnTo>
                <a:lnTo>
                  <a:pt x="822261" y="145651"/>
                </a:lnTo>
                <a:lnTo>
                  <a:pt x="786499" y="145651"/>
                </a:lnTo>
                <a:lnTo>
                  <a:pt x="859325" y="72826"/>
                </a:lnTo>
                <a:close/>
                <a:moveTo>
                  <a:pt x="674142" y="0"/>
                </a:moveTo>
                <a:lnTo>
                  <a:pt x="709904" y="0"/>
                </a:lnTo>
                <a:lnTo>
                  <a:pt x="782730" y="72826"/>
                </a:lnTo>
                <a:lnTo>
                  <a:pt x="709904" y="145651"/>
                </a:lnTo>
                <a:lnTo>
                  <a:pt x="674142" y="145651"/>
                </a:lnTo>
                <a:lnTo>
                  <a:pt x="746968" y="72826"/>
                </a:lnTo>
                <a:close/>
                <a:moveTo>
                  <a:pt x="561785" y="0"/>
                </a:moveTo>
                <a:lnTo>
                  <a:pt x="597547" y="0"/>
                </a:lnTo>
                <a:lnTo>
                  <a:pt x="670373" y="72826"/>
                </a:lnTo>
                <a:lnTo>
                  <a:pt x="597547" y="145651"/>
                </a:lnTo>
                <a:lnTo>
                  <a:pt x="561785" y="145651"/>
                </a:lnTo>
                <a:lnTo>
                  <a:pt x="634611" y="72826"/>
                </a:lnTo>
                <a:close/>
                <a:moveTo>
                  <a:pt x="449428" y="0"/>
                </a:moveTo>
                <a:lnTo>
                  <a:pt x="485190" y="0"/>
                </a:lnTo>
                <a:lnTo>
                  <a:pt x="558016" y="72826"/>
                </a:lnTo>
                <a:lnTo>
                  <a:pt x="485190" y="145651"/>
                </a:lnTo>
                <a:lnTo>
                  <a:pt x="449428" y="145651"/>
                </a:lnTo>
                <a:lnTo>
                  <a:pt x="522254" y="72826"/>
                </a:lnTo>
                <a:close/>
                <a:moveTo>
                  <a:pt x="337071" y="0"/>
                </a:moveTo>
                <a:lnTo>
                  <a:pt x="372833" y="0"/>
                </a:lnTo>
                <a:lnTo>
                  <a:pt x="445659" y="72826"/>
                </a:lnTo>
                <a:lnTo>
                  <a:pt x="372833" y="145651"/>
                </a:lnTo>
                <a:lnTo>
                  <a:pt x="337071" y="145651"/>
                </a:lnTo>
                <a:lnTo>
                  <a:pt x="409897" y="72826"/>
                </a:lnTo>
                <a:close/>
                <a:moveTo>
                  <a:pt x="224714" y="0"/>
                </a:moveTo>
                <a:lnTo>
                  <a:pt x="260476" y="0"/>
                </a:lnTo>
                <a:lnTo>
                  <a:pt x="333302" y="72826"/>
                </a:lnTo>
                <a:lnTo>
                  <a:pt x="260476" y="145651"/>
                </a:lnTo>
                <a:lnTo>
                  <a:pt x="224714" y="145651"/>
                </a:lnTo>
                <a:lnTo>
                  <a:pt x="297540" y="72826"/>
                </a:lnTo>
                <a:close/>
                <a:moveTo>
                  <a:pt x="112357" y="0"/>
                </a:moveTo>
                <a:lnTo>
                  <a:pt x="148119" y="0"/>
                </a:lnTo>
                <a:lnTo>
                  <a:pt x="220945" y="72826"/>
                </a:lnTo>
                <a:lnTo>
                  <a:pt x="148119" y="145651"/>
                </a:lnTo>
                <a:lnTo>
                  <a:pt x="112357" y="145651"/>
                </a:lnTo>
                <a:lnTo>
                  <a:pt x="185183" y="72826"/>
                </a:lnTo>
                <a:close/>
                <a:moveTo>
                  <a:pt x="0" y="0"/>
                </a:moveTo>
                <a:lnTo>
                  <a:pt x="35762" y="0"/>
                </a:lnTo>
                <a:lnTo>
                  <a:pt x="108588" y="72826"/>
                </a:lnTo>
                <a:lnTo>
                  <a:pt x="35762" y="145651"/>
                </a:lnTo>
                <a:lnTo>
                  <a:pt x="0" y="145651"/>
                </a:lnTo>
                <a:lnTo>
                  <a:pt x="72826" y="72826"/>
                </a:lnTo>
                <a:close/>
              </a:path>
            </a:pathLst>
          </a:custGeom>
          <a:gradFill flip="none" rotWithShape="1">
            <a:gsLst>
              <a:gs pos="4500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cxnSp>
        <p:nvCxnSpPr>
          <p:cNvPr id="62" name="直接连接符 61"/>
          <p:cNvCxnSpPr/>
          <p:nvPr>
            <p:custDataLst>
              <p:tags r:id="rId26"/>
            </p:custDataLst>
          </p:nvPr>
        </p:nvCxnSpPr>
        <p:spPr>
          <a:xfrm flipH="1">
            <a:off x="3646054" y="2175537"/>
            <a:ext cx="2410901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接连接符 62"/>
          <p:cNvCxnSpPr/>
          <p:nvPr>
            <p:custDataLst>
              <p:tags r:id="rId27"/>
            </p:custDataLst>
          </p:nvPr>
        </p:nvCxnSpPr>
        <p:spPr>
          <a:xfrm flipH="1">
            <a:off x="3891403" y="3974175"/>
            <a:ext cx="125129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连接符 63"/>
          <p:cNvCxnSpPr/>
          <p:nvPr>
            <p:custDataLst>
              <p:tags r:id="rId28"/>
            </p:custDataLst>
          </p:nvPr>
        </p:nvCxnSpPr>
        <p:spPr>
          <a:xfrm flipH="1">
            <a:off x="3335745" y="1902487"/>
            <a:ext cx="125129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>
                    <a:alpha val="70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接连接符 64"/>
          <p:cNvCxnSpPr/>
          <p:nvPr>
            <p:custDataLst>
              <p:tags r:id="rId29"/>
            </p:custDataLst>
          </p:nvPr>
        </p:nvCxnSpPr>
        <p:spPr>
          <a:xfrm flipH="1">
            <a:off x="3520134" y="3752147"/>
            <a:ext cx="42701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任意多边形: 形状 59"/>
          <p:cNvSpPr/>
          <p:nvPr>
            <p:custDataLst>
              <p:tags r:id="rId30"/>
            </p:custDataLst>
          </p:nvPr>
        </p:nvSpPr>
        <p:spPr>
          <a:xfrm flipV="1">
            <a:off x="5738551" y="4724568"/>
            <a:ext cx="3405449" cy="2133431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>
            <a:gsLst>
              <a:gs pos="1000">
                <a:schemeClr val="accent1">
                  <a:alpha val="15000"/>
                </a:schemeClr>
              </a:gs>
              <a:gs pos="100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61" name="任意多边形: 形状 60"/>
          <p:cNvSpPr/>
          <p:nvPr>
            <p:custDataLst>
              <p:tags r:id="rId31"/>
            </p:custDataLst>
          </p:nvPr>
        </p:nvSpPr>
        <p:spPr>
          <a:xfrm flipH="1" flipV="1">
            <a:off x="4055" y="5088863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68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41" name="矩形 40"/>
          <p:cNvSpPr/>
          <p:nvPr>
            <p:custDataLst>
              <p:tags r:id="rId32"/>
            </p:custDataLst>
          </p:nvPr>
        </p:nvSpPr>
        <p:spPr>
          <a:xfrm>
            <a:off x="0" y="5704148"/>
            <a:ext cx="9144000" cy="115385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  <a:alpha val="0"/>
                </a:schemeClr>
              </a:gs>
              <a:gs pos="100000">
                <a:schemeClr val="accent1">
                  <a:lumMod val="50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11" name="任意多边形: 形状 10"/>
          <p:cNvSpPr/>
          <p:nvPr>
            <p:custDataLst>
              <p:tags r:id="rId33"/>
            </p:custDataLst>
          </p:nvPr>
        </p:nvSpPr>
        <p:spPr>
          <a:xfrm>
            <a:off x="5656096" y="0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2" name="任意多边形: 形状 11"/>
          <p:cNvSpPr/>
          <p:nvPr>
            <p:custDataLst>
              <p:tags r:id="rId34"/>
            </p:custDataLst>
          </p:nvPr>
        </p:nvSpPr>
        <p:spPr>
          <a:xfrm flipH="1">
            <a:off x="4055" y="0"/>
            <a:ext cx="4578475" cy="2868303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accent1"/>
              </a:solidFill>
            </a:endParaRPr>
          </a:p>
        </p:txBody>
      </p:sp>
      <p:sp>
        <p:nvSpPr>
          <p:cNvPr id="13" name="任意多边形: 形状 12"/>
          <p:cNvSpPr/>
          <p:nvPr>
            <p:custDataLst>
              <p:tags r:id="rId35"/>
            </p:custDataLst>
          </p:nvPr>
        </p:nvSpPr>
        <p:spPr>
          <a:xfrm flipV="1">
            <a:off x="7729538" y="704159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15" name="任意多边形: 形状 14"/>
          <p:cNvSpPr/>
          <p:nvPr>
            <p:custDataLst>
              <p:tags r:id="rId36"/>
            </p:custDataLst>
          </p:nvPr>
        </p:nvSpPr>
        <p:spPr>
          <a:xfrm flipV="1">
            <a:off x="7049453" y="704159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17" name="椭圆 16"/>
          <p:cNvSpPr/>
          <p:nvPr>
            <p:custDataLst>
              <p:tags r:id="rId37"/>
            </p:custDataLst>
          </p:nvPr>
        </p:nvSpPr>
        <p:spPr>
          <a:xfrm>
            <a:off x="198559" y="3210602"/>
            <a:ext cx="3431373" cy="2913236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softEdge rad="11938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19" name="椭圆 18"/>
          <p:cNvSpPr/>
          <p:nvPr>
            <p:custDataLst>
              <p:tags r:id="rId38"/>
            </p:custDataLst>
          </p:nvPr>
        </p:nvSpPr>
        <p:spPr>
          <a:xfrm>
            <a:off x="1138968" y="3997502"/>
            <a:ext cx="1724144" cy="172414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softEdge rad="660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21" name="任意多边形: 形状 20"/>
          <p:cNvSpPr/>
          <p:nvPr>
            <p:custDataLst>
              <p:tags r:id="rId39"/>
            </p:custDataLst>
          </p:nvPr>
        </p:nvSpPr>
        <p:spPr>
          <a:xfrm>
            <a:off x="0" y="2336440"/>
            <a:ext cx="4225139" cy="3650095"/>
          </a:xfrm>
          <a:custGeom>
            <a:avLst/>
            <a:gdLst>
              <a:gd name="connsiteX0" fmla="*/ 2920838 w 6772529"/>
              <a:gd name="connsiteY0" fmla="*/ 26 h 5655763"/>
              <a:gd name="connsiteX1" fmla="*/ 3495521 w 6772529"/>
              <a:gd name="connsiteY1" fmla="*/ 41090 h 5655763"/>
              <a:gd name="connsiteX2" fmla="*/ 4927445 w 6772529"/>
              <a:gd name="connsiteY2" fmla="*/ 554927 h 5655763"/>
              <a:gd name="connsiteX3" fmla="*/ 6013466 w 6772529"/>
              <a:gd name="connsiteY3" fmla="*/ 1543634 h 5655763"/>
              <a:gd name="connsiteX4" fmla="*/ 6649483 w 6772529"/>
              <a:gd name="connsiteY4" fmla="*/ 2867433 h 5655763"/>
              <a:gd name="connsiteX5" fmla="*/ 6731440 w 6772529"/>
              <a:gd name="connsiteY5" fmla="*/ 4386546 h 5655763"/>
              <a:gd name="connsiteX6" fmla="*/ 6399588 w 6772529"/>
              <a:gd name="connsiteY6" fmla="*/ 5481738 h 5655763"/>
              <a:gd name="connsiteX7" fmla="*/ 6305525 w 6772529"/>
              <a:gd name="connsiteY7" fmla="*/ 5655763 h 5655763"/>
              <a:gd name="connsiteX8" fmla="*/ 6268698 w 6772529"/>
              <a:gd name="connsiteY8" fmla="*/ 5655763 h 5655763"/>
              <a:gd name="connsiteX9" fmla="*/ 6344176 w 6772529"/>
              <a:gd name="connsiteY9" fmla="*/ 5514500 h 5655763"/>
              <a:gd name="connsiteX10" fmla="*/ 6697067 w 6772529"/>
              <a:gd name="connsiteY10" fmla="*/ 4381564 h 5655763"/>
              <a:gd name="connsiteX11" fmla="*/ 3490516 w 6772529"/>
              <a:gd name="connsiteY11" fmla="*/ 75509 h 5655763"/>
              <a:gd name="connsiteX12" fmla="*/ 196431 w 6772529"/>
              <a:gd name="connsiteY12" fmla="*/ 1210586 h 5655763"/>
              <a:gd name="connsiteX13" fmla="*/ 0 w 6772529"/>
              <a:gd name="connsiteY13" fmla="*/ 1432381 h 5655763"/>
              <a:gd name="connsiteX14" fmla="*/ 0 w 6772529"/>
              <a:gd name="connsiteY14" fmla="*/ 1381896 h 5655763"/>
              <a:gd name="connsiteX15" fmla="*/ 104982 w 6772529"/>
              <a:gd name="connsiteY15" fmla="*/ 1254722 h 5655763"/>
              <a:gd name="connsiteX16" fmla="*/ 652609 w 6772529"/>
              <a:gd name="connsiteY16" fmla="*/ 759063 h 5655763"/>
              <a:gd name="connsiteX17" fmla="*/ 1976408 w 6772529"/>
              <a:gd name="connsiteY17" fmla="*/ 123046 h 5655763"/>
              <a:gd name="connsiteX18" fmla="*/ 2920838 w 6772529"/>
              <a:gd name="connsiteY18" fmla="*/ 26 h 56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72529" h="5655763">
                <a:moveTo>
                  <a:pt x="2920838" y="26"/>
                </a:moveTo>
                <a:cubicBezTo>
                  <a:pt x="3111811" y="-669"/>
                  <a:pt x="3303621" y="13005"/>
                  <a:pt x="3495521" y="41090"/>
                </a:cubicBezTo>
                <a:cubicBezTo>
                  <a:pt x="4007256" y="115984"/>
                  <a:pt x="4489028" y="288855"/>
                  <a:pt x="4927445" y="554927"/>
                </a:cubicBezTo>
                <a:cubicBezTo>
                  <a:pt x="5350893" y="811925"/>
                  <a:pt x="5716290" y="1144572"/>
                  <a:pt x="6013466" y="1543634"/>
                </a:cubicBezTo>
                <a:cubicBezTo>
                  <a:pt x="6310643" y="1942696"/>
                  <a:pt x="6524630" y="2388106"/>
                  <a:pt x="6649483" y="2867433"/>
                </a:cubicBezTo>
                <a:cubicBezTo>
                  <a:pt x="6778748" y="3363718"/>
                  <a:pt x="6806334" y="3874812"/>
                  <a:pt x="6731440" y="4386546"/>
                </a:cubicBezTo>
                <a:cubicBezTo>
                  <a:pt x="6675270" y="4770348"/>
                  <a:pt x="6563974" y="5137295"/>
                  <a:pt x="6399588" y="5481738"/>
                </a:cubicBezTo>
                <a:lnTo>
                  <a:pt x="6305525" y="5655763"/>
                </a:lnTo>
                <a:lnTo>
                  <a:pt x="6268698" y="5655763"/>
                </a:lnTo>
                <a:lnTo>
                  <a:pt x="6344176" y="5514500"/>
                </a:lnTo>
                <a:cubicBezTo>
                  <a:pt x="6516536" y="5166501"/>
                  <a:pt x="6637865" y="4786102"/>
                  <a:pt x="6697067" y="4381564"/>
                </a:cubicBezTo>
                <a:cubicBezTo>
                  <a:pt x="7000208" y="2310332"/>
                  <a:pt x="5561748" y="378650"/>
                  <a:pt x="3490516" y="75509"/>
                </a:cubicBezTo>
                <a:cubicBezTo>
                  <a:pt x="2228359" y="-109218"/>
                  <a:pt x="1018014" y="352778"/>
                  <a:pt x="196431" y="1210586"/>
                </a:cubicBezTo>
                <a:lnTo>
                  <a:pt x="0" y="1432381"/>
                </a:lnTo>
                <a:lnTo>
                  <a:pt x="0" y="1381896"/>
                </a:lnTo>
                <a:lnTo>
                  <a:pt x="104982" y="1254722"/>
                </a:lnTo>
                <a:cubicBezTo>
                  <a:pt x="270151" y="1073295"/>
                  <a:pt x="453078" y="907651"/>
                  <a:pt x="652609" y="759063"/>
                </a:cubicBezTo>
                <a:cubicBezTo>
                  <a:pt x="1051693" y="461886"/>
                  <a:pt x="1497081" y="247900"/>
                  <a:pt x="1976408" y="123046"/>
                </a:cubicBezTo>
                <a:cubicBezTo>
                  <a:pt x="2286586" y="42256"/>
                  <a:pt x="2602549" y="1184"/>
                  <a:pt x="2920838" y="26"/>
                </a:cubicBezTo>
                <a:close/>
              </a:path>
            </a:pathLst>
          </a:custGeom>
          <a:gradFill flip="none" rotWithShape="1">
            <a:gsLst>
              <a:gs pos="1000">
                <a:schemeClr val="accent1">
                  <a:alpha val="0"/>
                </a:schemeClr>
              </a:gs>
              <a:gs pos="49000">
                <a:schemeClr val="accent1">
                  <a:alpha val="0"/>
                </a:schemeClr>
              </a:gs>
              <a:gs pos="29000">
                <a:schemeClr val="accent1">
                  <a:alpha val="3000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sp>
        <p:nvSpPr>
          <p:cNvPr id="22" name="任意多边形: 形状 21"/>
          <p:cNvSpPr/>
          <p:nvPr>
            <p:custDataLst>
              <p:tags r:id="rId40"/>
            </p:custDataLst>
          </p:nvPr>
        </p:nvSpPr>
        <p:spPr>
          <a:xfrm>
            <a:off x="645756" y="3012377"/>
            <a:ext cx="2819891" cy="1566817"/>
          </a:xfrm>
          <a:custGeom>
            <a:avLst/>
            <a:gdLst>
              <a:gd name="connsiteX0" fmla="*/ 2982026 w 5995154"/>
              <a:gd name="connsiteY0" fmla="*/ 20 h 3331089"/>
              <a:gd name="connsiteX1" fmla="*/ 3431595 w 5995154"/>
              <a:gd name="connsiteY1" fmla="*/ 32153 h 3331089"/>
              <a:gd name="connsiteX2" fmla="*/ 4551761 w 5995154"/>
              <a:gd name="connsiteY2" fmla="*/ 434140 h 3331089"/>
              <a:gd name="connsiteX3" fmla="*/ 5401330 w 5995154"/>
              <a:gd name="connsiteY3" fmla="*/ 1207604 h 3331089"/>
              <a:gd name="connsiteX4" fmla="*/ 5898894 w 5995154"/>
              <a:gd name="connsiteY4" fmla="*/ 2243208 h 3331089"/>
              <a:gd name="connsiteX5" fmla="*/ 5991928 w 5995154"/>
              <a:gd name="connsiteY5" fmla="*/ 3131620 h 3331089"/>
              <a:gd name="connsiteX6" fmla="*/ 5972693 w 5995154"/>
              <a:gd name="connsiteY6" fmla="*/ 3331089 h 3331089"/>
              <a:gd name="connsiteX7" fmla="*/ 5937696 w 5995154"/>
              <a:gd name="connsiteY7" fmla="*/ 3331089 h 3331089"/>
              <a:gd name="connsiteX8" fmla="*/ 5957266 w 5995154"/>
              <a:gd name="connsiteY8" fmla="*/ 3125071 h 3331089"/>
              <a:gd name="connsiteX9" fmla="*/ 3426567 w 5995154"/>
              <a:gd name="connsiteY9" fmla="*/ 66526 h 3331089"/>
              <a:gd name="connsiteX10" fmla="*/ 66549 w 5995154"/>
              <a:gd name="connsiteY10" fmla="*/ 2568587 h 3331089"/>
              <a:gd name="connsiteX11" fmla="*/ 40965 w 5995154"/>
              <a:gd name="connsiteY11" fmla="*/ 3185677 h 3331089"/>
              <a:gd name="connsiteX12" fmla="*/ 55209 w 5995154"/>
              <a:gd name="connsiteY12" fmla="*/ 3331089 h 3331089"/>
              <a:gd name="connsiteX13" fmla="*/ 21972 w 5995154"/>
              <a:gd name="connsiteY13" fmla="*/ 3331089 h 3331089"/>
              <a:gd name="connsiteX14" fmla="*/ 4307 w 5995154"/>
              <a:gd name="connsiteY14" fmla="*/ 3162309 h 3331089"/>
              <a:gd name="connsiteX15" fmla="*/ 32153 w 5995154"/>
              <a:gd name="connsiteY15" fmla="*/ 2563582 h 3331089"/>
              <a:gd name="connsiteX16" fmla="*/ 32153 w 5995154"/>
              <a:gd name="connsiteY16" fmla="*/ 2563559 h 3331089"/>
              <a:gd name="connsiteX17" fmla="*/ 434140 w 5995154"/>
              <a:gd name="connsiteY17" fmla="*/ 1443393 h 3331089"/>
              <a:gd name="connsiteX18" fmla="*/ 1207604 w 5995154"/>
              <a:gd name="connsiteY18" fmla="*/ 593801 h 3331089"/>
              <a:gd name="connsiteX19" fmla="*/ 2243208 w 5995154"/>
              <a:gd name="connsiteY19" fmla="*/ 96259 h 3331089"/>
              <a:gd name="connsiteX20" fmla="*/ 2982026 w 5995154"/>
              <a:gd name="connsiteY20" fmla="*/ 20 h 333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995154" h="3331089">
                <a:moveTo>
                  <a:pt x="2982026" y="20"/>
                </a:moveTo>
                <a:cubicBezTo>
                  <a:pt x="3131424" y="-522"/>
                  <a:pt x="3281476" y="10179"/>
                  <a:pt x="3431595" y="32153"/>
                </a:cubicBezTo>
                <a:cubicBezTo>
                  <a:pt x="3831913" y="90752"/>
                  <a:pt x="4208806" y="225981"/>
                  <a:pt x="4551761" y="434140"/>
                </a:cubicBezTo>
                <a:cubicBezTo>
                  <a:pt x="4883013" y="635168"/>
                  <a:pt x="5168854" y="895412"/>
                  <a:pt x="5401330" y="1207604"/>
                </a:cubicBezTo>
                <a:cubicBezTo>
                  <a:pt x="5633805" y="1519796"/>
                  <a:pt x="5801214" y="1868235"/>
                  <a:pt x="5898894" y="2243208"/>
                </a:cubicBezTo>
                <a:cubicBezTo>
                  <a:pt x="5974743" y="2534380"/>
                  <a:pt x="6005841" y="2832082"/>
                  <a:pt x="5991928" y="3131620"/>
                </a:cubicBezTo>
                <a:lnTo>
                  <a:pt x="5972693" y="3331089"/>
                </a:lnTo>
                <a:lnTo>
                  <a:pt x="5937696" y="3331089"/>
                </a:lnTo>
                <a:lnTo>
                  <a:pt x="5957266" y="3125071"/>
                </a:lnTo>
                <a:cubicBezTo>
                  <a:pt x="6022940" y="1626919"/>
                  <a:pt x="4941732" y="288286"/>
                  <a:pt x="3426567" y="66526"/>
                </a:cubicBezTo>
                <a:cubicBezTo>
                  <a:pt x="1810390" y="-170018"/>
                  <a:pt x="303092" y="952411"/>
                  <a:pt x="66549" y="2568587"/>
                </a:cubicBezTo>
                <a:cubicBezTo>
                  <a:pt x="36057" y="2776923"/>
                  <a:pt x="28147" y="2983449"/>
                  <a:pt x="40965" y="3185677"/>
                </a:cubicBezTo>
                <a:lnTo>
                  <a:pt x="55209" y="3331089"/>
                </a:lnTo>
                <a:lnTo>
                  <a:pt x="21972" y="3331089"/>
                </a:lnTo>
                <a:lnTo>
                  <a:pt x="4307" y="3162309"/>
                </a:lnTo>
                <a:cubicBezTo>
                  <a:pt x="-6403" y="2963781"/>
                  <a:pt x="2854" y="2763742"/>
                  <a:pt x="32153" y="2563582"/>
                </a:cubicBezTo>
                <a:lnTo>
                  <a:pt x="32153" y="2563559"/>
                </a:lnTo>
                <a:cubicBezTo>
                  <a:pt x="90752" y="2163240"/>
                  <a:pt x="225981" y="1786347"/>
                  <a:pt x="434140" y="1443393"/>
                </a:cubicBezTo>
                <a:cubicBezTo>
                  <a:pt x="635168" y="1112140"/>
                  <a:pt x="895412" y="826300"/>
                  <a:pt x="1207604" y="593801"/>
                </a:cubicBezTo>
                <a:cubicBezTo>
                  <a:pt x="1519796" y="361326"/>
                  <a:pt x="1868212" y="193917"/>
                  <a:pt x="2243208" y="96259"/>
                </a:cubicBezTo>
                <a:cubicBezTo>
                  <a:pt x="2485851" y="33052"/>
                  <a:pt x="2733030" y="922"/>
                  <a:pt x="2982026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49000">
                <a:schemeClr val="accent2">
                  <a:alpha val="0"/>
                </a:schemeClr>
              </a:gs>
            </a:gsLst>
            <a:lin ang="81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pic>
        <p:nvPicPr>
          <p:cNvPr id="23" name="图片 22"/>
          <p:cNvPicPr>
            <a:picLocks noChangeAspect="1"/>
          </p:cNvPicPr>
          <p:nvPr>
            <p:custDataLst>
              <p:tags r:id="rId41"/>
            </p:custDataLst>
          </p:nvPr>
        </p:nvPicPr>
        <p:blipFill>
          <a:blip r:embed="rId42" cstate="print">
            <a:alphaModFix amt="74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43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7565" y="3887920"/>
            <a:ext cx="1440748" cy="638673"/>
          </a:xfrm>
          <a:prstGeom prst="rect">
            <a:avLst/>
          </a:prstGeom>
        </p:spPr>
      </p:pic>
      <p:sp>
        <p:nvSpPr>
          <p:cNvPr id="25" name="空心弧 24"/>
          <p:cNvSpPr/>
          <p:nvPr>
            <p:custDataLst>
              <p:tags r:id="rId44"/>
            </p:custDataLst>
          </p:nvPr>
        </p:nvSpPr>
        <p:spPr>
          <a:xfrm>
            <a:off x="1194792" y="4132228"/>
            <a:ext cx="1587926" cy="1587926"/>
          </a:xfrm>
          <a:prstGeom prst="blockArc">
            <a:avLst>
              <a:gd name="adj1" fmla="val 12741552"/>
              <a:gd name="adj2" fmla="val 1018247"/>
              <a:gd name="adj3" fmla="val 16518"/>
            </a:avLst>
          </a:prstGeom>
          <a:gradFill flip="none" rotWithShape="1">
            <a:gsLst>
              <a:gs pos="100000">
                <a:schemeClr val="accent2"/>
              </a:gs>
              <a:gs pos="16000">
                <a:schemeClr val="accent2">
                  <a:alpha val="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26" name="空心弧 25"/>
          <p:cNvSpPr/>
          <p:nvPr>
            <p:custDataLst>
              <p:tags r:id="rId45"/>
            </p:custDataLst>
          </p:nvPr>
        </p:nvSpPr>
        <p:spPr>
          <a:xfrm>
            <a:off x="851791" y="3727877"/>
            <a:ext cx="2135226" cy="2135226"/>
          </a:xfrm>
          <a:prstGeom prst="blockArc">
            <a:avLst>
              <a:gd name="adj1" fmla="val 104048"/>
              <a:gd name="adj2" fmla="val 1799394"/>
              <a:gd name="adj3" fmla="val 5567"/>
            </a:avLst>
          </a:prstGeom>
          <a:gradFill flip="none" rotWithShape="1">
            <a:gsLst>
              <a:gs pos="41000">
                <a:schemeClr val="accent2">
                  <a:alpha val="0"/>
                </a:schemeClr>
              </a:gs>
              <a:gs pos="100000">
                <a:schemeClr val="accent2">
                  <a:alpha val="20000"/>
                </a:schemeClr>
              </a:gs>
            </a:gsLst>
            <a:lin ang="162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27" name="空心弧 26"/>
          <p:cNvSpPr/>
          <p:nvPr>
            <p:custDataLst>
              <p:tags r:id="rId46"/>
            </p:custDataLst>
          </p:nvPr>
        </p:nvSpPr>
        <p:spPr>
          <a:xfrm>
            <a:off x="963899" y="3839985"/>
            <a:ext cx="1911011" cy="1911011"/>
          </a:xfrm>
          <a:prstGeom prst="blockArc">
            <a:avLst>
              <a:gd name="adj1" fmla="val 10418968"/>
              <a:gd name="adj2" fmla="val 15807450"/>
              <a:gd name="adj3" fmla="val 7851"/>
            </a:avLst>
          </a:prstGeom>
          <a:gradFill flip="none" rotWithShape="1">
            <a:gsLst>
              <a:gs pos="100000">
                <a:schemeClr val="accent2">
                  <a:alpha val="15000"/>
                </a:schemeClr>
              </a:gs>
              <a:gs pos="0">
                <a:schemeClr val="accent2"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28" name="空心弧 27"/>
          <p:cNvSpPr/>
          <p:nvPr>
            <p:custDataLst>
              <p:tags r:id="rId47"/>
            </p:custDataLst>
          </p:nvPr>
        </p:nvSpPr>
        <p:spPr>
          <a:xfrm>
            <a:off x="727045" y="3603131"/>
            <a:ext cx="2384720" cy="2384720"/>
          </a:xfrm>
          <a:prstGeom prst="blockArc">
            <a:avLst>
              <a:gd name="adj1" fmla="val 11761671"/>
              <a:gd name="adj2" fmla="val 18769004"/>
              <a:gd name="adj3" fmla="val 7515"/>
            </a:avLst>
          </a:prstGeom>
          <a:gradFill flip="none" rotWithShape="1">
            <a:gsLst>
              <a:gs pos="24000">
                <a:schemeClr val="accent2">
                  <a:alpha val="0"/>
                </a:schemeClr>
              </a:gs>
              <a:gs pos="100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29" name="任意多边形: 形状 28"/>
          <p:cNvSpPr/>
          <p:nvPr>
            <p:custDataLst>
              <p:tags r:id="rId48"/>
            </p:custDataLst>
          </p:nvPr>
        </p:nvSpPr>
        <p:spPr>
          <a:xfrm>
            <a:off x="247727" y="2906615"/>
            <a:ext cx="1259339" cy="1535308"/>
          </a:xfrm>
          <a:custGeom>
            <a:avLst/>
            <a:gdLst>
              <a:gd name="connsiteX0" fmla="*/ 1612456 w 1679118"/>
              <a:gd name="connsiteY0" fmla="*/ 0 h 2047077"/>
              <a:gd name="connsiteX1" fmla="*/ 1679118 w 1679118"/>
              <a:gd name="connsiteY1" fmla="*/ 231935 h 2047077"/>
              <a:gd name="connsiteX2" fmla="*/ 241033 w 1679118"/>
              <a:gd name="connsiteY2" fmla="*/ 2047077 h 2047077"/>
              <a:gd name="connsiteX3" fmla="*/ 0 w 1679118"/>
              <a:gd name="connsiteY3" fmla="*/ 2035232 h 2047077"/>
              <a:gd name="connsiteX4" fmla="*/ 1612456 w 1679118"/>
              <a:gd name="connsiteY4" fmla="*/ 0 h 204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9118" h="2047077">
                <a:moveTo>
                  <a:pt x="1612456" y="0"/>
                </a:moveTo>
                <a:lnTo>
                  <a:pt x="1679118" y="231935"/>
                </a:lnTo>
                <a:cubicBezTo>
                  <a:pt x="860864" y="467118"/>
                  <a:pt x="282820" y="1196722"/>
                  <a:pt x="241033" y="2047077"/>
                </a:cubicBezTo>
                <a:lnTo>
                  <a:pt x="0" y="2035232"/>
                </a:lnTo>
                <a:cubicBezTo>
                  <a:pt x="46854" y="1081770"/>
                  <a:pt x="694987" y="263700"/>
                  <a:pt x="1612456" y="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50000"/>
                </a:schemeClr>
              </a:gs>
              <a:gs pos="66000">
                <a:schemeClr val="accent2">
                  <a:alpha val="20000"/>
                </a:schemeClr>
              </a:gs>
              <a:gs pos="0">
                <a:schemeClr val="accent2">
                  <a:alpha val="0"/>
                </a:schemeClr>
              </a:gs>
            </a:gsLst>
            <a:lin ang="81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30" name="空心弧 29"/>
          <p:cNvSpPr/>
          <p:nvPr>
            <p:custDataLst>
              <p:tags r:id="rId49"/>
            </p:custDataLst>
          </p:nvPr>
        </p:nvSpPr>
        <p:spPr>
          <a:xfrm>
            <a:off x="535300" y="3411386"/>
            <a:ext cx="2768207" cy="2768207"/>
          </a:xfrm>
          <a:prstGeom prst="blockArc">
            <a:avLst>
              <a:gd name="adj1" fmla="val 13757511"/>
              <a:gd name="adj2" fmla="val 1501614"/>
              <a:gd name="adj3" fmla="val 9265"/>
            </a:avLst>
          </a:prstGeom>
          <a:gradFill flip="none" rotWithShape="1">
            <a:gsLst>
              <a:gs pos="100000">
                <a:schemeClr val="accent2"/>
              </a:gs>
              <a:gs pos="5000">
                <a:schemeClr val="accent2">
                  <a:alpha val="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31" name="任意多边形: 形状 30"/>
          <p:cNvSpPr/>
          <p:nvPr>
            <p:custDataLst>
              <p:tags r:id="rId50"/>
            </p:custDataLst>
          </p:nvPr>
        </p:nvSpPr>
        <p:spPr>
          <a:xfrm>
            <a:off x="1804866" y="2544057"/>
            <a:ext cx="2056453" cy="1877880"/>
          </a:xfrm>
          <a:custGeom>
            <a:avLst/>
            <a:gdLst>
              <a:gd name="connsiteX0" fmla="*/ 260705 w 2741937"/>
              <a:gd name="connsiteY0" fmla="*/ 1452 h 2503840"/>
              <a:gd name="connsiteX1" fmla="*/ 1901382 w 2741937"/>
              <a:gd name="connsiteY1" fmla="*/ 667335 h 2503840"/>
              <a:gd name="connsiteX2" fmla="*/ 2741937 w 2741937"/>
              <a:gd name="connsiteY2" fmla="*/ 2496594 h 2503840"/>
              <a:gd name="connsiteX3" fmla="*/ 2483934 w 2741937"/>
              <a:gd name="connsiteY3" fmla="*/ 2503840 h 2503840"/>
              <a:gd name="connsiteX4" fmla="*/ 1727838 w 2741937"/>
              <a:gd name="connsiteY4" fmla="*/ 858386 h 2503840"/>
              <a:gd name="connsiteX5" fmla="*/ 17507 w 2741937"/>
              <a:gd name="connsiteY5" fmla="*/ 263432 h 2503840"/>
              <a:gd name="connsiteX6" fmla="*/ 0 w 2741937"/>
              <a:gd name="connsiteY6" fmla="*/ 5922 h 2503840"/>
              <a:gd name="connsiteX7" fmla="*/ 260705 w 2741937"/>
              <a:gd name="connsiteY7" fmla="*/ 1452 h 2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1937" h="2503840">
                <a:moveTo>
                  <a:pt x="260705" y="1452"/>
                </a:moveTo>
                <a:cubicBezTo>
                  <a:pt x="866392" y="21829"/>
                  <a:pt x="1448654" y="256095"/>
                  <a:pt x="1901382" y="667335"/>
                </a:cubicBezTo>
                <a:cubicBezTo>
                  <a:pt x="2418785" y="1137324"/>
                  <a:pt x="2722311" y="1797873"/>
                  <a:pt x="2741937" y="2496594"/>
                </a:cubicBezTo>
                <a:lnTo>
                  <a:pt x="2483934" y="2503840"/>
                </a:lnTo>
                <a:cubicBezTo>
                  <a:pt x="2466280" y="1875327"/>
                  <a:pt x="2193252" y="1281151"/>
                  <a:pt x="1727838" y="858386"/>
                </a:cubicBezTo>
                <a:cubicBezTo>
                  <a:pt x="1262424" y="435621"/>
                  <a:pt x="644820" y="220782"/>
                  <a:pt x="17507" y="263432"/>
                </a:cubicBezTo>
                <a:lnTo>
                  <a:pt x="0" y="5922"/>
                </a:lnTo>
                <a:cubicBezTo>
                  <a:pt x="87174" y="-5"/>
                  <a:pt x="174178" y="-1459"/>
                  <a:pt x="260705" y="1452"/>
                </a:cubicBezTo>
                <a:close/>
              </a:path>
            </a:pathLst>
          </a:custGeom>
          <a:gradFill flip="none" rotWithShape="1">
            <a:gsLst>
              <a:gs pos="12000">
                <a:schemeClr val="accent1">
                  <a:alpha val="0"/>
                </a:schemeClr>
              </a:gs>
              <a:gs pos="90000">
                <a:schemeClr val="accent1"/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32" name="空心弧 31"/>
          <p:cNvSpPr/>
          <p:nvPr>
            <p:custDataLst>
              <p:tags r:id="rId51"/>
            </p:custDataLst>
          </p:nvPr>
        </p:nvSpPr>
        <p:spPr>
          <a:xfrm>
            <a:off x="599117" y="3475203"/>
            <a:ext cx="2640575" cy="2640575"/>
          </a:xfrm>
          <a:prstGeom prst="blockArc">
            <a:avLst>
              <a:gd name="adj1" fmla="val 10440215"/>
              <a:gd name="adj2" fmla="val 14905440"/>
              <a:gd name="adj3" fmla="val 5873"/>
            </a:avLst>
          </a:pr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33" name="任意多边形: 形状 32"/>
          <p:cNvSpPr/>
          <p:nvPr>
            <p:custDataLst>
              <p:tags r:id="rId52"/>
            </p:custDataLst>
          </p:nvPr>
        </p:nvSpPr>
        <p:spPr>
          <a:xfrm>
            <a:off x="1" y="2286392"/>
            <a:ext cx="2137114" cy="1737558"/>
          </a:xfrm>
          <a:custGeom>
            <a:avLst/>
            <a:gdLst>
              <a:gd name="connsiteX0" fmla="*/ 2542248 w 2849485"/>
              <a:gd name="connsiteY0" fmla="*/ 50 h 2316744"/>
              <a:gd name="connsiteX1" fmla="*/ 2849485 w 2849485"/>
              <a:gd name="connsiteY1" fmla="*/ 15109 h 2316744"/>
              <a:gd name="connsiteX2" fmla="*/ 2829652 w 2849485"/>
              <a:gd name="connsiteY2" fmla="*/ 205284 h 2316744"/>
              <a:gd name="connsiteX3" fmla="*/ 749967 w 2849485"/>
              <a:gd name="connsiteY3" fmla="*/ 921045 h 2316744"/>
              <a:gd name="connsiteX4" fmla="*/ 39706 w 2849485"/>
              <a:gd name="connsiteY4" fmla="*/ 2127080 h 2316744"/>
              <a:gd name="connsiteX5" fmla="*/ 0 w 2849485"/>
              <a:gd name="connsiteY5" fmla="*/ 2316744 h 2316744"/>
              <a:gd name="connsiteX6" fmla="*/ 0 w 2849485"/>
              <a:gd name="connsiteY6" fmla="*/ 1675802 h 2316744"/>
              <a:gd name="connsiteX7" fmla="*/ 72459 w 2849485"/>
              <a:gd name="connsiteY7" fmla="*/ 1514665 h 2316744"/>
              <a:gd name="connsiteX8" fmla="*/ 617296 w 2849485"/>
              <a:gd name="connsiteY8" fmla="*/ 783356 h 2316744"/>
              <a:gd name="connsiteX9" fmla="*/ 2542248 w 2849485"/>
              <a:gd name="connsiteY9" fmla="*/ 50 h 23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9485" h="2316744">
                <a:moveTo>
                  <a:pt x="2542248" y="50"/>
                </a:moveTo>
                <a:cubicBezTo>
                  <a:pt x="2644312" y="-563"/>
                  <a:pt x="2746867" y="4408"/>
                  <a:pt x="2849485" y="15109"/>
                </a:cubicBezTo>
                <a:lnTo>
                  <a:pt x="2829652" y="205284"/>
                </a:lnTo>
                <a:cubicBezTo>
                  <a:pt x="2064793" y="125523"/>
                  <a:pt x="1303730" y="387456"/>
                  <a:pt x="749967" y="921045"/>
                </a:cubicBezTo>
                <a:cubicBezTo>
                  <a:pt x="403865" y="1254538"/>
                  <a:pt x="160801" y="1672888"/>
                  <a:pt x="39706" y="2127080"/>
                </a:cubicBezTo>
                <a:lnTo>
                  <a:pt x="0" y="2316744"/>
                </a:lnTo>
                <a:lnTo>
                  <a:pt x="0" y="1675802"/>
                </a:lnTo>
                <a:lnTo>
                  <a:pt x="72459" y="1514665"/>
                </a:lnTo>
                <a:cubicBezTo>
                  <a:pt x="211331" y="1245682"/>
                  <a:pt x="394407" y="998125"/>
                  <a:pt x="617296" y="783356"/>
                </a:cubicBezTo>
                <a:cubicBezTo>
                  <a:pt x="1137371" y="282229"/>
                  <a:pt x="1827798" y="4340"/>
                  <a:pt x="2542248" y="5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alpha val="0"/>
                </a:schemeClr>
              </a:gs>
              <a:gs pos="68000">
                <a:schemeClr val="accent1"/>
              </a:gs>
              <a:gs pos="7000">
                <a:schemeClr val="accent1"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pic>
        <p:nvPicPr>
          <p:cNvPr id="34" name="图片 33"/>
          <p:cNvPicPr>
            <a:picLocks noChangeAspect="1"/>
          </p:cNvPicPr>
          <p:nvPr>
            <p:custDataLst>
              <p:tags r:id="rId53"/>
            </p:custDataLst>
          </p:nvPr>
        </p:nvPicPr>
        <p:blipFill>
          <a:blip r:embed="rId54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55">
                    <a14:imgEffect>
                      <a14:brightnessContrast bright="20000" contras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727" r="37727"/>
          <a:stretch>
            <a:fillRect/>
          </a:stretch>
        </p:blipFill>
        <p:spPr>
          <a:xfrm rot="16200000">
            <a:off x="1050587" y="5124537"/>
            <a:ext cx="245148" cy="2391248"/>
          </a:xfrm>
          <a:prstGeom prst="rect">
            <a:avLst/>
          </a:prstGeom>
        </p:spPr>
      </p:pic>
      <p:sp>
        <p:nvSpPr>
          <p:cNvPr id="35" name="任意多边形: 形状 34"/>
          <p:cNvSpPr/>
          <p:nvPr>
            <p:custDataLst>
              <p:tags r:id="rId56"/>
            </p:custDataLst>
          </p:nvPr>
        </p:nvSpPr>
        <p:spPr>
          <a:xfrm>
            <a:off x="1504724" y="4476793"/>
            <a:ext cx="955833" cy="955833"/>
          </a:xfrm>
          <a:custGeom>
            <a:avLst/>
            <a:gdLst>
              <a:gd name="connsiteX0" fmla="*/ 930771 w 930770"/>
              <a:gd name="connsiteY0" fmla="*/ 465385 h 930770"/>
              <a:gd name="connsiteX1" fmla="*/ 465386 w 930770"/>
              <a:gd name="connsiteY1" fmla="*/ 930771 h 930770"/>
              <a:gd name="connsiteX2" fmla="*/ 1 w 930770"/>
              <a:gd name="connsiteY2" fmla="*/ 465385 h 930770"/>
              <a:gd name="connsiteX3" fmla="*/ 465386 w 930770"/>
              <a:gd name="connsiteY3" fmla="*/ 0 h 930770"/>
              <a:gd name="connsiteX4" fmla="*/ 930771 w 930770"/>
              <a:gd name="connsiteY4" fmla="*/ 465385 h 93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770" h="930770">
                <a:moveTo>
                  <a:pt x="930771" y="465385"/>
                </a:moveTo>
                <a:cubicBezTo>
                  <a:pt x="930771" y="722410"/>
                  <a:pt x="722411" y="930771"/>
                  <a:pt x="465386" y="930771"/>
                </a:cubicBezTo>
                <a:cubicBezTo>
                  <a:pt x="208361" y="930771"/>
                  <a:pt x="1" y="722410"/>
                  <a:pt x="1" y="465385"/>
                </a:cubicBezTo>
                <a:cubicBezTo>
                  <a:pt x="1" y="208360"/>
                  <a:pt x="208361" y="0"/>
                  <a:pt x="465386" y="0"/>
                </a:cubicBezTo>
                <a:cubicBezTo>
                  <a:pt x="722411" y="0"/>
                  <a:pt x="930771" y="208360"/>
                  <a:pt x="930771" y="46538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20000"/>
                  <a:lumOff val="80000"/>
                </a:schemeClr>
              </a:gs>
              <a:gs pos="36000">
                <a:schemeClr val="accent2">
                  <a:lumMod val="20000"/>
                  <a:lumOff val="80000"/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  <a:effectLst>
            <a:glow rad="1905000">
              <a:schemeClr val="accent2">
                <a:lumMod val="75000"/>
                <a:alpha val="0"/>
              </a:schemeClr>
            </a:glow>
            <a:softEdge rad="25400"/>
          </a:effectLst>
        </p:spPr>
        <p:txBody>
          <a:bodyPr rtlCol="0" anchor="ctr"/>
          <a:lstStyle/>
          <a:p>
            <a:endParaRPr lang="zh-CN" altLang="en-US" sz="1350"/>
          </a:p>
        </p:txBody>
      </p:sp>
      <p:sp>
        <p:nvSpPr>
          <p:cNvPr id="36" name="任意多边形: 形状 35"/>
          <p:cNvSpPr/>
          <p:nvPr>
            <p:custDataLst>
              <p:tags r:id="rId57"/>
            </p:custDataLst>
          </p:nvPr>
        </p:nvSpPr>
        <p:spPr>
          <a:xfrm>
            <a:off x="1688621" y="4574310"/>
            <a:ext cx="544835" cy="560503"/>
          </a:xfrm>
          <a:custGeom>
            <a:avLst/>
            <a:gdLst>
              <a:gd name="connsiteX0" fmla="*/ 39937 w 1843705"/>
              <a:gd name="connsiteY0" fmla="*/ 1277730 h 1587784"/>
              <a:gd name="connsiteX1" fmla="*/ 40005 w 1843705"/>
              <a:gd name="connsiteY1" fmla="*/ 1277730 h 1587784"/>
              <a:gd name="connsiteX2" fmla="*/ 111401 w 1843705"/>
              <a:gd name="connsiteY2" fmla="*/ 1299695 h 1587784"/>
              <a:gd name="connsiteX3" fmla="*/ 227584 w 1843705"/>
              <a:gd name="connsiteY3" fmla="*/ 1328335 h 1587784"/>
              <a:gd name="connsiteX4" fmla="*/ 335108 w 1843705"/>
              <a:gd name="connsiteY4" fmla="*/ 1349645 h 1587784"/>
              <a:gd name="connsiteX5" fmla="*/ 420599 w 1843705"/>
              <a:gd name="connsiteY5" fmla="*/ 1361710 h 1587784"/>
              <a:gd name="connsiteX6" fmla="*/ 495152 w 1843705"/>
              <a:gd name="connsiteY6" fmla="*/ 1371768 h 1587784"/>
              <a:gd name="connsiteX7" fmla="*/ 547877 w 1843705"/>
              <a:gd name="connsiteY7" fmla="*/ 1375985 h 1587784"/>
              <a:gd name="connsiteX8" fmla="*/ 678222 w 1843705"/>
              <a:gd name="connsiteY8" fmla="*/ 1383990 h 1587784"/>
              <a:gd name="connsiteX9" fmla="*/ 808409 w 1843705"/>
              <a:gd name="connsiteY9" fmla="*/ 1394026 h 1587784"/>
              <a:gd name="connsiteX10" fmla="*/ 869049 w 1843705"/>
              <a:gd name="connsiteY10" fmla="*/ 1398401 h 1587784"/>
              <a:gd name="connsiteX11" fmla="*/ 999394 w 1843705"/>
              <a:gd name="connsiteY11" fmla="*/ 1406316 h 1587784"/>
              <a:gd name="connsiteX12" fmla="*/ 1130708 w 1843705"/>
              <a:gd name="connsiteY12" fmla="*/ 1416487 h 1587784"/>
              <a:gd name="connsiteX13" fmla="*/ 1191348 w 1843705"/>
              <a:gd name="connsiteY13" fmla="*/ 1420839 h 1587784"/>
              <a:gd name="connsiteX14" fmla="*/ 1322821 w 1843705"/>
              <a:gd name="connsiteY14" fmla="*/ 1428687 h 1587784"/>
              <a:gd name="connsiteX15" fmla="*/ 1453030 w 1843705"/>
              <a:gd name="connsiteY15" fmla="*/ 1438654 h 1587784"/>
              <a:gd name="connsiteX16" fmla="*/ 1527178 w 1843705"/>
              <a:gd name="connsiteY16" fmla="*/ 1443322 h 1587784"/>
              <a:gd name="connsiteX17" fmla="*/ 1608001 w 1843705"/>
              <a:gd name="connsiteY17" fmla="*/ 1449140 h 1587784"/>
              <a:gd name="connsiteX18" fmla="*/ 1675361 w 1843705"/>
              <a:gd name="connsiteY18" fmla="*/ 1454214 h 1587784"/>
              <a:gd name="connsiteX19" fmla="*/ 1789920 w 1843705"/>
              <a:gd name="connsiteY19" fmla="*/ 1462085 h 1587784"/>
              <a:gd name="connsiteX20" fmla="*/ 1795107 w 1843705"/>
              <a:gd name="connsiteY20" fmla="*/ 1463280 h 1587784"/>
              <a:gd name="connsiteX21" fmla="*/ 1751538 w 1843705"/>
              <a:gd name="connsiteY21" fmla="*/ 1551838 h 1587784"/>
              <a:gd name="connsiteX22" fmla="*/ 1663454 w 1843705"/>
              <a:gd name="connsiteY22" fmla="*/ 1587784 h 1587784"/>
              <a:gd name="connsiteX23" fmla="*/ 1192205 w 1843705"/>
              <a:gd name="connsiteY23" fmla="*/ 1584447 h 1587784"/>
              <a:gd name="connsiteX24" fmla="*/ 890224 w 1843705"/>
              <a:gd name="connsiteY24" fmla="*/ 1579936 h 1587784"/>
              <a:gd name="connsiteX25" fmla="*/ 487034 w 1843705"/>
              <a:gd name="connsiteY25" fmla="*/ 1569631 h 1587784"/>
              <a:gd name="connsiteX26" fmla="*/ 328139 w 1843705"/>
              <a:gd name="connsiteY26" fmla="*/ 1565707 h 1587784"/>
              <a:gd name="connsiteX27" fmla="*/ 261839 w 1843705"/>
              <a:gd name="connsiteY27" fmla="*/ 1540878 h 1587784"/>
              <a:gd name="connsiteX28" fmla="*/ 147844 w 1843705"/>
              <a:gd name="connsiteY28" fmla="*/ 1441383 h 1587784"/>
              <a:gd name="connsiteX29" fmla="*/ 45665 w 1843705"/>
              <a:gd name="connsiteY29" fmla="*/ 1290133 h 1587784"/>
              <a:gd name="connsiteX30" fmla="*/ 39937 w 1843705"/>
              <a:gd name="connsiteY30" fmla="*/ 1277730 h 1587784"/>
              <a:gd name="connsiteX31" fmla="*/ 0 w 1843705"/>
              <a:gd name="connsiteY31" fmla="*/ 1155751 h 1587784"/>
              <a:gd name="connsiteX32" fmla="*/ 23 w 1843705"/>
              <a:gd name="connsiteY32" fmla="*/ 1155751 h 1587784"/>
              <a:gd name="connsiteX33" fmla="*/ 26 w 1843705"/>
              <a:gd name="connsiteY33" fmla="*/ 1155763 h 1587784"/>
              <a:gd name="connsiteX34" fmla="*/ 1274088 w 1843705"/>
              <a:gd name="connsiteY34" fmla="*/ 179855 h 1587784"/>
              <a:gd name="connsiteX35" fmla="*/ 1274066 w 1843705"/>
              <a:gd name="connsiteY35" fmla="*/ 179878 h 1587784"/>
              <a:gd name="connsiteX36" fmla="*/ 1304623 w 1843705"/>
              <a:gd name="connsiteY36" fmla="*/ 271728 h 1587784"/>
              <a:gd name="connsiteX37" fmla="*/ 1382333 w 1843705"/>
              <a:gd name="connsiteY37" fmla="*/ 490834 h 1587784"/>
              <a:gd name="connsiteX38" fmla="*/ 1498156 w 1843705"/>
              <a:gd name="connsiteY38" fmla="*/ 779374 h 1587784"/>
              <a:gd name="connsiteX39" fmla="*/ 1651458 w 1843705"/>
              <a:gd name="connsiteY39" fmla="*/ 1077161 h 1587784"/>
              <a:gd name="connsiteX40" fmla="*/ 1751201 w 1843705"/>
              <a:gd name="connsiteY40" fmla="*/ 1204078 h 1587784"/>
              <a:gd name="connsiteX41" fmla="*/ 1767009 w 1843705"/>
              <a:gd name="connsiteY41" fmla="*/ 1218082 h 1587784"/>
              <a:gd name="connsiteX42" fmla="*/ 1238255 w 1843705"/>
              <a:gd name="connsiteY42" fmla="*/ 1282578 h 1587784"/>
              <a:gd name="connsiteX43" fmla="*/ 1272420 w 1843705"/>
              <a:gd name="connsiteY43" fmla="*/ 180509 h 1587784"/>
              <a:gd name="connsiteX44" fmla="*/ 1274088 w 1843705"/>
              <a:gd name="connsiteY44" fmla="*/ 179855 h 1587784"/>
              <a:gd name="connsiteX45" fmla="*/ 1146404 w 1843705"/>
              <a:gd name="connsiteY45" fmla="*/ 69738 h 1587784"/>
              <a:gd name="connsiteX46" fmla="*/ 1149246 w 1843705"/>
              <a:gd name="connsiteY46" fmla="*/ 73143 h 1587784"/>
              <a:gd name="connsiteX47" fmla="*/ 1141014 w 1843705"/>
              <a:gd name="connsiteY47" fmla="*/ 95198 h 1587784"/>
              <a:gd name="connsiteX48" fmla="*/ 1068626 w 1843705"/>
              <a:gd name="connsiteY48" fmla="*/ 294594 h 1587784"/>
              <a:gd name="connsiteX49" fmla="*/ 1026658 w 1843705"/>
              <a:gd name="connsiteY49" fmla="*/ 452159 h 1587784"/>
              <a:gd name="connsiteX50" fmla="*/ 997838 w 1843705"/>
              <a:gd name="connsiteY50" fmla="*/ 595809 h 1587784"/>
              <a:gd name="connsiteX51" fmla="*/ 982255 w 1843705"/>
              <a:gd name="connsiteY51" fmla="*/ 843599 h 1587784"/>
              <a:gd name="connsiteX52" fmla="*/ 994275 w 1843705"/>
              <a:gd name="connsiteY52" fmla="*/ 978883 h 1587784"/>
              <a:gd name="connsiteX53" fmla="*/ 1103986 w 1843705"/>
              <a:gd name="connsiteY53" fmla="*/ 1255359 h 1587784"/>
              <a:gd name="connsiteX54" fmla="*/ 1106376 w 1843705"/>
              <a:gd name="connsiteY54" fmla="*/ 1260997 h 1587784"/>
              <a:gd name="connsiteX55" fmla="*/ 1106376 w 1843705"/>
              <a:gd name="connsiteY55" fmla="*/ 1261019 h 1587784"/>
              <a:gd name="connsiteX56" fmla="*/ 1027380 w 1843705"/>
              <a:gd name="connsiteY56" fmla="*/ 1256577 h 1587784"/>
              <a:gd name="connsiteX57" fmla="*/ 953345 w 1843705"/>
              <a:gd name="connsiteY57" fmla="*/ 1250510 h 1587784"/>
              <a:gd name="connsiteX58" fmla="*/ 833441 w 1843705"/>
              <a:gd name="connsiteY58" fmla="*/ 1240317 h 1587784"/>
              <a:gd name="connsiteX59" fmla="*/ 772914 w 1843705"/>
              <a:gd name="connsiteY59" fmla="*/ 1235446 h 1587784"/>
              <a:gd name="connsiteX60" fmla="*/ 675583 w 1843705"/>
              <a:gd name="connsiteY60" fmla="*/ 1225794 h 1587784"/>
              <a:gd name="connsiteX61" fmla="*/ 637562 w 1843705"/>
              <a:gd name="connsiteY61" fmla="*/ 1222073 h 1587784"/>
              <a:gd name="connsiteX62" fmla="*/ 566887 w 1843705"/>
              <a:gd name="connsiteY62" fmla="*/ 1198891 h 1587784"/>
              <a:gd name="connsiteX63" fmla="*/ 394327 w 1843705"/>
              <a:gd name="connsiteY63" fmla="*/ 1024459 h 1587784"/>
              <a:gd name="connsiteX64" fmla="*/ 365529 w 1843705"/>
              <a:gd name="connsiteY64" fmla="*/ 918131 h 1587784"/>
              <a:gd name="connsiteX65" fmla="*/ 366747 w 1843705"/>
              <a:gd name="connsiteY65" fmla="*/ 795769 h 1587784"/>
              <a:gd name="connsiteX66" fmla="*/ 479232 w 1843705"/>
              <a:gd name="connsiteY66" fmla="*/ 500621 h 1587784"/>
              <a:gd name="connsiteX67" fmla="*/ 695834 w 1843705"/>
              <a:gd name="connsiteY67" fmla="*/ 283657 h 1587784"/>
              <a:gd name="connsiteX68" fmla="*/ 984510 w 1843705"/>
              <a:gd name="connsiteY68" fmla="*/ 126927 h 1587784"/>
              <a:gd name="connsiteX69" fmla="*/ 1146404 w 1843705"/>
              <a:gd name="connsiteY69" fmla="*/ 69738 h 1587784"/>
              <a:gd name="connsiteX70" fmla="*/ 1204677 w 1843705"/>
              <a:gd name="connsiteY70" fmla="*/ 101 h 1587784"/>
              <a:gd name="connsiteX71" fmla="*/ 1228039 w 1843705"/>
              <a:gd name="connsiteY71" fmla="*/ 26283 h 1587784"/>
              <a:gd name="connsiteX72" fmla="*/ 1223349 w 1843705"/>
              <a:gd name="connsiteY72" fmla="*/ 127604 h 1587784"/>
              <a:gd name="connsiteX73" fmla="*/ 1214892 w 1843705"/>
              <a:gd name="connsiteY73" fmla="*/ 340419 h 1587784"/>
              <a:gd name="connsiteX74" fmla="*/ 1204654 w 1843705"/>
              <a:gd name="connsiteY74" fmla="*/ 575694 h 1587784"/>
              <a:gd name="connsiteX75" fmla="*/ 1194483 w 1843705"/>
              <a:gd name="connsiteY75" fmla="*/ 775992 h 1587784"/>
              <a:gd name="connsiteX76" fmla="*/ 1189793 w 1843705"/>
              <a:gd name="connsiteY76" fmla="*/ 895354 h 1587784"/>
              <a:gd name="connsiteX77" fmla="*/ 1183411 w 1843705"/>
              <a:gd name="connsiteY77" fmla="*/ 1028158 h 1587784"/>
              <a:gd name="connsiteX78" fmla="*/ 1178698 w 1843705"/>
              <a:gd name="connsiteY78" fmla="*/ 1149775 h 1587784"/>
              <a:gd name="connsiteX79" fmla="*/ 1172857 w 1843705"/>
              <a:gd name="connsiteY79" fmla="*/ 1270198 h 1587784"/>
              <a:gd name="connsiteX80" fmla="*/ 1171684 w 1843705"/>
              <a:gd name="connsiteY80" fmla="*/ 1316382 h 1587784"/>
              <a:gd name="connsiteX81" fmla="*/ 1177660 w 1843705"/>
              <a:gd name="connsiteY81" fmla="*/ 1324298 h 1587784"/>
              <a:gd name="connsiteX82" fmla="*/ 1293979 w 1843705"/>
              <a:gd name="connsiteY82" fmla="*/ 1335957 h 1587784"/>
              <a:gd name="connsiteX83" fmla="*/ 1384476 w 1843705"/>
              <a:gd name="connsiteY83" fmla="*/ 1346014 h 1587784"/>
              <a:gd name="connsiteX84" fmla="*/ 1474026 w 1843705"/>
              <a:gd name="connsiteY84" fmla="*/ 1354291 h 1587784"/>
              <a:gd name="connsiteX85" fmla="*/ 1561299 w 1843705"/>
              <a:gd name="connsiteY85" fmla="*/ 1363063 h 1587784"/>
              <a:gd name="connsiteX86" fmla="*/ 1658629 w 1843705"/>
              <a:gd name="connsiteY86" fmla="*/ 1372737 h 1587784"/>
              <a:gd name="connsiteX87" fmla="*/ 1745902 w 1843705"/>
              <a:gd name="connsiteY87" fmla="*/ 1381487 h 1587784"/>
              <a:gd name="connsiteX88" fmla="*/ 1808548 w 1843705"/>
              <a:gd name="connsiteY88" fmla="*/ 1387779 h 1587784"/>
              <a:gd name="connsiteX89" fmla="*/ 1843705 w 1843705"/>
              <a:gd name="connsiteY89" fmla="*/ 1392244 h 1587784"/>
              <a:gd name="connsiteX90" fmla="*/ 1808819 w 1843705"/>
              <a:gd name="connsiteY90" fmla="*/ 1440616 h 1587784"/>
              <a:gd name="connsiteX91" fmla="*/ 1798648 w 1843705"/>
              <a:gd name="connsiteY91" fmla="*/ 1443119 h 1587784"/>
              <a:gd name="connsiteX92" fmla="*/ 1751539 w 1843705"/>
              <a:gd name="connsiteY92" fmla="*/ 1439601 h 1587784"/>
              <a:gd name="connsiteX93" fmla="*/ 1601440 w 1843705"/>
              <a:gd name="connsiteY93" fmla="*/ 1425462 h 1587784"/>
              <a:gd name="connsiteX94" fmla="*/ 1495968 w 1843705"/>
              <a:gd name="connsiteY94" fmla="*/ 1417366 h 1587784"/>
              <a:gd name="connsiteX95" fmla="*/ 1389573 w 1843705"/>
              <a:gd name="connsiteY95" fmla="*/ 1407263 h 1587784"/>
              <a:gd name="connsiteX96" fmla="*/ 1339126 w 1843705"/>
              <a:gd name="connsiteY96" fmla="*/ 1402730 h 1587784"/>
              <a:gd name="connsiteX97" fmla="*/ 1189973 w 1843705"/>
              <a:gd name="connsiteY97" fmla="*/ 1390981 h 1587784"/>
              <a:gd name="connsiteX98" fmla="*/ 1044361 w 1843705"/>
              <a:gd name="connsiteY98" fmla="*/ 1377451 h 1587784"/>
              <a:gd name="connsiteX99" fmla="*/ 894059 w 1843705"/>
              <a:gd name="connsiteY99" fmla="*/ 1365386 h 1587784"/>
              <a:gd name="connsiteX100" fmla="*/ 788790 w 1843705"/>
              <a:gd name="connsiteY100" fmla="*/ 1355283 h 1587784"/>
              <a:gd name="connsiteX101" fmla="*/ 727091 w 1843705"/>
              <a:gd name="connsiteY101" fmla="*/ 1350525 h 1587784"/>
              <a:gd name="connsiteX102" fmla="*/ 624010 w 1843705"/>
              <a:gd name="connsiteY102" fmla="*/ 1341414 h 1587784"/>
              <a:gd name="connsiteX103" fmla="*/ 522057 w 1843705"/>
              <a:gd name="connsiteY103" fmla="*/ 1332010 h 1587784"/>
              <a:gd name="connsiteX104" fmla="*/ 439700 w 1843705"/>
              <a:gd name="connsiteY104" fmla="*/ 1321614 h 1587784"/>
              <a:gd name="connsiteX105" fmla="*/ 358742 w 1843705"/>
              <a:gd name="connsiteY105" fmla="*/ 1309572 h 1587784"/>
              <a:gd name="connsiteX106" fmla="*/ 293772 w 1843705"/>
              <a:gd name="connsiteY106" fmla="*/ 1297349 h 1587784"/>
              <a:gd name="connsiteX107" fmla="*/ 218565 w 1843705"/>
              <a:gd name="connsiteY107" fmla="*/ 1280143 h 1587784"/>
              <a:gd name="connsiteX108" fmla="*/ 102134 w 1843705"/>
              <a:gd name="connsiteY108" fmla="*/ 1248323 h 1587784"/>
              <a:gd name="connsiteX109" fmla="*/ 27400 w 1843705"/>
              <a:gd name="connsiteY109" fmla="*/ 1222142 h 1587784"/>
              <a:gd name="connsiteX110" fmla="*/ 12606 w 1843705"/>
              <a:gd name="connsiteY110" fmla="*/ 1206378 h 1587784"/>
              <a:gd name="connsiteX111" fmla="*/ 26 w 1843705"/>
              <a:gd name="connsiteY111" fmla="*/ 1155763 h 1587784"/>
              <a:gd name="connsiteX112" fmla="*/ 76290 w 1843705"/>
              <a:gd name="connsiteY112" fmla="*/ 1191903 h 1587784"/>
              <a:gd name="connsiteX113" fmla="*/ 156166 w 1843705"/>
              <a:gd name="connsiteY113" fmla="*/ 1213595 h 1587784"/>
              <a:gd name="connsiteX114" fmla="*/ 238094 w 1843705"/>
              <a:gd name="connsiteY114" fmla="*/ 1231049 h 1587784"/>
              <a:gd name="connsiteX115" fmla="*/ 331590 w 1843705"/>
              <a:gd name="connsiteY115" fmla="*/ 1242979 h 1587784"/>
              <a:gd name="connsiteX116" fmla="*/ 418750 w 1843705"/>
              <a:gd name="connsiteY116" fmla="*/ 1252518 h 1587784"/>
              <a:gd name="connsiteX117" fmla="*/ 515066 w 1843705"/>
              <a:gd name="connsiteY117" fmla="*/ 1261516 h 1587784"/>
              <a:gd name="connsiteX118" fmla="*/ 608021 w 1843705"/>
              <a:gd name="connsiteY118" fmla="*/ 1270063 h 1587784"/>
              <a:gd name="connsiteX119" fmla="*/ 715544 w 1843705"/>
              <a:gd name="connsiteY119" fmla="*/ 1280030 h 1587784"/>
              <a:gd name="connsiteX120" fmla="*/ 814025 w 1843705"/>
              <a:gd name="connsiteY120" fmla="*/ 1290043 h 1587784"/>
              <a:gd name="connsiteX121" fmla="*/ 862171 w 1843705"/>
              <a:gd name="connsiteY121" fmla="*/ 1294778 h 1587784"/>
              <a:gd name="connsiteX122" fmla="*/ 1014436 w 1843705"/>
              <a:gd name="connsiteY122" fmla="*/ 1309166 h 1587784"/>
              <a:gd name="connsiteX123" fmla="*/ 1124079 w 1843705"/>
              <a:gd name="connsiteY123" fmla="*/ 1320126 h 1587784"/>
              <a:gd name="connsiteX124" fmla="*/ 1133776 w 1843705"/>
              <a:gd name="connsiteY124" fmla="*/ 1310316 h 1587784"/>
              <a:gd name="connsiteX125" fmla="*/ 1137926 w 1843705"/>
              <a:gd name="connsiteY125" fmla="*/ 1206717 h 1587784"/>
              <a:gd name="connsiteX126" fmla="*/ 1143879 w 1843705"/>
              <a:gd name="connsiteY126" fmla="*/ 1071636 h 1587784"/>
              <a:gd name="connsiteX127" fmla="*/ 1149878 w 1843705"/>
              <a:gd name="connsiteY127" fmla="*/ 923002 h 1587784"/>
              <a:gd name="connsiteX128" fmla="*/ 1157252 w 1843705"/>
              <a:gd name="connsiteY128" fmla="*/ 756418 h 1587784"/>
              <a:gd name="connsiteX129" fmla="*/ 1164040 w 1843705"/>
              <a:gd name="connsiteY129" fmla="*/ 601086 h 1587784"/>
              <a:gd name="connsiteX130" fmla="*/ 1174278 w 1843705"/>
              <a:gd name="connsiteY130" fmla="*/ 396255 h 1587784"/>
              <a:gd name="connsiteX131" fmla="*/ 1178856 w 1843705"/>
              <a:gd name="connsiteY131" fmla="*/ 278020 h 1587784"/>
              <a:gd name="connsiteX132" fmla="*/ 1184087 w 1843705"/>
              <a:gd name="connsiteY132" fmla="*/ 163190 h 1587784"/>
              <a:gd name="connsiteX133" fmla="*/ 1190063 w 1843705"/>
              <a:gd name="connsiteY133" fmla="*/ 13429 h 1587784"/>
              <a:gd name="connsiteX134" fmla="*/ 1204677 w 1843705"/>
              <a:gd name="connsiteY134" fmla="*/ 101 h 1587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843705" h="1587784">
                <a:moveTo>
                  <a:pt x="39937" y="1277730"/>
                </a:moveTo>
                <a:lnTo>
                  <a:pt x="40005" y="1277730"/>
                </a:lnTo>
                <a:cubicBezTo>
                  <a:pt x="65284" y="1285578"/>
                  <a:pt x="88106" y="1293538"/>
                  <a:pt x="111401" y="1299695"/>
                </a:cubicBezTo>
                <a:cubicBezTo>
                  <a:pt x="149941" y="1309910"/>
                  <a:pt x="188661" y="1319607"/>
                  <a:pt x="227584" y="1328335"/>
                </a:cubicBezTo>
                <a:cubicBezTo>
                  <a:pt x="263237" y="1336318"/>
                  <a:pt x="299116" y="1343354"/>
                  <a:pt x="335108" y="1349645"/>
                </a:cubicBezTo>
                <a:cubicBezTo>
                  <a:pt x="363454" y="1354584"/>
                  <a:pt x="392094" y="1357786"/>
                  <a:pt x="420599" y="1361710"/>
                </a:cubicBezTo>
                <a:cubicBezTo>
                  <a:pt x="445450" y="1365138"/>
                  <a:pt x="470256" y="1368881"/>
                  <a:pt x="495152" y="1371768"/>
                </a:cubicBezTo>
                <a:cubicBezTo>
                  <a:pt x="512652" y="1373798"/>
                  <a:pt x="530287" y="1374880"/>
                  <a:pt x="547877" y="1375985"/>
                </a:cubicBezTo>
                <a:cubicBezTo>
                  <a:pt x="591310" y="1378736"/>
                  <a:pt x="634788" y="1380991"/>
                  <a:pt x="678222" y="1383990"/>
                </a:cubicBezTo>
                <a:cubicBezTo>
                  <a:pt x="721632" y="1386990"/>
                  <a:pt x="765021" y="1390688"/>
                  <a:pt x="808409" y="1394026"/>
                </a:cubicBezTo>
                <a:cubicBezTo>
                  <a:pt x="828615" y="1395582"/>
                  <a:pt x="848820" y="1397138"/>
                  <a:pt x="869049" y="1398401"/>
                </a:cubicBezTo>
                <a:cubicBezTo>
                  <a:pt x="912504" y="1401107"/>
                  <a:pt x="955983" y="1403317"/>
                  <a:pt x="999394" y="1406316"/>
                </a:cubicBezTo>
                <a:cubicBezTo>
                  <a:pt x="1043188" y="1409338"/>
                  <a:pt x="1086937" y="1413127"/>
                  <a:pt x="1130708" y="1416487"/>
                </a:cubicBezTo>
                <a:cubicBezTo>
                  <a:pt x="1150914" y="1418043"/>
                  <a:pt x="1171120" y="1419599"/>
                  <a:pt x="1191348" y="1420839"/>
                </a:cubicBezTo>
                <a:cubicBezTo>
                  <a:pt x="1235165" y="1423523"/>
                  <a:pt x="1279026" y="1425687"/>
                  <a:pt x="1322821" y="1428687"/>
                </a:cubicBezTo>
                <a:cubicBezTo>
                  <a:pt x="1366254" y="1431641"/>
                  <a:pt x="1409620" y="1435475"/>
                  <a:pt x="1453030" y="1438654"/>
                </a:cubicBezTo>
                <a:cubicBezTo>
                  <a:pt x="1477724" y="1440458"/>
                  <a:pt x="1502462" y="1441654"/>
                  <a:pt x="1527178" y="1443322"/>
                </a:cubicBezTo>
                <a:cubicBezTo>
                  <a:pt x="1554127" y="1445126"/>
                  <a:pt x="1581075" y="1447156"/>
                  <a:pt x="1608001" y="1449140"/>
                </a:cubicBezTo>
                <a:cubicBezTo>
                  <a:pt x="1630462" y="1450787"/>
                  <a:pt x="1652900" y="1452613"/>
                  <a:pt x="1675361" y="1454214"/>
                </a:cubicBezTo>
                <a:cubicBezTo>
                  <a:pt x="1713540" y="1456898"/>
                  <a:pt x="1751741" y="1459446"/>
                  <a:pt x="1789920" y="1462085"/>
                </a:cubicBezTo>
                <a:cubicBezTo>
                  <a:pt x="1791363" y="1462175"/>
                  <a:pt x="1792762" y="1462716"/>
                  <a:pt x="1795107" y="1463280"/>
                </a:cubicBezTo>
                <a:cubicBezTo>
                  <a:pt x="1782388" y="1494062"/>
                  <a:pt x="1776299" y="1527145"/>
                  <a:pt x="1751538" y="1551838"/>
                </a:cubicBezTo>
                <a:cubicBezTo>
                  <a:pt x="1726935" y="1576396"/>
                  <a:pt x="1696897" y="1587897"/>
                  <a:pt x="1663454" y="1587784"/>
                </a:cubicBezTo>
                <a:cubicBezTo>
                  <a:pt x="1506363" y="1587333"/>
                  <a:pt x="1349296" y="1586003"/>
                  <a:pt x="1192205" y="1584447"/>
                </a:cubicBezTo>
                <a:cubicBezTo>
                  <a:pt x="1091537" y="1583454"/>
                  <a:pt x="990869" y="1582124"/>
                  <a:pt x="890224" y="1579936"/>
                </a:cubicBezTo>
                <a:cubicBezTo>
                  <a:pt x="755820" y="1577005"/>
                  <a:pt x="621416" y="1573081"/>
                  <a:pt x="487034" y="1569631"/>
                </a:cubicBezTo>
                <a:cubicBezTo>
                  <a:pt x="434084" y="1568278"/>
                  <a:pt x="381089" y="1567488"/>
                  <a:pt x="328139" y="1565707"/>
                </a:cubicBezTo>
                <a:cubicBezTo>
                  <a:pt x="303536" y="1564872"/>
                  <a:pt x="282428" y="1553191"/>
                  <a:pt x="261839" y="1540878"/>
                </a:cubicBezTo>
                <a:cubicBezTo>
                  <a:pt x="217842" y="1514606"/>
                  <a:pt x="181535" y="1479246"/>
                  <a:pt x="147844" y="1441383"/>
                </a:cubicBezTo>
                <a:cubicBezTo>
                  <a:pt x="107139" y="1395627"/>
                  <a:pt x="72659" y="1345316"/>
                  <a:pt x="45665" y="1290133"/>
                </a:cubicBezTo>
                <a:cubicBezTo>
                  <a:pt x="44041" y="1286796"/>
                  <a:pt x="42530" y="1283390"/>
                  <a:pt x="39937" y="1277730"/>
                </a:cubicBezTo>
                <a:close/>
                <a:moveTo>
                  <a:pt x="0" y="1155751"/>
                </a:moveTo>
                <a:lnTo>
                  <a:pt x="23" y="1155751"/>
                </a:lnTo>
                <a:lnTo>
                  <a:pt x="26" y="1155763"/>
                </a:lnTo>
                <a:close/>
                <a:moveTo>
                  <a:pt x="1274088" y="179855"/>
                </a:moveTo>
                <a:lnTo>
                  <a:pt x="1274066" y="179878"/>
                </a:lnTo>
                <a:cubicBezTo>
                  <a:pt x="1284236" y="210502"/>
                  <a:pt x="1293979" y="241284"/>
                  <a:pt x="1304623" y="271728"/>
                </a:cubicBezTo>
                <a:cubicBezTo>
                  <a:pt x="1330173" y="344883"/>
                  <a:pt x="1354618" y="418490"/>
                  <a:pt x="1382333" y="490834"/>
                </a:cubicBezTo>
                <a:cubicBezTo>
                  <a:pt x="1419407" y="587600"/>
                  <a:pt x="1457609" y="684006"/>
                  <a:pt x="1498156" y="779374"/>
                </a:cubicBezTo>
                <a:cubicBezTo>
                  <a:pt x="1541905" y="882297"/>
                  <a:pt x="1591382" y="982537"/>
                  <a:pt x="1651458" y="1077161"/>
                </a:cubicBezTo>
                <a:cubicBezTo>
                  <a:pt x="1680436" y="1122782"/>
                  <a:pt x="1711849" y="1166576"/>
                  <a:pt x="1751201" y="1204078"/>
                </a:cubicBezTo>
                <a:cubicBezTo>
                  <a:pt x="1755440" y="1208115"/>
                  <a:pt x="1759951" y="1211858"/>
                  <a:pt x="1767009" y="1218082"/>
                </a:cubicBezTo>
                <a:cubicBezTo>
                  <a:pt x="1589239" y="1239754"/>
                  <a:pt x="1414536" y="1261064"/>
                  <a:pt x="1238255" y="1282578"/>
                </a:cubicBezTo>
                <a:cubicBezTo>
                  <a:pt x="1249666" y="914590"/>
                  <a:pt x="1261031" y="547550"/>
                  <a:pt x="1272420" y="180509"/>
                </a:cubicBezTo>
                <a:cubicBezTo>
                  <a:pt x="1272984" y="180283"/>
                  <a:pt x="1273525" y="180081"/>
                  <a:pt x="1274088" y="179855"/>
                </a:cubicBezTo>
                <a:close/>
                <a:moveTo>
                  <a:pt x="1146404" y="69738"/>
                </a:moveTo>
                <a:cubicBezTo>
                  <a:pt x="1147351" y="70866"/>
                  <a:pt x="1148298" y="72016"/>
                  <a:pt x="1149246" y="73143"/>
                </a:cubicBezTo>
                <a:cubicBezTo>
                  <a:pt x="1146494" y="80495"/>
                  <a:pt x="1143721" y="87846"/>
                  <a:pt x="1141014" y="95198"/>
                </a:cubicBezTo>
                <a:cubicBezTo>
                  <a:pt x="1116682" y="161588"/>
                  <a:pt x="1090568" y="227415"/>
                  <a:pt x="1068626" y="294594"/>
                </a:cubicBezTo>
                <a:cubicBezTo>
                  <a:pt x="1051780" y="346191"/>
                  <a:pt x="1039129" y="399254"/>
                  <a:pt x="1026658" y="452159"/>
                </a:cubicBezTo>
                <a:cubicBezTo>
                  <a:pt x="1015473" y="499674"/>
                  <a:pt x="1005347" y="547594"/>
                  <a:pt x="997838" y="595809"/>
                </a:cubicBezTo>
                <a:cubicBezTo>
                  <a:pt x="985074" y="677827"/>
                  <a:pt x="978061" y="760499"/>
                  <a:pt x="982255" y="843599"/>
                </a:cubicBezTo>
                <a:cubicBezTo>
                  <a:pt x="984533" y="888792"/>
                  <a:pt x="986946" y="934322"/>
                  <a:pt x="994275" y="978883"/>
                </a:cubicBezTo>
                <a:cubicBezTo>
                  <a:pt x="1010692" y="1078694"/>
                  <a:pt x="1044473" y="1172303"/>
                  <a:pt x="1103986" y="1255359"/>
                </a:cubicBezTo>
                <a:cubicBezTo>
                  <a:pt x="1104797" y="1256486"/>
                  <a:pt x="1105113" y="1257975"/>
                  <a:pt x="1106376" y="1260997"/>
                </a:cubicBezTo>
                <a:lnTo>
                  <a:pt x="1106376" y="1261019"/>
                </a:lnTo>
                <a:cubicBezTo>
                  <a:pt x="1078931" y="1259508"/>
                  <a:pt x="1053133" y="1258336"/>
                  <a:pt x="1027380" y="1256577"/>
                </a:cubicBezTo>
                <a:cubicBezTo>
                  <a:pt x="1002686" y="1254885"/>
                  <a:pt x="978015" y="1252608"/>
                  <a:pt x="953345" y="1250510"/>
                </a:cubicBezTo>
                <a:cubicBezTo>
                  <a:pt x="913362" y="1247128"/>
                  <a:pt x="873401" y="1243677"/>
                  <a:pt x="833441" y="1240317"/>
                </a:cubicBezTo>
                <a:cubicBezTo>
                  <a:pt x="813258" y="1238626"/>
                  <a:pt x="793052" y="1237341"/>
                  <a:pt x="772914" y="1235446"/>
                </a:cubicBezTo>
                <a:cubicBezTo>
                  <a:pt x="740463" y="1232402"/>
                  <a:pt x="708034" y="1229042"/>
                  <a:pt x="675583" y="1225794"/>
                </a:cubicBezTo>
                <a:cubicBezTo>
                  <a:pt x="662910" y="1224532"/>
                  <a:pt x="650259" y="1222502"/>
                  <a:pt x="637562" y="1222073"/>
                </a:cubicBezTo>
                <a:cubicBezTo>
                  <a:pt x="611651" y="1221194"/>
                  <a:pt x="589168" y="1210099"/>
                  <a:pt x="566887" y="1198891"/>
                </a:cubicBezTo>
                <a:cubicBezTo>
                  <a:pt x="489876" y="1160148"/>
                  <a:pt x="430296" y="1103861"/>
                  <a:pt x="394327" y="1024459"/>
                </a:cubicBezTo>
                <a:cubicBezTo>
                  <a:pt x="378992" y="990610"/>
                  <a:pt x="370355" y="955047"/>
                  <a:pt x="365529" y="918131"/>
                </a:cubicBezTo>
                <a:cubicBezTo>
                  <a:pt x="360162" y="877110"/>
                  <a:pt x="361538" y="836270"/>
                  <a:pt x="366747" y="795769"/>
                </a:cubicBezTo>
                <a:cubicBezTo>
                  <a:pt x="380481" y="688516"/>
                  <a:pt x="417848" y="589945"/>
                  <a:pt x="479232" y="500621"/>
                </a:cubicBezTo>
                <a:cubicBezTo>
                  <a:pt x="538112" y="414927"/>
                  <a:pt x="611990" y="344387"/>
                  <a:pt x="695834" y="283657"/>
                </a:cubicBezTo>
                <a:cubicBezTo>
                  <a:pt x="785294" y="218868"/>
                  <a:pt x="882128" y="167564"/>
                  <a:pt x="984510" y="126927"/>
                </a:cubicBezTo>
                <a:cubicBezTo>
                  <a:pt x="1037663" y="105842"/>
                  <a:pt x="1092394" y="88681"/>
                  <a:pt x="1146404" y="69738"/>
                </a:cubicBezTo>
                <a:close/>
                <a:moveTo>
                  <a:pt x="1204677" y="101"/>
                </a:moveTo>
                <a:cubicBezTo>
                  <a:pt x="1229979" y="1815"/>
                  <a:pt x="1229528" y="1341"/>
                  <a:pt x="1228039" y="26283"/>
                </a:cubicBezTo>
                <a:cubicBezTo>
                  <a:pt x="1226032" y="60019"/>
                  <a:pt x="1224725" y="93823"/>
                  <a:pt x="1223349" y="127604"/>
                </a:cubicBezTo>
                <a:cubicBezTo>
                  <a:pt x="1220462" y="198550"/>
                  <a:pt x="1217846" y="269496"/>
                  <a:pt x="1214892" y="340419"/>
                </a:cubicBezTo>
                <a:cubicBezTo>
                  <a:pt x="1211622" y="418851"/>
                  <a:pt x="1208330" y="497284"/>
                  <a:pt x="1204654" y="575694"/>
                </a:cubicBezTo>
                <a:cubicBezTo>
                  <a:pt x="1201519" y="642467"/>
                  <a:pt x="1197663" y="709218"/>
                  <a:pt x="1194483" y="775992"/>
                </a:cubicBezTo>
                <a:cubicBezTo>
                  <a:pt x="1192589" y="815772"/>
                  <a:pt x="1191529" y="855574"/>
                  <a:pt x="1189793" y="895354"/>
                </a:cubicBezTo>
                <a:cubicBezTo>
                  <a:pt x="1187831" y="939622"/>
                  <a:pt x="1185350" y="983867"/>
                  <a:pt x="1183411" y="1028158"/>
                </a:cubicBezTo>
                <a:cubicBezTo>
                  <a:pt x="1181629" y="1068682"/>
                  <a:pt x="1180457" y="1109251"/>
                  <a:pt x="1178698" y="1149775"/>
                </a:cubicBezTo>
                <a:cubicBezTo>
                  <a:pt x="1176939" y="1189939"/>
                  <a:pt x="1174729" y="1230057"/>
                  <a:pt x="1172857" y="1270198"/>
                </a:cubicBezTo>
                <a:cubicBezTo>
                  <a:pt x="1172135" y="1285578"/>
                  <a:pt x="1171549" y="1300980"/>
                  <a:pt x="1171684" y="1316382"/>
                </a:cubicBezTo>
                <a:cubicBezTo>
                  <a:pt x="1171707" y="1319134"/>
                  <a:pt x="1175315" y="1324027"/>
                  <a:pt x="1177660" y="1324298"/>
                </a:cubicBezTo>
                <a:cubicBezTo>
                  <a:pt x="1216403" y="1328515"/>
                  <a:pt x="1255213" y="1331965"/>
                  <a:pt x="1293979" y="1335957"/>
                </a:cubicBezTo>
                <a:cubicBezTo>
                  <a:pt x="1324175" y="1339069"/>
                  <a:pt x="1354280" y="1342948"/>
                  <a:pt x="1384476" y="1346014"/>
                </a:cubicBezTo>
                <a:cubicBezTo>
                  <a:pt x="1414289" y="1349059"/>
                  <a:pt x="1444191" y="1351427"/>
                  <a:pt x="1474026" y="1354291"/>
                </a:cubicBezTo>
                <a:cubicBezTo>
                  <a:pt x="1503117" y="1357087"/>
                  <a:pt x="1532208" y="1360154"/>
                  <a:pt x="1561299" y="1363063"/>
                </a:cubicBezTo>
                <a:cubicBezTo>
                  <a:pt x="1593750" y="1366310"/>
                  <a:pt x="1626201" y="1369490"/>
                  <a:pt x="1658629" y="1372737"/>
                </a:cubicBezTo>
                <a:cubicBezTo>
                  <a:pt x="1687720" y="1375647"/>
                  <a:pt x="1716811" y="1378578"/>
                  <a:pt x="1745902" y="1381487"/>
                </a:cubicBezTo>
                <a:cubicBezTo>
                  <a:pt x="1766784" y="1383584"/>
                  <a:pt x="1787689" y="1385546"/>
                  <a:pt x="1808548" y="1387779"/>
                </a:cubicBezTo>
                <a:cubicBezTo>
                  <a:pt x="1819982" y="1388997"/>
                  <a:pt x="1831370" y="1390665"/>
                  <a:pt x="1843705" y="1392244"/>
                </a:cubicBezTo>
                <a:cubicBezTo>
                  <a:pt x="1831573" y="1409270"/>
                  <a:pt x="1820545" y="1425191"/>
                  <a:pt x="1808819" y="1440616"/>
                </a:cubicBezTo>
                <a:cubicBezTo>
                  <a:pt x="1807150" y="1442803"/>
                  <a:pt x="1802076" y="1443300"/>
                  <a:pt x="1798648" y="1443119"/>
                </a:cubicBezTo>
                <a:cubicBezTo>
                  <a:pt x="1782930" y="1442240"/>
                  <a:pt x="1767212" y="1441045"/>
                  <a:pt x="1751539" y="1439601"/>
                </a:cubicBezTo>
                <a:cubicBezTo>
                  <a:pt x="1701499" y="1434956"/>
                  <a:pt x="1651503" y="1429882"/>
                  <a:pt x="1601440" y="1425462"/>
                </a:cubicBezTo>
                <a:cubicBezTo>
                  <a:pt x="1566328" y="1422372"/>
                  <a:pt x="1531103" y="1420365"/>
                  <a:pt x="1495968" y="1417366"/>
                </a:cubicBezTo>
                <a:cubicBezTo>
                  <a:pt x="1460473" y="1414322"/>
                  <a:pt x="1425045" y="1410623"/>
                  <a:pt x="1389573" y="1407263"/>
                </a:cubicBezTo>
                <a:cubicBezTo>
                  <a:pt x="1372772" y="1405662"/>
                  <a:pt x="1355971" y="1404061"/>
                  <a:pt x="1339126" y="1402730"/>
                </a:cubicBezTo>
                <a:cubicBezTo>
                  <a:pt x="1289423" y="1398761"/>
                  <a:pt x="1239653" y="1395243"/>
                  <a:pt x="1189973" y="1390981"/>
                </a:cubicBezTo>
                <a:cubicBezTo>
                  <a:pt x="1141398" y="1386809"/>
                  <a:pt x="1092936" y="1381645"/>
                  <a:pt x="1044361" y="1377451"/>
                </a:cubicBezTo>
                <a:cubicBezTo>
                  <a:pt x="994275" y="1373121"/>
                  <a:pt x="944144" y="1369670"/>
                  <a:pt x="894059" y="1365386"/>
                </a:cubicBezTo>
                <a:cubicBezTo>
                  <a:pt x="858947" y="1362387"/>
                  <a:pt x="823880" y="1358485"/>
                  <a:pt x="788790" y="1355283"/>
                </a:cubicBezTo>
                <a:cubicBezTo>
                  <a:pt x="768246" y="1353411"/>
                  <a:pt x="747657" y="1352261"/>
                  <a:pt x="727091" y="1350525"/>
                </a:cubicBezTo>
                <a:cubicBezTo>
                  <a:pt x="692723" y="1347616"/>
                  <a:pt x="658355" y="1344503"/>
                  <a:pt x="624010" y="1341414"/>
                </a:cubicBezTo>
                <a:cubicBezTo>
                  <a:pt x="590025" y="1338370"/>
                  <a:pt x="555996" y="1335596"/>
                  <a:pt x="522057" y="1332010"/>
                </a:cubicBezTo>
                <a:cubicBezTo>
                  <a:pt x="494544" y="1329101"/>
                  <a:pt x="467122" y="1325380"/>
                  <a:pt x="439700" y="1321614"/>
                </a:cubicBezTo>
                <a:cubicBezTo>
                  <a:pt x="412661" y="1317893"/>
                  <a:pt x="385668" y="1313992"/>
                  <a:pt x="358742" y="1309572"/>
                </a:cubicBezTo>
                <a:cubicBezTo>
                  <a:pt x="337003" y="1305986"/>
                  <a:pt x="315331" y="1301882"/>
                  <a:pt x="293772" y="1297349"/>
                </a:cubicBezTo>
                <a:cubicBezTo>
                  <a:pt x="268605" y="1292050"/>
                  <a:pt x="243461" y="1286570"/>
                  <a:pt x="218565" y="1280143"/>
                </a:cubicBezTo>
                <a:cubicBezTo>
                  <a:pt x="179619" y="1270085"/>
                  <a:pt x="140673" y="1259847"/>
                  <a:pt x="102134" y="1248323"/>
                </a:cubicBezTo>
                <a:cubicBezTo>
                  <a:pt x="76876" y="1240769"/>
                  <a:pt x="52386" y="1230621"/>
                  <a:pt x="27400" y="1222142"/>
                </a:cubicBezTo>
                <a:cubicBezTo>
                  <a:pt x="19281" y="1219390"/>
                  <a:pt x="14365" y="1215737"/>
                  <a:pt x="12606" y="1206378"/>
                </a:cubicBezTo>
                <a:lnTo>
                  <a:pt x="26" y="1155763"/>
                </a:lnTo>
                <a:lnTo>
                  <a:pt x="76290" y="1191903"/>
                </a:lnTo>
                <a:cubicBezTo>
                  <a:pt x="102449" y="1200921"/>
                  <a:pt x="129206" y="1207529"/>
                  <a:pt x="156166" y="1213595"/>
                </a:cubicBezTo>
                <a:cubicBezTo>
                  <a:pt x="183408" y="1219729"/>
                  <a:pt x="210582" y="1226494"/>
                  <a:pt x="238094" y="1231049"/>
                </a:cubicBezTo>
                <a:cubicBezTo>
                  <a:pt x="269079" y="1236168"/>
                  <a:pt x="300380" y="1239303"/>
                  <a:pt x="331590" y="1242979"/>
                </a:cubicBezTo>
                <a:cubicBezTo>
                  <a:pt x="360614" y="1246406"/>
                  <a:pt x="389682" y="1249586"/>
                  <a:pt x="418750" y="1252518"/>
                </a:cubicBezTo>
                <a:cubicBezTo>
                  <a:pt x="450840" y="1255743"/>
                  <a:pt x="482953" y="1258561"/>
                  <a:pt x="515066" y="1261516"/>
                </a:cubicBezTo>
                <a:cubicBezTo>
                  <a:pt x="546051" y="1264380"/>
                  <a:pt x="577036" y="1267199"/>
                  <a:pt x="608021" y="1270063"/>
                </a:cubicBezTo>
                <a:cubicBezTo>
                  <a:pt x="643855" y="1273355"/>
                  <a:pt x="679711" y="1276557"/>
                  <a:pt x="715544" y="1280030"/>
                </a:cubicBezTo>
                <a:cubicBezTo>
                  <a:pt x="748379" y="1283210"/>
                  <a:pt x="781191" y="1286705"/>
                  <a:pt x="814025" y="1290043"/>
                </a:cubicBezTo>
                <a:cubicBezTo>
                  <a:pt x="830081" y="1291666"/>
                  <a:pt x="846115" y="1293245"/>
                  <a:pt x="862171" y="1294778"/>
                </a:cubicBezTo>
                <a:cubicBezTo>
                  <a:pt x="912934" y="1299582"/>
                  <a:pt x="963696" y="1304295"/>
                  <a:pt x="1014436" y="1309166"/>
                </a:cubicBezTo>
                <a:cubicBezTo>
                  <a:pt x="1050991" y="1312661"/>
                  <a:pt x="1087546" y="1316179"/>
                  <a:pt x="1124079" y="1320126"/>
                </a:cubicBezTo>
                <a:cubicBezTo>
                  <a:pt x="1132491" y="1321028"/>
                  <a:pt x="1133528" y="1316630"/>
                  <a:pt x="1133776" y="1310316"/>
                </a:cubicBezTo>
                <a:cubicBezTo>
                  <a:pt x="1135129" y="1275791"/>
                  <a:pt x="1136460" y="1241242"/>
                  <a:pt x="1137926" y="1206717"/>
                </a:cubicBezTo>
                <a:cubicBezTo>
                  <a:pt x="1139842" y="1161682"/>
                  <a:pt x="1141985" y="1116670"/>
                  <a:pt x="1143879" y="1071636"/>
                </a:cubicBezTo>
                <a:cubicBezTo>
                  <a:pt x="1145954" y="1022091"/>
                  <a:pt x="1147780" y="972547"/>
                  <a:pt x="1149878" y="923002"/>
                </a:cubicBezTo>
                <a:cubicBezTo>
                  <a:pt x="1152245" y="867459"/>
                  <a:pt x="1154816" y="811938"/>
                  <a:pt x="1157252" y="756418"/>
                </a:cubicBezTo>
                <a:cubicBezTo>
                  <a:pt x="1159529" y="704640"/>
                  <a:pt x="1161559" y="652841"/>
                  <a:pt x="1164040" y="601086"/>
                </a:cubicBezTo>
                <a:cubicBezTo>
                  <a:pt x="1167310" y="532801"/>
                  <a:pt x="1171053" y="464539"/>
                  <a:pt x="1174278" y="396255"/>
                </a:cubicBezTo>
                <a:cubicBezTo>
                  <a:pt x="1176127" y="356858"/>
                  <a:pt x="1177209" y="317417"/>
                  <a:pt x="1178856" y="278020"/>
                </a:cubicBezTo>
                <a:cubicBezTo>
                  <a:pt x="1180457" y="239728"/>
                  <a:pt x="1182441" y="201459"/>
                  <a:pt x="1184087" y="163190"/>
                </a:cubicBezTo>
                <a:cubicBezTo>
                  <a:pt x="1186252" y="113284"/>
                  <a:pt x="1188575" y="63357"/>
                  <a:pt x="1190063" y="13429"/>
                </a:cubicBezTo>
                <a:cubicBezTo>
                  <a:pt x="1190402" y="2356"/>
                  <a:pt x="1194032" y="-621"/>
                  <a:pt x="1204677" y="101"/>
                </a:cubicBezTo>
                <a:close/>
              </a:path>
            </a:pathLst>
          </a:custGeom>
          <a:gradFill>
            <a:gsLst>
              <a:gs pos="100000">
                <a:schemeClr val="accent1">
                  <a:alpha val="44000"/>
                </a:schemeClr>
              </a:gs>
              <a:gs pos="72000">
                <a:schemeClr val="accent1"/>
              </a:gs>
              <a:gs pos="0">
                <a:schemeClr val="accent1">
                  <a:alpha val="44000"/>
                </a:schemeClr>
              </a:gs>
              <a:gs pos="30000">
                <a:schemeClr val="accent1"/>
              </a:gs>
            </a:gsLst>
            <a:lin ang="5400000" scaled="1"/>
          </a:gradFill>
          <a:ln w="224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 sz="1350" dirty="0"/>
          </a:p>
        </p:txBody>
      </p:sp>
      <p:pic>
        <p:nvPicPr>
          <p:cNvPr id="37" name="图片 36"/>
          <p:cNvPicPr>
            <a:picLocks noChangeAspect="1"/>
          </p:cNvPicPr>
          <p:nvPr>
            <p:custDataLst>
              <p:tags r:id="rId58"/>
            </p:custDataLst>
          </p:nvPr>
        </p:nvPicPr>
        <p:blipFill>
          <a:blip r:embed="rId59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0">
                    <a14:imgEffect>
                      <a14:brightnessContrast bright="100000" contrast="50000"/>
                    </a14:imgEffect>
                  </a14:imgLayer>
                </a14:imgProps>
              </a:ext>
            </a:extLst>
          </a:blip>
          <a:srcRect t="25345" b="27155"/>
          <a:stretch>
            <a:fillRect/>
          </a:stretch>
        </p:blipFill>
        <p:spPr>
          <a:xfrm>
            <a:off x="410810" y="4911915"/>
            <a:ext cx="3072650" cy="741548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ctrTitle"/>
            <p:custDataLst>
              <p:tags r:id="rId61"/>
            </p:custDataLst>
          </p:nvPr>
        </p:nvSpPr>
        <p:spPr>
          <a:xfrm>
            <a:off x="628650" y="2840917"/>
            <a:ext cx="7886700" cy="726980"/>
          </a:xfrm>
        </p:spPr>
        <p:txBody>
          <a:bodyPr wrap="square" anchor="b">
            <a:normAutofit/>
          </a:bodyPr>
          <a:lstStyle>
            <a:lvl1pPr algn="r">
              <a:lnSpc>
                <a:spcPct val="100000"/>
              </a:lnSpc>
              <a:defRPr sz="45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62"/>
            </p:custDataLst>
          </p:nvPr>
        </p:nvSpPr>
        <p:spPr>
          <a:xfrm>
            <a:off x="4157734" y="3954562"/>
            <a:ext cx="4357615" cy="729000"/>
          </a:xfrm>
        </p:spPr>
        <p:txBody>
          <a:bodyPr wrap="square">
            <a:normAutofit/>
          </a:bodyPr>
          <a:lstStyle>
            <a:lvl1pPr marL="0" indent="0" algn="r">
              <a:lnSpc>
                <a:spcPct val="100000"/>
              </a:lnSpc>
              <a:buNone/>
              <a:defRPr sz="1200" spc="1000" baseline="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63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64"/>
            </p:custDataLst>
          </p:nvPr>
        </p:nvSpPr>
        <p:spPr>
          <a:xfrm>
            <a:off x="3028950" y="6401991"/>
            <a:ext cx="3086100" cy="273844"/>
          </a:xfrm>
        </p:spPr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5"/>
            </p:custDataLst>
          </p:nvPr>
        </p:nvSpPr>
        <p:spPr>
          <a:xfrm>
            <a:off x="6457950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公司名占位符 6"/>
          <p:cNvSpPr>
            <a:spLocks noGrp="1"/>
          </p:cNvSpPr>
          <p:nvPr>
            <p:ph type="body" sz="quarter" idx="13" hasCustomPrompt="1"/>
            <p:custDataLst>
              <p:tags r:id="rId66"/>
            </p:custDataLst>
          </p:nvPr>
        </p:nvSpPr>
        <p:spPr>
          <a:xfrm>
            <a:off x="628648" y="567000"/>
            <a:ext cx="2160000" cy="378000"/>
          </a:xfrm>
        </p:spPr>
        <p:txBody>
          <a:bodyPr wrap="square" anchor="ctr">
            <a:normAutofit/>
          </a:bodyPr>
          <a:lstStyle>
            <a:lvl1pPr marL="0" indent="0">
              <a:lnSpc>
                <a:spcPct val="100000"/>
              </a:lnSpc>
              <a:buNone/>
              <a:tabLst>
                <a:tab pos="2603500" algn="l"/>
              </a:tabLst>
              <a:defRPr sz="105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公司名</a:t>
            </a:r>
            <a:endParaRPr lang="zh-CN" altLang="en-US" dirty="0"/>
          </a:p>
        </p:txBody>
      </p:sp>
      <p:sp>
        <p:nvSpPr>
          <p:cNvPr id="24" name="署名占位符 10"/>
          <p:cNvSpPr>
            <a:spLocks noGrp="1"/>
          </p:cNvSpPr>
          <p:nvPr>
            <p:ph type="body" sz="quarter" idx="17" hasCustomPrompt="1"/>
            <p:custDataLst>
              <p:tags r:id="rId67"/>
            </p:custDataLst>
          </p:nvPr>
        </p:nvSpPr>
        <p:spPr>
          <a:xfrm>
            <a:off x="6355350" y="5607000"/>
            <a:ext cx="2160000" cy="378000"/>
          </a:xfrm>
          <a:prstGeom prst="homePlate">
            <a:avLst/>
          </a:pr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0" scaled="1"/>
            <a:tileRect/>
          </a:gradFill>
        </p:spPr>
        <p:txBody>
          <a:bodyPr wrap="square" rIns="18000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9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zh-CN" altLang="en-US" dirty="0"/>
              <a:t>署名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21970" y="450000"/>
            <a:ext cx="8100000" cy="540000"/>
          </a:xfrm>
        </p:spPr>
        <p:txBody>
          <a:bodyPr wrap="square">
            <a:normAutofit/>
          </a:bodyPr>
          <a:lstStyle>
            <a:lvl1pPr>
              <a:defRPr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bg2"/>
                    </a:gs>
                  </a:gsLst>
                  <a:lin ang="5400000" scaled="1"/>
                  <a:tileRect/>
                </a:gradFill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>
          <a:xfrm>
            <a:off x="521970" y="1910952"/>
            <a:ext cx="8100000" cy="3655219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76000">
                <a:schemeClr val="bg2">
                  <a:lumMod val="25000"/>
                </a:schemeClr>
              </a:gs>
            </a:gsLst>
            <a:lin ang="27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/>
          </a:p>
        </p:txBody>
      </p:sp>
      <p:sp>
        <p:nvSpPr>
          <p:cNvPr id="4" name="任意多边形: 形状 3"/>
          <p:cNvSpPr/>
          <p:nvPr userDrawn="1">
            <p:custDataLst>
              <p:tags r:id="rId3"/>
            </p:custDataLst>
          </p:nvPr>
        </p:nvSpPr>
        <p:spPr>
          <a:xfrm>
            <a:off x="5656096" y="0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5" name="任意多边形: 形状 4"/>
          <p:cNvSpPr/>
          <p:nvPr userDrawn="1">
            <p:custDataLst>
              <p:tags r:id="rId4"/>
            </p:custDataLst>
          </p:nvPr>
        </p:nvSpPr>
        <p:spPr>
          <a:xfrm flipH="1">
            <a:off x="0" y="0"/>
            <a:ext cx="4578475" cy="2868303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20000"/>
                </a:schemeClr>
              </a:gs>
              <a:gs pos="88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6" name="任意多边形: 形状 5"/>
          <p:cNvSpPr/>
          <p:nvPr userDrawn="1">
            <p:custDataLst>
              <p:tags r:id="rId5"/>
            </p:custDataLst>
          </p:nvPr>
        </p:nvSpPr>
        <p:spPr>
          <a:xfrm flipV="1">
            <a:off x="5738551" y="4724568"/>
            <a:ext cx="3405449" cy="2133431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solidFill>
            <a:schemeClr val="accent1">
              <a:alpha val="2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10" name="任意多边形: 形状 9"/>
          <p:cNvSpPr/>
          <p:nvPr userDrawn="1">
            <p:custDataLst>
              <p:tags r:id="rId6"/>
            </p:custDataLst>
          </p:nvPr>
        </p:nvSpPr>
        <p:spPr>
          <a:xfrm flipH="1" flipV="1">
            <a:off x="0" y="5088863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3" name="任意多边形: 形状 12"/>
          <p:cNvSpPr/>
          <p:nvPr>
            <p:custDataLst>
              <p:tags r:id="rId7"/>
            </p:custDataLst>
          </p:nvPr>
        </p:nvSpPr>
        <p:spPr>
          <a:xfrm rot="10800000">
            <a:off x="0" y="0"/>
            <a:ext cx="3114718" cy="1869193"/>
          </a:xfrm>
          <a:custGeom>
            <a:avLst/>
            <a:gdLst>
              <a:gd name="connsiteX0" fmla="*/ 0 w 6259390"/>
              <a:gd name="connsiteY0" fmla="*/ 0 h 1889034"/>
              <a:gd name="connsiteX1" fmla="*/ 3334615 w 6259390"/>
              <a:gd name="connsiteY1" fmla="*/ 740196 h 1889034"/>
              <a:gd name="connsiteX2" fmla="*/ 6113741 w 6259390"/>
              <a:gd name="connsiteY2" fmla="*/ 1799684 h 1889034"/>
              <a:gd name="connsiteX3" fmla="*/ 6259390 w 6259390"/>
              <a:gd name="connsiteY3" fmla="*/ 1889034 h 1889034"/>
              <a:gd name="connsiteX4" fmla="*/ 6183845 w 6259390"/>
              <a:gd name="connsiteY4" fmla="*/ 1889034 h 1889034"/>
              <a:gd name="connsiteX5" fmla="*/ 6096953 w 6259390"/>
              <a:gd name="connsiteY5" fmla="*/ 1838895 h 1889034"/>
              <a:gd name="connsiteX6" fmla="*/ 3785586 w 6259390"/>
              <a:gd name="connsiteY6" fmla="*/ 927449 h 1889034"/>
              <a:gd name="connsiteX7" fmla="*/ 0 w 6259390"/>
              <a:gd name="connsiteY7" fmla="*/ 135 h 188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59390" h="1889034">
                <a:moveTo>
                  <a:pt x="0" y="0"/>
                </a:moveTo>
                <a:cubicBezTo>
                  <a:pt x="0" y="0"/>
                  <a:pt x="425164" y="50983"/>
                  <a:pt x="3334615" y="740196"/>
                </a:cubicBezTo>
                <a:cubicBezTo>
                  <a:pt x="4607500" y="1041727"/>
                  <a:pt x="5508179" y="1445591"/>
                  <a:pt x="6113741" y="1799684"/>
                </a:cubicBezTo>
                <a:lnTo>
                  <a:pt x="6259390" y="1889034"/>
                </a:lnTo>
                <a:lnTo>
                  <a:pt x="6183845" y="1889034"/>
                </a:lnTo>
                <a:lnTo>
                  <a:pt x="6096953" y="1838895"/>
                </a:lnTo>
                <a:cubicBezTo>
                  <a:pt x="5248565" y="1371785"/>
                  <a:pt x="4309101" y="1088252"/>
                  <a:pt x="3785586" y="927449"/>
                </a:cubicBezTo>
                <a:cubicBezTo>
                  <a:pt x="3024108" y="693553"/>
                  <a:pt x="0" y="135"/>
                  <a:pt x="0" y="135"/>
                </a:cubicBezTo>
                <a:close/>
              </a:path>
            </a:pathLst>
          </a:custGeom>
          <a:gradFill flip="none" rotWithShape="1">
            <a:gsLst>
              <a:gs pos="2000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14" name="任意多边形: 形状 13"/>
          <p:cNvSpPr/>
          <p:nvPr>
            <p:custDataLst>
              <p:tags r:id="rId8"/>
            </p:custDataLst>
          </p:nvPr>
        </p:nvSpPr>
        <p:spPr>
          <a:xfrm rot="10800000">
            <a:off x="802010" y="0"/>
            <a:ext cx="1670131" cy="1576581"/>
          </a:xfrm>
          <a:custGeom>
            <a:avLst/>
            <a:gdLst>
              <a:gd name="connsiteX0" fmla="*/ 0 w 3356325"/>
              <a:gd name="connsiteY0" fmla="*/ 0 h 1593315"/>
              <a:gd name="connsiteX1" fmla="*/ 3071608 w 3356325"/>
              <a:gd name="connsiteY1" fmla="*/ 1334405 h 1593315"/>
              <a:gd name="connsiteX2" fmla="*/ 3303473 w 3356325"/>
              <a:gd name="connsiteY2" fmla="*/ 1533847 h 1593315"/>
              <a:gd name="connsiteX3" fmla="*/ 3356325 w 3356325"/>
              <a:gd name="connsiteY3" fmla="*/ 1593315 h 1593315"/>
              <a:gd name="connsiteX4" fmla="*/ 3243219 w 3356325"/>
              <a:gd name="connsiteY4" fmla="*/ 1593315 h 1593315"/>
              <a:gd name="connsiteX5" fmla="*/ 3129017 w 3356325"/>
              <a:gd name="connsiteY5" fmla="*/ 1468109 h 1593315"/>
              <a:gd name="connsiteX6" fmla="*/ 2876206 w 3356325"/>
              <a:gd name="connsiteY6" fmla="*/ 1252616 h 1593315"/>
              <a:gd name="connsiteX7" fmla="*/ 0 w 3356325"/>
              <a:gd name="connsiteY7" fmla="*/ 0 h 15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6325" h="1593315">
                <a:moveTo>
                  <a:pt x="0" y="0"/>
                </a:moveTo>
                <a:cubicBezTo>
                  <a:pt x="1402057" y="439996"/>
                  <a:pt x="2378550" y="814977"/>
                  <a:pt x="3071608" y="1334405"/>
                </a:cubicBezTo>
                <a:cubicBezTo>
                  <a:pt x="3158240" y="1399334"/>
                  <a:pt x="3235171" y="1466324"/>
                  <a:pt x="3303473" y="1533847"/>
                </a:cubicBezTo>
                <a:lnTo>
                  <a:pt x="3356325" y="1593315"/>
                </a:lnTo>
                <a:lnTo>
                  <a:pt x="3243219" y="1593315"/>
                </a:lnTo>
                <a:lnTo>
                  <a:pt x="3129017" y="1468109"/>
                </a:lnTo>
                <a:cubicBezTo>
                  <a:pt x="3054124" y="1395365"/>
                  <a:pt x="2970205" y="1323003"/>
                  <a:pt x="2876206" y="1252616"/>
                </a:cubicBezTo>
                <a:cubicBezTo>
                  <a:pt x="2181606" y="732495"/>
                  <a:pt x="1110394" y="407557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76000">
                <a:schemeClr val="accent2">
                  <a:alpha val="4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15" name="任意多边形: 形状 14"/>
          <p:cNvSpPr/>
          <p:nvPr>
            <p:custDataLst>
              <p:tags r:id="rId9"/>
            </p:custDataLst>
          </p:nvPr>
        </p:nvSpPr>
        <p:spPr>
          <a:xfrm rot="10800000">
            <a:off x="0" y="918820"/>
            <a:ext cx="2824750" cy="673268"/>
          </a:xfrm>
          <a:custGeom>
            <a:avLst/>
            <a:gdLst>
              <a:gd name="connsiteX0" fmla="*/ 3766333 w 3766333"/>
              <a:gd name="connsiteY0" fmla="*/ 897690 h 897690"/>
              <a:gd name="connsiteX1" fmla="*/ 3677288 w 3766333"/>
              <a:gd name="connsiteY1" fmla="*/ 866854 h 897690"/>
              <a:gd name="connsiteX2" fmla="*/ 2977374 w 3766333"/>
              <a:gd name="connsiteY2" fmla="*/ 650119 h 897690"/>
              <a:gd name="connsiteX3" fmla="*/ 0 w 3766333"/>
              <a:gd name="connsiteY3" fmla="*/ 6167 h 897690"/>
              <a:gd name="connsiteX4" fmla="*/ 21066 w 3766333"/>
              <a:gd name="connsiteY4" fmla="*/ 1 h 897690"/>
              <a:gd name="connsiteX5" fmla="*/ 2990201 w 3766333"/>
              <a:gd name="connsiteY5" fmla="*/ 569325 h 897690"/>
              <a:gd name="connsiteX6" fmla="*/ 3686630 w 3766333"/>
              <a:gd name="connsiteY6" fmla="*/ 799117 h 897690"/>
              <a:gd name="connsiteX7" fmla="*/ 3766333 w 3766333"/>
              <a:gd name="connsiteY7" fmla="*/ 829751 h 89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66333" h="897690">
                <a:moveTo>
                  <a:pt x="3766333" y="897690"/>
                </a:moveTo>
                <a:lnTo>
                  <a:pt x="3677288" y="866854"/>
                </a:lnTo>
                <a:cubicBezTo>
                  <a:pt x="3434117" y="784963"/>
                  <a:pt x="3191650" y="708483"/>
                  <a:pt x="2977374" y="650119"/>
                </a:cubicBezTo>
                <a:cubicBezTo>
                  <a:pt x="2120268" y="416665"/>
                  <a:pt x="0" y="6167"/>
                  <a:pt x="0" y="6167"/>
                </a:cubicBezTo>
                <a:cubicBezTo>
                  <a:pt x="0" y="6206"/>
                  <a:pt x="21066" y="-38"/>
                  <a:pt x="21066" y="1"/>
                </a:cubicBezTo>
                <a:cubicBezTo>
                  <a:pt x="354865" y="23186"/>
                  <a:pt x="2136607" y="334842"/>
                  <a:pt x="2990201" y="569325"/>
                </a:cubicBezTo>
                <a:cubicBezTo>
                  <a:pt x="3203600" y="627945"/>
                  <a:pt x="3444827" y="709603"/>
                  <a:pt x="3686630" y="799117"/>
                </a:cubicBezTo>
                <a:lnTo>
                  <a:pt x="3766333" y="829751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16" name="任意多边形: 形状 15"/>
          <p:cNvSpPr/>
          <p:nvPr>
            <p:custDataLst>
              <p:tags r:id="rId10"/>
            </p:custDataLst>
          </p:nvPr>
        </p:nvSpPr>
        <p:spPr>
          <a:xfrm rot="10800000">
            <a:off x="0" y="4250"/>
            <a:ext cx="3465739" cy="1628215"/>
          </a:xfrm>
          <a:custGeom>
            <a:avLst/>
            <a:gdLst>
              <a:gd name="connsiteX0" fmla="*/ 0 w 4620985"/>
              <a:gd name="connsiteY0" fmla="*/ 4721 h 1628215"/>
              <a:gd name="connsiteX1" fmla="*/ 120582 w 4620985"/>
              <a:gd name="connsiteY1" fmla="*/ 316 h 1628215"/>
              <a:gd name="connsiteX2" fmla="*/ 264236 w 4620985"/>
              <a:gd name="connsiteY2" fmla="*/ 1153 h 1628215"/>
              <a:gd name="connsiteX3" fmla="*/ 320893 w 4620985"/>
              <a:gd name="connsiteY3" fmla="*/ 3649 h 1628215"/>
              <a:gd name="connsiteX4" fmla="*/ 239369 w 4620985"/>
              <a:gd name="connsiteY4" fmla="*/ 1680 h 1628215"/>
              <a:gd name="connsiteX5" fmla="*/ 0 w 4620985"/>
              <a:gd name="connsiteY5" fmla="*/ 4721 h 1628215"/>
              <a:gd name="connsiteX6" fmla="*/ 4620985 w 4620985"/>
              <a:gd name="connsiteY6" fmla="*/ 1628215 h 1628215"/>
              <a:gd name="connsiteX7" fmla="*/ 4274970 w 4620985"/>
              <a:gd name="connsiteY7" fmla="*/ 1628215 h 1628215"/>
              <a:gd name="connsiteX8" fmla="*/ 4271974 w 4620985"/>
              <a:gd name="connsiteY8" fmla="*/ 1625479 h 1628215"/>
              <a:gd name="connsiteX9" fmla="*/ 457173 w 4620985"/>
              <a:gd name="connsiteY9" fmla="*/ 9653 h 1628215"/>
              <a:gd name="connsiteX10" fmla="*/ 320893 w 4620985"/>
              <a:gd name="connsiteY10" fmla="*/ 3649 h 1628215"/>
              <a:gd name="connsiteX11" fmla="*/ 483489 w 4620985"/>
              <a:gd name="connsiteY11" fmla="*/ 7577 h 1628215"/>
              <a:gd name="connsiteX12" fmla="*/ 4551106 w 4620985"/>
              <a:gd name="connsiteY12" fmla="*/ 904886 h 1628215"/>
              <a:gd name="connsiteX13" fmla="*/ 4620985 w 4620985"/>
              <a:gd name="connsiteY13" fmla="*/ 929805 h 162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20985" h="1628215">
                <a:moveTo>
                  <a:pt x="0" y="4721"/>
                </a:moveTo>
                <a:cubicBezTo>
                  <a:pt x="0" y="4721"/>
                  <a:pt x="42291" y="1373"/>
                  <a:pt x="120582" y="316"/>
                </a:cubicBezTo>
                <a:cubicBezTo>
                  <a:pt x="159729" y="-214"/>
                  <a:pt x="207875" y="-169"/>
                  <a:pt x="264236" y="1153"/>
                </a:cubicBezTo>
                <a:lnTo>
                  <a:pt x="320893" y="3649"/>
                </a:lnTo>
                <a:lnTo>
                  <a:pt x="239369" y="1680"/>
                </a:lnTo>
                <a:cubicBezTo>
                  <a:pt x="158742" y="1172"/>
                  <a:pt x="78907" y="2153"/>
                  <a:pt x="0" y="4721"/>
                </a:cubicBezTo>
                <a:close/>
                <a:moveTo>
                  <a:pt x="4620985" y="1628215"/>
                </a:moveTo>
                <a:lnTo>
                  <a:pt x="4274970" y="1628215"/>
                </a:lnTo>
                <a:lnTo>
                  <a:pt x="4271974" y="1625479"/>
                </a:lnTo>
                <a:cubicBezTo>
                  <a:pt x="2788165" y="324397"/>
                  <a:pt x="1213201" y="57755"/>
                  <a:pt x="457173" y="9653"/>
                </a:cubicBezTo>
                <a:lnTo>
                  <a:pt x="320893" y="3649"/>
                </a:lnTo>
                <a:lnTo>
                  <a:pt x="483489" y="7577"/>
                </a:lnTo>
                <a:cubicBezTo>
                  <a:pt x="1868512" y="64794"/>
                  <a:pt x="3440616" y="518684"/>
                  <a:pt x="4551106" y="904886"/>
                </a:cubicBezTo>
                <a:lnTo>
                  <a:pt x="4620985" y="929805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26000">
                <a:schemeClr val="accent2">
                  <a:alpha val="6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17" name="任意多边形: 形状 16"/>
          <p:cNvSpPr/>
          <p:nvPr>
            <p:custDataLst>
              <p:tags r:id="rId11"/>
            </p:custDataLst>
          </p:nvPr>
        </p:nvSpPr>
        <p:spPr>
          <a:xfrm rot="10800000">
            <a:off x="738555" y="4250"/>
            <a:ext cx="2351834" cy="1523027"/>
          </a:xfrm>
          <a:custGeom>
            <a:avLst/>
            <a:gdLst>
              <a:gd name="connsiteX0" fmla="*/ 182273 w 4726284"/>
              <a:gd name="connsiteY0" fmla="*/ 0 h 1539194"/>
              <a:gd name="connsiteX1" fmla="*/ 439081 w 4726284"/>
              <a:gd name="connsiteY1" fmla="*/ 14856 h 1539194"/>
              <a:gd name="connsiteX2" fmla="*/ 3213390 w 4726284"/>
              <a:gd name="connsiteY2" fmla="*/ 584351 h 1539194"/>
              <a:gd name="connsiteX3" fmla="*/ 4565418 w 4726284"/>
              <a:gd name="connsiteY3" fmla="*/ 1329408 h 1539194"/>
              <a:gd name="connsiteX4" fmla="*/ 4726284 w 4726284"/>
              <a:gd name="connsiteY4" fmla="*/ 1539194 h 1539194"/>
              <a:gd name="connsiteX5" fmla="*/ 3487978 w 4726284"/>
              <a:gd name="connsiteY5" fmla="*/ 1539194 h 1539194"/>
              <a:gd name="connsiteX6" fmla="*/ 3486370 w 4726284"/>
              <a:gd name="connsiteY6" fmla="*/ 1524472 h 1539194"/>
              <a:gd name="connsiteX7" fmla="*/ 2817756 w 4726284"/>
              <a:gd name="connsiteY7" fmla="*/ 665641 h 1539194"/>
              <a:gd name="connsiteX8" fmla="*/ 0 w 4726284"/>
              <a:gd name="connsiteY8" fmla="*/ 9477 h 1539194"/>
              <a:gd name="connsiteX9" fmla="*/ 174520 w 4726284"/>
              <a:gd name="connsiteY9" fmla="*/ 104 h 153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26284" h="1539194">
                <a:moveTo>
                  <a:pt x="182273" y="0"/>
                </a:moveTo>
                <a:lnTo>
                  <a:pt x="439081" y="14856"/>
                </a:lnTo>
                <a:cubicBezTo>
                  <a:pt x="1094839" y="62900"/>
                  <a:pt x="1821047" y="192719"/>
                  <a:pt x="3213390" y="584351"/>
                </a:cubicBezTo>
                <a:cubicBezTo>
                  <a:pt x="3891438" y="775088"/>
                  <a:pt x="4308702" y="1054566"/>
                  <a:pt x="4565418" y="1329408"/>
                </a:cubicBezTo>
                <a:lnTo>
                  <a:pt x="4726284" y="1539194"/>
                </a:lnTo>
                <a:lnTo>
                  <a:pt x="3487978" y="1539194"/>
                </a:lnTo>
                <a:lnTo>
                  <a:pt x="3486370" y="1524472"/>
                </a:lnTo>
                <a:cubicBezTo>
                  <a:pt x="3431718" y="1254617"/>
                  <a:pt x="3244638" y="987284"/>
                  <a:pt x="2817756" y="665641"/>
                </a:cubicBezTo>
                <a:cubicBezTo>
                  <a:pt x="2131621" y="148716"/>
                  <a:pt x="0" y="9477"/>
                  <a:pt x="0" y="9477"/>
                </a:cubicBezTo>
                <a:cubicBezTo>
                  <a:pt x="37603" y="4058"/>
                  <a:pt x="110762" y="1403"/>
                  <a:pt x="174520" y="10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19" name="任意多边形: 形状 18"/>
          <p:cNvSpPr/>
          <p:nvPr userDrawn="1">
            <p:custDataLst>
              <p:tags r:id="rId12"/>
            </p:custDataLst>
          </p:nvPr>
        </p:nvSpPr>
        <p:spPr>
          <a:xfrm rot="10800000" flipH="1">
            <a:off x="6029282" y="4251"/>
            <a:ext cx="3114718" cy="1869193"/>
          </a:xfrm>
          <a:custGeom>
            <a:avLst/>
            <a:gdLst>
              <a:gd name="connsiteX0" fmla="*/ 0 w 6259390"/>
              <a:gd name="connsiteY0" fmla="*/ 0 h 1889034"/>
              <a:gd name="connsiteX1" fmla="*/ 3334615 w 6259390"/>
              <a:gd name="connsiteY1" fmla="*/ 740196 h 1889034"/>
              <a:gd name="connsiteX2" fmla="*/ 6113741 w 6259390"/>
              <a:gd name="connsiteY2" fmla="*/ 1799684 h 1889034"/>
              <a:gd name="connsiteX3" fmla="*/ 6259390 w 6259390"/>
              <a:gd name="connsiteY3" fmla="*/ 1889034 h 1889034"/>
              <a:gd name="connsiteX4" fmla="*/ 6183845 w 6259390"/>
              <a:gd name="connsiteY4" fmla="*/ 1889034 h 1889034"/>
              <a:gd name="connsiteX5" fmla="*/ 6096953 w 6259390"/>
              <a:gd name="connsiteY5" fmla="*/ 1838895 h 1889034"/>
              <a:gd name="connsiteX6" fmla="*/ 3785586 w 6259390"/>
              <a:gd name="connsiteY6" fmla="*/ 927449 h 1889034"/>
              <a:gd name="connsiteX7" fmla="*/ 0 w 6259390"/>
              <a:gd name="connsiteY7" fmla="*/ 135 h 188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59390" h="1889034">
                <a:moveTo>
                  <a:pt x="0" y="0"/>
                </a:moveTo>
                <a:cubicBezTo>
                  <a:pt x="0" y="0"/>
                  <a:pt x="425164" y="50983"/>
                  <a:pt x="3334615" y="740196"/>
                </a:cubicBezTo>
                <a:cubicBezTo>
                  <a:pt x="4607500" y="1041727"/>
                  <a:pt x="5508179" y="1445591"/>
                  <a:pt x="6113741" y="1799684"/>
                </a:cubicBezTo>
                <a:lnTo>
                  <a:pt x="6259390" y="1889034"/>
                </a:lnTo>
                <a:lnTo>
                  <a:pt x="6183845" y="1889034"/>
                </a:lnTo>
                <a:lnTo>
                  <a:pt x="6096953" y="1838895"/>
                </a:lnTo>
                <a:cubicBezTo>
                  <a:pt x="5248565" y="1371785"/>
                  <a:pt x="4309101" y="1088252"/>
                  <a:pt x="3785586" y="927449"/>
                </a:cubicBezTo>
                <a:cubicBezTo>
                  <a:pt x="3024108" y="693553"/>
                  <a:pt x="0" y="135"/>
                  <a:pt x="0" y="135"/>
                </a:cubicBezTo>
                <a:close/>
              </a:path>
            </a:pathLst>
          </a:custGeom>
          <a:gradFill flip="none" rotWithShape="1">
            <a:gsLst>
              <a:gs pos="20000">
                <a:schemeClr val="accent2">
                  <a:lumMod val="20000"/>
                  <a:lumOff val="80000"/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20" name="任意多边形: 形状 19"/>
          <p:cNvSpPr/>
          <p:nvPr userDrawn="1">
            <p:custDataLst>
              <p:tags r:id="rId13"/>
            </p:custDataLst>
          </p:nvPr>
        </p:nvSpPr>
        <p:spPr>
          <a:xfrm rot="10800000" flipH="1">
            <a:off x="6670362" y="0"/>
            <a:ext cx="1670131" cy="1576581"/>
          </a:xfrm>
          <a:custGeom>
            <a:avLst/>
            <a:gdLst>
              <a:gd name="connsiteX0" fmla="*/ 0 w 3356325"/>
              <a:gd name="connsiteY0" fmla="*/ 0 h 1593315"/>
              <a:gd name="connsiteX1" fmla="*/ 3071608 w 3356325"/>
              <a:gd name="connsiteY1" fmla="*/ 1334405 h 1593315"/>
              <a:gd name="connsiteX2" fmla="*/ 3303473 w 3356325"/>
              <a:gd name="connsiteY2" fmla="*/ 1533847 h 1593315"/>
              <a:gd name="connsiteX3" fmla="*/ 3356325 w 3356325"/>
              <a:gd name="connsiteY3" fmla="*/ 1593315 h 1593315"/>
              <a:gd name="connsiteX4" fmla="*/ 3243219 w 3356325"/>
              <a:gd name="connsiteY4" fmla="*/ 1593315 h 1593315"/>
              <a:gd name="connsiteX5" fmla="*/ 3129017 w 3356325"/>
              <a:gd name="connsiteY5" fmla="*/ 1468109 h 1593315"/>
              <a:gd name="connsiteX6" fmla="*/ 2876206 w 3356325"/>
              <a:gd name="connsiteY6" fmla="*/ 1252616 h 1593315"/>
              <a:gd name="connsiteX7" fmla="*/ 0 w 3356325"/>
              <a:gd name="connsiteY7" fmla="*/ 0 h 15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6325" h="1593315">
                <a:moveTo>
                  <a:pt x="0" y="0"/>
                </a:moveTo>
                <a:cubicBezTo>
                  <a:pt x="1402057" y="439996"/>
                  <a:pt x="2378550" y="814977"/>
                  <a:pt x="3071608" y="1334405"/>
                </a:cubicBezTo>
                <a:cubicBezTo>
                  <a:pt x="3158240" y="1399334"/>
                  <a:pt x="3235171" y="1466324"/>
                  <a:pt x="3303473" y="1533847"/>
                </a:cubicBezTo>
                <a:lnTo>
                  <a:pt x="3356325" y="1593315"/>
                </a:lnTo>
                <a:lnTo>
                  <a:pt x="3243219" y="1593315"/>
                </a:lnTo>
                <a:lnTo>
                  <a:pt x="3129017" y="1468109"/>
                </a:lnTo>
                <a:cubicBezTo>
                  <a:pt x="3054124" y="1395365"/>
                  <a:pt x="2970205" y="1323003"/>
                  <a:pt x="2876206" y="1252616"/>
                </a:cubicBezTo>
                <a:cubicBezTo>
                  <a:pt x="2181606" y="732495"/>
                  <a:pt x="1110394" y="407557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76000">
                <a:schemeClr val="accent2">
                  <a:alpha val="4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21" name="任意多边形: 形状 20"/>
          <p:cNvSpPr/>
          <p:nvPr userDrawn="1">
            <p:custDataLst>
              <p:tags r:id="rId14"/>
            </p:custDataLst>
          </p:nvPr>
        </p:nvSpPr>
        <p:spPr>
          <a:xfrm rot="10800000" flipH="1">
            <a:off x="6319250" y="918820"/>
            <a:ext cx="2824750" cy="673268"/>
          </a:xfrm>
          <a:custGeom>
            <a:avLst/>
            <a:gdLst>
              <a:gd name="connsiteX0" fmla="*/ 3766333 w 3766333"/>
              <a:gd name="connsiteY0" fmla="*/ 897690 h 897690"/>
              <a:gd name="connsiteX1" fmla="*/ 3677288 w 3766333"/>
              <a:gd name="connsiteY1" fmla="*/ 866854 h 897690"/>
              <a:gd name="connsiteX2" fmla="*/ 2977374 w 3766333"/>
              <a:gd name="connsiteY2" fmla="*/ 650119 h 897690"/>
              <a:gd name="connsiteX3" fmla="*/ 0 w 3766333"/>
              <a:gd name="connsiteY3" fmla="*/ 6167 h 897690"/>
              <a:gd name="connsiteX4" fmla="*/ 21066 w 3766333"/>
              <a:gd name="connsiteY4" fmla="*/ 1 h 897690"/>
              <a:gd name="connsiteX5" fmla="*/ 2990201 w 3766333"/>
              <a:gd name="connsiteY5" fmla="*/ 569325 h 897690"/>
              <a:gd name="connsiteX6" fmla="*/ 3686630 w 3766333"/>
              <a:gd name="connsiteY6" fmla="*/ 799117 h 897690"/>
              <a:gd name="connsiteX7" fmla="*/ 3766333 w 3766333"/>
              <a:gd name="connsiteY7" fmla="*/ 829751 h 897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66333" h="897690">
                <a:moveTo>
                  <a:pt x="3766333" y="897690"/>
                </a:moveTo>
                <a:lnTo>
                  <a:pt x="3677288" y="866854"/>
                </a:lnTo>
                <a:cubicBezTo>
                  <a:pt x="3434117" y="784963"/>
                  <a:pt x="3191650" y="708483"/>
                  <a:pt x="2977374" y="650119"/>
                </a:cubicBezTo>
                <a:cubicBezTo>
                  <a:pt x="2120268" y="416665"/>
                  <a:pt x="0" y="6167"/>
                  <a:pt x="0" y="6167"/>
                </a:cubicBezTo>
                <a:cubicBezTo>
                  <a:pt x="0" y="6206"/>
                  <a:pt x="21066" y="-38"/>
                  <a:pt x="21066" y="1"/>
                </a:cubicBezTo>
                <a:cubicBezTo>
                  <a:pt x="354865" y="23186"/>
                  <a:pt x="2136607" y="334842"/>
                  <a:pt x="2990201" y="569325"/>
                </a:cubicBezTo>
                <a:cubicBezTo>
                  <a:pt x="3203600" y="627945"/>
                  <a:pt x="3444827" y="709603"/>
                  <a:pt x="3686630" y="799117"/>
                </a:cubicBezTo>
                <a:lnTo>
                  <a:pt x="3766333" y="829751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2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22" name="任意多边形: 形状 21"/>
          <p:cNvSpPr/>
          <p:nvPr userDrawn="1">
            <p:custDataLst>
              <p:tags r:id="rId15"/>
            </p:custDataLst>
          </p:nvPr>
        </p:nvSpPr>
        <p:spPr>
          <a:xfrm rot="10800000" flipH="1">
            <a:off x="5676764" y="4250"/>
            <a:ext cx="3465739" cy="1628215"/>
          </a:xfrm>
          <a:custGeom>
            <a:avLst/>
            <a:gdLst>
              <a:gd name="connsiteX0" fmla="*/ 0 w 4620985"/>
              <a:gd name="connsiteY0" fmla="*/ 4721 h 1628215"/>
              <a:gd name="connsiteX1" fmla="*/ 120582 w 4620985"/>
              <a:gd name="connsiteY1" fmla="*/ 316 h 1628215"/>
              <a:gd name="connsiteX2" fmla="*/ 264236 w 4620985"/>
              <a:gd name="connsiteY2" fmla="*/ 1153 h 1628215"/>
              <a:gd name="connsiteX3" fmla="*/ 320893 w 4620985"/>
              <a:gd name="connsiteY3" fmla="*/ 3649 h 1628215"/>
              <a:gd name="connsiteX4" fmla="*/ 239369 w 4620985"/>
              <a:gd name="connsiteY4" fmla="*/ 1680 h 1628215"/>
              <a:gd name="connsiteX5" fmla="*/ 0 w 4620985"/>
              <a:gd name="connsiteY5" fmla="*/ 4721 h 1628215"/>
              <a:gd name="connsiteX6" fmla="*/ 4620985 w 4620985"/>
              <a:gd name="connsiteY6" fmla="*/ 1628215 h 1628215"/>
              <a:gd name="connsiteX7" fmla="*/ 4274970 w 4620985"/>
              <a:gd name="connsiteY7" fmla="*/ 1628215 h 1628215"/>
              <a:gd name="connsiteX8" fmla="*/ 4271974 w 4620985"/>
              <a:gd name="connsiteY8" fmla="*/ 1625479 h 1628215"/>
              <a:gd name="connsiteX9" fmla="*/ 457173 w 4620985"/>
              <a:gd name="connsiteY9" fmla="*/ 9653 h 1628215"/>
              <a:gd name="connsiteX10" fmla="*/ 320893 w 4620985"/>
              <a:gd name="connsiteY10" fmla="*/ 3649 h 1628215"/>
              <a:gd name="connsiteX11" fmla="*/ 483489 w 4620985"/>
              <a:gd name="connsiteY11" fmla="*/ 7577 h 1628215"/>
              <a:gd name="connsiteX12" fmla="*/ 4551106 w 4620985"/>
              <a:gd name="connsiteY12" fmla="*/ 904886 h 1628215"/>
              <a:gd name="connsiteX13" fmla="*/ 4620985 w 4620985"/>
              <a:gd name="connsiteY13" fmla="*/ 929805 h 162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20985" h="1628215">
                <a:moveTo>
                  <a:pt x="0" y="4721"/>
                </a:moveTo>
                <a:cubicBezTo>
                  <a:pt x="0" y="4721"/>
                  <a:pt x="42291" y="1373"/>
                  <a:pt x="120582" y="316"/>
                </a:cubicBezTo>
                <a:cubicBezTo>
                  <a:pt x="159729" y="-214"/>
                  <a:pt x="207875" y="-169"/>
                  <a:pt x="264236" y="1153"/>
                </a:cubicBezTo>
                <a:lnTo>
                  <a:pt x="320893" y="3649"/>
                </a:lnTo>
                <a:lnTo>
                  <a:pt x="239369" y="1680"/>
                </a:lnTo>
                <a:cubicBezTo>
                  <a:pt x="158742" y="1172"/>
                  <a:pt x="78907" y="2153"/>
                  <a:pt x="0" y="4721"/>
                </a:cubicBezTo>
                <a:close/>
                <a:moveTo>
                  <a:pt x="4620985" y="1628215"/>
                </a:moveTo>
                <a:lnTo>
                  <a:pt x="4274970" y="1628215"/>
                </a:lnTo>
                <a:lnTo>
                  <a:pt x="4271974" y="1625479"/>
                </a:lnTo>
                <a:cubicBezTo>
                  <a:pt x="2788165" y="324397"/>
                  <a:pt x="1213201" y="57755"/>
                  <a:pt x="457173" y="9653"/>
                </a:cubicBezTo>
                <a:lnTo>
                  <a:pt x="320893" y="3649"/>
                </a:lnTo>
                <a:lnTo>
                  <a:pt x="483489" y="7577"/>
                </a:lnTo>
                <a:cubicBezTo>
                  <a:pt x="1868512" y="64794"/>
                  <a:pt x="3440616" y="518684"/>
                  <a:pt x="4551106" y="904886"/>
                </a:cubicBezTo>
                <a:lnTo>
                  <a:pt x="4620985" y="929805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26000">
                <a:schemeClr val="accent2">
                  <a:alpha val="6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23" name="任意多边形: 形状 22"/>
          <p:cNvSpPr/>
          <p:nvPr userDrawn="1">
            <p:custDataLst>
              <p:tags r:id="rId16"/>
            </p:custDataLst>
          </p:nvPr>
        </p:nvSpPr>
        <p:spPr>
          <a:xfrm rot="10800000" flipH="1">
            <a:off x="6052114" y="4250"/>
            <a:ext cx="2351834" cy="1523027"/>
          </a:xfrm>
          <a:custGeom>
            <a:avLst/>
            <a:gdLst>
              <a:gd name="connsiteX0" fmla="*/ 182273 w 4726284"/>
              <a:gd name="connsiteY0" fmla="*/ 0 h 1539194"/>
              <a:gd name="connsiteX1" fmla="*/ 439081 w 4726284"/>
              <a:gd name="connsiteY1" fmla="*/ 14856 h 1539194"/>
              <a:gd name="connsiteX2" fmla="*/ 3213390 w 4726284"/>
              <a:gd name="connsiteY2" fmla="*/ 584351 h 1539194"/>
              <a:gd name="connsiteX3" fmla="*/ 4565418 w 4726284"/>
              <a:gd name="connsiteY3" fmla="*/ 1329408 h 1539194"/>
              <a:gd name="connsiteX4" fmla="*/ 4726284 w 4726284"/>
              <a:gd name="connsiteY4" fmla="*/ 1539194 h 1539194"/>
              <a:gd name="connsiteX5" fmla="*/ 3487978 w 4726284"/>
              <a:gd name="connsiteY5" fmla="*/ 1539194 h 1539194"/>
              <a:gd name="connsiteX6" fmla="*/ 3486370 w 4726284"/>
              <a:gd name="connsiteY6" fmla="*/ 1524472 h 1539194"/>
              <a:gd name="connsiteX7" fmla="*/ 2817756 w 4726284"/>
              <a:gd name="connsiteY7" fmla="*/ 665641 h 1539194"/>
              <a:gd name="connsiteX8" fmla="*/ 0 w 4726284"/>
              <a:gd name="connsiteY8" fmla="*/ 9477 h 1539194"/>
              <a:gd name="connsiteX9" fmla="*/ 174520 w 4726284"/>
              <a:gd name="connsiteY9" fmla="*/ 104 h 153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26284" h="1539194">
                <a:moveTo>
                  <a:pt x="182273" y="0"/>
                </a:moveTo>
                <a:lnTo>
                  <a:pt x="439081" y="14856"/>
                </a:lnTo>
                <a:cubicBezTo>
                  <a:pt x="1094839" y="62900"/>
                  <a:pt x="1821047" y="192719"/>
                  <a:pt x="3213390" y="584351"/>
                </a:cubicBezTo>
                <a:cubicBezTo>
                  <a:pt x="3891438" y="775088"/>
                  <a:pt x="4308702" y="1054566"/>
                  <a:pt x="4565418" y="1329408"/>
                </a:cubicBezTo>
                <a:lnTo>
                  <a:pt x="4726284" y="1539194"/>
                </a:lnTo>
                <a:lnTo>
                  <a:pt x="3487978" y="1539194"/>
                </a:lnTo>
                <a:lnTo>
                  <a:pt x="3486370" y="1524472"/>
                </a:lnTo>
                <a:cubicBezTo>
                  <a:pt x="3431718" y="1254617"/>
                  <a:pt x="3244638" y="987284"/>
                  <a:pt x="2817756" y="665641"/>
                </a:cubicBezTo>
                <a:cubicBezTo>
                  <a:pt x="2131621" y="148716"/>
                  <a:pt x="0" y="9477"/>
                  <a:pt x="0" y="9477"/>
                </a:cubicBezTo>
                <a:cubicBezTo>
                  <a:pt x="37603" y="4058"/>
                  <a:pt x="110762" y="1403"/>
                  <a:pt x="174520" y="10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b="1"/>
          </a:p>
        </p:txBody>
      </p:sp>
      <p:sp>
        <p:nvSpPr>
          <p:cNvPr id="2" name="标题 1"/>
          <p:cNvSpPr>
            <a:spLocks noGrp="1"/>
          </p:cNvSpPr>
          <p:nvPr userDrawn="1">
            <p:ph type="title" hasCustomPrompt="1"/>
            <p:custDataLst>
              <p:tags r:id="rId17"/>
            </p:custDataLst>
          </p:nvPr>
        </p:nvSpPr>
        <p:spPr>
          <a:xfrm>
            <a:off x="3492000" y="700336"/>
            <a:ext cx="2160000" cy="810816"/>
          </a:xfrm>
        </p:spPr>
        <p:txBody>
          <a:bodyPr wrap="square" anchor="b">
            <a:normAutofit/>
          </a:bodyPr>
          <a:lstStyle>
            <a:lvl1pPr algn="ctr">
              <a:defRPr sz="405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bg2"/>
                    </a:gs>
                  </a:gsLst>
                  <a:lin ang="5400000" scaled="1"/>
                  <a:tileRect/>
                </a:gradFill>
                <a:effectLst/>
              </a:defRPr>
            </a:lvl1pPr>
          </a:lstStyle>
          <a:p>
            <a:r>
              <a:rPr lang="zh-CN" altLang="en-US" dirty="0"/>
              <a:t>标题</a:t>
            </a:r>
            <a:endParaRPr lang="zh-CN" altLang="en-US" dirty="0"/>
          </a:p>
        </p:txBody>
      </p:sp>
      <p:sp>
        <p:nvSpPr>
          <p:cNvPr id="7" name="日期占位符 3"/>
          <p:cNvSpPr>
            <a:spLocks noGrp="1"/>
          </p:cNvSpPr>
          <p:nvPr userDrawn="1">
            <p:ph type="dt" sz="half" idx="10"/>
            <p:custDataLst>
              <p:tags r:id="rId18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 userDrawn="1">
            <p:ph type="ftr" sz="quarter" idx="11"/>
            <p:custDataLst>
              <p:tags r:id="rId19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 userDrawn="1">
            <p:ph type="sldNum" sz="quarter" idx="12"/>
            <p:custDataLst>
              <p:tags r:id="rId20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2" name="任意多边形: 形状 11"/>
          <p:cNvSpPr/>
          <p:nvPr userDrawn="1">
            <p:custDataLst>
              <p:tags r:id="rId21"/>
            </p:custDataLst>
          </p:nvPr>
        </p:nvSpPr>
        <p:spPr>
          <a:xfrm flipV="1">
            <a:off x="747405" y="5920730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87000">
                <a:schemeClr val="bg2">
                  <a:lumMod val="25000"/>
                </a:schemeClr>
              </a:gs>
            </a:gsLst>
            <a:lin ang="135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/>
          </a:p>
        </p:txBody>
      </p:sp>
      <p:sp>
        <p:nvSpPr>
          <p:cNvPr id="32" name="任意多边形: 形状 31"/>
          <p:cNvSpPr/>
          <p:nvPr userDrawn="1">
            <p:custDataLst>
              <p:tags r:id="rId3"/>
            </p:custDataLst>
          </p:nvPr>
        </p:nvSpPr>
        <p:spPr>
          <a:xfrm flipV="1">
            <a:off x="5738551" y="4724568"/>
            <a:ext cx="3405449" cy="2133431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33" name="任意多边形: 形状 32"/>
          <p:cNvSpPr/>
          <p:nvPr userDrawn="1">
            <p:custDataLst>
              <p:tags r:id="rId4"/>
            </p:custDataLst>
          </p:nvPr>
        </p:nvSpPr>
        <p:spPr>
          <a:xfrm flipH="1" flipV="1">
            <a:off x="0" y="5088863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60000"/>
                </a:schemeClr>
              </a:gs>
              <a:gs pos="61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9" name="任意多边形: 形状 8"/>
          <p:cNvSpPr/>
          <p:nvPr userDrawn="1">
            <p:custDataLst>
              <p:tags r:id="rId5"/>
            </p:custDataLst>
          </p:nvPr>
        </p:nvSpPr>
        <p:spPr>
          <a:xfrm>
            <a:off x="5656096" y="0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0" name="任意多边形: 形状 9"/>
          <p:cNvSpPr/>
          <p:nvPr userDrawn="1">
            <p:custDataLst>
              <p:tags r:id="rId6"/>
            </p:custDataLst>
          </p:nvPr>
        </p:nvSpPr>
        <p:spPr>
          <a:xfrm flipH="1">
            <a:off x="0" y="0"/>
            <a:ext cx="4578475" cy="2868303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cxnSp>
        <p:nvCxnSpPr>
          <p:cNvPr id="11" name="直接连接符 10"/>
          <p:cNvCxnSpPr/>
          <p:nvPr userDrawn="1">
            <p:custDataLst>
              <p:tags r:id="rId7"/>
            </p:custDataLst>
          </p:nvPr>
        </p:nvCxnSpPr>
        <p:spPr>
          <a:xfrm flipH="1">
            <a:off x="3327649" y="2198043"/>
            <a:ext cx="2410901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 userDrawn="1">
            <p:custDataLst>
              <p:tags r:id="rId8"/>
            </p:custDataLst>
          </p:nvPr>
        </p:nvCxnSpPr>
        <p:spPr>
          <a:xfrm flipH="1">
            <a:off x="3171979" y="1924993"/>
            <a:ext cx="125129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任意多边形: 形状 12"/>
          <p:cNvSpPr/>
          <p:nvPr userDrawn="1">
            <p:custDataLst>
              <p:tags r:id="rId9"/>
            </p:custDataLst>
          </p:nvPr>
        </p:nvSpPr>
        <p:spPr>
          <a:xfrm flipV="1">
            <a:off x="7298055" y="1305012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15" name="任意多边形: 形状 14"/>
          <p:cNvSpPr/>
          <p:nvPr>
            <p:custDataLst>
              <p:tags r:id="rId10"/>
            </p:custDataLst>
          </p:nvPr>
        </p:nvSpPr>
        <p:spPr>
          <a:xfrm flipH="1">
            <a:off x="0" y="699018"/>
            <a:ext cx="9144000" cy="6158982"/>
          </a:xfrm>
          <a:custGeom>
            <a:avLst/>
            <a:gdLst>
              <a:gd name="connsiteX0" fmla="*/ 0 w 12192000"/>
              <a:gd name="connsiteY0" fmla="*/ 4514759 h 6158982"/>
              <a:gd name="connsiteX1" fmla="*/ 19470 w 12192000"/>
              <a:gd name="connsiteY1" fmla="*/ 4515352 h 6158982"/>
              <a:gd name="connsiteX2" fmla="*/ 11350 w 12192000"/>
              <a:gd name="connsiteY2" fmla="*/ 4515125 h 6158982"/>
              <a:gd name="connsiteX3" fmla="*/ 0 w 12192000"/>
              <a:gd name="connsiteY3" fmla="*/ 4514759 h 6158982"/>
              <a:gd name="connsiteX4" fmla="*/ 12107586 w 12192000"/>
              <a:gd name="connsiteY4" fmla="*/ 0 h 6158982"/>
              <a:gd name="connsiteX5" fmla="*/ 12192000 w 12192000"/>
              <a:gd name="connsiteY5" fmla="*/ 0 h 6158982"/>
              <a:gd name="connsiteX6" fmla="*/ 12192000 w 12192000"/>
              <a:gd name="connsiteY6" fmla="*/ 6158982 h 6158982"/>
              <a:gd name="connsiteX7" fmla="*/ 3889987 w 12192000"/>
              <a:gd name="connsiteY7" fmla="*/ 6158982 h 6158982"/>
              <a:gd name="connsiteX8" fmla="*/ 3944279 w 12192000"/>
              <a:gd name="connsiteY8" fmla="*/ 6101841 h 6158982"/>
              <a:gd name="connsiteX9" fmla="*/ 4414350 w 12192000"/>
              <a:gd name="connsiteY9" fmla="*/ 5331697 h 6158982"/>
              <a:gd name="connsiteX10" fmla="*/ 3111017 w 12192000"/>
              <a:gd name="connsiteY10" fmla="*/ 4609507 h 6158982"/>
              <a:gd name="connsiteX11" fmla="*/ 19470 w 12192000"/>
              <a:gd name="connsiteY11" fmla="*/ 4515352 h 6158982"/>
              <a:gd name="connsiteX12" fmla="*/ 46521 w 12192000"/>
              <a:gd name="connsiteY12" fmla="*/ 4516109 h 6158982"/>
              <a:gd name="connsiteX13" fmla="*/ 3981572 w 12192000"/>
              <a:gd name="connsiteY13" fmla="*/ 4498763 h 6158982"/>
              <a:gd name="connsiteX14" fmla="*/ 8611007 w 12192000"/>
              <a:gd name="connsiteY14" fmla="*/ 3360139 h 6158982"/>
              <a:gd name="connsiteX15" fmla="*/ 11970097 w 12192000"/>
              <a:gd name="connsiteY15" fmla="*/ 169645 h 6158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158982">
                <a:moveTo>
                  <a:pt x="0" y="4514759"/>
                </a:moveTo>
                <a:lnTo>
                  <a:pt x="19470" y="4515352"/>
                </a:lnTo>
                <a:lnTo>
                  <a:pt x="11350" y="4515125"/>
                </a:lnTo>
                <a:cubicBezTo>
                  <a:pt x="3690" y="4514891"/>
                  <a:pt x="0" y="4514759"/>
                  <a:pt x="0" y="4514759"/>
                </a:cubicBezTo>
                <a:close/>
                <a:moveTo>
                  <a:pt x="12107586" y="0"/>
                </a:moveTo>
                <a:lnTo>
                  <a:pt x="12192000" y="0"/>
                </a:lnTo>
                <a:lnTo>
                  <a:pt x="12192000" y="6158982"/>
                </a:lnTo>
                <a:lnTo>
                  <a:pt x="3889987" y="6158982"/>
                </a:lnTo>
                <a:lnTo>
                  <a:pt x="3944279" y="6101841"/>
                </a:lnTo>
                <a:cubicBezTo>
                  <a:pt x="4195018" y="5850573"/>
                  <a:pt x="4433165" y="5676851"/>
                  <a:pt x="4414350" y="5331697"/>
                </a:cubicBezTo>
                <a:cubicBezTo>
                  <a:pt x="4395242" y="4981143"/>
                  <a:pt x="4071026" y="4701040"/>
                  <a:pt x="3111017" y="4609507"/>
                </a:cubicBezTo>
                <a:lnTo>
                  <a:pt x="19470" y="4515352"/>
                </a:lnTo>
                <a:lnTo>
                  <a:pt x="46521" y="4516109"/>
                </a:lnTo>
                <a:cubicBezTo>
                  <a:pt x="268848" y="4521872"/>
                  <a:pt x="1324240" y="4542211"/>
                  <a:pt x="3981572" y="4498763"/>
                </a:cubicBezTo>
                <a:cubicBezTo>
                  <a:pt x="6674366" y="4379498"/>
                  <a:pt x="7864043" y="3796389"/>
                  <a:pt x="8611007" y="3360139"/>
                </a:cubicBezTo>
                <a:cubicBezTo>
                  <a:pt x="9334628" y="2937521"/>
                  <a:pt x="10056451" y="2516050"/>
                  <a:pt x="11970097" y="169645"/>
                </a:cubicBezTo>
                <a:close/>
              </a:path>
            </a:pathLst>
          </a:custGeom>
          <a:gradFill>
            <a:gsLst>
              <a:gs pos="43000">
                <a:schemeClr val="accent2">
                  <a:alpha val="60000"/>
                </a:schemeClr>
              </a:gs>
              <a:gs pos="0">
                <a:schemeClr val="accent2">
                  <a:alpha val="0"/>
                </a:schemeClr>
              </a:gs>
              <a:gs pos="75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6" name="任意多边形: 形状 15"/>
          <p:cNvSpPr/>
          <p:nvPr>
            <p:custDataLst>
              <p:tags r:id="rId11"/>
            </p:custDataLst>
          </p:nvPr>
        </p:nvSpPr>
        <p:spPr>
          <a:xfrm flipH="1">
            <a:off x="3975786" y="5233653"/>
            <a:ext cx="4984373" cy="1608621"/>
          </a:xfrm>
          <a:custGeom>
            <a:avLst/>
            <a:gdLst>
              <a:gd name="connsiteX0" fmla="*/ 0 w 6645830"/>
              <a:gd name="connsiteY0" fmla="*/ 0 h 1608621"/>
              <a:gd name="connsiteX1" fmla="*/ 3637229 w 6645830"/>
              <a:gd name="connsiteY1" fmla="*/ 29512 h 1608621"/>
              <a:gd name="connsiteX2" fmla="*/ 5950143 w 6645830"/>
              <a:gd name="connsiteY2" fmla="*/ 470877 h 1608621"/>
              <a:gd name="connsiteX3" fmla="*/ 6643802 w 6645830"/>
              <a:gd name="connsiteY3" fmla="*/ 1534177 h 1608621"/>
              <a:gd name="connsiteX4" fmla="*/ 6636360 w 6645830"/>
              <a:gd name="connsiteY4" fmla="*/ 1608621 h 1608621"/>
              <a:gd name="connsiteX5" fmla="*/ 4813523 w 6645830"/>
              <a:gd name="connsiteY5" fmla="*/ 1608621 h 1608621"/>
              <a:gd name="connsiteX6" fmla="*/ 4878652 w 6645830"/>
              <a:gd name="connsiteY6" fmla="*/ 1482407 h 1608621"/>
              <a:gd name="connsiteX7" fmla="*/ 3833392 w 6645830"/>
              <a:gd name="connsiteY7" fmla="*/ 91498 h 1608621"/>
              <a:gd name="connsiteX8" fmla="*/ 0 w 6645830"/>
              <a:gd name="connsiteY8" fmla="*/ 29512 h 160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5830" h="1608621">
                <a:moveTo>
                  <a:pt x="0" y="0"/>
                </a:moveTo>
                <a:lnTo>
                  <a:pt x="3637229" y="29512"/>
                </a:lnTo>
                <a:cubicBezTo>
                  <a:pt x="3637229" y="29512"/>
                  <a:pt x="4907675" y="41032"/>
                  <a:pt x="5950143" y="470877"/>
                </a:cubicBezTo>
                <a:cubicBezTo>
                  <a:pt x="6537698" y="713173"/>
                  <a:pt x="6664194" y="1153962"/>
                  <a:pt x="6643802" y="1534177"/>
                </a:cubicBezTo>
                <a:lnTo>
                  <a:pt x="6636360" y="1608621"/>
                </a:lnTo>
                <a:lnTo>
                  <a:pt x="4813523" y="1608621"/>
                </a:lnTo>
                <a:lnTo>
                  <a:pt x="4878652" y="1482407"/>
                </a:lnTo>
                <a:cubicBezTo>
                  <a:pt x="5280324" y="528278"/>
                  <a:pt x="4265452" y="129294"/>
                  <a:pt x="3833392" y="91498"/>
                </a:cubicBezTo>
                <a:cubicBezTo>
                  <a:pt x="3301625" y="44981"/>
                  <a:pt x="0" y="29512"/>
                  <a:pt x="0" y="29512"/>
                </a:cubicBezTo>
                <a:close/>
              </a:path>
            </a:pathLst>
          </a:custGeom>
          <a:gradFill flip="none" rotWithShape="1">
            <a:gsLst>
              <a:gs pos="16000">
                <a:schemeClr val="accent2">
                  <a:lumMod val="20000"/>
                  <a:lumOff val="80000"/>
                  <a:alpha val="0"/>
                </a:schemeClr>
              </a:gs>
              <a:gs pos="58000">
                <a:schemeClr val="accent2">
                  <a:lumMod val="20000"/>
                  <a:lumOff val="80000"/>
                  <a:alpha val="60000"/>
                </a:schemeClr>
              </a:gs>
              <a:gs pos="100000">
                <a:schemeClr val="accent2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sp>
        <p:nvSpPr>
          <p:cNvPr id="17" name="任意多边形: 形状 16"/>
          <p:cNvSpPr/>
          <p:nvPr>
            <p:custDataLst>
              <p:tags r:id="rId12"/>
            </p:custDataLst>
          </p:nvPr>
        </p:nvSpPr>
        <p:spPr>
          <a:xfrm flipH="1">
            <a:off x="2738544" y="5251494"/>
            <a:ext cx="2517244" cy="1593315"/>
          </a:xfrm>
          <a:custGeom>
            <a:avLst/>
            <a:gdLst>
              <a:gd name="connsiteX0" fmla="*/ 0 w 3356325"/>
              <a:gd name="connsiteY0" fmla="*/ 0 h 1593315"/>
              <a:gd name="connsiteX1" fmla="*/ 3071608 w 3356325"/>
              <a:gd name="connsiteY1" fmla="*/ 1334405 h 1593315"/>
              <a:gd name="connsiteX2" fmla="*/ 3303473 w 3356325"/>
              <a:gd name="connsiteY2" fmla="*/ 1533847 h 1593315"/>
              <a:gd name="connsiteX3" fmla="*/ 3356325 w 3356325"/>
              <a:gd name="connsiteY3" fmla="*/ 1593315 h 1593315"/>
              <a:gd name="connsiteX4" fmla="*/ 3243219 w 3356325"/>
              <a:gd name="connsiteY4" fmla="*/ 1593315 h 1593315"/>
              <a:gd name="connsiteX5" fmla="*/ 3129017 w 3356325"/>
              <a:gd name="connsiteY5" fmla="*/ 1468109 h 1593315"/>
              <a:gd name="connsiteX6" fmla="*/ 2876206 w 3356325"/>
              <a:gd name="connsiteY6" fmla="*/ 1252616 h 1593315"/>
              <a:gd name="connsiteX7" fmla="*/ 0 w 3356325"/>
              <a:gd name="connsiteY7" fmla="*/ 0 h 15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6325" h="1593315">
                <a:moveTo>
                  <a:pt x="0" y="0"/>
                </a:moveTo>
                <a:cubicBezTo>
                  <a:pt x="1402057" y="439996"/>
                  <a:pt x="2378550" y="814977"/>
                  <a:pt x="3071608" y="1334405"/>
                </a:cubicBezTo>
                <a:cubicBezTo>
                  <a:pt x="3158240" y="1399334"/>
                  <a:pt x="3235171" y="1466324"/>
                  <a:pt x="3303473" y="1533847"/>
                </a:cubicBezTo>
                <a:lnTo>
                  <a:pt x="3356325" y="1593315"/>
                </a:lnTo>
                <a:lnTo>
                  <a:pt x="3243219" y="1593315"/>
                </a:lnTo>
                <a:lnTo>
                  <a:pt x="3129017" y="1468109"/>
                </a:lnTo>
                <a:cubicBezTo>
                  <a:pt x="3054124" y="1395365"/>
                  <a:pt x="2970205" y="1323003"/>
                  <a:pt x="2876206" y="1252616"/>
                </a:cubicBezTo>
                <a:cubicBezTo>
                  <a:pt x="2181606" y="732495"/>
                  <a:pt x="1110394" y="407557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76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19" name="任意多边形: 形状 18"/>
          <p:cNvSpPr/>
          <p:nvPr>
            <p:custDataLst>
              <p:tags r:id="rId13"/>
            </p:custDataLst>
          </p:nvPr>
        </p:nvSpPr>
        <p:spPr>
          <a:xfrm flipH="1">
            <a:off x="3190" y="5300149"/>
            <a:ext cx="5813285" cy="1066370"/>
          </a:xfrm>
          <a:custGeom>
            <a:avLst/>
            <a:gdLst>
              <a:gd name="connsiteX0" fmla="*/ 0 w 7598646"/>
              <a:gd name="connsiteY0" fmla="*/ 0 h 1555292"/>
              <a:gd name="connsiteX1" fmla="*/ 4335135 w 7598646"/>
              <a:gd name="connsiteY1" fmla="*/ 790486 h 1555292"/>
              <a:gd name="connsiteX2" fmla="*/ 7598647 w 7598646"/>
              <a:gd name="connsiteY2" fmla="*/ 1555293 h 1555292"/>
              <a:gd name="connsiteX3" fmla="*/ 4354469 w 7598646"/>
              <a:gd name="connsiteY3" fmla="*/ 708834 h 1555292"/>
              <a:gd name="connsiteX4" fmla="*/ 0 w 7598646"/>
              <a:gd name="connsiteY4" fmla="*/ 118 h 1555292"/>
              <a:gd name="connsiteX0-1" fmla="*/ 0 w 7725647"/>
              <a:gd name="connsiteY0-2" fmla="*/ 145933 h 1555176"/>
              <a:gd name="connsiteX1-3" fmla="*/ 4462135 w 7725647"/>
              <a:gd name="connsiteY1-4" fmla="*/ 790369 h 1555176"/>
              <a:gd name="connsiteX2-5" fmla="*/ 7725647 w 7725647"/>
              <a:gd name="connsiteY2-6" fmla="*/ 1555176 h 1555176"/>
              <a:gd name="connsiteX3-7" fmla="*/ 4481469 w 7725647"/>
              <a:gd name="connsiteY3-8" fmla="*/ 708717 h 1555176"/>
              <a:gd name="connsiteX4-9" fmla="*/ 127000 w 7725647"/>
              <a:gd name="connsiteY4-10" fmla="*/ 1 h 1555176"/>
              <a:gd name="connsiteX5" fmla="*/ 0 w 7725647"/>
              <a:gd name="connsiteY5" fmla="*/ 145933 h 1555176"/>
              <a:gd name="connsiteX0-11" fmla="*/ 0 w 7725647"/>
              <a:gd name="connsiteY0-12" fmla="*/ 12583 h 1421826"/>
              <a:gd name="connsiteX1-13" fmla="*/ 4462135 w 7725647"/>
              <a:gd name="connsiteY1-14" fmla="*/ 657019 h 1421826"/>
              <a:gd name="connsiteX2-15" fmla="*/ 7725647 w 7725647"/>
              <a:gd name="connsiteY2-16" fmla="*/ 1421826 h 1421826"/>
              <a:gd name="connsiteX3-17" fmla="*/ 4481469 w 7725647"/>
              <a:gd name="connsiteY3-18" fmla="*/ 575367 h 1421826"/>
              <a:gd name="connsiteX4-19" fmla="*/ 6350 w 7725647"/>
              <a:gd name="connsiteY4-20" fmla="*/ 1 h 1421826"/>
              <a:gd name="connsiteX5-21" fmla="*/ 0 w 7725647"/>
              <a:gd name="connsiteY5-22" fmla="*/ 12583 h 1421826"/>
              <a:gd name="connsiteX0-23" fmla="*/ 0 w 7751047"/>
              <a:gd name="connsiteY0-24" fmla="*/ 6233 h 1421826"/>
              <a:gd name="connsiteX1-25" fmla="*/ 4487535 w 7751047"/>
              <a:gd name="connsiteY1-26" fmla="*/ 657019 h 1421826"/>
              <a:gd name="connsiteX2-27" fmla="*/ 7751047 w 7751047"/>
              <a:gd name="connsiteY2-28" fmla="*/ 1421826 h 1421826"/>
              <a:gd name="connsiteX3-29" fmla="*/ 4506869 w 7751047"/>
              <a:gd name="connsiteY3-30" fmla="*/ 575367 h 1421826"/>
              <a:gd name="connsiteX4-31" fmla="*/ 31750 w 7751047"/>
              <a:gd name="connsiteY4-32" fmla="*/ 1 h 1421826"/>
              <a:gd name="connsiteX5-33" fmla="*/ 0 w 7751047"/>
              <a:gd name="connsiteY5-34" fmla="*/ 6233 h 14218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751047" h="1421826">
                <a:moveTo>
                  <a:pt x="0" y="6233"/>
                </a:moveTo>
                <a:cubicBezTo>
                  <a:pt x="0" y="6233"/>
                  <a:pt x="3195694" y="421087"/>
                  <a:pt x="4487535" y="657019"/>
                </a:cubicBezTo>
                <a:cubicBezTo>
                  <a:pt x="5779376" y="892951"/>
                  <a:pt x="7751047" y="1421826"/>
                  <a:pt x="7751047" y="1421826"/>
                </a:cubicBezTo>
                <a:cubicBezTo>
                  <a:pt x="7751047" y="1421826"/>
                  <a:pt x="5793418" y="812338"/>
                  <a:pt x="4506869" y="575367"/>
                </a:cubicBezTo>
                <a:cubicBezTo>
                  <a:pt x="3220320" y="338396"/>
                  <a:pt x="534857" y="23432"/>
                  <a:pt x="31750" y="1"/>
                </a:cubicBezTo>
                <a:cubicBezTo>
                  <a:pt x="31750" y="-38"/>
                  <a:pt x="0" y="6272"/>
                  <a:pt x="0" y="623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9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20" name="任意多边形: 形状 19"/>
          <p:cNvSpPr/>
          <p:nvPr>
            <p:custDataLst>
              <p:tags r:id="rId14"/>
            </p:custDataLst>
          </p:nvPr>
        </p:nvSpPr>
        <p:spPr>
          <a:xfrm flipH="1">
            <a:off x="1" y="4693730"/>
            <a:ext cx="5849933" cy="545736"/>
          </a:xfrm>
          <a:custGeom>
            <a:avLst/>
            <a:gdLst>
              <a:gd name="connsiteX0" fmla="*/ 0 w 7799910"/>
              <a:gd name="connsiteY0" fmla="*/ 679368 h 727648"/>
              <a:gd name="connsiteX1" fmla="*/ 5091338 w 7799910"/>
              <a:gd name="connsiteY1" fmla="*/ 497486 h 727648"/>
              <a:gd name="connsiteX2" fmla="*/ 7799911 w 7799910"/>
              <a:gd name="connsiteY2" fmla="*/ 0 h 727648"/>
              <a:gd name="connsiteX3" fmla="*/ 4588026 w 7799910"/>
              <a:gd name="connsiteY3" fmla="*/ 475238 h 727648"/>
              <a:gd name="connsiteX4" fmla="*/ 0 w 7799910"/>
              <a:gd name="connsiteY4" fmla="*/ 679368 h 72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99910" h="727648">
                <a:moveTo>
                  <a:pt x="0" y="679368"/>
                </a:moveTo>
                <a:cubicBezTo>
                  <a:pt x="0" y="679368"/>
                  <a:pt x="2729552" y="868706"/>
                  <a:pt x="5091338" y="497486"/>
                </a:cubicBezTo>
                <a:cubicBezTo>
                  <a:pt x="7453124" y="126265"/>
                  <a:pt x="7799911" y="0"/>
                  <a:pt x="7799911" y="0"/>
                </a:cubicBezTo>
                <a:cubicBezTo>
                  <a:pt x="7799911" y="0"/>
                  <a:pt x="5939895" y="337850"/>
                  <a:pt x="4588026" y="475238"/>
                </a:cubicBezTo>
                <a:cubicBezTo>
                  <a:pt x="3236156" y="612627"/>
                  <a:pt x="2923102" y="730608"/>
                  <a:pt x="0" y="67936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21" name="任意多边形: 形状 20"/>
          <p:cNvSpPr/>
          <p:nvPr>
            <p:custDataLst>
              <p:tags r:id="rId15"/>
            </p:custDataLst>
          </p:nvPr>
        </p:nvSpPr>
        <p:spPr>
          <a:xfrm flipH="1">
            <a:off x="3191" y="2849002"/>
            <a:ext cx="6339297" cy="2060588"/>
          </a:xfrm>
          <a:custGeom>
            <a:avLst/>
            <a:gdLst>
              <a:gd name="connsiteX0" fmla="*/ 8439696 w 8439695"/>
              <a:gd name="connsiteY0" fmla="*/ 0 h 2258117"/>
              <a:gd name="connsiteX1" fmla="*/ 8439696 w 8439695"/>
              <a:gd name="connsiteY1" fmla="*/ 267322 h 2258117"/>
              <a:gd name="connsiteX2" fmla="*/ 0 w 8439695"/>
              <a:gd name="connsiteY2" fmla="*/ 2250637 h 2258117"/>
              <a:gd name="connsiteX3" fmla="*/ 5027061 w 8439695"/>
              <a:gd name="connsiteY3" fmla="*/ 1492457 h 2258117"/>
              <a:gd name="connsiteX4" fmla="*/ 8439696 w 8439695"/>
              <a:gd name="connsiteY4" fmla="*/ 0 h 2258117"/>
              <a:gd name="connsiteX0-1" fmla="*/ 8439696 w 8439696"/>
              <a:gd name="connsiteY0-2" fmla="*/ 0 h 2267441"/>
              <a:gd name="connsiteX1-3" fmla="*/ 8439696 w 8439696"/>
              <a:gd name="connsiteY1-4" fmla="*/ 267322 h 2267441"/>
              <a:gd name="connsiteX2-5" fmla="*/ 0 w 8439696"/>
              <a:gd name="connsiteY2-6" fmla="*/ 2250637 h 2267441"/>
              <a:gd name="connsiteX3-7" fmla="*/ 5027061 w 8439696"/>
              <a:gd name="connsiteY3-8" fmla="*/ 1492457 h 2267441"/>
              <a:gd name="connsiteX4-9" fmla="*/ 8439696 w 8439696"/>
              <a:gd name="connsiteY4-10" fmla="*/ 0 h 2267441"/>
              <a:gd name="connsiteX0-11" fmla="*/ 8452396 w 8452396"/>
              <a:gd name="connsiteY0-12" fmla="*/ 0 h 2360174"/>
              <a:gd name="connsiteX1-13" fmla="*/ 8439696 w 8452396"/>
              <a:gd name="connsiteY1-14" fmla="*/ 360055 h 2360174"/>
              <a:gd name="connsiteX2-15" fmla="*/ 0 w 8452396"/>
              <a:gd name="connsiteY2-16" fmla="*/ 2343370 h 2360174"/>
              <a:gd name="connsiteX3-17" fmla="*/ 5027061 w 8452396"/>
              <a:gd name="connsiteY3-18" fmla="*/ 1585190 h 2360174"/>
              <a:gd name="connsiteX4-19" fmla="*/ 8452396 w 8452396"/>
              <a:gd name="connsiteY4-20" fmla="*/ 0 h 2360174"/>
              <a:gd name="connsiteX0-21" fmla="*/ 8452396 w 8452396"/>
              <a:gd name="connsiteY0-22" fmla="*/ 0 h 2360174"/>
              <a:gd name="connsiteX1-23" fmla="*/ 8439696 w 8452396"/>
              <a:gd name="connsiteY1-24" fmla="*/ 360055 h 2360174"/>
              <a:gd name="connsiteX2-25" fmla="*/ 0 w 8452396"/>
              <a:gd name="connsiteY2-26" fmla="*/ 2343370 h 2360174"/>
              <a:gd name="connsiteX3-27" fmla="*/ 5027061 w 8452396"/>
              <a:gd name="connsiteY3-28" fmla="*/ 1585190 h 2360174"/>
              <a:gd name="connsiteX4-29" fmla="*/ 8452396 w 8452396"/>
              <a:gd name="connsiteY4-30" fmla="*/ 0 h 23601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452396" h="2360174">
                <a:moveTo>
                  <a:pt x="8452396" y="0"/>
                </a:moveTo>
                <a:lnTo>
                  <a:pt x="8439696" y="360055"/>
                </a:lnTo>
                <a:cubicBezTo>
                  <a:pt x="8439696" y="360055"/>
                  <a:pt x="4825517" y="2573703"/>
                  <a:pt x="0" y="2343370"/>
                </a:cubicBezTo>
                <a:cubicBezTo>
                  <a:pt x="1046323" y="2298047"/>
                  <a:pt x="2832498" y="2265741"/>
                  <a:pt x="5027061" y="1585190"/>
                </a:cubicBezTo>
                <a:cubicBezTo>
                  <a:pt x="7028467" y="942979"/>
                  <a:pt x="8452396" y="0"/>
                  <a:pt x="845239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22" name="任意多边形: 形状 21"/>
          <p:cNvSpPr/>
          <p:nvPr>
            <p:custDataLst>
              <p:tags r:id="rId16"/>
            </p:custDataLst>
          </p:nvPr>
        </p:nvSpPr>
        <p:spPr>
          <a:xfrm flipH="1">
            <a:off x="0" y="2029079"/>
            <a:ext cx="6497920" cy="2773460"/>
          </a:xfrm>
          <a:custGeom>
            <a:avLst/>
            <a:gdLst>
              <a:gd name="connsiteX0" fmla="*/ 8663893 w 8663893"/>
              <a:gd name="connsiteY0" fmla="*/ 0 h 3697946"/>
              <a:gd name="connsiteX1" fmla="*/ 4348607 w 8663893"/>
              <a:gd name="connsiteY1" fmla="*/ 2862317 h 3697946"/>
              <a:gd name="connsiteX2" fmla="*/ 0 w 8663893"/>
              <a:gd name="connsiteY2" fmla="*/ 3690907 h 3697946"/>
              <a:gd name="connsiteX3" fmla="*/ 4242062 w 8663893"/>
              <a:gd name="connsiteY3" fmla="*/ 3062779 h 3697946"/>
              <a:gd name="connsiteX4" fmla="*/ 8663893 w 8663893"/>
              <a:gd name="connsiteY4" fmla="*/ 133602 h 3697946"/>
              <a:gd name="connsiteX5" fmla="*/ 8663893 w 8663893"/>
              <a:gd name="connsiteY5" fmla="*/ 0 h 369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3893" h="3697946">
                <a:moveTo>
                  <a:pt x="8663893" y="0"/>
                </a:moveTo>
                <a:cubicBezTo>
                  <a:pt x="8663893" y="0"/>
                  <a:pt x="6874839" y="1904503"/>
                  <a:pt x="4348607" y="2862317"/>
                </a:cubicBezTo>
                <a:cubicBezTo>
                  <a:pt x="1793991" y="3830899"/>
                  <a:pt x="0" y="3690907"/>
                  <a:pt x="0" y="3690907"/>
                </a:cubicBezTo>
                <a:cubicBezTo>
                  <a:pt x="0" y="3690907"/>
                  <a:pt x="2107764" y="3797883"/>
                  <a:pt x="4242062" y="3062779"/>
                </a:cubicBezTo>
                <a:cubicBezTo>
                  <a:pt x="6376360" y="2327792"/>
                  <a:pt x="8663893" y="133602"/>
                  <a:pt x="8663893" y="133602"/>
                </a:cubicBezTo>
                <a:lnTo>
                  <a:pt x="86638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23" name="图形 92"/>
          <p:cNvSpPr/>
          <p:nvPr>
            <p:custDataLst>
              <p:tags r:id="rId17"/>
            </p:custDataLst>
          </p:nvPr>
        </p:nvSpPr>
        <p:spPr>
          <a:xfrm flipH="1">
            <a:off x="3191" y="3016309"/>
            <a:ext cx="6593027" cy="1900886"/>
          </a:xfrm>
          <a:custGeom>
            <a:avLst/>
            <a:gdLst>
              <a:gd name="connsiteX0" fmla="*/ 0 w 8378475"/>
              <a:gd name="connsiteY0" fmla="*/ 2449449 h 2534515"/>
              <a:gd name="connsiteX1" fmla="*/ 5501640 w 8378475"/>
              <a:gd name="connsiteY1" fmla="*/ 1572292 h 2534515"/>
              <a:gd name="connsiteX2" fmla="*/ 8378476 w 8378475"/>
              <a:gd name="connsiteY2" fmla="*/ 0 h 2534515"/>
              <a:gd name="connsiteX3" fmla="*/ 8378476 w 8378475"/>
              <a:gd name="connsiteY3" fmla="*/ 1672876 h 2534515"/>
              <a:gd name="connsiteX4" fmla="*/ 0 w 8378475"/>
              <a:gd name="connsiteY4" fmla="*/ 2449449 h 253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78475" h="2534515">
                <a:moveTo>
                  <a:pt x="0" y="2449449"/>
                </a:moveTo>
                <a:cubicBezTo>
                  <a:pt x="0" y="2449449"/>
                  <a:pt x="3147441" y="2554510"/>
                  <a:pt x="5501640" y="1572292"/>
                </a:cubicBezTo>
                <a:cubicBezTo>
                  <a:pt x="7679912" y="663607"/>
                  <a:pt x="8378476" y="0"/>
                  <a:pt x="8378476" y="0"/>
                </a:cubicBezTo>
                <a:lnTo>
                  <a:pt x="8378476" y="1672876"/>
                </a:lnTo>
                <a:cubicBezTo>
                  <a:pt x="8378476" y="1672876"/>
                  <a:pt x="4258151" y="2856071"/>
                  <a:pt x="0" y="244944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2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dirty="0"/>
          </a:p>
        </p:txBody>
      </p:sp>
      <p:sp>
        <p:nvSpPr>
          <p:cNvPr id="24" name="任意多边形: 形状 23"/>
          <p:cNvSpPr/>
          <p:nvPr>
            <p:custDataLst>
              <p:tags r:id="rId18"/>
            </p:custDataLst>
          </p:nvPr>
        </p:nvSpPr>
        <p:spPr>
          <a:xfrm flipH="1">
            <a:off x="3190" y="5195017"/>
            <a:ext cx="6781649" cy="1645499"/>
          </a:xfrm>
          <a:custGeom>
            <a:avLst/>
            <a:gdLst>
              <a:gd name="connsiteX0" fmla="*/ 483653 w 9042199"/>
              <a:gd name="connsiteY0" fmla="*/ 3688 h 1645499"/>
              <a:gd name="connsiteX1" fmla="*/ 728720 w 9042199"/>
              <a:gd name="connsiteY1" fmla="*/ 7657 h 1645499"/>
              <a:gd name="connsiteX2" fmla="*/ 9042199 w 9042199"/>
              <a:gd name="connsiteY2" fmla="*/ 1480246 h 1645499"/>
              <a:gd name="connsiteX3" fmla="*/ 9042199 w 9042199"/>
              <a:gd name="connsiteY3" fmla="*/ 1645499 h 1645499"/>
              <a:gd name="connsiteX4" fmla="*/ 6443288 w 9042199"/>
              <a:gd name="connsiteY4" fmla="*/ 1645499 h 1645499"/>
              <a:gd name="connsiteX5" fmla="*/ 6438773 w 9042199"/>
              <a:gd name="connsiteY5" fmla="*/ 1642734 h 1645499"/>
              <a:gd name="connsiteX6" fmla="*/ 689057 w 9042199"/>
              <a:gd name="connsiteY6" fmla="*/ 9756 h 1645499"/>
              <a:gd name="connsiteX7" fmla="*/ 181743 w 9042199"/>
              <a:gd name="connsiteY7" fmla="*/ 319 h 1645499"/>
              <a:gd name="connsiteX8" fmla="*/ 398259 w 9042199"/>
              <a:gd name="connsiteY8" fmla="*/ 1165 h 1645499"/>
              <a:gd name="connsiteX9" fmla="*/ 483653 w 9042199"/>
              <a:gd name="connsiteY9" fmla="*/ 3688 h 1645499"/>
              <a:gd name="connsiteX10" fmla="*/ 360779 w 9042199"/>
              <a:gd name="connsiteY10" fmla="*/ 1698 h 1645499"/>
              <a:gd name="connsiteX11" fmla="*/ 0 w 9042199"/>
              <a:gd name="connsiteY11" fmla="*/ 4771 h 1645499"/>
              <a:gd name="connsiteX12" fmla="*/ 181743 w 9042199"/>
              <a:gd name="connsiteY12" fmla="*/ 319 h 164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42199" h="1645499">
                <a:moveTo>
                  <a:pt x="483653" y="3688"/>
                </a:moveTo>
                <a:lnTo>
                  <a:pt x="728720" y="7657"/>
                </a:lnTo>
                <a:cubicBezTo>
                  <a:pt x="4439874" y="110456"/>
                  <a:pt x="9042199" y="1480246"/>
                  <a:pt x="9042199" y="1480246"/>
                </a:cubicBezTo>
                <a:lnTo>
                  <a:pt x="9042199" y="1645499"/>
                </a:lnTo>
                <a:lnTo>
                  <a:pt x="6443288" y="1645499"/>
                </a:lnTo>
                <a:lnTo>
                  <a:pt x="6438773" y="1642734"/>
                </a:lnTo>
                <a:cubicBezTo>
                  <a:pt x="4202358" y="327841"/>
                  <a:pt x="1828552" y="58368"/>
                  <a:pt x="689057" y="9756"/>
                </a:cubicBezTo>
                <a:close/>
                <a:moveTo>
                  <a:pt x="181743" y="319"/>
                </a:moveTo>
                <a:cubicBezTo>
                  <a:pt x="240745" y="-216"/>
                  <a:pt x="313311" y="-171"/>
                  <a:pt x="398259" y="1165"/>
                </a:cubicBezTo>
                <a:lnTo>
                  <a:pt x="483653" y="3688"/>
                </a:lnTo>
                <a:lnTo>
                  <a:pt x="360779" y="1698"/>
                </a:lnTo>
                <a:cubicBezTo>
                  <a:pt x="239258" y="1184"/>
                  <a:pt x="118930" y="2176"/>
                  <a:pt x="0" y="4771"/>
                </a:cubicBezTo>
                <a:cubicBezTo>
                  <a:pt x="0" y="4771"/>
                  <a:pt x="63741" y="1388"/>
                  <a:pt x="181743" y="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25" name="图形 20"/>
          <p:cNvSpPr/>
          <p:nvPr>
            <p:custDataLst>
              <p:tags r:id="rId19"/>
            </p:custDataLst>
          </p:nvPr>
        </p:nvSpPr>
        <p:spPr>
          <a:xfrm flipH="1">
            <a:off x="3190" y="5048524"/>
            <a:ext cx="6616399" cy="819174"/>
          </a:xfrm>
          <a:custGeom>
            <a:avLst/>
            <a:gdLst>
              <a:gd name="connsiteX0" fmla="*/ 8288465 w 8288464"/>
              <a:gd name="connsiteY0" fmla="*/ 0 h 1092231"/>
              <a:gd name="connsiteX1" fmla="*/ 8288465 w 8288464"/>
              <a:gd name="connsiteY1" fmla="*/ 1092232 h 1092231"/>
              <a:gd name="connsiteX2" fmla="*/ 0 w 8288464"/>
              <a:gd name="connsiteY2" fmla="*/ 174593 h 1092231"/>
              <a:gd name="connsiteX3" fmla="*/ 8288465 w 8288464"/>
              <a:gd name="connsiteY3" fmla="*/ 0 h 1092231"/>
              <a:gd name="connsiteX0-1" fmla="*/ 8821865 w 8821865"/>
              <a:gd name="connsiteY0-2" fmla="*/ 0 h 1092232"/>
              <a:gd name="connsiteX1-3" fmla="*/ 8821865 w 8821865"/>
              <a:gd name="connsiteY1-4" fmla="*/ 1092232 h 1092232"/>
              <a:gd name="connsiteX2-5" fmla="*/ 0 w 8821865"/>
              <a:gd name="connsiteY2-6" fmla="*/ 282543 h 1092232"/>
              <a:gd name="connsiteX3-7" fmla="*/ 8821865 w 8821865"/>
              <a:gd name="connsiteY3-8" fmla="*/ 0 h 1092232"/>
              <a:gd name="connsiteX0-9" fmla="*/ 8821865 w 8821865"/>
              <a:gd name="connsiteY0-10" fmla="*/ 0 h 1092232"/>
              <a:gd name="connsiteX1-11" fmla="*/ 8821865 w 8821865"/>
              <a:gd name="connsiteY1-12" fmla="*/ 1092232 h 1092232"/>
              <a:gd name="connsiteX2-13" fmla="*/ 0 w 8821865"/>
              <a:gd name="connsiteY2-14" fmla="*/ 282543 h 1092232"/>
              <a:gd name="connsiteX3-15" fmla="*/ 8821865 w 8821865"/>
              <a:gd name="connsiteY3-16" fmla="*/ 0 h 1092232"/>
              <a:gd name="connsiteX0-17" fmla="*/ 8821865 w 8821865"/>
              <a:gd name="connsiteY0-18" fmla="*/ 0 h 1092232"/>
              <a:gd name="connsiteX1-19" fmla="*/ 8821865 w 8821865"/>
              <a:gd name="connsiteY1-20" fmla="*/ 1092232 h 1092232"/>
              <a:gd name="connsiteX2-21" fmla="*/ 0 w 8821865"/>
              <a:gd name="connsiteY2-22" fmla="*/ 282543 h 1092232"/>
              <a:gd name="connsiteX3-23" fmla="*/ 8821865 w 8821865"/>
              <a:gd name="connsiteY3-24" fmla="*/ 0 h 10922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8821865" h="1092232">
                <a:moveTo>
                  <a:pt x="8821865" y="0"/>
                </a:moveTo>
                <a:lnTo>
                  <a:pt x="8821865" y="1092232"/>
                </a:lnTo>
                <a:cubicBezTo>
                  <a:pt x="8821865" y="1092232"/>
                  <a:pt x="1794066" y="326104"/>
                  <a:pt x="0" y="282543"/>
                </a:cubicBezTo>
                <a:cubicBezTo>
                  <a:pt x="2216817" y="366681"/>
                  <a:pt x="6211824" y="355759"/>
                  <a:pt x="8821865" y="0"/>
                </a:cubicBezTo>
                <a:close/>
              </a:path>
            </a:pathLst>
          </a:custGeom>
          <a:gradFill flip="none" rotWithShape="1">
            <a:gsLst>
              <a:gs pos="2600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31" name="任意多边形: 形状 30"/>
          <p:cNvSpPr/>
          <p:nvPr>
            <p:custDataLst>
              <p:tags r:id="rId20"/>
            </p:custDataLst>
          </p:nvPr>
        </p:nvSpPr>
        <p:spPr>
          <a:xfrm flipH="1">
            <a:off x="6189317" y="5293790"/>
            <a:ext cx="2004805" cy="1563033"/>
          </a:xfrm>
          <a:custGeom>
            <a:avLst/>
            <a:gdLst>
              <a:gd name="connsiteX0" fmla="*/ 0 w 2634886"/>
              <a:gd name="connsiteY0" fmla="*/ 0 h 1545832"/>
              <a:gd name="connsiteX1" fmla="*/ 1607743 w 2634886"/>
              <a:gd name="connsiteY1" fmla="*/ 28164 h 1545832"/>
              <a:gd name="connsiteX2" fmla="*/ 2625326 w 2634886"/>
              <a:gd name="connsiteY2" fmla="*/ 642404 h 1545832"/>
              <a:gd name="connsiteX3" fmla="*/ 2047738 w 2634886"/>
              <a:gd name="connsiteY3" fmla="*/ 1525707 h 1545832"/>
              <a:gd name="connsiteX4" fmla="*/ 2029135 w 2634886"/>
              <a:gd name="connsiteY4" fmla="*/ 1545832 h 1545832"/>
              <a:gd name="connsiteX5" fmla="*/ 1736400 w 2634886"/>
              <a:gd name="connsiteY5" fmla="*/ 1545832 h 1545832"/>
              <a:gd name="connsiteX6" fmla="*/ 1755002 w 2634886"/>
              <a:gd name="connsiteY6" fmla="*/ 1525707 h 1545832"/>
              <a:gd name="connsiteX7" fmla="*/ 2332591 w 2634886"/>
              <a:gd name="connsiteY7" fmla="*/ 642404 h 1545832"/>
              <a:gd name="connsiteX8" fmla="*/ 1315008 w 2634886"/>
              <a:gd name="connsiteY8" fmla="*/ 28164 h 1545832"/>
              <a:gd name="connsiteX9" fmla="*/ 0 w 2634886"/>
              <a:gd name="connsiteY9" fmla="*/ 5128 h 1545832"/>
              <a:gd name="connsiteX0-1" fmla="*/ 0 w 2634886"/>
              <a:gd name="connsiteY0-2" fmla="*/ 0 h 1540704"/>
              <a:gd name="connsiteX1-3" fmla="*/ 1607743 w 2634886"/>
              <a:gd name="connsiteY1-4" fmla="*/ 23036 h 1540704"/>
              <a:gd name="connsiteX2-5" fmla="*/ 2625326 w 2634886"/>
              <a:gd name="connsiteY2-6" fmla="*/ 637276 h 1540704"/>
              <a:gd name="connsiteX3-7" fmla="*/ 2047738 w 2634886"/>
              <a:gd name="connsiteY3-8" fmla="*/ 1520579 h 1540704"/>
              <a:gd name="connsiteX4-9" fmla="*/ 2029135 w 2634886"/>
              <a:gd name="connsiteY4-10" fmla="*/ 1540704 h 1540704"/>
              <a:gd name="connsiteX5-11" fmla="*/ 1736400 w 2634886"/>
              <a:gd name="connsiteY5-12" fmla="*/ 1540704 h 1540704"/>
              <a:gd name="connsiteX6-13" fmla="*/ 1755002 w 2634886"/>
              <a:gd name="connsiteY6-14" fmla="*/ 1520579 h 1540704"/>
              <a:gd name="connsiteX7-15" fmla="*/ 2332591 w 2634886"/>
              <a:gd name="connsiteY7-16" fmla="*/ 637276 h 1540704"/>
              <a:gd name="connsiteX8-17" fmla="*/ 1315008 w 2634886"/>
              <a:gd name="connsiteY8-18" fmla="*/ 23036 h 1540704"/>
              <a:gd name="connsiteX9-19" fmla="*/ 0 w 2634886"/>
              <a:gd name="connsiteY9-20" fmla="*/ 0 h 154070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634886" h="1540704">
                <a:moveTo>
                  <a:pt x="0" y="0"/>
                </a:moveTo>
                <a:lnTo>
                  <a:pt x="1607743" y="23036"/>
                </a:lnTo>
                <a:cubicBezTo>
                  <a:pt x="1777178" y="35194"/>
                  <a:pt x="2740695" y="41080"/>
                  <a:pt x="2625326" y="637276"/>
                </a:cubicBezTo>
                <a:cubicBezTo>
                  <a:pt x="2580262" y="870166"/>
                  <a:pt x="2332709" y="1202288"/>
                  <a:pt x="2047738" y="1520579"/>
                </a:cubicBezTo>
                <a:lnTo>
                  <a:pt x="2029135" y="1540704"/>
                </a:lnTo>
                <a:lnTo>
                  <a:pt x="1736400" y="1540704"/>
                </a:lnTo>
                <a:lnTo>
                  <a:pt x="1755002" y="1520579"/>
                </a:lnTo>
                <a:cubicBezTo>
                  <a:pt x="2039973" y="1202288"/>
                  <a:pt x="2287527" y="870166"/>
                  <a:pt x="2332591" y="637276"/>
                </a:cubicBezTo>
                <a:cubicBezTo>
                  <a:pt x="2447959" y="41080"/>
                  <a:pt x="1484442" y="35194"/>
                  <a:pt x="1315008" y="23036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52000">
                <a:schemeClr val="accent2"/>
              </a:gs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26" name="任意多边形: 形状 25"/>
          <p:cNvSpPr/>
          <p:nvPr>
            <p:custDataLst>
              <p:tags r:id="rId21"/>
            </p:custDataLst>
          </p:nvPr>
        </p:nvSpPr>
        <p:spPr>
          <a:xfrm flipV="1">
            <a:off x="2907941" y="3744109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28" name="任意多边形: 形状 27"/>
          <p:cNvSpPr/>
          <p:nvPr>
            <p:custDataLst>
              <p:tags r:id="rId22"/>
            </p:custDataLst>
          </p:nvPr>
        </p:nvSpPr>
        <p:spPr>
          <a:xfrm rot="165175" flipH="1">
            <a:off x="7316652" y="4560684"/>
            <a:ext cx="553948" cy="602823"/>
          </a:xfrm>
          <a:custGeom>
            <a:avLst/>
            <a:gdLst>
              <a:gd name="connsiteX0" fmla="*/ 39937 w 1843705"/>
              <a:gd name="connsiteY0" fmla="*/ 1277730 h 1587784"/>
              <a:gd name="connsiteX1" fmla="*/ 40005 w 1843705"/>
              <a:gd name="connsiteY1" fmla="*/ 1277730 h 1587784"/>
              <a:gd name="connsiteX2" fmla="*/ 111401 w 1843705"/>
              <a:gd name="connsiteY2" fmla="*/ 1299695 h 1587784"/>
              <a:gd name="connsiteX3" fmla="*/ 227584 w 1843705"/>
              <a:gd name="connsiteY3" fmla="*/ 1328335 h 1587784"/>
              <a:gd name="connsiteX4" fmla="*/ 335108 w 1843705"/>
              <a:gd name="connsiteY4" fmla="*/ 1349645 h 1587784"/>
              <a:gd name="connsiteX5" fmla="*/ 420599 w 1843705"/>
              <a:gd name="connsiteY5" fmla="*/ 1361710 h 1587784"/>
              <a:gd name="connsiteX6" fmla="*/ 495152 w 1843705"/>
              <a:gd name="connsiteY6" fmla="*/ 1371768 h 1587784"/>
              <a:gd name="connsiteX7" fmla="*/ 547877 w 1843705"/>
              <a:gd name="connsiteY7" fmla="*/ 1375985 h 1587784"/>
              <a:gd name="connsiteX8" fmla="*/ 678222 w 1843705"/>
              <a:gd name="connsiteY8" fmla="*/ 1383990 h 1587784"/>
              <a:gd name="connsiteX9" fmla="*/ 808409 w 1843705"/>
              <a:gd name="connsiteY9" fmla="*/ 1394026 h 1587784"/>
              <a:gd name="connsiteX10" fmla="*/ 869049 w 1843705"/>
              <a:gd name="connsiteY10" fmla="*/ 1398401 h 1587784"/>
              <a:gd name="connsiteX11" fmla="*/ 999394 w 1843705"/>
              <a:gd name="connsiteY11" fmla="*/ 1406316 h 1587784"/>
              <a:gd name="connsiteX12" fmla="*/ 1130708 w 1843705"/>
              <a:gd name="connsiteY12" fmla="*/ 1416487 h 1587784"/>
              <a:gd name="connsiteX13" fmla="*/ 1191348 w 1843705"/>
              <a:gd name="connsiteY13" fmla="*/ 1420839 h 1587784"/>
              <a:gd name="connsiteX14" fmla="*/ 1322821 w 1843705"/>
              <a:gd name="connsiteY14" fmla="*/ 1428687 h 1587784"/>
              <a:gd name="connsiteX15" fmla="*/ 1453030 w 1843705"/>
              <a:gd name="connsiteY15" fmla="*/ 1438654 h 1587784"/>
              <a:gd name="connsiteX16" fmla="*/ 1527178 w 1843705"/>
              <a:gd name="connsiteY16" fmla="*/ 1443322 h 1587784"/>
              <a:gd name="connsiteX17" fmla="*/ 1608001 w 1843705"/>
              <a:gd name="connsiteY17" fmla="*/ 1449140 h 1587784"/>
              <a:gd name="connsiteX18" fmla="*/ 1675361 w 1843705"/>
              <a:gd name="connsiteY18" fmla="*/ 1454214 h 1587784"/>
              <a:gd name="connsiteX19" fmla="*/ 1789920 w 1843705"/>
              <a:gd name="connsiteY19" fmla="*/ 1462085 h 1587784"/>
              <a:gd name="connsiteX20" fmla="*/ 1795107 w 1843705"/>
              <a:gd name="connsiteY20" fmla="*/ 1463280 h 1587784"/>
              <a:gd name="connsiteX21" fmla="*/ 1751538 w 1843705"/>
              <a:gd name="connsiteY21" fmla="*/ 1551838 h 1587784"/>
              <a:gd name="connsiteX22" fmla="*/ 1663454 w 1843705"/>
              <a:gd name="connsiteY22" fmla="*/ 1587784 h 1587784"/>
              <a:gd name="connsiteX23" fmla="*/ 1192205 w 1843705"/>
              <a:gd name="connsiteY23" fmla="*/ 1584447 h 1587784"/>
              <a:gd name="connsiteX24" fmla="*/ 890224 w 1843705"/>
              <a:gd name="connsiteY24" fmla="*/ 1579936 h 1587784"/>
              <a:gd name="connsiteX25" fmla="*/ 487034 w 1843705"/>
              <a:gd name="connsiteY25" fmla="*/ 1569631 h 1587784"/>
              <a:gd name="connsiteX26" fmla="*/ 328139 w 1843705"/>
              <a:gd name="connsiteY26" fmla="*/ 1565707 h 1587784"/>
              <a:gd name="connsiteX27" fmla="*/ 261839 w 1843705"/>
              <a:gd name="connsiteY27" fmla="*/ 1540878 h 1587784"/>
              <a:gd name="connsiteX28" fmla="*/ 147844 w 1843705"/>
              <a:gd name="connsiteY28" fmla="*/ 1441383 h 1587784"/>
              <a:gd name="connsiteX29" fmla="*/ 45665 w 1843705"/>
              <a:gd name="connsiteY29" fmla="*/ 1290133 h 1587784"/>
              <a:gd name="connsiteX30" fmla="*/ 39937 w 1843705"/>
              <a:gd name="connsiteY30" fmla="*/ 1277730 h 1587784"/>
              <a:gd name="connsiteX31" fmla="*/ 0 w 1843705"/>
              <a:gd name="connsiteY31" fmla="*/ 1155751 h 1587784"/>
              <a:gd name="connsiteX32" fmla="*/ 23 w 1843705"/>
              <a:gd name="connsiteY32" fmla="*/ 1155751 h 1587784"/>
              <a:gd name="connsiteX33" fmla="*/ 26 w 1843705"/>
              <a:gd name="connsiteY33" fmla="*/ 1155763 h 1587784"/>
              <a:gd name="connsiteX34" fmla="*/ 1274088 w 1843705"/>
              <a:gd name="connsiteY34" fmla="*/ 179855 h 1587784"/>
              <a:gd name="connsiteX35" fmla="*/ 1274066 w 1843705"/>
              <a:gd name="connsiteY35" fmla="*/ 179878 h 1587784"/>
              <a:gd name="connsiteX36" fmla="*/ 1304623 w 1843705"/>
              <a:gd name="connsiteY36" fmla="*/ 271728 h 1587784"/>
              <a:gd name="connsiteX37" fmla="*/ 1382333 w 1843705"/>
              <a:gd name="connsiteY37" fmla="*/ 490834 h 1587784"/>
              <a:gd name="connsiteX38" fmla="*/ 1498156 w 1843705"/>
              <a:gd name="connsiteY38" fmla="*/ 779374 h 1587784"/>
              <a:gd name="connsiteX39" fmla="*/ 1651458 w 1843705"/>
              <a:gd name="connsiteY39" fmla="*/ 1077161 h 1587784"/>
              <a:gd name="connsiteX40" fmla="*/ 1751201 w 1843705"/>
              <a:gd name="connsiteY40" fmla="*/ 1204078 h 1587784"/>
              <a:gd name="connsiteX41" fmla="*/ 1767009 w 1843705"/>
              <a:gd name="connsiteY41" fmla="*/ 1218082 h 1587784"/>
              <a:gd name="connsiteX42" fmla="*/ 1238255 w 1843705"/>
              <a:gd name="connsiteY42" fmla="*/ 1282578 h 1587784"/>
              <a:gd name="connsiteX43" fmla="*/ 1272420 w 1843705"/>
              <a:gd name="connsiteY43" fmla="*/ 180509 h 1587784"/>
              <a:gd name="connsiteX44" fmla="*/ 1274088 w 1843705"/>
              <a:gd name="connsiteY44" fmla="*/ 179855 h 1587784"/>
              <a:gd name="connsiteX45" fmla="*/ 1146404 w 1843705"/>
              <a:gd name="connsiteY45" fmla="*/ 69738 h 1587784"/>
              <a:gd name="connsiteX46" fmla="*/ 1149246 w 1843705"/>
              <a:gd name="connsiteY46" fmla="*/ 73143 h 1587784"/>
              <a:gd name="connsiteX47" fmla="*/ 1141014 w 1843705"/>
              <a:gd name="connsiteY47" fmla="*/ 95198 h 1587784"/>
              <a:gd name="connsiteX48" fmla="*/ 1068626 w 1843705"/>
              <a:gd name="connsiteY48" fmla="*/ 294594 h 1587784"/>
              <a:gd name="connsiteX49" fmla="*/ 1026658 w 1843705"/>
              <a:gd name="connsiteY49" fmla="*/ 452159 h 1587784"/>
              <a:gd name="connsiteX50" fmla="*/ 997838 w 1843705"/>
              <a:gd name="connsiteY50" fmla="*/ 595809 h 1587784"/>
              <a:gd name="connsiteX51" fmla="*/ 982255 w 1843705"/>
              <a:gd name="connsiteY51" fmla="*/ 843599 h 1587784"/>
              <a:gd name="connsiteX52" fmla="*/ 994275 w 1843705"/>
              <a:gd name="connsiteY52" fmla="*/ 978883 h 1587784"/>
              <a:gd name="connsiteX53" fmla="*/ 1103986 w 1843705"/>
              <a:gd name="connsiteY53" fmla="*/ 1255359 h 1587784"/>
              <a:gd name="connsiteX54" fmla="*/ 1106376 w 1843705"/>
              <a:gd name="connsiteY54" fmla="*/ 1260997 h 1587784"/>
              <a:gd name="connsiteX55" fmla="*/ 1106376 w 1843705"/>
              <a:gd name="connsiteY55" fmla="*/ 1261019 h 1587784"/>
              <a:gd name="connsiteX56" fmla="*/ 1027380 w 1843705"/>
              <a:gd name="connsiteY56" fmla="*/ 1256577 h 1587784"/>
              <a:gd name="connsiteX57" fmla="*/ 953345 w 1843705"/>
              <a:gd name="connsiteY57" fmla="*/ 1250510 h 1587784"/>
              <a:gd name="connsiteX58" fmla="*/ 833441 w 1843705"/>
              <a:gd name="connsiteY58" fmla="*/ 1240317 h 1587784"/>
              <a:gd name="connsiteX59" fmla="*/ 772914 w 1843705"/>
              <a:gd name="connsiteY59" fmla="*/ 1235446 h 1587784"/>
              <a:gd name="connsiteX60" fmla="*/ 675583 w 1843705"/>
              <a:gd name="connsiteY60" fmla="*/ 1225794 h 1587784"/>
              <a:gd name="connsiteX61" fmla="*/ 637562 w 1843705"/>
              <a:gd name="connsiteY61" fmla="*/ 1222073 h 1587784"/>
              <a:gd name="connsiteX62" fmla="*/ 566887 w 1843705"/>
              <a:gd name="connsiteY62" fmla="*/ 1198891 h 1587784"/>
              <a:gd name="connsiteX63" fmla="*/ 394327 w 1843705"/>
              <a:gd name="connsiteY63" fmla="*/ 1024459 h 1587784"/>
              <a:gd name="connsiteX64" fmla="*/ 365529 w 1843705"/>
              <a:gd name="connsiteY64" fmla="*/ 918131 h 1587784"/>
              <a:gd name="connsiteX65" fmla="*/ 366747 w 1843705"/>
              <a:gd name="connsiteY65" fmla="*/ 795769 h 1587784"/>
              <a:gd name="connsiteX66" fmla="*/ 479232 w 1843705"/>
              <a:gd name="connsiteY66" fmla="*/ 500621 h 1587784"/>
              <a:gd name="connsiteX67" fmla="*/ 695834 w 1843705"/>
              <a:gd name="connsiteY67" fmla="*/ 283657 h 1587784"/>
              <a:gd name="connsiteX68" fmla="*/ 984510 w 1843705"/>
              <a:gd name="connsiteY68" fmla="*/ 126927 h 1587784"/>
              <a:gd name="connsiteX69" fmla="*/ 1146404 w 1843705"/>
              <a:gd name="connsiteY69" fmla="*/ 69738 h 1587784"/>
              <a:gd name="connsiteX70" fmla="*/ 1204677 w 1843705"/>
              <a:gd name="connsiteY70" fmla="*/ 101 h 1587784"/>
              <a:gd name="connsiteX71" fmla="*/ 1228039 w 1843705"/>
              <a:gd name="connsiteY71" fmla="*/ 26283 h 1587784"/>
              <a:gd name="connsiteX72" fmla="*/ 1223349 w 1843705"/>
              <a:gd name="connsiteY72" fmla="*/ 127604 h 1587784"/>
              <a:gd name="connsiteX73" fmla="*/ 1214892 w 1843705"/>
              <a:gd name="connsiteY73" fmla="*/ 340419 h 1587784"/>
              <a:gd name="connsiteX74" fmla="*/ 1204654 w 1843705"/>
              <a:gd name="connsiteY74" fmla="*/ 575694 h 1587784"/>
              <a:gd name="connsiteX75" fmla="*/ 1194483 w 1843705"/>
              <a:gd name="connsiteY75" fmla="*/ 775992 h 1587784"/>
              <a:gd name="connsiteX76" fmla="*/ 1189793 w 1843705"/>
              <a:gd name="connsiteY76" fmla="*/ 895354 h 1587784"/>
              <a:gd name="connsiteX77" fmla="*/ 1183411 w 1843705"/>
              <a:gd name="connsiteY77" fmla="*/ 1028158 h 1587784"/>
              <a:gd name="connsiteX78" fmla="*/ 1178698 w 1843705"/>
              <a:gd name="connsiteY78" fmla="*/ 1149775 h 1587784"/>
              <a:gd name="connsiteX79" fmla="*/ 1172857 w 1843705"/>
              <a:gd name="connsiteY79" fmla="*/ 1270198 h 1587784"/>
              <a:gd name="connsiteX80" fmla="*/ 1171684 w 1843705"/>
              <a:gd name="connsiteY80" fmla="*/ 1316382 h 1587784"/>
              <a:gd name="connsiteX81" fmla="*/ 1177660 w 1843705"/>
              <a:gd name="connsiteY81" fmla="*/ 1324298 h 1587784"/>
              <a:gd name="connsiteX82" fmla="*/ 1293979 w 1843705"/>
              <a:gd name="connsiteY82" fmla="*/ 1335957 h 1587784"/>
              <a:gd name="connsiteX83" fmla="*/ 1384476 w 1843705"/>
              <a:gd name="connsiteY83" fmla="*/ 1346014 h 1587784"/>
              <a:gd name="connsiteX84" fmla="*/ 1474026 w 1843705"/>
              <a:gd name="connsiteY84" fmla="*/ 1354291 h 1587784"/>
              <a:gd name="connsiteX85" fmla="*/ 1561299 w 1843705"/>
              <a:gd name="connsiteY85" fmla="*/ 1363063 h 1587784"/>
              <a:gd name="connsiteX86" fmla="*/ 1658629 w 1843705"/>
              <a:gd name="connsiteY86" fmla="*/ 1372737 h 1587784"/>
              <a:gd name="connsiteX87" fmla="*/ 1745902 w 1843705"/>
              <a:gd name="connsiteY87" fmla="*/ 1381487 h 1587784"/>
              <a:gd name="connsiteX88" fmla="*/ 1808548 w 1843705"/>
              <a:gd name="connsiteY88" fmla="*/ 1387779 h 1587784"/>
              <a:gd name="connsiteX89" fmla="*/ 1843705 w 1843705"/>
              <a:gd name="connsiteY89" fmla="*/ 1392244 h 1587784"/>
              <a:gd name="connsiteX90" fmla="*/ 1808819 w 1843705"/>
              <a:gd name="connsiteY90" fmla="*/ 1440616 h 1587784"/>
              <a:gd name="connsiteX91" fmla="*/ 1798648 w 1843705"/>
              <a:gd name="connsiteY91" fmla="*/ 1443119 h 1587784"/>
              <a:gd name="connsiteX92" fmla="*/ 1751539 w 1843705"/>
              <a:gd name="connsiteY92" fmla="*/ 1439601 h 1587784"/>
              <a:gd name="connsiteX93" fmla="*/ 1601440 w 1843705"/>
              <a:gd name="connsiteY93" fmla="*/ 1425462 h 1587784"/>
              <a:gd name="connsiteX94" fmla="*/ 1495968 w 1843705"/>
              <a:gd name="connsiteY94" fmla="*/ 1417366 h 1587784"/>
              <a:gd name="connsiteX95" fmla="*/ 1389573 w 1843705"/>
              <a:gd name="connsiteY95" fmla="*/ 1407263 h 1587784"/>
              <a:gd name="connsiteX96" fmla="*/ 1339126 w 1843705"/>
              <a:gd name="connsiteY96" fmla="*/ 1402730 h 1587784"/>
              <a:gd name="connsiteX97" fmla="*/ 1189973 w 1843705"/>
              <a:gd name="connsiteY97" fmla="*/ 1390981 h 1587784"/>
              <a:gd name="connsiteX98" fmla="*/ 1044361 w 1843705"/>
              <a:gd name="connsiteY98" fmla="*/ 1377451 h 1587784"/>
              <a:gd name="connsiteX99" fmla="*/ 894059 w 1843705"/>
              <a:gd name="connsiteY99" fmla="*/ 1365386 h 1587784"/>
              <a:gd name="connsiteX100" fmla="*/ 788790 w 1843705"/>
              <a:gd name="connsiteY100" fmla="*/ 1355283 h 1587784"/>
              <a:gd name="connsiteX101" fmla="*/ 727091 w 1843705"/>
              <a:gd name="connsiteY101" fmla="*/ 1350525 h 1587784"/>
              <a:gd name="connsiteX102" fmla="*/ 624010 w 1843705"/>
              <a:gd name="connsiteY102" fmla="*/ 1341414 h 1587784"/>
              <a:gd name="connsiteX103" fmla="*/ 522057 w 1843705"/>
              <a:gd name="connsiteY103" fmla="*/ 1332010 h 1587784"/>
              <a:gd name="connsiteX104" fmla="*/ 439700 w 1843705"/>
              <a:gd name="connsiteY104" fmla="*/ 1321614 h 1587784"/>
              <a:gd name="connsiteX105" fmla="*/ 358742 w 1843705"/>
              <a:gd name="connsiteY105" fmla="*/ 1309572 h 1587784"/>
              <a:gd name="connsiteX106" fmla="*/ 293772 w 1843705"/>
              <a:gd name="connsiteY106" fmla="*/ 1297349 h 1587784"/>
              <a:gd name="connsiteX107" fmla="*/ 218565 w 1843705"/>
              <a:gd name="connsiteY107" fmla="*/ 1280143 h 1587784"/>
              <a:gd name="connsiteX108" fmla="*/ 102134 w 1843705"/>
              <a:gd name="connsiteY108" fmla="*/ 1248323 h 1587784"/>
              <a:gd name="connsiteX109" fmla="*/ 27400 w 1843705"/>
              <a:gd name="connsiteY109" fmla="*/ 1222142 h 1587784"/>
              <a:gd name="connsiteX110" fmla="*/ 12606 w 1843705"/>
              <a:gd name="connsiteY110" fmla="*/ 1206378 h 1587784"/>
              <a:gd name="connsiteX111" fmla="*/ 26 w 1843705"/>
              <a:gd name="connsiteY111" fmla="*/ 1155763 h 1587784"/>
              <a:gd name="connsiteX112" fmla="*/ 76290 w 1843705"/>
              <a:gd name="connsiteY112" fmla="*/ 1191903 h 1587784"/>
              <a:gd name="connsiteX113" fmla="*/ 156166 w 1843705"/>
              <a:gd name="connsiteY113" fmla="*/ 1213595 h 1587784"/>
              <a:gd name="connsiteX114" fmla="*/ 238094 w 1843705"/>
              <a:gd name="connsiteY114" fmla="*/ 1231049 h 1587784"/>
              <a:gd name="connsiteX115" fmla="*/ 331590 w 1843705"/>
              <a:gd name="connsiteY115" fmla="*/ 1242979 h 1587784"/>
              <a:gd name="connsiteX116" fmla="*/ 418750 w 1843705"/>
              <a:gd name="connsiteY116" fmla="*/ 1252518 h 1587784"/>
              <a:gd name="connsiteX117" fmla="*/ 515066 w 1843705"/>
              <a:gd name="connsiteY117" fmla="*/ 1261516 h 1587784"/>
              <a:gd name="connsiteX118" fmla="*/ 608021 w 1843705"/>
              <a:gd name="connsiteY118" fmla="*/ 1270063 h 1587784"/>
              <a:gd name="connsiteX119" fmla="*/ 715544 w 1843705"/>
              <a:gd name="connsiteY119" fmla="*/ 1280030 h 1587784"/>
              <a:gd name="connsiteX120" fmla="*/ 814025 w 1843705"/>
              <a:gd name="connsiteY120" fmla="*/ 1290043 h 1587784"/>
              <a:gd name="connsiteX121" fmla="*/ 862171 w 1843705"/>
              <a:gd name="connsiteY121" fmla="*/ 1294778 h 1587784"/>
              <a:gd name="connsiteX122" fmla="*/ 1014436 w 1843705"/>
              <a:gd name="connsiteY122" fmla="*/ 1309166 h 1587784"/>
              <a:gd name="connsiteX123" fmla="*/ 1124079 w 1843705"/>
              <a:gd name="connsiteY123" fmla="*/ 1320126 h 1587784"/>
              <a:gd name="connsiteX124" fmla="*/ 1133776 w 1843705"/>
              <a:gd name="connsiteY124" fmla="*/ 1310316 h 1587784"/>
              <a:gd name="connsiteX125" fmla="*/ 1137926 w 1843705"/>
              <a:gd name="connsiteY125" fmla="*/ 1206717 h 1587784"/>
              <a:gd name="connsiteX126" fmla="*/ 1143879 w 1843705"/>
              <a:gd name="connsiteY126" fmla="*/ 1071636 h 1587784"/>
              <a:gd name="connsiteX127" fmla="*/ 1149878 w 1843705"/>
              <a:gd name="connsiteY127" fmla="*/ 923002 h 1587784"/>
              <a:gd name="connsiteX128" fmla="*/ 1157252 w 1843705"/>
              <a:gd name="connsiteY128" fmla="*/ 756418 h 1587784"/>
              <a:gd name="connsiteX129" fmla="*/ 1164040 w 1843705"/>
              <a:gd name="connsiteY129" fmla="*/ 601086 h 1587784"/>
              <a:gd name="connsiteX130" fmla="*/ 1174278 w 1843705"/>
              <a:gd name="connsiteY130" fmla="*/ 396255 h 1587784"/>
              <a:gd name="connsiteX131" fmla="*/ 1178856 w 1843705"/>
              <a:gd name="connsiteY131" fmla="*/ 278020 h 1587784"/>
              <a:gd name="connsiteX132" fmla="*/ 1184087 w 1843705"/>
              <a:gd name="connsiteY132" fmla="*/ 163190 h 1587784"/>
              <a:gd name="connsiteX133" fmla="*/ 1190063 w 1843705"/>
              <a:gd name="connsiteY133" fmla="*/ 13429 h 1587784"/>
              <a:gd name="connsiteX134" fmla="*/ 1204677 w 1843705"/>
              <a:gd name="connsiteY134" fmla="*/ 101 h 1587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843705" h="1587784">
                <a:moveTo>
                  <a:pt x="39937" y="1277730"/>
                </a:moveTo>
                <a:lnTo>
                  <a:pt x="40005" y="1277730"/>
                </a:lnTo>
                <a:cubicBezTo>
                  <a:pt x="65284" y="1285578"/>
                  <a:pt x="88106" y="1293538"/>
                  <a:pt x="111401" y="1299695"/>
                </a:cubicBezTo>
                <a:cubicBezTo>
                  <a:pt x="149941" y="1309910"/>
                  <a:pt x="188661" y="1319607"/>
                  <a:pt x="227584" y="1328335"/>
                </a:cubicBezTo>
                <a:cubicBezTo>
                  <a:pt x="263237" y="1336318"/>
                  <a:pt x="299116" y="1343354"/>
                  <a:pt x="335108" y="1349645"/>
                </a:cubicBezTo>
                <a:cubicBezTo>
                  <a:pt x="363454" y="1354584"/>
                  <a:pt x="392094" y="1357786"/>
                  <a:pt x="420599" y="1361710"/>
                </a:cubicBezTo>
                <a:cubicBezTo>
                  <a:pt x="445450" y="1365138"/>
                  <a:pt x="470256" y="1368881"/>
                  <a:pt x="495152" y="1371768"/>
                </a:cubicBezTo>
                <a:cubicBezTo>
                  <a:pt x="512652" y="1373798"/>
                  <a:pt x="530287" y="1374880"/>
                  <a:pt x="547877" y="1375985"/>
                </a:cubicBezTo>
                <a:cubicBezTo>
                  <a:pt x="591310" y="1378736"/>
                  <a:pt x="634788" y="1380991"/>
                  <a:pt x="678222" y="1383990"/>
                </a:cubicBezTo>
                <a:cubicBezTo>
                  <a:pt x="721632" y="1386990"/>
                  <a:pt x="765021" y="1390688"/>
                  <a:pt x="808409" y="1394026"/>
                </a:cubicBezTo>
                <a:cubicBezTo>
                  <a:pt x="828615" y="1395582"/>
                  <a:pt x="848820" y="1397138"/>
                  <a:pt x="869049" y="1398401"/>
                </a:cubicBezTo>
                <a:cubicBezTo>
                  <a:pt x="912504" y="1401107"/>
                  <a:pt x="955983" y="1403317"/>
                  <a:pt x="999394" y="1406316"/>
                </a:cubicBezTo>
                <a:cubicBezTo>
                  <a:pt x="1043188" y="1409338"/>
                  <a:pt x="1086937" y="1413127"/>
                  <a:pt x="1130708" y="1416487"/>
                </a:cubicBezTo>
                <a:cubicBezTo>
                  <a:pt x="1150914" y="1418043"/>
                  <a:pt x="1171120" y="1419599"/>
                  <a:pt x="1191348" y="1420839"/>
                </a:cubicBezTo>
                <a:cubicBezTo>
                  <a:pt x="1235165" y="1423523"/>
                  <a:pt x="1279026" y="1425687"/>
                  <a:pt x="1322821" y="1428687"/>
                </a:cubicBezTo>
                <a:cubicBezTo>
                  <a:pt x="1366254" y="1431641"/>
                  <a:pt x="1409620" y="1435475"/>
                  <a:pt x="1453030" y="1438654"/>
                </a:cubicBezTo>
                <a:cubicBezTo>
                  <a:pt x="1477724" y="1440458"/>
                  <a:pt x="1502462" y="1441654"/>
                  <a:pt x="1527178" y="1443322"/>
                </a:cubicBezTo>
                <a:cubicBezTo>
                  <a:pt x="1554127" y="1445126"/>
                  <a:pt x="1581075" y="1447156"/>
                  <a:pt x="1608001" y="1449140"/>
                </a:cubicBezTo>
                <a:cubicBezTo>
                  <a:pt x="1630462" y="1450787"/>
                  <a:pt x="1652900" y="1452613"/>
                  <a:pt x="1675361" y="1454214"/>
                </a:cubicBezTo>
                <a:cubicBezTo>
                  <a:pt x="1713540" y="1456898"/>
                  <a:pt x="1751741" y="1459446"/>
                  <a:pt x="1789920" y="1462085"/>
                </a:cubicBezTo>
                <a:cubicBezTo>
                  <a:pt x="1791363" y="1462175"/>
                  <a:pt x="1792762" y="1462716"/>
                  <a:pt x="1795107" y="1463280"/>
                </a:cubicBezTo>
                <a:cubicBezTo>
                  <a:pt x="1782388" y="1494062"/>
                  <a:pt x="1776299" y="1527145"/>
                  <a:pt x="1751538" y="1551838"/>
                </a:cubicBezTo>
                <a:cubicBezTo>
                  <a:pt x="1726935" y="1576396"/>
                  <a:pt x="1696897" y="1587897"/>
                  <a:pt x="1663454" y="1587784"/>
                </a:cubicBezTo>
                <a:cubicBezTo>
                  <a:pt x="1506363" y="1587333"/>
                  <a:pt x="1349296" y="1586003"/>
                  <a:pt x="1192205" y="1584447"/>
                </a:cubicBezTo>
                <a:cubicBezTo>
                  <a:pt x="1091537" y="1583454"/>
                  <a:pt x="990869" y="1582124"/>
                  <a:pt x="890224" y="1579936"/>
                </a:cubicBezTo>
                <a:cubicBezTo>
                  <a:pt x="755820" y="1577005"/>
                  <a:pt x="621416" y="1573081"/>
                  <a:pt x="487034" y="1569631"/>
                </a:cubicBezTo>
                <a:cubicBezTo>
                  <a:pt x="434084" y="1568278"/>
                  <a:pt x="381089" y="1567488"/>
                  <a:pt x="328139" y="1565707"/>
                </a:cubicBezTo>
                <a:cubicBezTo>
                  <a:pt x="303536" y="1564872"/>
                  <a:pt x="282428" y="1553191"/>
                  <a:pt x="261839" y="1540878"/>
                </a:cubicBezTo>
                <a:cubicBezTo>
                  <a:pt x="217842" y="1514606"/>
                  <a:pt x="181535" y="1479246"/>
                  <a:pt x="147844" y="1441383"/>
                </a:cubicBezTo>
                <a:cubicBezTo>
                  <a:pt x="107139" y="1395627"/>
                  <a:pt x="72659" y="1345316"/>
                  <a:pt x="45665" y="1290133"/>
                </a:cubicBezTo>
                <a:cubicBezTo>
                  <a:pt x="44041" y="1286796"/>
                  <a:pt x="42530" y="1283390"/>
                  <a:pt x="39937" y="1277730"/>
                </a:cubicBezTo>
                <a:close/>
                <a:moveTo>
                  <a:pt x="0" y="1155751"/>
                </a:moveTo>
                <a:lnTo>
                  <a:pt x="23" y="1155751"/>
                </a:lnTo>
                <a:lnTo>
                  <a:pt x="26" y="1155763"/>
                </a:lnTo>
                <a:close/>
                <a:moveTo>
                  <a:pt x="1274088" y="179855"/>
                </a:moveTo>
                <a:lnTo>
                  <a:pt x="1274066" y="179878"/>
                </a:lnTo>
                <a:cubicBezTo>
                  <a:pt x="1284236" y="210502"/>
                  <a:pt x="1293979" y="241284"/>
                  <a:pt x="1304623" y="271728"/>
                </a:cubicBezTo>
                <a:cubicBezTo>
                  <a:pt x="1330173" y="344883"/>
                  <a:pt x="1354618" y="418490"/>
                  <a:pt x="1382333" y="490834"/>
                </a:cubicBezTo>
                <a:cubicBezTo>
                  <a:pt x="1419407" y="587600"/>
                  <a:pt x="1457609" y="684006"/>
                  <a:pt x="1498156" y="779374"/>
                </a:cubicBezTo>
                <a:cubicBezTo>
                  <a:pt x="1541905" y="882297"/>
                  <a:pt x="1591382" y="982537"/>
                  <a:pt x="1651458" y="1077161"/>
                </a:cubicBezTo>
                <a:cubicBezTo>
                  <a:pt x="1680436" y="1122782"/>
                  <a:pt x="1711849" y="1166576"/>
                  <a:pt x="1751201" y="1204078"/>
                </a:cubicBezTo>
                <a:cubicBezTo>
                  <a:pt x="1755440" y="1208115"/>
                  <a:pt x="1759951" y="1211858"/>
                  <a:pt x="1767009" y="1218082"/>
                </a:cubicBezTo>
                <a:cubicBezTo>
                  <a:pt x="1589239" y="1239754"/>
                  <a:pt x="1414536" y="1261064"/>
                  <a:pt x="1238255" y="1282578"/>
                </a:cubicBezTo>
                <a:cubicBezTo>
                  <a:pt x="1249666" y="914590"/>
                  <a:pt x="1261031" y="547550"/>
                  <a:pt x="1272420" y="180509"/>
                </a:cubicBezTo>
                <a:cubicBezTo>
                  <a:pt x="1272984" y="180283"/>
                  <a:pt x="1273525" y="180081"/>
                  <a:pt x="1274088" y="179855"/>
                </a:cubicBezTo>
                <a:close/>
                <a:moveTo>
                  <a:pt x="1146404" y="69738"/>
                </a:moveTo>
                <a:cubicBezTo>
                  <a:pt x="1147351" y="70866"/>
                  <a:pt x="1148298" y="72016"/>
                  <a:pt x="1149246" y="73143"/>
                </a:cubicBezTo>
                <a:cubicBezTo>
                  <a:pt x="1146494" y="80495"/>
                  <a:pt x="1143721" y="87846"/>
                  <a:pt x="1141014" y="95198"/>
                </a:cubicBezTo>
                <a:cubicBezTo>
                  <a:pt x="1116682" y="161588"/>
                  <a:pt x="1090568" y="227415"/>
                  <a:pt x="1068626" y="294594"/>
                </a:cubicBezTo>
                <a:cubicBezTo>
                  <a:pt x="1051780" y="346191"/>
                  <a:pt x="1039129" y="399254"/>
                  <a:pt x="1026658" y="452159"/>
                </a:cubicBezTo>
                <a:cubicBezTo>
                  <a:pt x="1015473" y="499674"/>
                  <a:pt x="1005347" y="547594"/>
                  <a:pt x="997838" y="595809"/>
                </a:cubicBezTo>
                <a:cubicBezTo>
                  <a:pt x="985074" y="677827"/>
                  <a:pt x="978061" y="760499"/>
                  <a:pt x="982255" y="843599"/>
                </a:cubicBezTo>
                <a:cubicBezTo>
                  <a:pt x="984533" y="888792"/>
                  <a:pt x="986946" y="934322"/>
                  <a:pt x="994275" y="978883"/>
                </a:cubicBezTo>
                <a:cubicBezTo>
                  <a:pt x="1010692" y="1078694"/>
                  <a:pt x="1044473" y="1172303"/>
                  <a:pt x="1103986" y="1255359"/>
                </a:cubicBezTo>
                <a:cubicBezTo>
                  <a:pt x="1104797" y="1256486"/>
                  <a:pt x="1105113" y="1257975"/>
                  <a:pt x="1106376" y="1260997"/>
                </a:cubicBezTo>
                <a:lnTo>
                  <a:pt x="1106376" y="1261019"/>
                </a:lnTo>
                <a:cubicBezTo>
                  <a:pt x="1078931" y="1259508"/>
                  <a:pt x="1053133" y="1258336"/>
                  <a:pt x="1027380" y="1256577"/>
                </a:cubicBezTo>
                <a:cubicBezTo>
                  <a:pt x="1002686" y="1254885"/>
                  <a:pt x="978015" y="1252608"/>
                  <a:pt x="953345" y="1250510"/>
                </a:cubicBezTo>
                <a:cubicBezTo>
                  <a:pt x="913362" y="1247128"/>
                  <a:pt x="873401" y="1243677"/>
                  <a:pt x="833441" y="1240317"/>
                </a:cubicBezTo>
                <a:cubicBezTo>
                  <a:pt x="813258" y="1238626"/>
                  <a:pt x="793052" y="1237341"/>
                  <a:pt x="772914" y="1235446"/>
                </a:cubicBezTo>
                <a:cubicBezTo>
                  <a:pt x="740463" y="1232402"/>
                  <a:pt x="708034" y="1229042"/>
                  <a:pt x="675583" y="1225794"/>
                </a:cubicBezTo>
                <a:cubicBezTo>
                  <a:pt x="662910" y="1224532"/>
                  <a:pt x="650259" y="1222502"/>
                  <a:pt x="637562" y="1222073"/>
                </a:cubicBezTo>
                <a:cubicBezTo>
                  <a:pt x="611651" y="1221194"/>
                  <a:pt x="589168" y="1210099"/>
                  <a:pt x="566887" y="1198891"/>
                </a:cubicBezTo>
                <a:cubicBezTo>
                  <a:pt x="489876" y="1160148"/>
                  <a:pt x="430296" y="1103861"/>
                  <a:pt x="394327" y="1024459"/>
                </a:cubicBezTo>
                <a:cubicBezTo>
                  <a:pt x="378992" y="990610"/>
                  <a:pt x="370355" y="955047"/>
                  <a:pt x="365529" y="918131"/>
                </a:cubicBezTo>
                <a:cubicBezTo>
                  <a:pt x="360162" y="877110"/>
                  <a:pt x="361538" y="836270"/>
                  <a:pt x="366747" y="795769"/>
                </a:cubicBezTo>
                <a:cubicBezTo>
                  <a:pt x="380481" y="688516"/>
                  <a:pt x="417848" y="589945"/>
                  <a:pt x="479232" y="500621"/>
                </a:cubicBezTo>
                <a:cubicBezTo>
                  <a:pt x="538112" y="414927"/>
                  <a:pt x="611990" y="344387"/>
                  <a:pt x="695834" y="283657"/>
                </a:cubicBezTo>
                <a:cubicBezTo>
                  <a:pt x="785294" y="218868"/>
                  <a:pt x="882128" y="167564"/>
                  <a:pt x="984510" y="126927"/>
                </a:cubicBezTo>
                <a:cubicBezTo>
                  <a:pt x="1037663" y="105842"/>
                  <a:pt x="1092394" y="88681"/>
                  <a:pt x="1146404" y="69738"/>
                </a:cubicBezTo>
                <a:close/>
                <a:moveTo>
                  <a:pt x="1204677" y="101"/>
                </a:moveTo>
                <a:cubicBezTo>
                  <a:pt x="1229979" y="1815"/>
                  <a:pt x="1229528" y="1341"/>
                  <a:pt x="1228039" y="26283"/>
                </a:cubicBezTo>
                <a:cubicBezTo>
                  <a:pt x="1226032" y="60019"/>
                  <a:pt x="1224725" y="93823"/>
                  <a:pt x="1223349" y="127604"/>
                </a:cubicBezTo>
                <a:cubicBezTo>
                  <a:pt x="1220462" y="198550"/>
                  <a:pt x="1217846" y="269496"/>
                  <a:pt x="1214892" y="340419"/>
                </a:cubicBezTo>
                <a:cubicBezTo>
                  <a:pt x="1211622" y="418851"/>
                  <a:pt x="1208330" y="497284"/>
                  <a:pt x="1204654" y="575694"/>
                </a:cubicBezTo>
                <a:cubicBezTo>
                  <a:pt x="1201519" y="642467"/>
                  <a:pt x="1197663" y="709218"/>
                  <a:pt x="1194483" y="775992"/>
                </a:cubicBezTo>
                <a:cubicBezTo>
                  <a:pt x="1192589" y="815772"/>
                  <a:pt x="1191529" y="855574"/>
                  <a:pt x="1189793" y="895354"/>
                </a:cubicBezTo>
                <a:cubicBezTo>
                  <a:pt x="1187831" y="939622"/>
                  <a:pt x="1185350" y="983867"/>
                  <a:pt x="1183411" y="1028158"/>
                </a:cubicBezTo>
                <a:cubicBezTo>
                  <a:pt x="1181629" y="1068682"/>
                  <a:pt x="1180457" y="1109251"/>
                  <a:pt x="1178698" y="1149775"/>
                </a:cubicBezTo>
                <a:cubicBezTo>
                  <a:pt x="1176939" y="1189939"/>
                  <a:pt x="1174729" y="1230057"/>
                  <a:pt x="1172857" y="1270198"/>
                </a:cubicBezTo>
                <a:cubicBezTo>
                  <a:pt x="1172135" y="1285578"/>
                  <a:pt x="1171549" y="1300980"/>
                  <a:pt x="1171684" y="1316382"/>
                </a:cubicBezTo>
                <a:cubicBezTo>
                  <a:pt x="1171707" y="1319134"/>
                  <a:pt x="1175315" y="1324027"/>
                  <a:pt x="1177660" y="1324298"/>
                </a:cubicBezTo>
                <a:cubicBezTo>
                  <a:pt x="1216403" y="1328515"/>
                  <a:pt x="1255213" y="1331965"/>
                  <a:pt x="1293979" y="1335957"/>
                </a:cubicBezTo>
                <a:cubicBezTo>
                  <a:pt x="1324175" y="1339069"/>
                  <a:pt x="1354280" y="1342948"/>
                  <a:pt x="1384476" y="1346014"/>
                </a:cubicBezTo>
                <a:cubicBezTo>
                  <a:pt x="1414289" y="1349059"/>
                  <a:pt x="1444191" y="1351427"/>
                  <a:pt x="1474026" y="1354291"/>
                </a:cubicBezTo>
                <a:cubicBezTo>
                  <a:pt x="1503117" y="1357087"/>
                  <a:pt x="1532208" y="1360154"/>
                  <a:pt x="1561299" y="1363063"/>
                </a:cubicBezTo>
                <a:cubicBezTo>
                  <a:pt x="1593750" y="1366310"/>
                  <a:pt x="1626201" y="1369490"/>
                  <a:pt x="1658629" y="1372737"/>
                </a:cubicBezTo>
                <a:cubicBezTo>
                  <a:pt x="1687720" y="1375647"/>
                  <a:pt x="1716811" y="1378578"/>
                  <a:pt x="1745902" y="1381487"/>
                </a:cubicBezTo>
                <a:cubicBezTo>
                  <a:pt x="1766784" y="1383584"/>
                  <a:pt x="1787689" y="1385546"/>
                  <a:pt x="1808548" y="1387779"/>
                </a:cubicBezTo>
                <a:cubicBezTo>
                  <a:pt x="1819982" y="1388997"/>
                  <a:pt x="1831370" y="1390665"/>
                  <a:pt x="1843705" y="1392244"/>
                </a:cubicBezTo>
                <a:cubicBezTo>
                  <a:pt x="1831573" y="1409270"/>
                  <a:pt x="1820545" y="1425191"/>
                  <a:pt x="1808819" y="1440616"/>
                </a:cubicBezTo>
                <a:cubicBezTo>
                  <a:pt x="1807150" y="1442803"/>
                  <a:pt x="1802076" y="1443300"/>
                  <a:pt x="1798648" y="1443119"/>
                </a:cubicBezTo>
                <a:cubicBezTo>
                  <a:pt x="1782930" y="1442240"/>
                  <a:pt x="1767212" y="1441045"/>
                  <a:pt x="1751539" y="1439601"/>
                </a:cubicBezTo>
                <a:cubicBezTo>
                  <a:pt x="1701499" y="1434956"/>
                  <a:pt x="1651503" y="1429882"/>
                  <a:pt x="1601440" y="1425462"/>
                </a:cubicBezTo>
                <a:cubicBezTo>
                  <a:pt x="1566328" y="1422372"/>
                  <a:pt x="1531103" y="1420365"/>
                  <a:pt x="1495968" y="1417366"/>
                </a:cubicBezTo>
                <a:cubicBezTo>
                  <a:pt x="1460473" y="1414322"/>
                  <a:pt x="1425045" y="1410623"/>
                  <a:pt x="1389573" y="1407263"/>
                </a:cubicBezTo>
                <a:cubicBezTo>
                  <a:pt x="1372772" y="1405662"/>
                  <a:pt x="1355971" y="1404061"/>
                  <a:pt x="1339126" y="1402730"/>
                </a:cubicBezTo>
                <a:cubicBezTo>
                  <a:pt x="1289423" y="1398761"/>
                  <a:pt x="1239653" y="1395243"/>
                  <a:pt x="1189973" y="1390981"/>
                </a:cubicBezTo>
                <a:cubicBezTo>
                  <a:pt x="1141398" y="1386809"/>
                  <a:pt x="1092936" y="1381645"/>
                  <a:pt x="1044361" y="1377451"/>
                </a:cubicBezTo>
                <a:cubicBezTo>
                  <a:pt x="994275" y="1373121"/>
                  <a:pt x="944144" y="1369670"/>
                  <a:pt x="894059" y="1365386"/>
                </a:cubicBezTo>
                <a:cubicBezTo>
                  <a:pt x="858947" y="1362387"/>
                  <a:pt x="823880" y="1358485"/>
                  <a:pt x="788790" y="1355283"/>
                </a:cubicBezTo>
                <a:cubicBezTo>
                  <a:pt x="768246" y="1353411"/>
                  <a:pt x="747657" y="1352261"/>
                  <a:pt x="727091" y="1350525"/>
                </a:cubicBezTo>
                <a:cubicBezTo>
                  <a:pt x="692723" y="1347616"/>
                  <a:pt x="658355" y="1344503"/>
                  <a:pt x="624010" y="1341414"/>
                </a:cubicBezTo>
                <a:cubicBezTo>
                  <a:pt x="590025" y="1338370"/>
                  <a:pt x="555996" y="1335596"/>
                  <a:pt x="522057" y="1332010"/>
                </a:cubicBezTo>
                <a:cubicBezTo>
                  <a:pt x="494544" y="1329101"/>
                  <a:pt x="467122" y="1325380"/>
                  <a:pt x="439700" y="1321614"/>
                </a:cubicBezTo>
                <a:cubicBezTo>
                  <a:pt x="412661" y="1317893"/>
                  <a:pt x="385668" y="1313992"/>
                  <a:pt x="358742" y="1309572"/>
                </a:cubicBezTo>
                <a:cubicBezTo>
                  <a:pt x="337003" y="1305986"/>
                  <a:pt x="315331" y="1301882"/>
                  <a:pt x="293772" y="1297349"/>
                </a:cubicBezTo>
                <a:cubicBezTo>
                  <a:pt x="268605" y="1292050"/>
                  <a:pt x="243461" y="1286570"/>
                  <a:pt x="218565" y="1280143"/>
                </a:cubicBezTo>
                <a:cubicBezTo>
                  <a:pt x="179619" y="1270085"/>
                  <a:pt x="140673" y="1259847"/>
                  <a:pt x="102134" y="1248323"/>
                </a:cubicBezTo>
                <a:cubicBezTo>
                  <a:pt x="76876" y="1240769"/>
                  <a:pt x="52386" y="1230621"/>
                  <a:pt x="27400" y="1222142"/>
                </a:cubicBezTo>
                <a:cubicBezTo>
                  <a:pt x="19281" y="1219390"/>
                  <a:pt x="14365" y="1215737"/>
                  <a:pt x="12606" y="1206378"/>
                </a:cubicBezTo>
                <a:lnTo>
                  <a:pt x="26" y="1155763"/>
                </a:lnTo>
                <a:lnTo>
                  <a:pt x="76290" y="1191903"/>
                </a:lnTo>
                <a:cubicBezTo>
                  <a:pt x="102449" y="1200921"/>
                  <a:pt x="129206" y="1207529"/>
                  <a:pt x="156166" y="1213595"/>
                </a:cubicBezTo>
                <a:cubicBezTo>
                  <a:pt x="183408" y="1219729"/>
                  <a:pt x="210582" y="1226494"/>
                  <a:pt x="238094" y="1231049"/>
                </a:cubicBezTo>
                <a:cubicBezTo>
                  <a:pt x="269079" y="1236168"/>
                  <a:pt x="300380" y="1239303"/>
                  <a:pt x="331590" y="1242979"/>
                </a:cubicBezTo>
                <a:cubicBezTo>
                  <a:pt x="360614" y="1246406"/>
                  <a:pt x="389682" y="1249586"/>
                  <a:pt x="418750" y="1252518"/>
                </a:cubicBezTo>
                <a:cubicBezTo>
                  <a:pt x="450840" y="1255743"/>
                  <a:pt x="482953" y="1258561"/>
                  <a:pt x="515066" y="1261516"/>
                </a:cubicBezTo>
                <a:cubicBezTo>
                  <a:pt x="546051" y="1264380"/>
                  <a:pt x="577036" y="1267199"/>
                  <a:pt x="608021" y="1270063"/>
                </a:cubicBezTo>
                <a:cubicBezTo>
                  <a:pt x="643855" y="1273355"/>
                  <a:pt x="679711" y="1276557"/>
                  <a:pt x="715544" y="1280030"/>
                </a:cubicBezTo>
                <a:cubicBezTo>
                  <a:pt x="748379" y="1283210"/>
                  <a:pt x="781191" y="1286705"/>
                  <a:pt x="814025" y="1290043"/>
                </a:cubicBezTo>
                <a:cubicBezTo>
                  <a:pt x="830081" y="1291666"/>
                  <a:pt x="846115" y="1293245"/>
                  <a:pt x="862171" y="1294778"/>
                </a:cubicBezTo>
                <a:cubicBezTo>
                  <a:pt x="912934" y="1299582"/>
                  <a:pt x="963696" y="1304295"/>
                  <a:pt x="1014436" y="1309166"/>
                </a:cubicBezTo>
                <a:cubicBezTo>
                  <a:pt x="1050991" y="1312661"/>
                  <a:pt x="1087546" y="1316179"/>
                  <a:pt x="1124079" y="1320126"/>
                </a:cubicBezTo>
                <a:cubicBezTo>
                  <a:pt x="1132491" y="1321028"/>
                  <a:pt x="1133528" y="1316630"/>
                  <a:pt x="1133776" y="1310316"/>
                </a:cubicBezTo>
                <a:cubicBezTo>
                  <a:pt x="1135129" y="1275791"/>
                  <a:pt x="1136460" y="1241242"/>
                  <a:pt x="1137926" y="1206717"/>
                </a:cubicBezTo>
                <a:cubicBezTo>
                  <a:pt x="1139842" y="1161682"/>
                  <a:pt x="1141985" y="1116670"/>
                  <a:pt x="1143879" y="1071636"/>
                </a:cubicBezTo>
                <a:cubicBezTo>
                  <a:pt x="1145954" y="1022091"/>
                  <a:pt x="1147780" y="972547"/>
                  <a:pt x="1149878" y="923002"/>
                </a:cubicBezTo>
                <a:cubicBezTo>
                  <a:pt x="1152245" y="867459"/>
                  <a:pt x="1154816" y="811938"/>
                  <a:pt x="1157252" y="756418"/>
                </a:cubicBezTo>
                <a:cubicBezTo>
                  <a:pt x="1159529" y="704640"/>
                  <a:pt x="1161559" y="652841"/>
                  <a:pt x="1164040" y="601086"/>
                </a:cubicBezTo>
                <a:cubicBezTo>
                  <a:pt x="1167310" y="532801"/>
                  <a:pt x="1171053" y="464539"/>
                  <a:pt x="1174278" y="396255"/>
                </a:cubicBezTo>
                <a:cubicBezTo>
                  <a:pt x="1176127" y="356858"/>
                  <a:pt x="1177209" y="317417"/>
                  <a:pt x="1178856" y="278020"/>
                </a:cubicBezTo>
                <a:cubicBezTo>
                  <a:pt x="1180457" y="239728"/>
                  <a:pt x="1182441" y="201459"/>
                  <a:pt x="1184087" y="163190"/>
                </a:cubicBezTo>
                <a:cubicBezTo>
                  <a:pt x="1186252" y="113284"/>
                  <a:pt x="1188575" y="63357"/>
                  <a:pt x="1190063" y="13429"/>
                </a:cubicBezTo>
                <a:cubicBezTo>
                  <a:pt x="1190402" y="2356"/>
                  <a:pt x="1194032" y="-621"/>
                  <a:pt x="1204677" y="101"/>
                </a:cubicBezTo>
                <a:close/>
              </a:path>
            </a:pathLst>
          </a:custGeom>
          <a:gradFill>
            <a:gsLst>
              <a:gs pos="29000">
                <a:schemeClr val="accent2">
                  <a:lumMod val="20000"/>
                  <a:lumOff val="80000"/>
                </a:schemeClr>
              </a:gs>
              <a:gs pos="90000">
                <a:schemeClr val="accent2"/>
              </a:gs>
            </a:gsLst>
            <a:lin ang="5400000" scaled="1"/>
          </a:gradFill>
          <a:ln w="224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 sz="1350" dirty="0"/>
          </a:p>
        </p:txBody>
      </p:sp>
      <p:pic>
        <p:nvPicPr>
          <p:cNvPr id="29" name="图片 28"/>
          <p:cNvPicPr>
            <a:picLocks noChangeAspect="1"/>
          </p:cNvPicPr>
          <p:nvPr>
            <p:custDataLst>
              <p:tags r:id="rId23"/>
            </p:custDataLst>
          </p:nvPr>
        </p:nvPicPr>
        <p:blipFill>
          <a:blip r:embed="rId24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rightnessContrast bright="100000" contrast="50000"/>
                    </a14:imgEffect>
                  </a14:imgLayer>
                </a14:imgProps>
              </a:ext>
            </a:extLst>
          </a:blip>
          <a:srcRect t="25345" b="27155"/>
          <a:stretch>
            <a:fillRect/>
          </a:stretch>
        </p:blipFill>
        <p:spPr>
          <a:xfrm rot="45371">
            <a:off x="6474533" y="5041220"/>
            <a:ext cx="2213410" cy="524724"/>
          </a:xfrm>
          <a:prstGeom prst="rect">
            <a:avLst/>
          </a:prstGeom>
        </p:spPr>
      </p:pic>
      <p:sp>
        <p:nvSpPr>
          <p:cNvPr id="2" name="标题 1"/>
          <p:cNvSpPr>
            <a:spLocks noGrp="1"/>
          </p:cNvSpPr>
          <p:nvPr>
            <p:ph type="title"/>
            <p:custDataLst>
              <p:tags r:id="rId26"/>
            </p:custDataLst>
          </p:nvPr>
        </p:nvSpPr>
        <p:spPr>
          <a:xfrm>
            <a:off x="1144905" y="2898775"/>
            <a:ext cx="6858000" cy="1223010"/>
          </a:xfrm>
        </p:spPr>
        <p:txBody>
          <a:bodyPr wrap="square" anchor="t" anchorCtr="0">
            <a:normAutofit/>
          </a:bodyPr>
          <a:lstStyle>
            <a:lvl1pPr algn="r">
              <a:defRPr sz="405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8" name="节编号 3"/>
          <p:cNvSpPr>
            <a:spLocks noGrp="1"/>
          </p:cNvSpPr>
          <p:nvPr>
            <p:ph type="body" sz="quarter" idx="13" hasCustomPrompt="1"/>
            <p:custDataLst>
              <p:tags r:id="rId27"/>
            </p:custDataLst>
          </p:nvPr>
        </p:nvSpPr>
        <p:spPr>
          <a:xfrm>
            <a:off x="5816475" y="1755990"/>
            <a:ext cx="2184525" cy="540695"/>
          </a:xfrm>
        </p:spPr>
        <p:txBody>
          <a:bodyPr wrap="none" anchor="b" anchorCtr="0">
            <a:normAutofit/>
          </a:bodyPr>
          <a:lstStyle>
            <a:lvl1pPr marL="0" indent="0" algn="r">
              <a:buNone/>
              <a:defRPr sz="2100" b="1">
                <a:solidFill>
                  <a:schemeClr val="accent2"/>
                </a:solidFill>
              </a:defRPr>
            </a:lvl1pPr>
          </a:lstStyle>
          <a:p>
            <a:pPr lvl="0"/>
            <a:r>
              <a:rPr lang="zh-CN" altLang="en-US" dirty="0"/>
              <a:t>节编号</a:t>
            </a:r>
            <a:endParaRPr lang="zh-CN" altLang="en-US" dirty="0"/>
          </a:p>
        </p:txBody>
      </p:sp>
      <p:sp>
        <p:nvSpPr>
          <p:cNvPr id="4" name="日期占位符 4"/>
          <p:cNvSpPr>
            <a:spLocks noGrp="1"/>
          </p:cNvSpPr>
          <p:nvPr>
            <p:ph type="dt" sz="half" idx="10"/>
            <p:custDataLst>
              <p:tags r:id="rId28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5"/>
          <p:cNvSpPr>
            <a:spLocks noGrp="1"/>
          </p:cNvSpPr>
          <p:nvPr>
            <p:ph type="ftr" sz="quarter" idx="11"/>
            <p:custDataLst>
              <p:tags r:id="rId29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6"/>
          <p:cNvSpPr>
            <a:spLocks noGrp="1"/>
          </p:cNvSpPr>
          <p:nvPr>
            <p:ph type="sldNum" sz="quarter" idx="12"/>
            <p:custDataLst>
              <p:tags r:id="rId30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21970" y="450000"/>
            <a:ext cx="8100000" cy="540000"/>
          </a:xfrm>
        </p:spPr>
        <p:txBody>
          <a:bodyPr vert="horz" wrap="square" lIns="0" tIns="0" rIns="0" bIns="0" rtlCol="0" anchor="b">
            <a:normAutofit/>
          </a:bodyPr>
          <a:lstStyle>
            <a:lvl1pPr>
              <a:defRPr lang="zh-CN" altLang="en-US" dirty="0"/>
            </a:lvl1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521970" y="1911231"/>
            <a:ext cx="3992880" cy="3656888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4629150" y="1911231"/>
            <a:ext cx="3992880" cy="3656888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521970" y="1911033"/>
            <a:ext cx="3992880" cy="308477"/>
          </a:xfrm>
        </p:spPr>
        <p:txBody>
          <a:bodyPr wrap="square" anchor="b">
            <a:normAutofit/>
          </a:bodyPr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521970" y="2341044"/>
            <a:ext cx="3992880" cy="3225207"/>
          </a:xfrm>
        </p:spPr>
        <p:txBody>
          <a:bodyPr wrap="square">
            <a:normAutofit/>
          </a:bodyPr>
          <a:lstStyle>
            <a:lvl1pPr>
              <a:defRPr sz="165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4629150" y="1911033"/>
            <a:ext cx="3992880" cy="308477"/>
          </a:xfrm>
        </p:spPr>
        <p:txBody>
          <a:bodyPr wrap="square" anchor="b">
            <a:normAutofit/>
          </a:bodyPr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4629150" y="2341044"/>
            <a:ext cx="3992880" cy="3225207"/>
          </a:xfrm>
        </p:spPr>
        <p:txBody>
          <a:bodyPr wrap="square">
            <a:normAutofit/>
          </a:bodyPr>
          <a:lstStyle>
            <a:lvl1pPr>
              <a:defRPr sz="165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标题 9"/>
          <p:cNvSpPr>
            <a:spLocks noGrp="1"/>
          </p:cNvSpPr>
          <p:nvPr>
            <p:ph type="title"/>
            <p:custDataLst>
              <p:tags r:id="rId9"/>
            </p:custDataLst>
          </p:nvPr>
        </p:nvSpPr>
        <p:spPr>
          <a:xfrm>
            <a:off x="521970" y="450000"/>
            <a:ext cx="8100000" cy="540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2504" cy="45259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54296" y="1600200"/>
            <a:ext cx="4032504" cy="4525963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21970" y="450000"/>
            <a:ext cx="8100000" cy="540000"/>
          </a:xfrm>
        </p:spPr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1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521970" y="1087279"/>
            <a:ext cx="8101489" cy="4363403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副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521970" y="1352444"/>
            <a:ext cx="8099316" cy="304165"/>
          </a:xfrm>
        </p:spPr>
        <p:txBody>
          <a:bodyPr wrap="square" anchor="t">
            <a:normAutofit/>
          </a:bodyPr>
          <a:lstStyle>
            <a:lvl1pPr marL="0" indent="0">
              <a:buNone/>
              <a:defRPr sz="1800" b="0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>
          <a:xfrm>
            <a:off x="6565487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4" name="标题 3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521970" y="450000"/>
            <a:ext cx="8100000" cy="540000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9144000" cy="6858000"/>
          </a:xfrm>
          <a:prstGeom prst="rect">
            <a:avLst/>
          </a:prstGeom>
          <a:gradFill flip="none" rotWithShape="1">
            <a:gsLst>
              <a:gs pos="25000">
                <a:schemeClr val="bg2">
                  <a:lumMod val="50000"/>
                </a:schemeClr>
              </a:gs>
              <a:gs pos="0">
                <a:schemeClr val="bg2">
                  <a:lumMod val="25000"/>
                </a:schemeClr>
              </a:gs>
              <a:gs pos="93000">
                <a:schemeClr val="bg2">
                  <a:lumMod val="25000"/>
                </a:schemeClr>
              </a:gs>
            </a:gsLst>
            <a:lin ang="162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zh-CN" altLang="en-US" sz="1350"/>
          </a:p>
        </p:txBody>
      </p:sp>
      <p:sp>
        <p:nvSpPr>
          <p:cNvPr id="75" name="椭圆 74"/>
          <p:cNvSpPr/>
          <p:nvPr>
            <p:custDataLst>
              <p:tags r:id="rId3"/>
            </p:custDataLst>
          </p:nvPr>
        </p:nvSpPr>
        <p:spPr>
          <a:xfrm flipH="1">
            <a:off x="5514067" y="3210602"/>
            <a:ext cx="3431373" cy="2913236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softEdge rad="11938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76" name="椭圆 75"/>
          <p:cNvSpPr/>
          <p:nvPr>
            <p:custDataLst>
              <p:tags r:id="rId4"/>
            </p:custDataLst>
          </p:nvPr>
        </p:nvSpPr>
        <p:spPr>
          <a:xfrm flipH="1">
            <a:off x="6280889" y="3997502"/>
            <a:ext cx="1724144" cy="1724144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  <a:effectLst>
            <a:softEdge rad="6604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77" name="任意多边形: 形状 76"/>
          <p:cNvSpPr/>
          <p:nvPr>
            <p:custDataLst>
              <p:tags r:id="rId5"/>
            </p:custDataLst>
          </p:nvPr>
        </p:nvSpPr>
        <p:spPr>
          <a:xfrm flipH="1">
            <a:off x="4918861" y="2336440"/>
            <a:ext cx="4225139" cy="3650095"/>
          </a:xfrm>
          <a:custGeom>
            <a:avLst/>
            <a:gdLst>
              <a:gd name="connsiteX0" fmla="*/ 2920838 w 6772529"/>
              <a:gd name="connsiteY0" fmla="*/ 26 h 5655763"/>
              <a:gd name="connsiteX1" fmla="*/ 3495521 w 6772529"/>
              <a:gd name="connsiteY1" fmla="*/ 41090 h 5655763"/>
              <a:gd name="connsiteX2" fmla="*/ 4927445 w 6772529"/>
              <a:gd name="connsiteY2" fmla="*/ 554927 h 5655763"/>
              <a:gd name="connsiteX3" fmla="*/ 6013466 w 6772529"/>
              <a:gd name="connsiteY3" fmla="*/ 1543634 h 5655763"/>
              <a:gd name="connsiteX4" fmla="*/ 6649483 w 6772529"/>
              <a:gd name="connsiteY4" fmla="*/ 2867433 h 5655763"/>
              <a:gd name="connsiteX5" fmla="*/ 6731440 w 6772529"/>
              <a:gd name="connsiteY5" fmla="*/ 4386546 h 5655763"/>
              <a:gd name="connsiteX6" fmla="*/ 6399588 w 6772529"/>
              <a:gd name="connsiteY6" fmla="*/ 5481738 h 5655763"/>
              <a:gd name="connsiteX7" fmla="*/ 6305525 w 6772529"/>
              <a:gd name="connsiteY7" fmla="*/ 5655763 h 5655763"/>
              <a:gd name="connsiteX8" fmla="*/ 6268698 w 6772529"/>
              <a:gd name="connsiteY8" fmla="*/ 5655763 h 5655763"/>
              <a:gd name="connsiteX9" fmla="*/ 6344176 w 6772529"/>
              <a:gd name="connsiteY9" fmla="*/ 5514500 h 5655763"/>
              <a:gd name="connsiteX10" fmla="*/ 6697067 w 6772529"/>
              <a:gd name="connsiteY10" fmla="*/ 4381564 h 5655763"/>
              <a:gd name="connsiteX11" fmla="*/ 3490516 w 6772529"/>
              <a:gd name="connsiteY11" fmla="*/ 75509 h 5655763"/>
              <a:gd name="connsiteX12" fmla="*/ 196431 w 6772529"/>
              <a:gd name="connsiteY12" fmla="*/ 1210586 h 5655763"/>
              <a:gd name="connsiteX13" fmla="*/ 0 w 6772529"/>
              <a:gd name="connsiteY13" fmla="*/ 1432381 h 5655763"/>
              <a:gd name="connsiteX14" fmla="*/ 0 w 6772529"/>
              <a:gd name="connsiteY14" fmla="*/ 1381896 h 5655763"/>
              <a:gd name="connsiteX15" fmla="*/ 104982 w 6772529"/>
              <a:gd name="connsiteY15" fmla="*/ 1254722 h 5655763"/>
              <a:gd name="connsiteX16" fmla="*/ 652609 w 6772529"/>
              <a:gd name="connsiteY16" fmla="*/ 759063 h 5655763"/>
              <a:gd name="connsiteX17" fmla="*/ 1976408 w 6772529"/>
              <a:gd name="connsiteY17" fmla="*/ 123046 h 5655763"/>
              <a:gd name="connsiteX18" fmla="*/ 2920838 w 6772529"/>
              <a:gd name="connsiteY18" fmla="*/ 26 h 565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772529" h="5655763">
                <a:moveTo>
                  <a:pt x="2920838" y="26"/>
                </a:moveTo>
                <a:cubicBezTo>
                  <a:pt x="3111811" y="-669"/>
                  <a:pt x="3303621" y="13005"/>
                  <a:pt x="3495521" y="41090"/>
                </a:cubicBezTo>
                <a:cubicBezTo>
                  <a:pt x="4007256" y="115984"/>
                  <a:pt x="4489028" y="288855"/>
                  <a:pt x="4927445" y="554927"/>
                </a:cubicBezTo>
                <a:cubicBezTo>
                  <a:pt x="5350893" y="811925"/>
                  <a:pt x="5716290" y="1144572"/>
                  <a:pt x="6013466" y="1543634"/>
                </a:cubicBezTo>
                <a:cubicBezTo>
                  <a:pt x="6310643" y="1942696"/>
                  <a:pt x="6524630" y="2388106"/>
                  <a:pt x="6649483" y="2867433"/>
                </a:cubicBezTo>
                <a:cubicBezTo>
                  <a:pt x="6778748" y="3363718"/>
                  <a:pt x="6806334" y="3874812"/>
                  <a:pt x="6731440" y="4386546"/>
                </a:cubicBezTo>
                <a:cubicBezTo>
                  <a:pt x="6675270" y="4770348"/>
                  <a:pt x="6563974" y="5137295"/>
                  <a:pt x="6399588" y="5481738"/>
                </a:cubicBezTo>
                <a:lnTo>
                  <a:pt x="6305525" y="5655763"/>
                </a:lnTo>
                <a:lnTo>
                  <a:pt x="6268698" y="5655763"/>
                </a:lnTo>
                <a:lnTo>
                  <a:pt x="6344176" y="5514500"/>
                </a:lnTo>
                <a:cubicBezTo>
                  <a:pt x="6516536" y="5166501"/>
                  <a:pt x="6637865" y="4786102"/>
                  <a:pt x="6697067" y="4381564"/>
                </a:cubicBezTo>
                <a:cubicBezTo>
                  <a:pt x="7000208" y="2310332"/>
                  <a:pt x="5561748" y="378650"/>
                  <a:pt x="3490516" y="75509"/>
                </a:cubicBezTo>
                <a:cubicBezTo>
                  <a:pt x="2228359" y="-109218"/>
                  <a:pt x="1018014" y="352778"/>
                  <a:pt x="196431" y="1210586"/>
                </a:cubicBezTo>
                <a:lnTo>
                  <a:pt x="0" y="1432381"/>
                </a:lnTo>
                <a:lnTo>
                  <a:pt x="0" y="1381896"/>
                </a:lnTo>
                <a:lnTo>
                  <a:pt x="104982" y="1254722"/>
                </a:lnTo>
                <a:cubicBezTo>
                  <a:pt x="270151" y="1073295"/>
                  <a:pt x="453078" y="907651"/>
                  <a:pt x="652609" y="759063"/>
                </a:cubicBezTo>
                <a:cubicBezTo>
                  <a:pt x="1051693" y="461886"/>
                  <a:pt x="1497081" y="247900"/>
                  <a:pt x="1976408" y="123046"/>
                </a:cubicBezTo>
                <a:cubicBezTo>
                  <a:pt x="2286586" y="42256"/>
                  <a:pt x="2602549" y="1184"/>
                  <a:pt x="2920838" y="26"/>
                </a:cubicBezTo>
                <a:close/>
              </a:path>
            </a:pathLst>
          </a:custGeom>
          <a:gradFill flip="none" rotWithShape="1">
            <a:gsLst>
              <a:gs pos="1000">
                <a:schemeClr val="accent1">
                  <a:alpha val="0"/>
                </a:schemeClr>
              </a:gs>
              <a:gs pos="49000">
                <a:schemeClr val="accent1">
                  <a:alpha val="0"/>
                </a:schemeClr>
              </a:gs>
              <a:gs pos="29000">
                <a:schemeClr val="accent1">
                  <a:alpha val="3000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sp>
        <p:nvSpPr>
          <p:cNvPr id="78" name="任意多边形: 形状 77"/>
          <p:cNvSpPr/>
          <p:nvPr>
            <p:custDataLst>
              <p:tags r:id="rId6"/>
            </p:custDataLst>
          </p:nvPr>
        </p:nvSpPr>
        <p:spPr>
          <a:xfrm flipH="1">
            <a:off x="5678353" y="3012377"/>
            <a:ext cx="2819891" cy="1566817"/>
          </a:xfrm>
          <a:custGeom>
            <a:avLst/>
            <a:gdLst>
              <a:gd name="connsiteX0" fmla="*/ 2982026 w 5995154"/>
              <a:gd name="connsiteY0" fmla="*/ 20 h 3331089"/>
              <a:gd name="connsiteX1" fmla="*/ 3431595 w 5995154"/>
              <a:gd name="connsiteY1" fmla="*/ 32153 h 3331089"/>
              <a:gd name="connsiteX2" fmla="*/ 4551761 w 5995154"/>
              <a:gd name="connsiteY2" fmla="*/ 434140 h 3331089"/>
              <a:gd name="connsiteX3" fmla="*/ 5401330 w 5995154"/>
              <a:gd name="connsiteY3" fmla="*/ 1207604 h 3331089"/>
              <a:gd name="connsiteX4" fmla="*/ 5898894 w 5995154"/>
              <a:gd name="connsiteY4" fmla="*/ 2243208 h 3331089"/>
              <a:gd name="connsiteX5" fmla="*/ 5991928 w 5995154"/>
              <a:gd name="connsiteY5" fmla="*/ 3131620 h 3331089"/>
              <a:gd name="connsiteX6" fmla="*/ 5972693 w 5995154"/>
              <a:gd name="connsiteY6" fmla="*/ 3331089 h 3331089"/>
              <a:gd name="connsiteX7" fmla="*/ 5937696 w 5995154"/>
              <a:gd name="connsiteY7" fmla="*/ 3331089 h 3331089"/>
              <a:gd name="connsiteX8" fmla="*/ 5957266 w 5995154"/>
              <a:gd name="connsiteY8" fmla="*/ 3125071 h 3331089"/>
              <a:gd name="connsiteX9" fmla="*/ 3426567 w 5995154"/>
              <a:gd name="connsiteY9" fmla="*/ 66526 h 3331089"/>
              <a:gd name="connsiteX10" fmla="*/ 66549 w 5995154"/>
              <a:gd name="connsiteY10" fmla="*/ 2568587 h 3331089"/>
              <a:gd name="connsiteX11" fmla="*/ 40965 w 5995154"/>
              <a:gd name="connsiteY11" fmla="*/ 3185677 h 3331089"/>
              <a:gd name="connsiteX12" fmla="*/ 55209 w 5995154"/>
              <a:gd name="connsiteY12" fmla="*/ 3331089 h 3331089"/>
              <a:gd name="connsiteX13" fmla="*/ 21972 w 5995154"/>
              <a:gd name="connsiteY13" fmla="*/ 3331089 h 3331089"/>
              <a:gd name="connsiteX14" fmla="*/ 4307 w 5995154"/>
              <a:gd name="connsiteY14" fmla="*/ 3162309 h 3331089"/>
              <a:gd name="connsiteX15" fmla="*/ 32153 w 5995154"/>
              <a:gd name="connsiteY15" fmla="*/ 2563582 h 3331089"/>
              <a:gd name="connsiteX16" fmla="*/ 32153 w 5995154"/>
              <a:gd name="connsiteY16" fmla="*/ 2563559 h 3331089"/>
              <a:gd name="connsiteX17" fmla="*/ 434140 w 5995154"/>
              <a:gd name="connsiteY17" fmla="*/ 1443393 h 3331089"/>
              <a:gd name="connsiteX18" fmla="*/ 1207604 w 5995154"/>
              <a:gd name="connsiteY18" fmla="*/ 593801 h 3331089"/>
              <a:gd name="connsiteX19" fmla="*/ 2243208 w 5995154"/>
              <a:gd name="connsiteY19" fmla="*/ 96259 h 3331089"/>
              <a:gd name="connsiteX20" fmla="*/ 2982026 w 5995154"/>
              <a:gd name="connsiteY20" fmla="*/ 20 h 3331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995154" h="3331089">
                <a:moveTo>
                  <a:pt x="2982026" y="20"/>
                </a:moveTo>
                <a:cubicBezTo>
                  <a:pt x="3131424" y="-522"/>
                  <a:pt x="3281476" y="10179"/>
                  <a:pt x="3431595" y="32153"/>
                </a:cubicBezTo>
                <a:cubicBezTo>
                  <a:pt x="3831913" y="90752"/>
                  <a:pt x="4208806" y="225981"/>
                  <a:pt x="4551761" y="434140"/>
                </a:cubicBezTo>
                <a:cubicBezTo>
                  <a:pt x="4883013" y="635168"/>
                  <a:pt x="5168854" y="895412"/>
                  <a:pt x="5401330" y="1207604"/>
                </a:cubicBezTo>
                <a:cubicBezTo>
                  <a:pt x="5633805" y="1519796"/>
                  <a:pt x="5801214" y="1868235"/>
                  <a:pt x="5898894" y="2243208"/>
                </a:cubicBezTo>
                <a:cubicBezTo>
                  <a:pt x="5974743" y="2534380"/>
                  <a:pt x="6005841" y="2832082"/>
                  <a:pt x="5991928" y="3131620"/>
                </a:cubicBezTo>
                <a:lnTo>
                  <a:pt x="5972693" y="3331089"/>
                </a:lnTo>
                <a:lnTo>
                  <a:pt x="5937696" y="3331089"/>
                </a:lnTo>
                <a:lnTo>
                  <a:pt x="5957266" y="3125071"/>
                </a:lnTo>
                <a:cubicBezTo>
                  <a:pt x="6022940" y="1626919"/>
                  <a:pt x="4941732" y="288286"/>
                  <a:pt x="3426567" y="66526"/>
                </a:cubicBezTo>
                <a:cubicBezTo>
                  <a:pt x="1810390" y="-170018"/>
                  <a:pt x="303092" y="952411"/>
                  <a:pt x="66549" y="2568587"/>
                </a:cubicBezTo>
                <a:cubicBezTo>
                  <a:pt x="36057" y="2776923"/>
                  <a:pt x="28147" y="2983449"/>
                  <a:pt x="40965" y="3185677"/>
                </a:cubicBezTo>
                <a:lnTo>
                  <a:pt x="55209" y="3331089"/>
                </a:lnTo>
                <a:lnTo>
                  <a:pt x="21972" y="3331089"/>
                </a:lnTo>
                <a:lnTo>
                  <a:pt x="4307" y="3162309"/>
                </a:lnTo>
                <a:cubicBezTo>
                  <a:pt x="-6403" y="2963781"/>
                  <a:pt x="2854" y="2763742"/>
                  <a:pt x="32153" y="2563582"/>
                </a:cubicBezTo>
                <a:lnTo>
                  <a:pt x="32153" y="2563559"/>
                </a:lnTo>
                <a:cubicBezTo>
                  <a:pt x="90752" y="2163240"/>
                  <a:pt x="225981" y="1786347"/>
                  <a:pt x="434140" y="1443393"/>
                </a:cubicBezTo>
                <a:cubicBezTo>
                  <a:pt x="635168" y="1112140"/>
                  <a:pt x="895412" y="826300"/>
                  <a:pt x="1207604" y="593801"/>
                </a:cubicBezTo>
                <a:cubicBezTo>
                  <a:pt x="1519796" y="361326"/>
                  <a:pt x="1868212" y="193917"/>
                  <a:pt x="2243208" y="96259"/>
                </a:cubicBezTo>
                <a:cubicBezTo>
                  <a:pt x="2485851" y="33052"/>
                  <a:pt x="2733030" y="922"/>
                  <a:pt x="2982026" y="2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49000">
                <a:schemeClr val="accent2">
                  <a:alpha val="0"/>
                </a:schemeClr>
              </a:gs>
            </a:gsLst>
            <a:lin ang="81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pic>
        <p:nvPicPr>
          <p:cNvPr id="79" name="图片 78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8" cstate="print">
            <a:alphaModFix amt="74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435688" y="3887920"/>
            <a:ext cx="1440748" cy="638673"/>
          </a:xfrm>
          <a:prstGeom prst="rect">
            <a:avLst/>
          </a:prstGeom>
        </p:spPr>
      </p:pic>
      <p:sp>
        <p:nvSpPr>
          <p:cNvPr id="80" name="空心弧 79"/>
          <p:cNvSpPr/>
          <p:nvPr>
            <p:custDataLst>
              <p:tags r:id="rId10"/>
            </p:custDataLst>
          </p:nvPr>
        </p:nvSpPr>
        <p:spPr>
          <a:xfrm flipH="1">
            <a:off x="6361282" y="4132228"/>
            <a:ext cx="1587926" cy="1587926"/>
          </a:xfrm>
          <a:prstGeom prst="blockArc">
            <a:avLst>
              <a:gd name="adj1" fmla="val 12741552"/>
              <a:gd name="adj2" fmla="val 1018247"/>
              <a:gd name="adj3" fmla="val 16518"/>
            </a:avLst>
          </a:prstGeom>
          <a:gradFill flip="none" rotWithShape="1">
            <a:gsLst>
              <a:gs pos="100000">
                <a:schemeClr val="accent2"/>
              </a:gs>
              <a:gs pos="16000">
                <a:schemeClr val="accent2">
                  <a:alpha val="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1" name="空心弧 80"/>
          <p:cNvSpPr/>
          <p:nvPr>
            <p:custDataLst>
              <p:tags r:id="rId11"/>
            </p:custDataLst>
          </p:nvPr>
        </p:nvSpPr>
        <p:spPr>
          <a:xfrm flipH="1">
            <a:off x="6156983" y="3727877"/>
            <a:ext cx="2135226" cy="2135226"/>
          </a:xfrm>
          <a:prstGeom prst="blockArc">
            <a:avLst>
              <a:gd name="adj1" fmla="val 104048"/>
              <a:gd name="adj2" fmla="val 1799394"/>
              <a:gd name="adj3" fmla="val 5567"/>
            </a:avLst>
          </a:prstGeom>
          <a:gradFill flip="none" rotWithShape="1">
            <a:gsLst>
              <a:gs pos="41000">
                <a:schemeClr val="accent2">
                  <a:alpha val="0"/>
                </a:schemeClr>
              </a:gs>
              <a:gs pos="100000">
                <a:schemeClr val="accent2">
                  <a:alpha val="20000"/>
                </a:schemeClr>
              </a:gs>
            </a:gsLst>
            <a:lin ang="162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2" name="空心弧 81"/>
          <p:cNvSpPr/>
          <p:nvPr>
            <p:custDataLst>
              <p:tags r:id="rId12"/>
            </p:custDataLst>
          </p:nvPr>
        </p:nvSpPr>
        <p:spPr>
          <a:xfrm flipH="1">
            <a:off x="6269090" y="3839985"/>
            <a:ext cx="1911011" cy="1911011"/>
          </a:xfrm>
          <a:prstGeom prst="blockArc">
            <a:avLst>
              <a:gd name="adj1" fmla="val 10418968"/>
              <a:gd name="adj2" fmla="val 15807450"/>
              <a:gd name="adj3" fmla="val 7851"/>
            </a:avLst>
          </a:prstGeom>
          <a:gradFill flip="none" rotWithShape="1">
            <a:gsLst>
              <a:gs pos="100000">
                <a:schemeClr val="accent2">
                  <a:alpha val="15000"/>
                </a:schemeClr>
              </a:gs>
              <a:gs pos="0">
                <a:schemeClr val="accent2"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3" name="空心弧 82"/>
          <p:cNvSpPr/>
          <p:nvPr>
            <p:custDataLst>
              <p:tags r:id="rId13"/>
            </p:custDataLst>
          </p:nvPr>
        </p:nvSpPr>
        <p:spPr>
          <a:xfrm flipH="1">
            <a:off x="6032235" y="3603131"/>
            <a:ext cx="2384720" cy="2384720"/>
          </a:xfrm>
          <a:prstGeom prst="blockArc">
            <a:avLst>
              <a:gd name="adj1" fmla="val 11761671"/>
              <a:gd name="adj2" fmla="val 18769004"/>
              <a:gd name="adj3" fmla="val 7515"/>
            </a:avLst>
          </a:prstGeom>
          <a:gradFill flip="none" rotWithShape="1">
            <a:gsLst>
              <a:gs pos="24000">
                <a:schemeClr val="accent2">
                  <a:alpha val="0"/>
                </a:schemeClr>
              </a:gs>
              <a:gs pos="100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4" name="任意多边形: 形状 83"/>
          <p:cNvSpPr/>
          <p:nvPr>
            <p:custDataLst>
              <p:tags r:id="rId14"/>
            </p:custDataLst>
          </p:nvPr>
        </p:nvSpPr>
        <p:spPr>
          <a:xfrm flipH="1">
            <a:off x="7636935" y="2906615"/>
            <a:ext cx="1259339" cy="1535308"/>
          </a:xfrm>
          <a:custGeom>
            <a:avLst/>
            <a:gdLst>
              <a:gd name="connsiteX0" fmla="*/ 1612456 w 1679118"/>
              <a:gd name="connsiteY0" fmla="*/ 0 h 2047077"/>
              <a:gd name="connsiteX1" fmla="*/ 1679118 w 1679118"/>
              <a:gd name="connsiteY1" fmla="*/ 231935 h 2047077"/>
              <a:gd name="connsiteX2" fmla="*/ 241033 w 1679118"/>
              <a:gd name="connsiteY2" fmla="*/ 2047077 h 2047077"/>
              <a:gd name="connsiteX3" fmla="*/ 0 w 1679118"/>
              <a:gd name="connsiteY3" fmla="*/ 2035232 h 2047077"/>
              <a:gd name="connsiteX4" fmla="*/ 1612456 w 1679118"/>
              <a:gd name="connsiteY4" fmla="*/ 0 h 204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9118" h="2047077">
                <a:moveTo>
                  <a:pt x="1612456" y="0"/>
                </a:moveTo>
                <a:lnTo>
                  <a:pt x="1679118" y="231935"/>
                </a:lnTo>
                <a:cubicBezTo>
                  <a:pt x="860864" y="467118"/>
                  <a:pt x="282820" y="1196722"/>
                  <a:pt x="241033" y="2047077"/>
                </a:cubicBezTo>
                <a:lnTo>
                  <a:pt x="0" y="2035232"/>
                </a:lnTo>
                <a:cubicBezTo>
                  <a:pt x="46854" y="1081770"/>
                  <a:pt x="694987" y="263700"/>
                  <a:pt x="1612456" y="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2">
                  <a:alpha val="50000"/>
                </a:schemeClr>
              </a:gs>
              <a:gs pos="66000">
                <a:schemeClr val="accent2">
                  <a:alpha val="20000"/>
                </a:schemeClr>
              </a:gs>
              <a:gs pos="0">
                <a:schemeClr val="accent2">
                  <a:alpha val="0"/>
                </a:schemeClr>
              </a:gs>
            </a:gsLst>
            <a:lin ang="81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85" name="空心弧 84"/>
          <p:cNvSpPr/>
          <p:nvPr>
            <p:custDataLst>
              <p:tags r:id="rId15"/>
            </p:custDataLst>
          </p:nvPr>
        </p:nvSpPr>
        <p:spPr>
          <a:xfrm flipH="1">
            <a:off x="5840492" y="3411386"/>
            <a:ext cx="2768207" cy="2768207"/>
          </a:xfrm>
          <a:prstGeom prst="blockArc">
            <a:avLst>
              <a:gd name="adj1" fmla="val 13757511"/>
              <a:gd name="adj2" fmla="val 1501614"/>
              <a:gd name="adj3" fmla="val 9265"/>
            </a:avLst>
          </a:prstGeom>
          <a:gradFill flip="none" rotWithShape="1">
            <a:gsLst>
              <a:gs pos="100000">
                <a:schemeClr val="accent2"/>
              </a:gs>
              <a:gs pos="5000">
                <a:schemeClr val="accent2">
                  <a:alpha val="0"/>
                </a:schemeClr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86" name="任意多边形: 形状 85"/>
          <p:cNvSpPr/>
          <p:nvPr>
            <p:custDataLst>
              <p:tags r:id="rId16"/>
            </p:custDataLst>
          </p:nvPr>
        </p:nvSpPr>
        <p:spPr>
          <a:xfrm flipH="1">
            <a:off x="5282681" y="2544057"/>
            <a:ext cx="2056453" cy="1877880"/>
          </a:xfrm>
          <a:custGeom>
            <a:avLst/>
            <a:gdLst>
              <a:gd name="connsiteX0" fmla="*/ 260705 w 2741937"/>
              <a:gd name="connsiteY0" fmla="*/ 1452 h 2503840"/>
              <a:gd name="connsiteX1" fmla="*/ 1901382 w 2741937"/>
              <a:gd name="connsiteY1" fmla="*/ 667335 h 2503840"/>
              <a:gd name="connsiteX2" fmla="*/ 2741937 w 2741937"/>
              <a:gd name="connsiteY2" fmla="*/ 2496594 h 2503840"/>
              <a:gd name="connsiteX3" fmla="*/ 2483934 w 2741937"/>
              <a:gd name="connsiteY3" fmla="*/ 2503840 h 2503840"/>
              <a:gd name="connsiteX4" fmla="*/ 1727838 w 2741937"/>
              <a:gd name="connsiteY4" fmla="*/ 858386 h 2503840"/>
              <a:gd name="connsiteX5" fmla="*/ 17507 w 2741937"/>
              <a:gd name="connsiteY5" fmla="*/ 263432 h 2503840"/>
              <a:gd name="connsiteX6" fmla="*/ 0 w 2741937"/>
              <a:gd name="connsiteY6" fmla="*/ 5922 h 2503840"/>
              <a:gd name="connsiteX7" fmla="*/ 260705 w 2741937"/>
              <a:gd name="connsiteY7" fmla="*/ 1452 h 2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41937" h="2503840">
                <a:moveTo>
                  <a:pt x="260705" y="1452"/>
                </a:moveTo>
                <a:cubicBezTo>
                  <a:pt x="866392" y="21829"/>
                  <a:pt x="1448654" y="256095"/>
                  <a:pt x="1901382" y="667335"/>
                </a:cubicBezTo>
                <a:cubicBezTo>
                  <a:pt x="2418785" y="1137324"/>
                  <a:pt x="2722311" y="1797873"/>
                  <a:pt x="2741937" y="2496594"/>
                </a:cubicBezTo>
                <a:lnTo>
                  <a:pt x="2483934" y="2503840"/>
                </a:lnTo>
                <a:cubicBezTo>
                  <a:pt x="2466280" y="1875327"/>
                  <a:pt x="2193252" y="1281151"/>
                  <a:pt x="1727838" y="858386"/>
                </a:cubicBezTo>
                <a:cubicBezTo>
                  <a:pt x="1262424" y="435621"/>
                  <a:pt x="644820" y="220782"/>
                  <a:pt x="17507" y="263432"/>
                </a:cubicBezTo>
                <a:lnTo>
                  <a:pt x="0" y="5922"/>
                </a:lnTo>
                <a:cubicBezTo>
                  <a:pt x="87174" y="-5"/>
                  <a:pt x="174178" y="-1459"/>
                  <a:pt x="260705" y="1452"/>
                </a:cubicBezTo>
                <a:close/>
              </a:path>
            </a:pathLst>
          </a:custGeom>
          <a:gradFill flip="none" rotWithShape="1">
            <a:gsLst>
              <a:gs pos="12000">
                <a:schemeClr val="accent1">
                  <a:alpha val="0"/>
                </a:schemeClr>
              </a:gs>
              <a:gs pos="90000">
                <a:schemeClr val="accent1"/>
              </a:gs>
            </a:gsLst>
            <a:lin ang="108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7" name="空心弧 86"/>
          <p:cNvSpPr/>
          <p:nvPr>
            <p:custDataLst>
              <p:tags r:id="rId17"/>
            </p:custDataLst>
          </p:nvPr>
        </p:nvSpPr>
        <p:spPr>
          <a:xfrm flipH="1">
            <a:off x="5904308" y="3475203"/>
            <a:ext cx="2640575" cy="2640575"/>
          </a:xfrm>
          <a:prstGeom prst="blockArc">
            <a:avLst>
              <a:gd name="adj1" fmla="val 10440215"/>
              <a:gd name="adj2" fmla="val 14905440"/>
              <a:gd name="adj3" fmla="val 5873"/>
            </a:avLst>
          </a:pr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sp>
        <p:nvSpPr>
          <p:cNvPr id="88" name="任意多边形: 形状 87"/>
          <p:cNvSpPr/>
          <p:nvPr>
            <p:custDataLst>
              <p:tags r:id="rId18"/>
            </p:custDataLst>
          </p:nvPr>
        </p:nvSpPr>
        <p:spPr>
          <a:xfrm flipH="1">
            <a:off x="7006885" y="2286392"/>
            <a:ext cx="2137114" cy="1737558"/>
          </a:xfrm>
          <a:custGeom>
            <a:avLst/>
            <a:gdLst>
              <a:gd name="connsiteX0" fmla="*/ 2542248 w 2849485"/>
              <a:gd name="connsiteY0" fmla="*/ 50 h 2316744"/>
              <a:gd name="connsiteX1" fmla="*/ 2849485 w 2849485"/>
              <a:gd name="connsiteY1" fmla="*/ 15109 h 2316744"/>
              <a:gd name="connsiteX2" fmla="*/ 2829652 w 2849485"/>
              <a:gd name="connsiteY2" fmla="*/ 205284 h 2316744"/>
              <a:gd name="connsiteX3" fmla="*/ 749967 w 2849485"/>
              <a:gd name="connsiteY3" fmla="*/ 921045 h 2316744"/>
              <a:gd name="connsiteX4" fmla="*/ 39706 w 2849485"/>
              <a:gd name="connsiteY4" fmla="*/ 2127080 h 2316744"/>
              <a:gd name="connsiteX5" fmla="*/ 0 w 2849485"/>
              <a:gd name="connsiteY5" fmla="*/ 2316744 h 2316744"/>
              <a:gd name="connsiteX6" fmla="*/ 0 w 2849485"/>
              <a:gd name="connsiteY6" fmla="*/ 1675802 h 2316744"/>
              <a:gd name="connsiteX7" fmla="*/ 72459 w 2849485"/>
              <a:gd name="connsiteY7" fmla="*/ 1514665 h 2316744"/>
              <a:gd name="connsiteX8" fmla="*/ 617296 w 2849485"/>
              <a:gd name="connsiteY8" fmla="*/ 783356 h 2316744"/>
              <a:gd name="connsiteX9" fmla="*/ 2542248 w 2849485"/>
              <a:gd name="connsiteY9" fmla="*/ 50 h 23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9485" h="2316744">
                <a:moveTo>
                  <a:pt x="2542248" y="50"/>
                </a:moveTo>
                <a:cubicBezTo>
                  <a:pt x="2644312" y="-563"/>
                  <a:pt x="2746867" y="4408"/>
                  <a:pt x="2849485" y="15109"/>
                </a:cubicBezTo>
                <a:lnTo>
                  <a:pt x="2829652" y="205284"/>
                </a:lnTo>
                <a:cubicBezTo>
                  <a:pt x="2064793" y="125523"/>
                  <a:pt x="1303730" y="387456"/>
                  <a:pt x="749967" y="921045"/>
                </a:cubicBezTo>
                <a:cubicBezTo>
                  <a:pt x="403865" y="1254538"/>
                  <a:pt x="160801" y="1672888"/>
                  <a:pt x="39706" y="2127080"/>
                </a:cubicBezTo>
                <a:lnTo>
                  <a:pt x="0" y="2316744"/>
                </a:lnTo>
                <a:lnTo>
                  <a:pt x="0" y="1675802"/>
                </a:lnTo>
                <a:lnTo>
                  <a:pt x="72459" y="1514665"/>
                </a:lnTo>
                <a:cubicBezTo>
                  <a:pt x="211331" y="1245682"/>
                  <a:pt x="394407" y="998125"/>
                  <a:pt x="617296" y="783356"/>
                </a:cubicBezTo>
                <a:cubicBezTo>
                  <a:pt x="1137371" y="282229"/>
                  <a:pt x="1827798" y="4340"/>
                  <a:pt x="2542248" y="50"/>
                </a:cubicBezTo>
                <a:close/>
              </a:path>
            </a:pathLst>
          </a:custGeom>
          <a:gradFill flip="none" rotWithShape="1">
            <a:gsLst>
              <a:gs pos="100000">
                <a:schemeClr val="accent1">
                  <a:alpha val="0"/>
                </a:schemeClr>
              </a:gs>
              <a:gs pos="68000">
                <a:schemeClr val="accent1"/>
              </a:gs>
              <a:gs pos="7000">
                <a:schemeClr val="accent1"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>
              <a:solidFill>
                <a:schemeClr val="tx1"/>
              </a:solidFill>
            </a:endParaRPr>
          </a:p>
        </p:txBody>
      </p:sp>
      <p:pic>
        <p:nvPicPr>
          <p:cNvPr id="89" name="图片 88"/>
          <p:cNvPicPr>
            <a:picLocks noChangeAspect="1"/>
          </p:cNvPicPr>
          <p:nvPr>
            <p:custDataLst>
              <p:tags r:id="rId19"/>
            </p:custDataLst>
          </p:nvPr>
        </p:nvPicPr>
        <p:blipFill>
          <a:blip r:embed="rId20" cstate="print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rightnessContrast bright="20000" contrast="1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727" r="37727"/>
          <a:stretch>
            <a:fillRect/>
          </a:stretch>
        </p:blipFill>
        <p:spPr>
          <a:xfrm rot="5400000" flipH="1">
            <a:off x="5702165" y="5124537"/>
            <a:ext cx="245148" cy="2391248"/>
          </a:xfrm>
          <a:prstGeom prst="rect">
            <a:avLst/>
          </a:prstGeom>
        </p:spPr>
      </p:pic>
      <p:sp>
        <p:nvSpPr>
          <p:cNvPr id="90" name="任意多边形: 形状 89"/>
          <p:cNvSpPr/>
          <p:nvPr>
            <p:custDataLst>
              <p:tags r:id="rId22"/>
            </p:custDataLst>
          </p:nvPr>
        </p:nvSpPr>
        <p:spPr>
          <a:xfrm flipH="1">
            <a:off x="6683443" y="4476793"/>
            <a:ext cx="955833" cy="955833"/>
          </a:xfrm>
          <a:custGeom>
            <a:avLst/>
            <a:gdLst>
              <a:gd name="connsiteX0" fmla="*/ 930771 w 930770"/>
              <a:gd name="connsiteY0" fmla="*/ 465385 h 930770"/>
              <a:gd name="connsiteX1" fmla="*/ 465386 w 930770"/>
              <a:gd name="connsiteY1" fmla="*/ 930771 h 930770"/>
              <a:gd name="connsiteX2" fmla="*/ 1 w 930770"/>
              <a:gd name="connsiteY2" fmla="*/ 465385 h 930770"/>
              <a:gd name="connsiteX3" fmla="*/ 465386 w 930770"/>
              <a:gd name="connsiteY3" fmla="*/ 0 h 930770"/>
              <a:gd name="connsiteX4" fmla="*/ 930771 w 930770"/>
              <a:gd name="connsiteY4" fmla="*/ 465385 h 93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0770" h="930770">
                <a:moveTo>
                  <a:pt x="930771" y="465385"/>
                </a:moveTo>
                <a:cubicBezTo>
                  <a:pt x="930771" y="722410"/>
                  <a:pt x="722411" y="930771"/>
                  <a:pt x="465386" y="930771"/>
                </a:cubicBezTo>
                <a:cubicBezTo>
                  <a:pt x="208361" y="930771"/>
                  <a:pt x="1" y="722410"/>
                  <a:pt x="1" y="465385"/>
                </a:cubicBezTo>
                <a:cubicBezTo>
                  <a:pt x="1" y="208360"/>
                  <a:pt x="208361" y="0"/>
                  <a:pt x="465386" y="0"/>
                </a:cubicBezTo>
                <a:cubicBezTo>
                  <a:pt x="722411" y="0"/>
                  <a:pt x="930771" y="208360"/>
                  <a:pt x="930771" y="46538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20000"/>
                  <a:lumOff val="80000"/>
                </a:schemeClr>
              </a:gs>
              <a:gs pos="36000">
                <a:schemeClr val="accent2">
                  <a:lumMod val="20000"/>
                  <a:lumOff val="80000"/>
                  <a:alpha val="0"/>
                </a:schemeClr>
              </a:gs>
            </a:gsLst>
            <a:lin ang="5400000" scaled="1"/>
            <a:tileRect/>
          </a:gradFill>
          <a:ln w="2285" cap="flat">
            <a:noFill/>
            <a:prstDash val="solid"/>
            <a:miter/>
          </a:ln>
          <a:effectLst>
            <a:glow rad="1905000">
              <a:schemeClr val="accent2">
                <a:lumMod val="75000"/>
                <a:alpha val="0"/>
              </a:schemeClr>
            </a:glow>
            <a:softEdge rad="25400"/>
          </a:effectLst>
        </p:spPr>
        <p:txBody>
          <a:bodyPr rtlCol="0" anchor="ctr"/>
          <a:lstStyle/>
          <a:p>
            <a:endParaRPr lang="zh-CN" altLang="en-US" sz="1350"/>
          </a:p>
        </p:txBody>
      </p:sp>
      <p:sp>
        <p:nvSpPr>
          <p:cNvPr id="91" name="任意多边形: 形状 90"/>
          <p:cNvSpPr/>
          <p:nvPr>
            <p:custDataLst>
              <p:tags r:id="rId23"/>
            </p:custDataLst>
          </p:nvPr>
        </p:nvSpPr>
        <p:spPr>
          <a:xfrm flipH="1">
            <a:off x="6910543" y="4574310"/>
            <a:ext cx="544835" cy="560503"/>
          </a:xfrm>
          <a:custGeom>
            <a:avLst/>
            <a:gdLst>
              <a:gd name="connsiteX0" fmla="*/ 39937 w 1843705"/>
              <a:gd name="connsiteY0" fmla="*/ 1277730 h 1587784"/>
              <a:gd name="connsiteX1" fmla="*/ 40005 w 1843705"/>
              <a:gd name="connsiteY1" fmla="*/ 1277730 h 1587784"/>
              <a:gd name="connsiteX2" fmla="*/ 111401 w 1843705"/>
              <a:gd name="connsiteY2" fmla="*/ 1299695 h 1587784"/>
              <a:gd name="connsiteX3" fmla="*/ 227584 w 1843705"/>
              <a:gd name="connsiteY3" fmla="*/ 1328335 h 1587784"/>
              <a:gd name="connsiteX4" fmla="*/ 335108 w 1843705"/>
              <a:gd name="connsiteY4" fmla="*/ 1349645 h 1587784"/>
              <a:gd name="connsiteX5" fmla="*/ 420599 w 1843705"/>
              <a:gd name="connsiteY5" fmla="*/ 1361710 h 1587784"/>
              <a:gd name="connsiteX6" fmla="*/ 495152 w 1843705"/>
              <a:gd name="connsiteY6" fmla="*/ 1371768 h 1587784"/>
              <a:gd name="connsiteX7" fmla="*/ 547877 w 1843705"/>
              <a:gd name="connsiteY7" fmla="*/ 1375985 h 1587784"/>
              <a:gd name="connsiteX8" fmla="*/ 678222 w 1843705"/>
              <a:gd name="connsiteY8" fmla="*/ 1383990 h 1587784"/>
              <a:gd name="connsiteX9" fmla="*/ 808409 w 1843705"/>
              <a:gd name="connsiteY9" fmla="*/ 1394026 h 1587784"/>
              <a:gd name="connsiteX10" fmla="*/ 869049 w 1843705"/>
              <a:gd name="connsiteY10" fmla="*/ 1398401 h 1587784"/>
              <a:gd name="connsiteX11" fmla="*/ 999394 w 1843705"/>
              <a:gd name="connsiteY11" fmla="*/ 1406316 h 1587784"/>
              <a:gd name="connsiteX12" fmla="*/ 1130708 w 1843705"/>
              <a:gd name="connsiteY12" fmla="*/ 1416487 h 1587784"/>
              <a:gd name="connsiteX13" fmla="*/ 1191348 w 1843705"/>
              <a:gd name="connsiteY13" fmla="*/ 1420839 h 1587784"/>
              <a:gd name="connsiteX14" fmla="*/ 1322821 w 1843705"/>
              <a:gd name="connsiteY14" fmla="*/ 1428687 h 1587784"/>
              <a:gd name="connsiteX15" fmla="*/ 1453030 w 1843705"/>
              <a:gd name="connsiteY15" fmla="*/ 1438654 h 1587784"/>
              <a:gd name="connsiteX16" fmla="*/ 1527178 w 1843705"/>
              <a:gd name="connsiteY16" fmla="*/ 1443322 h 1587784"/>
              <a:gd name="connsiteX17" fmla="*/ 1608001 w 1843705"/>
              <a:gd name="connsiteY17" fmla="*/ 1449140 h 1587784"/>
              <a:gd name="connsiteX18" fmla="*/ 1675361 w 1843705"/>
              <a:gd name="connsiteY18" fmla="*/ 1454214 h 1587784"/>
              <a:gd name="connsiteX19" fmla="*/ 1789920 w 1843705"/>
              <a:gd name="connsiteY19" fmla="*/ 1462085 h 1587784"/>
              <a:gd name="connsiteX20" fmla="*/ 1795107 w 1843705"/>
              <a:gd name="connsiteY20" fmla="*/ 1463280 h 1587784"/>
              <a:gd name="connsiteX21" fmla="*/ 1751538 w 1843705"/>
              <a:gd name="connsiteY21" fmla="*/ 1551838 h 1587784"/>
              <a:gd name="connsiteX22" fmla="*/ 1663454 w 1843705"/>
              <a:gd name="connsiteY22" fmla="*/ 1587784 h 1587784"/>
              <a:gd name="connsiteX23" fmla="*/ 1192205 w 1843705"/>
              <a:gd name="connsiteY23" fmla="*/ 1584447 h 1587784"/>
              <a:gd name="connsiteX24" fmla="*/ 890224 w 1843705"/>
              <a:gd name="connsiteY24" fmla="*/ 1579936 h 1587784"/>
              <a:gd name="connsiteX25" fmla="*/ 487034 w 1843705"/>
              <a:gd name="connsiteY25" fmla="*/ 1569631 h 1587784"/>
              <a:gd name="connsiteX26" fmla="*/ 328139 w 1843705"/>
              <a:gd name="connsiteY26" fmla="*/ 1565707 h 1587784"/>
              <a:gd name="connsiteX27" fmla="*/ 261839 w 1843705"/>
              <a:gd name="connsiteY27" fmla="*/ 1540878 h 1587784"/>
              <a:gd name="connsiteX28" fmla="*/ 147844 w 1843705"/>
              <a:gd name="connsiteY28" fmla="*/ 1441383 h 1587784"/>
              <a:gd name="connsiteX29" fmla="*/ 45665 w 1843705"/>
              <a:gd name="connsiteY29" fmla="*/ 1290133 h 1587784"/>
              <a:gd name="connsiteX30" fmla="*/ 39937 w 1843705"/>
              <a:gd name="connsiteY30" fmla="*/ 1277730 h 1587784"/>
              <a:gd name="connsiteX31" fmla="*/ 0 w 1843705"/>
              <a:gd name="connsiteY31" fmla="*/ 1155751 h 1587784"/>
              <a:gd name="connsiteX32" fmla="*/ 23 w 1843705"/>
              <a:gd name="connsiteY32" fmla="*/ 1155751 h 1587784"/>
              <a:gd name="connsiteX33" fmla="*/ 26 w 1843705"/>
              <a:gd name="connsiteY33" fmla="*/ 1155763 h 1587784"/>
              <a:gd name="connsiteX34" fmla="*/ 1274088 w 1843705"/>
              <a:gd name="connsiteY34" fmla="*/ 179855 h 1587784"/>
              <a:gd name="connsiteX35" fmla="*/ 1274066 w 1843705"/>
              <a:gd name="connsiteY35" fmla="*/ 179878 h 1587784"/>
              <a:gd name="connsiteX36" fmla="*/ 1304623 w 1843705"/>
              <a:gd name="connsiteY36" fmla="*/ 271728 h 1587784"/>
              <a:gd name="connsiteX37" fmla="*/ 1382333 w 1843705"/>
              <a:gd name="connsiteY37" fmla="*/ 490834 h 1587784"/>
              <a:gd name="connsiteX38" fmla="*/ 1498156 w 1843705"/>
              <a:gd name="connsiteY38" fmla="*/ 779374 h 1587784"/>
              <a:gd name="connsiteX39" fmla="*/ 1651458 w 1843705"/>
              <a:gd name="connsiteY39" fmla="*/ 1077161 h 1587784"/>
              <a:gd name="connsiteX40" fmla="*/ 1751201 w 1843705"/>
              <a:gd name="connsiteY40" fmla="*/ 1204078 h 1587784"/>
              <a:gd name="connsiteX41" fmla="*/ 1767009 w 1843705"/>
              <a:gd name="connsiteY41" fmla="*/ 1218082 h 1587784"/>
              <a:gd name="connsiteX42" fmla="*/ 1238255 w 1843705"/>
              <a:gd name="connsiteY42" fmla="*/ 1282578 h 1587784"/>
              <a:gd name="connsiteX43" fmla="*/ 1272420 w 1843705"/>
              <a:gd name="connsiteY43" fmla="*/ 180509 h 1587784"/>
              <a:gd name="connsiteX44" fmla="*/ 1274088 w 1843705"/>
              <a:gd name="connsiteY44" fmla="*/ 179855 h 1587784"/>
              <a:gd name="connsiteX45" fmla="*/ 1146404 w 1843705"/>
              <a:gd name="connsiteY45" fmla="*/ 69738 h 1587784"/>
              <a:gd name="connsiteX46" fmla="*/ 1149246 w 1843705"/>
              <a:gd name="connsiteY46" fmla="*/ 73143 h 1587784"/>
              <a:gd name="connsiteX47" fmla="*/ 1141014 w 1843705"/>
              <a:gd name="connsiteY47" fmla="*/ 95198 h 1587784"/>
              <a:gd name="connsiteX48" fmla="*/ 1068626 w 1843705"/>
              <a:gd name="connsiteY48" fmla="*/ 294594 h 1587784"/>
              <a:gd name="connsiteX49" fmla="*/ 1026658 w 1843705"/>
              <a:gd name="connsiteY49" fmla="*/ 452159 h 1587784"/>
              <a:gd name="connsiteX50" fmla="*/ 997838 w 1843705"/>
              <a:gd name="connsiteY50" fmla="*/ 595809 h 1587784"/>
              <a:gd name="connsiteX51" fmla="*/ 982255 w 1843705"/>
              <a:gd name="connsiteY51" fmla="*/ 843599 h 1587784"/>
              <a:gd name="connsiteX52" fmla="*/ 994275 w 1843705"/>
              <a:gd name="connsiteY52" fmla="*/ 978883 h 1587784"/>
              <a:gd name="connsiteX53" fmla="*/ 1103986 w 1843705"/>
              <a:gd name="connsiteY53" fmla="*/ 1255359 h 1587784"/>
              <a:gd name="connsiteX54" fmla="*/ 1106376 w 1843705"/>
              <a:gd name="connsiteY54" fmla="*/ 1260997 h 1587784"/>
              <a:gd name="connsiteX55" fmla="*/ 1106376 w 1843705"/>
              <a:gd name="connsiteY55" fmla="*/ 1261019 h 1587784"/>
              <a:gd name="connsiteX56" fmla="*/ 1027380 w 1843705"/>
              <a:gd name="connsiteY56" fmla="*/ 1256577 h 1587784"/>
              <a:gd name="connsiteX57" fmla="*/ 953345 w 1843705"/>
              <a:gd name="connsiteY57" fmla="*/ 1250510 h 1587784"/>
              <a:gd name="connsiteX58" fmla="*/ 833441 w 1843705"/>
              <a:gd name="connsiteY58" fmla="*/ 1240317 h 1587784"/>
              <a:gd name="connsiteX59" fmla="*/ 772914 w 1843705"/>
              <a:gd name="connsiteY59" fmla="*/ 1235446 h 1587784"/>
              <a:gd name="connsiteX60" fmla="*/ 675583 w 1843705"/>
              <a:gd name="connsiteY60" fmla="*/ 1225794 h 1587784"/>
              <a:gd name="connsiteX61" fmla="*/ 637562 w 1843705"/>
              <a:gd name="connsiteY61" fmla="*/ 1222073 h 1587784"/>
              <a:gd name="connsiteX62" fmla="*/ 566887 w 1843705"/>
              <a:gd name="connsiteY62" fmla="*/ 1198891 h 1587784"/>
              <a:gd name="connsiteX63" fmla="*/ 394327 w 1843705"/>
              <a:gd name="connsiteY63" fmla="*/ 1024459 h 1587784"/>
              <a:gd name="connsiteX64" fmla="*/ 365529 w 1843705"/>
              <a:gd name="connsiteY64" fmla="*/ 918131 h 1587784"/>
              <a:gd name="connsiteX65" fmla="*/ 366747 w 1843705"/>
              <a:gd name="connsiteY65" fmla="*/ 795769 h 1587784"/>
              <a:gd name="connsiteX66" fmla="*/ 479232 w 1843705"/>
              <a:gd name="connsiteY66" fmla="*/ 500621 h 1587784"/>
              <a:gd name="connsiteX67" fmla="*/ 695834 w 1843705"/>
              <a:gd name="connsiteY67" fmla="*/ 283657 h 1587784"/>
              <a:gd name="connsiteX68" fmla="*/ 984510 w 1843705"/>
              <a:gd name="connsiteY68" fmla="*/ 126927 h 1587784"/>
              <a:gd name="connsiteX69" fmla="*/ 1146404 w 1843705"/>
              <a:gd name="connsiteY69" fmla="*/ 69738 h 1587784"/>
              <a:gd name="connsiteX70" fmla="*/ 1204677 w 1843705"/>
              <a:gd name="connsiteY70" fmla="*/ 101 h 1587784"/>
              <a:gd name="connsiteX71" fmla="*/ 1228039 w 1843705"/>
              <a:gd name="connsiteY71" fmla="*/ 26283 h 1587784"/>
              <a:gd name="connsiteX72" fmla="*/ 1223349 w 1843705"/>
              <a:gd name="connsiteY72" fmla="*/ 127604 h 1587784"/>
              <a:gd name="connsiteX73" fmla="*/ 1214892 w 1843705"/>
              <a:gd name="connsiteY73" fmla="*/ 340419 h 1587784"/>
              <a:gd name="connsiteX74" fmla="*/ 1204654 w 1843705"/>
              <a:gd name="connsiteY74" fmla="*/ 575694 h 1587784"/>
              <a:gd name="connsiteX75" fmla="*/ 1194483 w 1843705"/>
              <a:gd name="connsiteY75" fmla="*/ 775992 h 1587784"/>
              <a:gd name="connsiteX76" fmla="*/ 1189793 w 1843705"/>
              <a:gd name="connsiteY76" fmla="*/ 895354 h 1587784"/>
              <a:gd name="connsiteX77" fmla="*/ 1183411 w 1843705"/>
              <a:gd name="connsiteY77" fmla="*/ 1028158 h 1587784"/>
              <a:gd name="connsiteX78" fmla="*/ 1178698 w 1843705"/>
              <a:gd name="connsiteY78" fmla="*/ 1149775 h 1587784"/>
              <a:gd name="connsiteX79" fmla="*/ 1172857 w 1843705"/>
              <a:gd name="connsiteY79" fmla="*/ 1270198 h 1587784"/>
              <a:gd name="connsiteX80" fmla="*/ 1171684 w 1843705"/>
              <a:gd name="connsiteY80" fmla="*/ 1316382 h 1587784"/>
              <a:gd name="connsiteX81" fmla="*/ 1177660 w 1843705"/>
              <a:gd name="connsiteY81" fmla="*/ 1324298 h 1587784"/>
              <a:gd name="connsiteX82" fmla="*/ 1293979 w 1843705"/>
              <a:gd name="connsiteY82" fmla="*/ 1335957 h 1587784"/>
              <a:gd name="connsiteX83" fmla="*/ 1384476 w 1843705"/>
              <a:gd name="connsiteY83" fmla="*/ 1346014 h 1587784"/>
              <a:gd name="connsiteX84" fmla="*/ 1474026 w 1843705"/>
              <a:gd name="connsiteY84" fmla="*/ 1354291 h 1587784"/>
              <a:gd name="connsiteX85" fmla="*/ 1561299 w 1843705"/>
              <a:gd name="connsiteY85" fmla="*/ 1363063 h 1587784"/>
              <a:gd name="connsiteX86" fmla="*/ 1658629 w 1843705"/>
              <a:gd name="connsiteY86" fmla="*/ 1372737 h 1587784"/>
              <a:gd name="connsiteX87" fmla="*/ 1745902 w 1843705"/>
              <a:gd name="connsiteY87" fmla="*/ 1381487 h 1587784"/>
              <a:gd name="connsiteX88" fmla="*/ 1808548 w 1843705"/>
              <a:gd name="connsiteY88" fmla="*/ 1387779 h 1587784"/>
              <a:gd name="connsiteX89" fmla="*/ 1843705 w 1843705"/>
              <a:gd name="connsiteY89" fmla="*/ 1392244 h 1587784"/>
              <a:gd name="connsiteX90" fmla="*/ 1808819 w 1843705"/>
              <a:gd name="connsiteY90" fmla="*/ 1440616 h 1587784"/>
              <a:gd name="connsiteX91" fmla="*/ 1798648 w 1843705"/>
              <a:gd name="connsiteY91" fmla="*/ 1443119 h 1587784"/>
              <a:gd name="connsiteX92" fmla="*/ 1751539 w 1843705"/>
              <a:gd name="connsiteY92" fmla="*/ 1439601 h 1587784"/>
              <a:gd name="connsiteX93" fmla="*/ 1601440 w 1843705"/>
              <a:gd name="connsiteY93" fmla="*/ 1425462 h 1587784"/>
              <a:gd name="connsiteX94" fmla="*/ 1495968 w 1843705"/>
              <a:gd name="connsiteY94" fmla="*/ 1417366 h 1587784"/>
              <a:gd name="connsiteX95" fmla="*/ 1389573 w 1843705"/>
              <a:gd name="connsiteY95" fmla="*/ 1407263 h 1587784"/>
              <a:gd name="connsiteX96" fmla="*/ 1339126 w 1843705"/>
              <a:gd name="connsiteY96" fmla="*/ 1402730 h 1587784"/>
              <a:gd name="connsiteX97" fmla="*/ 1189973 w 1843705"/>
              <a:gd name="connsiteY97" fmla="*/ 1390981 h 1587784"/>
              <a:gd name="connsiteX98" fmla="*/ 1044361 w 1843705"/>
              <a:gd name="connsiteY98" fmla="*/ 1377451 h 1587784"/>
              <a:gd name="connsiteX99" fmla="*/ 894059 w 1843705"/>
              <a:gd name="connsiteY99" fmla="*/ 1365386 h 1587784"/>
              <a:gd name="connsiteX100" fmla="*/ 788790 w 1843705"/>
              <a:gd name="connsiteY100" fmla="*/ 1355283 h 1587784"/>
              <a:gd name="connsiteX101" fmla="*/ 727091 w 1843705"/>
              <a:gd name="connsiteY101" fmla="*/ 1350525 h 1587784"/>
              <a:gd name="connsiteX102" fmla="*/ 624010 w 1843705"/>
              <a:gd name="connsiteY102" fmla="*/ 1341414 h 1587784"/>
              <a:gd name="connsiteX103" fmla="*/ 522057 w 1843705"/>
              <a:gd name="connsiteY103" fmla="*/ 1332010 h 1587784"/>
              <a:gd name="connsiteX104" fmla="*/ 439700 w 1843705"/>
              <a:gd name="connsiteY104" fmla="*/ 1321614 h 1587784"/>
              <a:gd name="connsiteX105" fmla="*/ 358742 w 1843705"/>
              <a:gd name="connsiteY105" fmla="*/ 1309572 h 1587784"/>
              <a:gd name="connsiteX106" fmla="*/ 293772 w 1843705"/>
              <a:gd name="connsiteY106" fmla="*/ 1297349 h 1587784"/>
              <a:gd name="connsiteX107" fmla="*/ 218565 w 1843705"/>
              <a:gd name="connsiteY107" fmla="*/ 1280143 h 1587784"/>
              <a:gd name="connsiteX108" fmla="*/ 102134 w 1843705"/>
              <a:gd name="connsiteY108" fmla="*/ 1248323 h 1587784"/>
              <a:gd name="connsiteX109" fmla="*/ 27400 w 1843705"/>
              <a:gd name="connsiteY109" fmla="*/ 1222142 h 1587784"/>
              <a:gd name="connsiteX110" fmla="*/ 12606 w 1843705"/>
              <a:gd name="connsiteY110" fmla="*/ 1206378 h 1587784"/>
              <a:gd name="connsiteX111" fmla="*/ 26 w 1843705"/>
              <a:gd name="connsiteY111" fmla="*/ 1155763 h 1587784"/>
              <a:gd name="connsiteX112" fmla="*/ 76290 w 1843705"/>
              <a:gd name="connsiteY112" fmla="*/ 1191903 h 1587784"/>
              <a:gd name="connsiteX113" fmla="*/ 156166 w 1843705"/>
              <a:gd name="connsiteY113" fmla="*/ 1213595 h 1587784"/>
              <a:gd name="connsiteX114" fmla="*/ 238094 w 1843705"/>
              <a:gd name="connsiteY114" fmla="*/ 1231049 h 1587784"/>
              <a:gd name="connsiteX115" fmla="*/ 331590 w 1843705"/>
              <a:gd name="connsiteY115" fmla="*/ 1242979 h 1587784"/>
              <a:gd name="connsiteX116" fmla="*/ 418750 w 1843705"/>
              <a:gd name="connsiteY116" fmla="*/ 1252518 h 1587784"/>
              <a:gd name="connsiteX117" fmla="*/ 515066 w 1843705"/>
              <a:gd name="connsiteY117" fmla="*/ 1261516 h 1587784"/>
              <a:gd name="connsiteX118" fmla="*/ 608021 w 1843705"/>
              <a:gd name="connsiteY118" fmla="*/ 1270063 h 1587784"/>
              <a:gd name="connsiteX119" fmla="*/ 715544 w 1843705"/>
              <a:gd name="connsiteY119" fmla="*/ 1280030 h 1587784"/>
              <a:gd name="connsiteX120" fmla="*/ 814025 w 1843705"/>
              <a:gd name="connsiteY120" fmla="*/ 1290043 h 1587784"/>
              <a:gd name="connsiteX121" fmla="*/ 862171 w 1843705"/>
              <a:gd name="connsiteY121" fmla="*/ 1294778 h 1587784"/>
              <a:gd name="connsiteX122" fmla="*/ 1014436 w 1843705"/>
              <a:gd name="connsiteY122" fmla="*/ 1309166 h 1587784"/>
              <a:gd name="connsiteX123" fmla="*/ 1124079 w 1843705"/>
              <a:gd name="connsiteY123" fmla="*/ 1320126 h 1587784"/>
              <a:gd name="connsiteX124" fmla="*/ 1133776 w 1843705"/>
              <a:gd name="connsiteY124" fmla="*/ 1310316 h 1587784"/>
              <a:gd name="connsiteX125" fmla="*/ 1137926 w 1843705"/>
              <a:gd name="connsiteY125" fmla="*/ 1206717 h 1587784"/>
              <a:gd name="connsiteX126" fmla="*/ 1143879 w 1843705"/>
              <a:gd name="connsiteY126" fmla="*/ 1071636 h 1587784"/>
              <a:gd name="connsiteX127" fmla="*/ 1149878 w 1843705"/>
              <a:gd name="connsiteY127" fmla="*/ 923002 h 1587784"/>
              <a:gd name="connsiteX128" fmla="*/ 1157252 w 1843705"/>
              <a:gd name="connsiteY128" fmla="*/ 756418 h 1587784"/>
              <a:gd name="connsiteX129" fmla="*/ 1164040 w 1843705"/>
              <a:gd name="connsiteY129" fmla="*/ 601086 h 1587784"/>
              <a:gd name="connsiteX130" fmla="*/ 1174278 w 1843705"/>
              <a:gd name="connsiteY130" fmla="*/ 396255 h 1587784"/>
              <a:gd name="connsiteX131" fmla="*/ 1178856 w 1843705"/>
              <a:gd name="connsiteY131" fmla="*/ 278020 h 1587784"/>
              <a:gd name="connsiteX132" fmla="*/ 1184087 w 1843705"/>
              <a:gd name="connsiteY132" fmla="*/ 163190 h 1587784"/>
              <a:gd name="connsiteX133" fmla="*/ 1190063 w 1843705"/>
              <a:gd name="connsiteY133" fmla="*/ 13429 h 1587784"/>
              <a:gd name="connsiteX134" fmla="*/ 1204677 w 1843705"/>
              <a:gd name="connsiteY134" fmla="*/ 101 h 1587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843705" h="1587784">
                <a:moveTo>
                  <a:pt x="39937" y="1277730"/>
                </a:moveTo>
                <a:lnTo>
                  <a:pt x="40005" y="1277730"/>
                </a:lnTo>
                <a:cubicBezTo>
                  <a:pt x="65284" y="1285578"/>
                  <a:pt x="88106" y="1293538"/>
                  <a:pt x="111401" y="1299695"/>
                </a:cubicBezTo>
                <a:cubicBezTo>
                  <a:pt x="149941" y="1309910"/>
                  <a:pt x="188661" y="1319607"/>
                  <a:pt x="227584" y="1328335"/>
                </a:cubicBezTo>
                <a:cubicBezTo>
                  <a:pt x="263237" y="1336318"/>
                  <a:pt x="299116" y="1343354"/>
                  <a:pt x="335108" y="1349645"/>
                </a:cubicBezTo>
                <a:cubicBezTo>
                  <a:pt x="363454" y="1354584"/>
                  <a:pt x="392094" y="1357786"/>
                  <a:pt x="420599" y="1361710"/>
                </a:cubicBezTo>
                <a:cubicBezTo>
                  <a:pt x="445450" y="1365138"/>
                  <a:pt x="470256" y="1368881"/>
                  <a:pt x="495152" y="1371768"/>
                </a:cubicBezTo>
                <a:cubicBezTo>
                  <a:pt x="512652" y="1373798"/>
                  <a:pt x="530287" y="1374880"/>
                  <a:pt x="547877" y="1375985"/>
                </a:cubicBezTo>
                <a:cubicBezTo>
                  <a:pt x="591310" y="1378736"/>
                  <a:pt x="634788" y="1380991"/>
                  <a:pt x="678222" y="1383990"/>
                </a:cubicBezTo>
                <a:cubicBezTo>
                  <a:pt x="721632" y="1386990"/>
                  <a:pt x="765021" y="1390688"/>
                  <a:pt x="808409" y="1394026"/>
                </a:cubicBezTo>
                <a:cubicBezTo>
                  <a:pt x="828615" y="1395582"/>
                  <a:pt x="848820" y="1397138"/>
                  <a:pt x="869049" y="1398401"/>
                </a:cubicBezTo>
                <a:cubicBezTo>
                  <a:pt x="912504" y="1401107"/>
                  <a:pt x="955983" y="1403317"/>
                  <a:pt x="999394" y="1406316"/>
                </a:cubicBezTo>
                <a:cubicBezTo>
                  <a:pt x="1043188" y="1409338"/>
                  <a:pt x="1086937" y="1413127"/>
                  <a:pt x="1130708" y="1416487"/>
                </a:cubicBezTo>
                <a:cubicBezTo>
                  <a:pt x="1150914" y="1418043"/>
                  <a:pt x="1171120" y="1419599"/>
                  <a:pt x="1191348" y="1420839"/>
                </a:cubicBezTo>
                <a:cubicBezTo>
                  <a:pt x="1235165" y="1423523"/>
                  <a:pt x="1279026" y="1425687"/>
                  <a:pt x="1322821" y="1428687"/>
                </a:cubicBezTo>
                <a:cubicBezTo>
                  <a:pt x="1366254" y="1431641"/>
                  <a:pt x="1409620" y="1435475"/>
                  <a:pt x="1453030" y="1438654"/>
                </a:cubicBezTo>
                <a:cubicBezTo>
                  <a:pt x="1477724" y="1440458"/>
                  <a:pt x="1502462" y="1441654"/>
                  <a:pt x="1527178" y="1443322"/>
                </a:cubicBezTo>
                <a:cubicBezTo>
                  <a:pt x="1554127" y="1445126"/>
                  <a:pt x="1581075" y="1447156"/>
                  <a:pt x="1608001" y="1449140"/>
                </a:cubicBezTo>
                <a:cubicBezTo>
                  <a:pt x="1630462" y="1450787"/>
                  <a:pt x="1652900" y="1452613"/>
                  <a:pt x="1675361" y="1454214"/>
                </a:cubicBezTo>
                <a:cubicBezTo>
                  <a:pt x="1713540" y="1456898"/>
                  <a:pt x="1751741" y="1459446"/>
                  <a:pt x="1789920" y="1462085"/>
                </a:cubicBezTo>
                <a:cubicBezTo>
                  <a:pt x="1791363" y="1462175"/>
                  <a:pt x="1792762" y="1462716"/>
                  <a:pt x="1795107" y="1463280"/>
                </a:cubicBezTo>
                <a:cubicBezTo>
                  <a:pt x="1782388" y="1494062"/>
                  <a:pt x="1776299" y="1527145"/>
                  <a:pt x="1751538" y="1551838"/>
                </a:cubicBezTo>
                <a:cubicBezTo>
                  <a:pt x="1726935" y="1576396"/>
                  <a:pt x="1696897" y="1587897"/>
                  <a:pt x="1663454" y="1587784"/>
                </a:cubicBezTo>
                <a:cubicBezTo>
                  <a:pt x="1506363" y="1587333"/>
                  <a:pt x="1349296" y="1586003"/>
                  <a:pt x="1192205" y="1584447"/>
                </a:cubicBezTo>
                <a:cubicBezTo>
                  <a:pt x="1091537" y="1583454"/>
                  <a:pt x="990869" y="1582124"/>
                  <a:pt x="890224" y="1579936"/>
                </a:cubicBezTo>
                <a:cubicBezTo>
                  <a:pt x="755820" y="1577005"/>
                  <a:pt x="621416" y="1573081"/>
                  <a:pt x="487034" y="1569631"/>
                </a:cubicBezTo>
                <a:cubicBezTo>
                  <a:pt x="434084" y="1568278"/>
                  <a:pt x="381089" y="1567488"/>
                  <a:pt x="328139" y="1565707"/>
                </a:cubicBezTo>
                <a:cubicBezTo>
                  <a:pt x="303536" y="1564872"/>
                  <a:pt x="282428" y="1553191"/>
                  <a:pt x="261839" y="1540878"/>
                </a:cubicBezTo>
                <a:cubicBezTo>
                  <a:pt x="217842" y="1514606"/>
                  <a:pt x="181535" y="1479246"/>
                  <a:pt x="147844" y="1441383"/>
                </a:cubicBezTo>
                <a:cubicBezTo>
                  <a:pt x="107139" y="1395627"/>
                  <a:pt x="72659" y="1345316"/>
                  <a:pt x="45665" y="1290133"/>
                </a:cubicBezTo>
                <a:cubicBezTo>
                  <a:pt x="44041" y="1286796"/>
                  <a:pt x="42530" y="1283390"/>
                  <a:pt x="39937" y="1277730"/>
                </a:cubicBezTo>
                <a:close/>
                <a:moveTo>
                  <a:pt x="0" y="1155751"/>
                </a:moveTo>
                <a:lnTo>
                  <a:pt x="23" y="1155751"/>
                </a:lnTo>
                <a:lnTo>
                  <a:pt x="26" y="1155763"/>
                </a:lnTo>
                <a:close/>
                <a:moveTo>
                  <a:pt x="1274088" y="179855"/>
                </a:moveTo>
                <a:lnTo>
                  <a:pt x="1274066" y="179878"/>
                </a:lnTo>
                <a:cubicBezTo>
                  <a:pt x="1284236" y="210502"/>
                  <a:pt x="1293979" y="241284"/>
                  <a:pt x="1304623" y="271728"/>
                </a:cubicBezTo>
                <a:cubicBezTo>
                  <a:pt x="1330173" y="344883"/>
                  <a:pt x="1354618" y="418490"/>
                  <a:pt x="1382333" y="490834"/>
                </a:cubicBezTo>
                <a:cubicBezTo>
                  <a:pt x="1419407" y="587600"/>
                  <a:pt x="1457609" y="684006"/>
                  <a:pt x="1498156" y="779374"/>
                </a:cubicBezTo>
                <a:cubicBezTo>
                  <a:pt x="1541905" y="882297"/>
                  <a:pt x="1591382" y="982537"/>
                  <a:pt x="1651458" y="1077161"/>
                </a:cubicBezTo>
                <a:cubicBezTo>
                  <a:pt x="1680436" y="1122782"/>
                  <a:pt x="1711849" y="1166576"/>
                  <a:pt x="1751201" y="1204078"/>
                </a:cubicBezTo>
                <a:cubicBezTo>
                  <a:pt x="1755440" y="1208115"/>
                  <a:pt x="1759951" y="1211858"/>
                  <a:pt x="1767009" y="1218082"/>
                </a:cubicBezTo>
                <a:cubicBezTo>
                  <a:pt x="1589239" y="1239754"/>
                  <a:pt x="1414536" y="1261064"/>
                  <a:pt x="1238255" y="1282578"/>
                </a:cubicBezTo>
                <a:cubicBezTo>
                  <a:pt x="1249666" y="914590"/>
                  <a:pt x="1261031" y="547550"/>
                  <a:pt x="1272420" y="180509"/>
                </a:cubicBezTo>
                <a:cubicBezTo>
                  <a:pt x="1272984" y="180283"/>
                  <a:pt x="1273525" y="180081"/>
                  <a:pt x="1274088" y="179855"/>
                </a:cubicBezTo>
                <a:close/>
                <a:moveTo>
                  <a:pt x="1146404" y="69738"/>
                </a:moveTo>
                <a:cubicBezTo>
                  <a:pt x="1147351" y="70866"/>
                  <a:pt x="1148298" y="72016"/>
                  <a:pt x="1149246" y="73143"/>
                </a:cubicBezTo>
                <a:cubicBezTo>
                  <a:pt x="1146494" y="80495"/>
                  <a:pt x="1143721" y="87846"/>
                  <a:pt x="1141014" y="95198"/>
                </a:cubicBezTo>
                <a:cubicBezTo>
                  <a:pt x="1116682" y="161588"/>
                  <a:pt x="1090568" y="227415"/>
                  <a:pt x="1068626" y="294594"/>
                </a:cubicBezTo>
                <a:cubicBezTo>
                  <a:pt x="1051780" y="346191"/>
                  <a:pt x="1039129" y="399254"/>
                  <a:pt x="1026658" y="452159"/>
                </a:cubicBezTo>
                <a:cubicBezTo>
                  <a:pt x="1015473" y="499674"/>
                  <a:pt x="1005347" y="547594"/>
                  <a:pt x="997838" y="595809"/>
                </a:cubicBezTo>
                <a:cubicBezTo>
                  <a:pt x="985074" y="677827"/>
                  <a:pt x="978061" y="760499"/>
                  <a:pt x="982255" y="843599"/>
                </a:cubicBezTo>
                <a:cubicBezTo>
                  <a:pt x="984533" y="888792"/>
                  <a:pt x="986946" y="934322"/>
                  <a:pt x="994275" y="978883"/>
                </a:cubicBezTo>
                <a:cubicBezTo>
                  <a:pt x="1010692" y="1078694"/>
                  <a:pt x="1044473" y="1172303"/>
                  <a:pt x="1103986" y="1255359"/>
                </a:cubicBezTo>
                <a:cubicBezTo>
                  <a:pt x="1104797" y="1256486"/>
                  <a:pt x="1105113" y="1257975"/>
                  <a:pt x="1106376" y="1260997"/>
                </a:cubicBezTo>
                <a:lnTo>
                  <a:pt x="1106376" y="1261019"/>
                </a:lnTo>
                <a:cubicBezTo>
                  <a:pt x="1078931" y="1259508"/>
                  <a:pt x="1053133" y="1258336"/>
                  <a:pt x="1027380" y="1256577"/>
                </a:cubicBezTo>
                <a:cubicBezTo>
                  <a:pt x="1002686" y="1254885"/>
                  <a:pt x="978015" y="1252608"/>
                  <a:pt x="953345" y="1250510"/>
                </a:cubicBezTo>
                <a:cubicBezTo>
                  <a:pt x="913362" y="1247128"/>
                  <a:pt x="873401" y="1243677"/>
                  <a:pt x="833441" y="1240317"/>
                </a:cubicBezTo>
                <a:cubicBezTo>
                  <a:pt x="813258" y="1238626"/>
                  <a:pt x="793052" y="1237341"/>
                  <a:pt x="772914" y="1235446"/>
                </a:cubicBezTo>
                <a:cubicBezTo>
                  <a:pt x="740463" y="1232402"/>
                  <a:pt x="708034" y="1229042"/>
                  <a:pt x="675583" y="1225794"/>
                </a:cubicBezTo>
                <a:cubicBezTo>
                  <a:pt x="662910" y="1224532"/>
                  <a:pt x="650259" y="1222502"/>
                  <a:pt x="637562" y="1222073"/>
                </a:cubicBezTo>
                <a:cubicBezTo>
                  <a:pt x="611651" y="1221194"/>
                  <a:pt x="589168" y="1210099"/>
                  <a:pt x="566887" y="1198891"/>
                </a:cubicBezTo>
                <a:cubicBezTo>
                  <a:pt x="489876" y="1160148"/>
                  <a:pt x="430296" y="1103861"/>
                  <a:pt x="394327" y="1024459"/>
                </a:cubicBezTo>
                <a:cubicBezTo>
                  <a:pt x="378992" y="990610"/>
                  <a:pt x="370355" y="955047"/>
                  <a:pt x="365529" y="918131"/>
                </a:cubicBezTo>
                <a:cubicBezTo>
                  <a:pt x="360162" y="877110"/>
                  <a:pt x="361538" y="836270"/>
                  <a:pt x="366747" y="795769"/>
                </a:cubicBezTo>
                <a:cubicBezTo>
                  <a:pt x="380481" y="688516"/>
                  <a:pt x="417848" y="589945"/>
                  <a:pt x="479232" y="500621"/>
                </a:cubicBezTo>
                <a:cubicBezTo>
                  <a:pt x="538112" y="414927"/>
                  <a:pt x="611990" y="344387"/>
                  <a:pt x="695834" y="283657"/>
                </a:cubicBezTo>
                <a:cubicBezTo>
                  <a:pt x="785294" y="218868"/>
                  <a:pt x="882128" y="167564"/>
                  <a:pt x="984510" y="126927"/>
                </a:cubicBezTo>
                <a:cubicBezTo>
                  <a:pt x="1037663" y="105842"/>
                  <a:pt x="1092394" y="88681"/>
                  <a:pt x="1146404" y="69738"/>
                </a:cubicBezTo>
                <a:close/>
                <a:moveTo>
                  <a:pt x="1204677" y="101"/>
                </a:moveTo>
                <a:cubicBezTo>
                  <a:pt x="1229979" y="1815"/>
                  <a:pt x="1229528" y="1341"/>
                  <a:pt x="1228039" y="26283"/>
                </a:cubicBezTo>
                <a:cubicBezTo>
                  <a:pt x="1226032" y="60019"/>
                  <a:pt x="1224725" y="93823"/>
                  <a:pt x="1223349" y="127604"/>
                </a:cubicBezTo>
                <a:cubicBezTo>
                  <a:pt x="1220462" y="198550"/>
                  <a:pt x="1217846" y="269496"/>
                  <a:pt x="1214892" y="340419"/>
                </a:cubicBezTo>
                <a:cubicBezTo>
                  <a:pt x="1211622" y="418851"/>
                  <a:pt x="1208330" y="497284"/>
                  <a:pt x="1204654" y="575694"/>
                </a:cubicBezTo>
                <a:cubicBezTo>
                  <a:pt x="1201519" y="642467"/>
                  <a:pt x="1197663" y="709218"/>
                  <a:pt x="1194483" y="775992"/>
                </a:cubicBezTo>
                <a:cubicBezTo>
                  <a:pt x="1192589" y="815772"/>
                  <a:pt x="1191529" y="855574"/>
                  <a:pt x="1189793" y="895354"/>
                </a:cubicBezTo>
                <a:cubicBezTo>
                  <a:pt x="1187831" y="939622"/>
                  <a:pt x="1185350" y="983867"/>
                  <a:pt x="1183411" y="1028158"/>
                </a:cubicBezTo>
                <a:cubicBezTo>
                  <a:pt x="1181629" y="1068682"/>
                  <a:pt x="1180457" y="1109251"/>
                  <a:pt x="1178698" y="1149775"/>
                </a:cubicBezTo>
                <a:cubicBezTo>
                  <a:pt x="1176939" y="1189939"/>
                  <a:pt x="1174729" y="1230057"/>
                  <a:pt x="1172857" y="1270198"/>
                </a:cubicBezTo>
                <a:cubicBezTo>
                  <a:pt x="1172135" y="1285578"/>
                  <a:pt x="1171549" y="1300980"/>
                  <a:pt x="1171684" y="1316382"/>
                </a:cubicBezTo>
                <a:cubicBezTo>
                  <a:pt x="1171707" y="1319134"/>
                  <a:pt x="1175315" y="1324027"/>
                  <a:pt x="1177660" y="1324298"/>
                </a:cubicBezTo>
                <a:cubicBezTo>
                  <a:pt x="1216403" y="1328515"/>
                  <a:pt x="1255213" y="1331965"/>
                  <a:pt x="1293979" y="1335957"/>
                </a:cubicBezTo>
                <a:cubicBezTo>
                  <a:pt x="1324175" y="1339069"/>
                  <a:pt x="1354280" y="1342948"/>
                  <a:pt x="1384476" y="1346014"/>
                </a:cubicBezTo>
                <a:cubicBezTo>
                  <a:pt x="1414289" y="1349059"/>
                  <a:pt x="1444191" y="1351427"/>
                  <a:pt x="1474026" y="1354291"/>
                </a:cubicBezTo>
                <a:cubicBezTo>
                  <a:pt x="1503117" y="1357087"/>
                  <a:pt x="1532208" y="1360154"/>
                  <a:pt x="1561299" y="1363063"/>
                </a:cubicBezTo>
                <a:cubicBezTo>
                  <a:pt x="1593750" y="1366310"/>
                  <a:pt x="1626201" y="1369490"/>
                  <a:pt x="1658629" y="1372737"/>
                </a:cubicBezTo>
                <a:cubicBezTo>
                  <a:pt x="1687720" y="1375647"/>
                  <a:pt x="1716811" y="1378578"/>
                  <a:pt x="1745902" y="1381487"/>
                </a:cubicBezTo>
                <a:cubicBezTo>
                  <a:pt x="1766784" y="1383584"/>
                  <a:pt x="1787689" y="1385546"/>
                  <a:pt x="1808548" y="1387779"/>
                </a:cubicBezTo>
                <a:cubicBezTo>
                  <a:pt x="1819982" y="1388997"/>
                  <a:pt x="1831370" y="1390665"/>
                  <a:pt x="1843705" y="1392244"/>
                </a:cubicBezTo>
                <a:cubicBezTo>
                  <a:pt x="1831573" y="1409270"/>
                  <a:pt x="1820545" y="1425191"/>
                  <a:pt x="1808819" y="1440616"/>
                </a:cubicBezTo>
                <a:cubicBezTo>
                  <a:pt x="1807150" y="1442803"/>
                  <a:pt x="1802076" y="1443300"/>
                  <a:pt x="1798648" y="1443119"/>
                </a:cubicBezTo>
                <a:cubicBezTo>
                  <a:pt x="1782930" y="1442240"/>
                  <a:pt x="1767212" y="1441045"/>
                  <a:pt x="1751539" y="1439601"/>
                </a:cubicBezTo>
                <a:cubicBezTo>
                  <a:pt x="1701499" y="1434956"/>
                  <a:pt x="1651503" y="1429882"/>
                  <a:pt x="1601440" y="1425462"/>
                </a:cubicBezTo>
                <a:cubicBezTo>
                  <a:pt x="1566328" y="1422372"/>
                  <a:pt x="1531103" y="1420365"/>
                  <a:pt x="1495968" y="1417366"/>
                </a:cubicBezTo>
                <a:cubicBezTo>
                  <a:pt x="1460473" y="1414322"/>
                  <a:pt x="1425045" y="1410623"/>
                  <a:pt x="1389573" y="1407263"/>
                </a:cubicBezTo>
                <a:cubicBezTo>
                  <a:pt x="1372772" y="1405662"/>
                  <a:pt x="1355971" y="1404061"/>
                  <a:pt x="1339126" y="1402730"/>
                </a:cubicBezTo>
                <a:cubicBezTo>
                  <a:pt x="1289423" y="1398761"/>
                  <a:pt x="1239653" y="1395243"/>
                  <a:pt x="1189973" y="1390981"/>
                </a:cubicBezTo>
                <a:cubicBezTo>
                  <a:pt x="1141398" y="1386809"/>
                  <a:pt x="1092936" y="1381645"/>
                  <a:pt x="1044361" y="1377451"/>
                </a:cubicBezTo>
                <a:cubicBezTo>
                  <a:pt x="994275" y="1373121"/>
                  <a:pt x="944144" y="1369670"/>
                  <a:pt x="894059" y="1365386"/>
                </a:cubicBezTo>
                <a:cubicBezTo>
                  <a:pt x="858947" y="1362387"/>
                  <a:pt x="823880" y="1358485"/>
                  <a:pt x="788790" y="1355283"/>
                </a:cubicBezTo>
                <a:cubicBezTo>
                  <a:pt x="768246" y="1353411"/>
                  <a:pt x="747657" y="1352261"/>
                  <a:pt x="727091" y="1350525"/>
                </a:cubicBezTo>
                <a:cubicBezTo>
                  <a:pt x="692723" y="1347616"/>
                  <a:pt x="658355" y="1344503"/>
                  <a:pt x="624010" y="1341414"/>
                </a:cubicBezTo>
                <a:cubicBezTo>
                  <a:pt x="590025" y="1338370"/>
                  <a:pt x="555996" y="1335596"/>
                  <a:pt x="522057" y="1332010"/>
                </a:cubicBezTo>
                <a:cubicBezTo>
                  <a:pt x="494544" y="1329101"/>
                  <a:pt x="467122" y="1325380"/>
                  <a:pt x="439700" y="1321614"/>
                </a:cubicBezTo>
                <a:cubicBezTo>
                  <a:pt x="412661" y="1317893"/>
                  <a:pt x="385668" y="1313992"/>
                  <a:pt x="358742" y="1309572"/>
                </a:cubicBezTo>
                <a:cubicBezTo>
                  <a:pt x="337003" y="1305986"/>
                  <a:pt x="315331" y="1301882"/>
                  <a:pt x="293772" y="1297349"/>
                </a:cubicBezTo>
                <a:cubicBezTo>
                  <a:pt x="268605" y="1292050"/>
                  <a:pt x="243461" y="1286570"/>
                  <a:pt x="218565" y="1280143"/>
                </a:cubicBezTo>
                <a:cubicBezTo>
                  <a:pt x="179619" y="1270085"/>
                  <a:pt x="140673" y="1259847"/>
                  <a:pt x="102134" y="1248323"/>
                </a:cubicBezTo>
                <a:cubicBezTo>
                  <a:pt x="76876" y="1240769"/>
                  <a:pt x="52386" y="1230621"/>
                  <a:pt x="27400" y="1222142"/>
                </a:cubicBezTo>
                <a:cubicBezTo>
                  <a:pt x="19281" y="1219390"/>
                  <a:pt x="14365" y="1215737"/>
                  <a:pt x="12606" y="1206378"/>
                </a:cubicBezTo>
                <a:lnTo>
                  <a:pt x="26" y="1155763"/>
                </a:lnTo>
                <a:lnTo>
                  <a:pt x="76290" y="1191903"/>
                </a:lnTo>
                <a:cubicBezTo>
                  <a:pt x="102449" y="1200921"/>
                  <a:pt x="129206" y="1207529"/>
                  <a:pt x="156166" y="1213595"/>
                </a:cubicBezTo>
                <a:cubicBezTo>
                  <a:pt x="183408" y="1219729"/>
                  <a:pt x="210582" y="1226494"/>
                  <a:pt x="238094" y="1231049"/>
                </a:cubicBezTo>
                <a:cubicBezTo>
                  <a:pt x="269079" y="1236168"/>
                  <a:pt x="300380" y="1239303"/>
                  <a:pt x="331590" y="1242979"/>
                </a:cubicBezTo>
                <a:cubicBezTo>
                  <a:pt x="360614" y="1246406"/>
                  <a:pt x="389682" y="1249586"/>
                  <a:pt x="418750" y="1252518"/>
                </a:cubicBezTo>
                <a:cubicBezTo>
                  <a:pt x="450840" y="1255743"/>
                  <a:pt x="482953" y="1258561"/>
                  <a:pt x="515066" y="1261516"/>
                </a:cubicBezTo>
                <a:cubicBezTo>
                  <a:pt x="546051" y="1264380"/>
                  <a:pt x="577036" y="1267199"/>
                  <a:pt x="608021" y="1270063"/>
                </a:cubicBezTo>
                <a:cubicBezTo>
                  <a:pt x="643855" y="1273355"/>
                  <a:pt x="679711" y="1276557"/>
                  <a:pt x="715544" y="1280030"/>
                </a:cubicBezTo>
                <a:cubicBezTo>
                  <a:pt x="748379" y="1283210"/>
                  <a:pt x="781191" y="1286705"/>
                  <a:pt x="814025" y="1290043"/>
                </a:cubicBezTo>
                <a:cubicBezTo>
                  <a:pt x="830081" y="1291666"/>
                  <a:pt x="846115" y="1293245"/>
                  <a:pt x="862171" y="1294778"/>
                </a:cubicBezTo>
                <a:cubicBezTo>
                  <a:pt x="912934" y="1299582"/>
                  <a:pt x="963696" y="1304295"/>
                  <a:pt x="1014436" y="1309166"/>
                </a:cubicBezTo>
                <a:cubicBezTo>
                  <a:pt x="1050991" y="1312661"/>
                  <a:pt x="1087546" y="1316179"/>
                  <a:pt x="1124079" y="1320126"/>
                </a:cubicBezTo>
                <a:cubicBezTo>
                  <a:pt x="1132491" y="1321028"/>
                  <a:pt x="1133528" y="1316630"/>
                  <a:pt x="1133776" y="1310316"/>
                </a:cubicBezTo>
                <a:cubicBezTo>
                  <a:pt x="1135129" y="1275791"/>
                  <a:pt x="1136460" y="1241242"/>
                  <a:pt x="1137926" y="1206717"/>
                </a:cubicBezTo>
                <a:cubicBezTo>
                  <a:pt x="1139842" y="1161682"/>
                  <a:pt x="1141985" y="1116670"/>
                  <a:pt x="1143879" y="1071636"/>
                </a:cubicBezTo>
                <a:cubicBezTo>
                  <a:pt x="1145954" y="1022091"/>
                  <a:pt x="1147780" y="972547"/>
                  <a:pt x="1149878" y="923002"/>
                </a:cubicBezTo>
                <a:cubicBezTo>
                  <a:pt x="1152245" y="867459"/>
                  <a:pt x="1154816" y="811938"/>
                  <a:pt x="1157252" y="756418"/>
                </a:cubicBezTo>
                <a:cubicBezTo>
                  <a:pt x="1159529" y="704640"/>
                  <a:pt x="1161559" y="652841"/>
                  <a:pt x="1164040" y="601086"/>
                </a:cubicBezTo>
                <a:cubicBezTo>
                  <a:pt x="1167310" y="532801"/>
                  <a:pt x="1171053" y="464539"/>
                  <a:pt x="1174278" y="396255"/>
                </a:cubicBezTo>
                <a:cubicBezTo>
                  <a:pt x="1176127" y="356858"/>
                  <a:pt x="1177209" y="317417"/>
                  <a:pt x="1178856" y="278020"/>
                </a:cubicBezTo>
                <a:cubicBezTo>
                  <a:pt x="1180457" y="239728"/>
                  <a:pt x="1182441" y="201459"/>
                  <a:pt x="1184087" y="163190"/>
                </a:cubicBezTo>
                <a:cubicBezTo>
                  <a:pt x="1186252" y="113284"/>
                  <a:pt x="1188575" y="63357"/>
                  <a:pt x="1190063" y="13429"/>
                </a:cubicBezTo>
                <a:cubicBezTo>
                  <a:pt x="1190402" y="2356"/>
                  <a:pt x="1194032" y="-621"/>
                  <a:pt x="1204677" y="101"/>
                </a:cubicBezTo>
                <a:close/>
              </a:path>
            </a:pathLst>
          </a:custGeom>
          <a:gradFill>
            <a:gsLst>
              <a:gs pos="100000">
                <a:schemeClr val="accent1">
                  <a:alpha val="44000"/>
                </a:schemeClr>
              </a:gs>
              <a:gs pos="72000">
                <a:schemeClr val="accent1"/>
              </a:gs>
              <a:gs pos="0">
                <a:schemeClr val="accent1">
                  <a:alpha val="44000"/>
                </a:schemeClr>
              </a:gs>
              <a:gs pos="30000">
                <a:schemeClr val="accent1"/>
              </a:gs>
            </a:gsLst>
            <a:lin ang="5400000" scaled="1"/>
          </a:gradFill>
          <a:ln w="2247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 sz="1350" dirty="0"/>
          </a:p>
        </p:txBody>
      </p:sp>
      <p:pic>
        <p:nvPicPr>
          <p:cNvPr id="92" name="图片 91"/>
          <p:cNvPicPr>
            <a:picLocks noChangeAspect="1"/>
          </p:cNvPicPr>
          <p:nvPr>
            <p:custDataLst>
              <p:tags r:id="rId24"/>
            </p:custDataLst>
          </p:nvPr>
        </p:nvPicPr>
        <p:blipFill>
          <a:blip r:embed="rId25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rightnessContrast bright="100000" contrast="50000"/>
                    </a14:imgEffect>
                  </a14:imgLayer>
                </a14:imgProps>
              </a:ext>
            </a:extLst>
          </a:blip>
          <a:srcRect t="25345" b="27155"/>
          <a:stretch>
            <a:fillRect/>
          </a:stretch>
        </p:blipFill>
        <p:spPr>
          <a:xfrm flipH="1">
            <a:off x="5660540" y="4911915"/>
            <a:ext cx="3072650" cy="741548"/>
          </a:xfrm>
          <a:prstGeom prst="rect">
            <a:avLst/>
          </a:prstGeom>
        </p:spPr>
      </p:pic>
      <p:sp>
        <p:nvSpPr>
          <p:cNvPr id="45" name="任意多边形: 形状 44"/>
          <p:cNvSpPr/>
          <p:nvPr userDrawn="1">
            <p:custDataLst>
              <p:tags r:id="rId27"/>
            </p:custDataLst>
          </p:nvPr>
        </p:nvSpPr>
        <p:spPr>
          <a:xfrm flipH="1">
            <a:off x="0" y="699018"/>
            <a:ext cx="9144000" cy="6158982"/>
          </a:xfrm>
          <a:custGeom>
            <a:avLst/>
            <a:gdLst>
              <a:gd name="connsiteX0" fmla="*/ 0 w 12192000"/>
              <a:gd name="connsiteY0" fmla="*/ 4514759 h 6158982"/>
              <a:gd name="connsiteX1" fmla="*/ 19470 w 12192000"/>
              <a:gd name="connsiteY1" fmla="*/ 4515352 h 6158982"/>
              <a:gd name="connsiteX2" fmla="*/ 11350 w 12192000"/>
              <a:gd name="connsiteY2" fmla="*/ 4515125 h 6158982"/>
              <a:gd name="connsiteX3" fmla="*/ 0 w 12192000"/>
              <a:gd name="connsiteY3" fmla="*/ 4514759 h 6158982"/>
              <a:gd name="connsiteX4" fmla="*/ 12107586 w 12192000"/>
              <a:gd name="connsiteY4" fmla="*/ 0 h 6158982"/>
              <a:gd name="connsiteX5" fmla="*/ 12192000 w 12192000"/>
              <a:gd name="connsiteY5" fmla="*/ 0 h 6158982"/>
              <a:gd name="connsiteX6" fmla="*/ 12192000 w 12192000"/>
              <a:gd name="connsiteY6" fmla="*/ 6158982 h 6158982"/>
              <a:gd name="connsiteX7" fmla="*/ 3889987 w 12192000"/>
              <a:gd name="connsiteY7" fmla="*/ 6158982 h 6158982"/>
              <a:gd name="connsiteX8" fmla="*/ 3944279 w 12192000"/>
              <a:gd name="connsiteY8" fmla="*/ 6101841 h 6158982"/>
              <a:gd name="connsiteX9" fmla="*/ 4414350 w 12192000"/>
              <a:gd name="connsiteY9" fmla="*/ 5331697 h 6158982"/>
              <a:gd name="connsiteX10" fmla="*/ 3111017 w 12192000"/>
              <a:gd name="connsiteY10" fmla="*/ 4609507 h 6158982"/>
              <a:gd name="connsiteX11" fmla="*/ 19470 w 12192000"/>
              <a:gd name="connsiteY11" fmla="*/ 4515352 h 6158982"/>
              <a:gd name="connsiteX12" fmla="*/ 46521 w 12192000"/>
              <a:gd name="connsiteY12" fmla="*/ 4516109 h 6158982"/>
              <a:gd name="connsiteX13" fmla="*/ 3981572 w 12192000"/>
              <a:gd name="connsiteY13" fmla="*/ 4498763 h 6158982"/>
              <a:gd name="connsiteX14" fmla="*/ 8611007 w 12192000"/>
              <a:gd name="connsiteY14" fmla="*/ 3360139 h 6158982"/>
              <a:gd name="connsiteX15" fmla="*/ 11970097 w 12192000"/>
              <a:gd name="connsiteY15" fmla="*/ 169645 h 6158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92000" h="6158982">
                <a:moveTo>
                  <a:pt x="0" y="4514759"/>
                </a:moveTo>
                <a:lnTo>
                  <a:pt x="19470" y="4515352"/>
                </a:lnTo>
                <a:lnTo>
                  <a:pt x="11350" y="4515125"/>
                </a:lnTo>
                <a:cubicBezTo>
                  <a:pt x="3690" y="4514891"/>
                  <a:pt x="0" y="4514759"/>
                  <a:pt x="0" y="4514759"/>
                </a:cubicBezTo>
                <a:close/>
                <a:moveTo>
                  <a:pt x="12107586" y="0"/>
                </a:moveTo>
                <a:lnTo>
                  <a:pt x="12192000" y="0"/>
                </a:lnTo>
                <a:lnTo>
                  <a:pt x="12192000" y="6158982"/>
                </a:lnTo>
                <a:lnTo>
                  <a:pt x="3889987" y="6158982"/>
                </a:lnTo>
                <a:lnTo>
                  <a:pt x="3944279" y="6101841"/>
                </a:lnTo>
                <a:cubicBezTo>
                  <a:pt x="4195018" y="5850573"/>
                  <a:pt x="4433165" y="5676851"/>
                  <a:pt x="4414350" y="5331697"/>
                </a:cubicBezTo>
                <a:cubicBezTo>
                  <a:pt x="4395242" y="4981143"/>
                  <a:pt x="4071026" y="4701040"/>
                  <a:pt x="3111017" y="4609507"/>
                </a:cubicBezTo>
                <a:lnTo>
                  <a:pt x="19470" y="4515352"/>
                </a:lnTo>
                <a:lnTo>
                  <a:pt x="46521" y="4516109"/>
                </a:lnTo>
                <a:cubicBezTo>
                  <a:pt x="268848" y="4521872"/>
                  <a:pt x="1324240" y="4542211"/>
                  <a:pt x="3981572" y="4498763"/>
                </a:cubicBezTo>
                <a:cubicBezTo>
                  <a:pt x="6674366" y="4379498"/>
                  <a:pt x="7864043" y="3796389"/>
                  <a:pt x="8611007" y="3360139"/>
                </a:cubicBezTo>
                <a:cubicBezTo>
                  <a:pt x="9334628" y="2937521"/>
                  <a:pt x="10056451" y="2516050"/>
                  <a:pt x="11970097" y="169645"/>
                </a:cubicBezTo>
                <a:close/>
              </a:path>
            </a:pathLst>
          </a:custGeom>
          <a:gradFill>
            <a:gsLst>
              <a:gs pos="43000">
                <a:schemeClr val="accent2">
                  <a:alpha val="60000"/>
                </a:schemeClr>
              </a:gs>
              <a:gs pos="0">
                <a:schemeClr val="accent2">
                  <a:alpha val="0"/>
                </a:schemeClr>
              </a:gs>
              <a:gs pos="75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49" name="任意多边形: 形状 48"/>
          <p:cNvSpPr/>
          <p:nvPr userDrawn="1">
            <p:custDataLst>
              <p:tags r:id="rId28"/>
            </p:custDataLst>
          </p:nvPr>
        </p:nvSpPr>
        <p:spPr>
          <a:xfrm flipH="1">
            <a:off x="2643768" y="5314512"/>
            <a:ext cx="3544713" cy="1539194"/>
          </a:xfrm>
          <a:custGeom>
            <a:avLst/>
            <a:gdLst>
              <a:gd name="connsiteX0" fmla="*/ 182273 w 4726284"/>
              <a:gd name="connsiteY0" fmla="*/ 0 h 1539194"/>
              <a:gd name="connsiteX1" fmla="*/ 439081 w 4726284"/>
              <a:gd name="connsiteY1" fmla="*/ 14856 h 1539194"/>
              <a:gd name="connsiteX2" fmla="*/ 3213390 w 4726284"/>
              <a:gd name="connsiteY2" fmla="*/ 584351 h 1539194"/>
              <a:gd name="connsiteX3" fmla="*/ 4565418 w 4726284"/>
              <a:gd name="connsiteY3" fmla="*/ 1329408 h 1539194"/>
              <a:gd name="connsiteX4" fmla="*/ 4726284 w 4726284"/>
              <a:gd name="connsiteY4" fmla="*/ 1539194 h 1539194"/>
              <a:gd name="connsiteX5" fmla="*/ 3487978 w 4726284"/>
              <a:gd name="connsiteY5" fmla="*/ 1539194 h 1539194"/>
              <a:gd name="connsiteX6" fmla="*/ 3486370 w 4726284"/>
              <a:gd name="connsiteY6" fmla="*/ 1524472 h 1539194"/>
              <a:gd name="connsiteX7" fmla="*/ 2817756 w 4726284"/>
              <a:gd name="connsiteY7" fmla="*/ 665641 h 1539194"/>
              <a:gd name="connsiteX8" fmla="*/ 0 w 4726284"/>
              <a:gd name="connsiteY8" fmla="*/ 9477 h 1539194"/>
              <a:gd name="connsiteX9" fmla="*/ 174520 w 4726284"/>
              <a:gd name="connsiteY9" fmla="*/ 104 h 153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26284" h="1539194">
                <a:moveTo>
                  <a:pt x="182273" y="0"/>
                </a:moveTo>
                <a:lnTo>
                  <a:pt x="439081" y="14856"/>
                </a:lnTo>
                <a:cubicBezTo>
                  <a:pt x="1094839" y="62900"/>
                  <a:pt x="1821047" y="192719"/>
                  <a:pt x="3213390" y="584351"/>
                </a:cubicBezTo>
                <a:cubicBezTo>
                  <a:pt x="3891438" y="775088"/>
                  <a:pt x="4308702" y="1054566"/>
                  <a:pt x="4565418" y="1329408"/>
                </a:cubicBezTo>
                <a:lnTo>
                  <a:pt x="4726284" y="1539194"/>
                </a:lnTo>
                <a:lnTo>
                  <a:pt x="3487978" y="1539194"/>
                </a:lnTo>
                <a:lnTo>
                  <a:pt x="3486370" y="1524472"/>
                </a:lnTo>
                <a:cubicBezTo>
                  <a:pt x="3431718" y="1254617"/>
                  <a:pt x="3244638" y="987284"/>
                  <a:pt x="2817756" y="665641"/>
                </a:cubicBezTo>
                <a:cubicBezTo>
                  <a:pt x="2131621" y="148716"/>
                  <a:pt x="0" y="9477"/>
                  <a:pt x="0" y="9477"/>
                </a:cubicBezTo>
                <a:cubicBezTo>
                  <a:pt x="37603" y="4058"/>
                  <a:pt x="110762" y="1403"/>
                  <a:pt x="174520" y="10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pic>
        <p:nvPicPr>
          <p:cNvPr id="50" name="图片 49"/>
          <p:cNvPicPr>
            <a:picLocks noChangeAspect="1"/>
          </p:cNvPicPr>
          <p:nvPr userDrawn="1">
            <p:custDataLst>
              <p:tags r:id="rId29"/>
            </p:custDataLst>
          </p:nvPr>
        </p:nvPicPr>
        <p:blipFill>
          <a:blip r:embed="rId30">
            <a:alphaModFix amt="80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484" t="54557" r="56160" b="30019"/>
          <a:stretch>
            <a:fillRect/>
          </a:stretch>
        </p:blipFill>
        <p:spPr>
          <a:xfrm rot="443449" flipH="1">
            <a:off x="1532733" y="4266296"/>
            <a:ext cx="4859126" cy="96564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 userDrawn="1">
            <p:custDataLst>
              <p:tags r:id="rId32"/>
            </p:custDataLst>
          </p:nvPr>
        </p:nvPicPr>
        <p:blipFill>
          <a:blip r:embed="rId33">
            <a:alphaModFix amt="80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25983"/>
          <a:stretch>
            <a:fillRect/>
          </a:stretch>
        </p:blipFill>
        <p:spPr>
          <a:xfrm flipH="1">
            <a:off x="0" y="4998907"/>
            <a:ext cx="6730701" cy="1854625"/>
          </a:xfrm>
          <a:prstGeom prst="rect">
            <a:avLst/>
          </a:prstGeom>
        </p:spPr>
      </p:pic>
      <p:pic>
        <p:nvPicPr>
          <p:cNvPr id="52" name="图片 51"/>
          <p:cNvPicPr>
            <a:picLocks noChangeAspect="1"/>
          </p:cNvPicPr>
          <p:nvPr userDrawn="1">
            <p:custDataLst>
              <p:tags r:id="rId35"/>
            </p:custDataLst>
          </p:nvPr>
        </p:nvPicPr>
        <p:blipFill>
          <a:blip r:embed="rId36">
            <a:alphaModFix amt="87000"/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rightnessContrast bright="100000" contras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249" t="60536" r="64025" b="22193"/>
          <a:stretch>
            <a:fillRect/>
          </a:stretch>
        </p:blipFill>
        <p:spPr>
          <a:xfrm flipH="1">
            <a:off x="3134869" y="4871514"/>
            <a:ext cx="3023450" cy="1986486"/>
          </a:xfrm>
          <a:prstGeom prst="rect">
            <a:avLst/>
          </a:prstGeom>
        </p:spPr>
      </p:pic>
      <p:sp>
        <p:nvSpPr>
          <p:cNvPr id="53" name="任意多边形: 形状 52"/>
          <p:cNvSpPr/>
          <p:nvPr userDrawn="1">
            <p:custDataLst>
              <p:tags r:id="rId38"/>
            </p:custDataLst>
          </p:nvPr>
        </p:nvSpPr>
        <p:spPr>
          <a:xfrm flipH="1">
            <a:off x="3976651" y="5246844"/>
            <a:ext cx="4984373" cy="1608621"/>
          </a:xfrm>
          <a:custGeom>
            <a:avLst/>
            <a:gdLst>
              <a:gd name="connsiteX0" fmla="*/ 0 w 6645830"/>
              <a:gd name="connsiteY0" fmla="*/ 0 h 1608621"/>
              <a:gd name="connsiteX1" fmla="*/ 3637229 w 6645830"/>
              <a:gd name="connsiteY1" fmla="*/ 29512 h 1608621"/>
              <a:gd name="connsiteX2" fmla="*/ 5950143 w 6645830"/>
              <a:gd name="connsiteY2" fmla="*/ 470877 h 1608621"/>
              <a:gd name="connsiteX3" fmla="*/ 6643802 w 6645830"/>
              <a:gd name="connsiteY3" fmla="*/ 1534177 h 1608621"/>
              <a:gd name="connsiteX4" fmla="*/ 6636360 w 6645830"/>
              <a:gd name="connsiteY4" fmla="*/ 1608621 h 1608621"/>
              <a:gd name="connsiteX5" fmla="*/ 4813523 w 6645830"/>
              <a:gd name="connsiteY5" fmla="*/ 1608621 h 1608621"/>
              <a:gd name="connsiteX6" fmla="*/ 4878652 w 6645830"/>
              <a:gd name="connsiteY6" fmla="*/ 1482407 h 1608621"/>
              <a:gd name="connsiteX7" fmla="*/ 3833392 w 6645830"/>
              <a:gd name="connsiteY7" fmla="*/ 91498 h 1608621"/>
              <a:gd name="connsiteX8" fmla="*/ 0 w 6645830"/>
              <a:gd name="connsiteY8" fmla="*/ 29512 h 160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45830" h="1608621">
                <a:moveTo>
                  <a:pt x="0" y="0"/>
                </a:moveTo>
                <a:lnTo>
                  <a:pt x="3637229" y="29512"/>
                </a:lnTo>
                <a:cubicBezTo>
                  <a:pt x="3637229" y="29512"/>
                  <a:pt x="4907675" y="41032"/>
                  <a:pt x="5950143" y="470877"/>
                </a:cubicBezTo>
                <a:cubicBezTo>
                  <a:pt x="6537698" y="713173"/>
                  <a:pt x="6664194" y="1153962"/>
                  <a:pt x="6643802" y="1534177"/>
                </a:cubicBezTo>
                <a:lnTo>
                  <a:pt x="6636360" y="1608621"/>
                </a:lnTo>
                <a:lnTo>
                  <a:pt x="4813523" y="1608621"/>
                </a:lnTo>
                <a:lnTo>
                  <a:pt x="4878652" y="1482407"/>
                </a:lnTo>
                <a:cubicBezTo>
                  <a:pt x="5280324" y="528278"/>
                  <a:pt x="4265452" y="129294"/>
                  <a:pt x="3833392" y="91498"/>
                </a:cubicBezTo>
                <a:cubicBezTo>
                  <a:pt x="3301625" y="44981"/>
                  <a:pt x="0" y="29512"/>
                  <a:pt x="0" y="29512"/>
                </a:cubicBezTo>
                <a:close/>
              </a:path>
            </a:pathLst>
          </a:custGeom>
          <a:gradFill flip="none" rotWithShape="1">
            <a:gsLst>
              <a:gs pos="16000">
                <a:schemeClr val="accent2">
                  <a:lumMod val="20000"/>
                  <a:lumOff val="80000"/>
                  <a:alpha val="0"/>
                </a:schemeClr>
              </a:gs>
              <a:gs pos="58000">
                <a:schemeClr val="accent2">
                  <a:lumMod val="20000"/>
                  <a:lumOff val="80000"/>
                  <a:alpha val="60000"/>
                </a:schemeClr>
              </a:gs>
              <a:gs pos="100000">
                <a:schemeClr val="accent2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/>
          </a:p>
        </p:txBody>
      </p:sp>
      <p:sp>
        <p:nvSpPr>
          <p:cNvPr id="54" name="任意多边形: 形状 53"/>
          <p:cNvSpPr/>
          <p:nvPr userDrawn="1">
            <p:custDataLst>
              <p:tags r:id="rId39"/>
            </p:custDataLst>
          </p:nvPr>
        </p:nvSpPr>
        <p:spPr>
          <a:xfrm flipH="1">
            <a:off x="2739409" y="5264685"/>
            <a:ext cx="2517244" cy="1593315"/>
          </a:xfrm>
          <a:custGeom>
            <a:avLst/>
            <a:gdLst>
              <a:gd name="connsiteX0" fmla="*/ 0 w 3356325"/>
              <a:gd name="connsiteY0" fmla="*/ 0 h 1593315"/>
              <a:gd name="connsiteX1" fmla="*/ 3071608 w 3356325"/>
              <a:gd name="connsiteY1" fmla="*/ 1334405 h 1593315"/>
              <a:gd name="connsiteX2" fmla="*/ 3303473 w 3356325"/>
              <a:gd name="connsiteY2" fmla="*/ 1533847 h 1593315"/>
              <a:gd name="connsiteX3" fmla="*/ 3356325 w 3356325"/>
              <a:gd name="connsiteY3" fmla="*/ 1593315 h 1593315"/>
              <a:gd name="connsiteX4" fmla="*/ 3243219 w 3356325"/>
              <a:gd name="connsiteY4" fmla="*/ 1593315 h 1593315"/>
              <a:gd name="connsiteX5" fmla="*/ 3129017 w 3356325"/>
              <a:gd name="connsiteY5" fmla="*/ 1468109 h 1593315"/>
              <a:gd name="connsiteX6" fmla="*/ 2876206 w 3356325"/>
              <a:gd name="connsiteY6" fmla="*/ 1252616 h 1593315"/>
              <a:gd name="connsiteX7" fmla="*/ 0 w 3356325"/>
              <a:gd name="connsiteY7" fmla="*/ 0 h 1593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56325" h="1593315">
                <a:moveTo>
                  <a:pt x="0" y="0"/>
                </a:moveTo>
                <a:cubicBezTo>
                  <a:pt x="1402057" y="439996"/>
                  <a:pt x="2378550" y="814977"/>
                  <a:pt x="3071608" y="1334405"/>
                </a:cubicBezTo>
                <a:cubicBezTo>
                  <a:pt x="3158240" y="1399334"/>
                  <a:pt x="3235171" y="1466324"/>
                  <a:pt x="3303473" y="1533847"/>
                </a:cubicBezTo>
                <a:lnTo>
                  <a:pt x="3356325" y="1593315"/>
                </a:lnTo>
                <a:lnTo>
                  <a:pt x="3243219" y="1593315"/>
                </a:lnTo>
                <a:lnTo>
                  <a:pt x="3129017" y="1468109"/>
                </a:lnTo>
                <a:cubicBezTo>
                  <a:pt x="3054124" y="1395365"/>
                  <a:pt x="2970205" y="1323003"/>
                  <a:pt x="2876206" y="1252616"/>
                </a:cubicBezTo>
                <a:cubicBezTo>
                  <a:pt x="2181606" y="732495"/>
                  <a:pt x="1110394" y="407557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76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6" name="任意多边形: 形状 55"/>
          <p:cNvSpPr/>
          <p:nvPr userDrawn="1">
            <p:custDataLst>
              <p:tags r:id="rId40"/>
            </p:custDataLst>
          </p:nvPr>
        </p:nvSpPr>
        <p:spPr>
          <a:xfrm flipH="1">
            <a:off x="4055" y="5313340"/>
            <a:ext cx="5813285" cy="1066370"/>
          </a:xfrm>
          <a:custGeom>
            <a:avLst/>
            <a:gdLst>
              <a:gd name="connsiteX0" fmla="*/ 0 w 7598646"/>
              <a:gd name="connsiteY0" fmla="*/ 0 h 1555292"/>
              <a:gd name="connsiteX1" fmla="*/ 4335135 w 7598646"/>
              <a:gd name="connsiteY1" fmla="*/ 790486 h 1555292"/>
              <a:gd name="connsiteX2" fmla="*/ 7598647 w 7598646"/>
              <a:gd name="connsiteY2" fmla="*/ 1555293 h 1555292"/>
              <a:gd name="connsiteX3" fmla="*/ 4354469 w 7598646"/>
              <a:gd name="connsiteY3" fmla="*/ 708834 h 1555292"/>
              <a:gd name="connsiteX4" fmla="*/ 0 w 7598646"/>
              <a:gd name="connsiteY4" fmla="*/ 118 h 1555292"/>
              <a:gd name="connsiteX0-1" fmla="*/ 0 w 7725647"/>
              <a:gd name="connsiteY0-2" fmla="*/ 145933 h 1555176"/>
              <a:gd name="connsiteX1-3" fmla="*/ 4462135 w 7725647"/>
              <a:gd name="connsiteY1-4" fmla="*/ 790369 h 1555176"/>
              <a:gd name="connsiteX2-5" fmla="*/ 7725647 w 7725647"/>
              <a:gd name="connsiteY2-6" fmla="*/ 1555176 h 1555176"/>
              <a:gd name="connsiteX3-7" fmla="*/ 4481469 w 7725647"/>
              <a:gd name="connsiteY3-8" fmla="*/ 708717 h 1555176"/>
              <a:gd name="connsiteX4-9" fmla="*/ 127000 w 7725647"/>
              <a:gd name="connsiteY4-10" fmla="*/ 1 h 1555176"/>
              <a:gd name="connsiteX5" fmla="*/ 0 w 7725647"/>
              <a:gd name="connsiteY5" fmla="*/ 145933 h 1555176"/>
              <a:gd name="connsiteX0-11" fmla="*/ 0 w 7725647"/>
              <a:gd name="connsiteY0-12" fmla="*/ 12583 h 1421826"/>
              <a:gd name="connsiteX1-13" fmla="*/ 4462135 w 7725647"/>
              <a:gd name="connsiteY1-14" fmla="*/ 657019 h 1421826"/>
              <a:gd name="connsiteX2-15" fmla="*/ 7725647 w 7725647"/>
              <a:gd name="connsiteY2-16" fmla="*/ 1421826 h 1421826"/>
              <a:gd name="connsiteX3-17" fmla="*/ 4481469 w 7725647"/>
              <a:gd name="connsiteY3-18" fmla="*/ 575367 h 1421826"/>
              <a:gd name="connsiteX4-19" fmla="*/ 6350 w 7725647"/>
              <a:gd name="connsiteY4-20" fmla="*/ 1 h 1421826"/>
              <a:gd name="connsiteX5-21" fmla="*/ 0 w 7725647"/>
              <a:gd name="connsiteY5-22" fmla="*/ 12583 h 1421826"/>
              <a:gd name="connsiteX0-23" fmla="*/ 0 w 7751047"/>
              <a:gd name="connsiteY0-24" fmla="*/ 6233 h 1421826"/>
              <a:gd name="connsiteX1-25" fmla="*/ 4487535 w 7751047"/>
              <a:gd name="connsiteY1-26" fmla="*/ 657019 h 1421826"/>
              <a:gd name="connsiteX2-27" fmla="*/ 7751047 w 7751047"/>
              <a:gd name="connsiteY2-28" fmla="*/ 1421826 h 1421826"/>
              <a:gd name="connsiteX3-29" fmla="*/ 4506869 w 7751047"/>
              <a:gd name="connsiteY3-30" fmla="*/ 575367 h 1421826"/>
              <a:gd name="connsiteX4-31" fmla="*/ 31750 w 7751047"/>
              <a:gd name="connsiteY4-32" fmla="*/ 1 h 1421826"/>
              <a:gd name="connsiteX5-33" fmla="*/ 0 w 7751047"/>
              <a:gd name="connsiteY5-34" fmla="*/ 6233 h 142182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7751047" h="1421826">
                <a:moveTo>
                  <a:pt x="0" y="6233"/>
                </a:moveTo>
                <a:cubicBezTo>
                  <a:pt x="0" y="6233"/>
                  <a:pt x="3195694" y="421087"/>
                  <a:pt x="4487535" y="657019"/>
                </a:cubicBezTo>
                <a:cubicBezTo>
                  <a:pt x="5779376" y="892951"/>
                  <a:pt x="7751047" y="1421826"/>
                  <a:pt x="7751047" y="1421826"/>
                </a:cubicBezTo>
                <a:cubicBezTo>
                  <a:pt x="7751047" y="1421826"/>
                  <a:pt x="5793418" y="812338"/>
                  <a:pt x="4506869" y="575367"/>
                </a:cubicBezTo>
                <a:cubicBezTo>
                  <a:pt x="3220320" y="338396"/>
                  <a:pt x="534857" y="23432"/>
                  <a:pt x="31750" y="1"/>
                </a:cubicBezTo>
                <a:cubicBezTo>
                  <a:pt x="31750" y="-38"/>
                  <a:pt x="0" y="6272"/>
                  <a:pt x="0" y="623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9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7" name="任意多边形: 形状 56"/>
          <p:cNvSpPr/>
          <p:nvPr userDrawn="1">
            <p:custDataLst>
              <p:tags r:id="rId41"/>
            </p:custDataLst>
          </p:nvPr>
        </p:nvSpPr>
        <p:spPr>
          <a:xfrm flipH="1">
            <a:off x="866" y="4706921"/>
            <a:ext cx="5849933" cy="545736"/>
          </a:xfrm>
          <a:custGeom>
            <a:avLst/>
            <a:gdLst>
              <a:gd name="connsiteX0" fmla="*/ 0 w 7799910"/>
              <a:gd name="connsiteY0" fmla="*/ 679368 h 727648"/>
              <a:gd name="connsiteX1" fmla="*/ 5091338 w 7799910"/>
              <a:gd name="connsiteY1" fmla="*/ 497486 h 727648"/>
              <a:gd name="connsiteX2" fmla="*/ 7799911 w 7799910"/>
              <a:gd name="connsiteY2" fmla="*/ 0 h 727648"/>
              <a:gd name="connsiteX3" fmla="*/ 4588026 w 7799910"/>
              <a:gd name="connsiteY3" fmla="*/ 475238 h 727648"/>
              <a:gd name="connsiteX4" fmla="*/ 0 w 7799910"/>
              <a:gd name="connsiteY4" fmla="*/ 679368 h 727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99910" h="727648">
                <a:moveTo>
                  <a:pt x="0" y="679368"/>
                </a:moveTo>
                <a:cubicBezTo>
                  <a:pt x="0" y="679368"/>
                  <a:pt x="2729552" y="868706"/>
                  <a:pt x="5091338" y="497486"/>
                </a:cubicBezTo>
                <a:cubicBezTo>
                  <a:pt x="7453124" y="126265"/>
                  <a:pt x="7799911" y="0"/>
                  <a:pt x="7799911" y="0"/>
                </a:cubicBezTo>
                <a:cubicBezTo>
                  <a:pt x="7799911" y="0"/>
                  <a:pt x="5939895" y="337850"/>
                  <a:pt x="4588026" y="475238"/>
                </a:cubicBezTo>
                <a:cubicBezTo>
                  <a:pt x="3236156" y="612627"/>
                  <a:pt x="2923102" y="730608"/>
                  <a:pt x="0" y="679368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99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8" name="任意多边形: 形状 57"/>
          <p:cNvSpPr/>
          <p:nvPr userDrawn="1">
            <p:custDataLst>
              <p:tags r:id="rId42"/>
            </p:custDataLst>
          </p:nvPr>
        </p:nvSpPr>
        <p:spPr>
          <a:xfrm flipH="1">
            <a:off x="4055" y="2862193"/>
            <a:ext cx="6339297" cy="2060588"/>
          </a:xfrm>
          <a:custGeom>
            <a:avLst/>
            <a:gdLst>
              <a:gd name="connsiteX0" fmla="*/ 8439696 w 8439695"/>
              <a:gd name="connsiteY0" fmla="*/ 0 h 2258117"/>
              <a:gd name="connsiteX1" fmla="*/ 8439696 w 8439695"/>
              <a:gd name="connsiteY1" fmla="*/ 267322 h 2258117"/>
              <a:gd name="connsiteX2" fmla="*/ 0 w 8439695"/>
              <a:gd name="connsiteY2" fmla="*/ 2250637 h 2258117"/>
              <a:gd name="connsiteX3" fmla="*/ 5027061 w 8439695"/>
              <a:gd name="connsiteY3" fmla="*/ 1492457 h 2258117"/>
              <a:gd name="connsiteX4" fmla="*/ 8439696 w 8439695"/>
              <a:gd name="connsiteY4" fmla="*/ 0 h 2258117"/>
              <a:gd name="connsiteX0-1" fmla="*/ 8439696 w 8439696"/>
              <a:gd name="connsiteY0-2" fmla="*/ 0 h 2267441"/>
              <a:gd name="connsiteX1-3" fmla="*/ 8439696 w 8439696"/>
              <a:gd name="connsiteY1-4" fmla="*/ 267322 h 2267441"/>
              <a:gd name="connsiteX2-5" fmla="*/ 0 w 8439696"/>
              <a:gd name="connsiteY2-6" fmla="*/ 2250637 h 2267441"/>
              <a:gd name="connsiteX3-7" fmla="*/ 5027061 w 8439696"/>
              <a:gd name="connsiteY3-8" fmla="*/ 1492457 h 2267441"/>
              <a:gd name="connsiteX4-9" fmla="*/ 8439696 w 8439696"/>
              <a:gd name="connsiteY4-10" fmla="*/ 0 h 2267441"/>
              <a:gd name="connsiteX0-11" fmla="*/ 8452396 w 8452396"/>
              <a:gd name="connsiteY0-12" fmla="*/ 0 h 2360174"/>
              <a:gd name="connsiteX1-13" fmla="*/ 8439696 w 8452396"/>
              <a:gd name="connsiteY1-14" fmla="*/ 360055 h 2360174"/>
              <a:gd name="connsiteX2-15" fmla="*/ 0 w 8452396"/>
              <a:gd name="connsiteY2-16" fmla="*/ 2343370 h 2360174"/>
              <a:gd name="connsiteX3-17" fmla="*/ 5027061 w 8452396"/>
              <a:gd name="connsiteY3-18" fmla="*/ 1585190 h 2360174"/>
              <a:gd name="connsiteX4-19" fmla="*/ 8452396 w 8452396"/>
              <a:gd name="connsiteY4-20" fmla="*/ 0 h 2360174"/>
              <a:gd name="connsiteX0-21" fmla="*/ 8452396 w 8452396"/>
              <a:gd name="connsiteY0-22" fmla="*/ 0 h 2360174"/>
              <a:gd name="connsiteX1-23" fmla="*/ 8439696 w 8452396"/>
              <a:gd name="connsiteY1-24" fmla="*/ 360055 h 2360174"/>
              <a:gd name="connsiteX2-25" fmla="*/ 0 w 8452396"/>
              <a:gd name="connsiteY2-26" fmla="*/ 2343370 h 2360174"/>
              <a:gd name="connsiteX3-27" fmla="*/ 5027061 w 8452396"/>
              <a:gd name="connsiteY3-28" fmla="*/ 1585190 h 2360174"/>
              <a:gd name="connsiteX4-29" fmla="*/ 8452396 w 8452396"/>
              <a:gd name="connsiteY4-30" fmla="*/ 0 h 236017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8452396" h="2360174">
                <a:moveTo>
                  <a:pt x="8452396" y="0"/>
                </a:moveTo>
                <a:lnTo>
                  <a:pt x="8439696" y="360055"/>
                </a:lnTo>
                <a:cubicBezTo>
                  <a:pt x="8439696" y="360055"/>
                  <a:pt x="4825517" y="2573703"/>
                  <a:pt x="0" y="2343370"/>
                </a:cubicBezTo>
                <a:cubicBezTo>
                  <a:pt x="1046323" y="2298047"/>
                  <a:pt x="2832498" y="2265741"/>
                  <a:pt x="5027061" y="1585190"/>
                </a:cubicBezTo>
                <a:cubicBezTo>
                  <a:pt x="7028467" y="942979"/>
                  <a:pt x="8452396" y="0"/>
                  <a:pt x="845239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59" name="任意多边形: 形状 58"/>
          <p:cNvSpPr/>
          <p:nvPr userDrawn="1">
            <p:custDataLst>
              <p:tags r:id="rId43"/>
            </p:custDataLst>
          </p:nvPr>
        </p:nvSpPr>
        <p:spPr>
          <a:xfrm flipH="1">
            <a:off x="865" y="2042270"/>
            <a:ext cx="6497920" cy="2773460"/>
          </a:xfrm>
          <a:custGeom>
            <a:avLst/>
            <a:gdLst>
              <a:gd name="connsiteX0" fmla="*/ 8663893 w 8663893"/>
              <a:gd name="connsiteY0" fmla="*/ 0 h 3697946"/>
              <a:gd name="connsiteX1" fmla="*/ 4348607 w 8663893"/>
              <a:gd name="connsiteY1" fmla="*/ 2862317 h 3697946"/>
              <a:gd name="connsiteX2" fmla="*/ 0 w 8663893"/>
              <a:gd name="connsiteY2" fmla="*/ 3690907 h 3697946"/>
              <a:gd name="connsiteX3" fmla="*/ 4242062 w 8663893"/>
              <a:gd name="connsiteY3" fmla="*/ 3062779 h 3697946"/>
              <a:gd name="connsiteX4" fmla="*/ 8663893 w 8663893"/>
              <a:gd name="connsiteY4" fmla="*/ 133602 h 3697946"/>
              <a:gd name="connsiteX5" fmla="*/ 8663893 w 8663893"/>
              <a:gd name="connsiteY5" fmla="*/ 0 h 3697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3893" h="3697946">
                <a:moveTo>
                  <a:pt x="8663893" y="0"/>
                </a:moveTo>
                <a:cubicBezTo>
                  <a:pt x="8663893" y="0"/>
                  <a:pt x="6874839" y="1904503"/>
                  <a:pt x="4348607" y="2862317"/>
                </a:cubicBezTo>
                <a:cubicBezTo>
                  <a:pt x="1793991" y="3830899"/>
                  <a:pt x="0" y="3690907"/>
                  <a:pt x="0" y="3690907"/>
                </a:cubicBezTo>
                <a:cubicBezTo>
                  <a:pt x="0" y="3690907"/>
                  <a:pt x="2107764" y="3797883"/>
                  <a:pt x="4242062" y="3062779"/>
                </a:cubicBezTo>
                <a:cubicBezTo>
                  <a:pt x="6376360" y="2327792"/>
                  <a:pt x="8663893" y="133602"/>
                  <a:pt x="8663893" y="133602"/>
                </a:cubicBezTo>
                <a:lnTo>
                  <a:pt x="86638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1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60" name="图形 92"/>
          <p:cNvSpPr/>
          <p:nvPr userDrawn="1">
            <p:custDataLst>
              <p:tags r:id="rId44"/>
            </p:custDataLst>
          </p:nvPr>
        </p:nvSpPr>
        <p:spPr>
          <a:xfrm flipH="1">
            <a:off x="4055" y="3029500"/>
            <a:ext cx="6593027" cy="1900886"/>
          </a:xfrm>
          <a:custGeom>
            <a:avLst/>
            <a:gdLst>
              <a:gd name="connsiteX0" fmla="*/ 0 w 8378475"/>
              <a:gd name="connsiteY0" fmla="*/ 2449449 h 2534515"/>
              <a:gd name="connsiteX1" fmla="*/ 5501640 w 8378475"/>
              <a:gd name="connsiteY1" fmla="*/ 1572292 h 2534515"/>
              <a:gd name="connsiteX2" fmla="*/ 8378476 w 8378475"/>
              <a:gd name="connsiteY2" fmla="*/ 0 h 2534515"/>
              <a:gd name="connsiteX3" fmla="*/ 8378476 w 8378475"/>
              <a:gd name="connsiteY3" fmla="*/ 1672876 h 2534515"/>
              <a:gd name="connsiteX4" fmla="*/ 0 w 8378475"/>
              <a:gd name="connsiteY4" fmla="*/ 2449449 h 2534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78475" h="2534515">
                <a:moveTo>
                  <a:pt x="0" y="2449449"/>
                </a:moveTo>
                <a:cubicBezTo>
                  <a:pt x="0" y="2449449"/>
                  <a:pt x="3147441" y="2554510"/>
                  <a:pt x="5501640" y="1572292"/>
                </a:cubicBezTo>
                <a:cubicBezTo>
                  <a:pt x="7679912" y="663607"/>
                  <a:pt x="8378476" y="0"/>
                  <a:pt x="8378476" y="0"/>
                </a:cubicBezTo>
                <a:lnTo>
                  <a:pt x="8378476" y="1672876"/>
                </a:lnTo>
                <a:cubicBezTo>
                  <a:pt x="8378476" y="1672876"/>
                  <a:pt x="4258151" y="2856071"/>
                  <a:pt x="0" y="244944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2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 dirty="0"/>
          </a:p>
        </p:txBody>
      </p:sp>
      <p:sp>
        <p:nvSpPr>
          <p:cNvPr id="61" name="任意多边形: 形状 60"/>
          <p:cNvSpPr/>
          <p:nvPr userDrawn="1">
            <p:custDataLst>
              <p:tags r:id="rId45"/>
            </p:custDataLst>
          </p:nvPr>
        </p:nvSpPr>
        <p:spPr>
          <a:xfrm flipH="1">
            <a:off x="4055" y="5208208"/>
            <a:ext cx="6781649" cy="1645499"/>
          </a:xfrm>
          <a:custGeom>
            <a:avLst/>
            <a:gdLst>
              <a:gd name="connsiteX0" fmla="*/ 483653 w 9042199"/>
              <a:gd name="connsiteY0" fmla="*/ 3688 h 1645499"/>
              <a:gd name="connsiteX1" fmla="*/ 728720 w 9042199"/>
              <a:gd name="connsiteY1" fmla="*/ 7657 h 1645499"/>
              <a:gd name="connsiteX2" fmla="*/ 9042199 w 9042199"/>
              <a:gd name="connsiteY2" fmla="*/ 1480246 h 1645499"/>
              <a:gd name="connsiteX3" fmla="*/ 9042199 w 9042199"/>
              <a:gd name="connsiteY3" fmla="*/ 1645499 h 1645499"/>
              <a:gd name="connsiteX4" fmla="*/ 6443288 w 9042199"/>
              <a:gd name="connsiteY4" fmla="*/ 1645499 h 1645499"/>
              <a:gd name="connsiteX5" fmla="*/ 6438773 w 9042199"/>
              <a:gd name="connsiteY5" fmla="*/ 1642734 h 1645499"/>
              <a:gd name="connsiteX6" fmla="*/ 689057 w 9042199"/>
              <a:gd name="connsiteY6" fmla="*/ 9756 h 1645499"/>
              <a:gd name="connsiteX7" fmla="*/ 181743 w 9042199"/>
              <a:gd name="connsiteY7" fmla="*/ 319 h 1645499"/>
              <a:gd name="connsiteX8" fmla="*/ 398259 w 9042199"/>
              <a:gd name="connsiteY8" fmla="*/ 1165 h 1645499"/>
              <a:gd name="connsiteX9" fmla="*/ 483653 w 9042199"/>
              <a:gd name="connsiteY9" fmla="*/ 3688 h 1645499"/>
              <a:gd name="connsiteX10" fmla="*/ 360779 w 9042199"/>
              <a:gd name="connsiteY10" fmla="*/ 1698 h 1645499"/>
              <a:gd name="connsiteX11" fmla="*/ 0 w 9042199"/>
              <a:gd name="connsiteY11" fmla="*/ 4771 h 1645499"/>
              <a:gd name="connsiteX12" fmla="*/ 181743 w 9042199"/>
              <a:gd name="connsiteY12" fmla="*/ 319 h 164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42199" h="1645499">
                <a:moveTo>
                  <a:pt x="483653" y="3688"/>
                </a:moveTo>
                <a:lnTo>
                  <a:pt x="728720" y="7657"/>
                </a:lnTo>
                <a:cubicBezTo>
                  <a:pt x="4439874" y="110456"/>
                  <a:pt x="9042199" y="1480246"/>
                  <a:pt x="9042199" y="1480246"/>
                </a:cubicBezTo>
                <a:lnTo>
                  <a:pt x="9042199" y="1645499"/>
                </a:lnTo>
                <a:lnTo>
                  <a:pt x="6443288" y="1645499"/>
                </a:lnTo>
                <a:lnTo>
                  <a:pt x="6438773" y="1642734"/>
                </a:lnTo>
                <a:cubicBezTo>
                  <a:pt x="4202358" y="327841"/>
                  <a:pt x="1828552" y="58368"/>
                  <a:pt x="689057" y="9756"/>
                </a:cubicBezTo>
                <a:close/>
                <a:moveTo>
                  <a:pt x="181743" y="319"/>
                </a:moveTo>
                <a:cubicBezTo>
                  <a:pt x="240745" y="-216"/>
                  <a:pt x="313311" y="-171"/>
                  <a:pt x="398259" y="1165"/>
                </a:cubicBezTo>
                <a:lnTo>
                  <a:pt x="483653" y="3688"/>
                </a:lnTo>
                <a:lnTo>
                  <a:pt x="360779" y="1698"/>
                </a:lnTo>
                <a:cubicBezTo>
                  <a:pt x="239258" y="1184"/>
                  <a:pt x="118930" y="2176"/>
                  <a:pt x="0" y="4771"/>
                </a:cubicBezTo>
                <a:cubicBezTo>
                  <a:pt x="0" y="4771"/>
                  <a:pt x="63741" y="1388"/>
                  <a:pt x="181743" y="31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  <a:gs pos="48000">
                <a:schemeClr val="accent2">
                  <a:alpha val="30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62" name="图形 20"/>
          <p:cNvSpPr/>
          <p:nvPr userDrawn="1">
            <p:custDataLst>
              <p:tags r:id="rId46"/>
            </p:custDataLst>
          </p:nvPr>
        </p:nvSpPr>
        <p:spPr>
          <a:xfrm flipH="1">
            <a:off x="4055" y="5061715"/>
            <a:ext cx="6616399" cy="819174"/>
          </a:xfrm>
          <a:custGeom>
            <a:avLst/>
            <a:gdLst>
              <a:gd name="connsiteX0" fmla="*/ 8288465 w 8288464"/>
              <a:gd name="connsiteY0" fmla="*/ 0 h 1092231"/>
              <a:gd name="connsiteX1" fmla="*/ 8288465 w 8288464"/>
              <a:gd name="connsiteY1" fmla="*/ 1092232 h 1092231"/>
              <a:gd name="connsiteX2" fmla="*/ 0 w 8288464"/>
              <a:gd name="connsiteY2" fmla="*/ 174593 h 1092231"/>
              <a:gd name="connsiteX3" fmla="*/ 8288465 w 8288464"/>
              <a:gd name="connsiteY3" fmla="*/ 0 h 1092231"/>
              <a:gd name="connsiteX0-1" fmla="*/ 8821865 w 8821865"/>
              <a:gd name="connsiteY0-2" fmla="*/ 0 h 1092232"/>
              <a:gd name="connsiteX1-3" fmla="*/ 8821865 w 8821865"/>
              <a:gd name="connsiteY1-4" fmla="*/ 1092232 h 1092232"/>
              <a:gd name="connsiteX2-5" fmla="*/ 0 w 8821865"/>
              <a:gd name="connsiteY2-6" fmla="*/ 282543 h 1092232"/>
              <a:gd name="connsiteX3-7" fmla="*/ 8821865 w 8821865"/>
              <a:gd name="connsiteY3-8" fmla="*/ 0 h 1092232"/>
              <a:gd name="connsiteX0-9" fmla="*/ 8821865 w 8821865"/>
              <a:gd name="connsiteY0-10" fmla="*/ 0 h 1092232"/>
              <a:gd name="connsiteX1-11" fmla="*/ 8821865 w 8821865"/>
              <a:gd name="connsiteY1-12" fmla="*/ 1092232 h 1092232"/>
              <a:gd name="connsiteX2-13" fmla="*/ 0 w 8821865"/>
              <a:gd name="connsiteY2-14" fmla="*/ 282543 h 1092232"/>
              <a:gd name="connsiteX3-15" fmla="*/ 8821865 w 8821865"/>
              <a:gd name="connsiteY3-16" fmla="*/ 0 h 1092232"/>
              <a:gd name="connsiteX0-17" fmla="*/ 8821865 w 8821865"/>
              <a:gd name="connsiteY0-18" fmla="*/ 0 h 1092232"/>
              <a:gd name="connsiteX1-19" fmla="*/ 8821865 w 8821865"/>
              <a:gd name="connsiteY1-20" fmla="*/ 1092232 h 1092232"/>
              <a:gd name="connsiteX2-21" fmla="*/ 0 w 8821865"/>
              <a:gd name="connsiteY2-22" fmla="*/ 282543 h 1092232"/>
              <a:gd name="connsiteX3-23" fmla="*/ 8821865 w 8821865"/>
              <a:gd name="connsiteY3-24" fmla="*/ 0 h 109223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8821865" h="1092232">
                <a:moveTo>
                  <a:pt x="8821865" y="0"/>
                </a:moveTo>
                <a:lnTo>
                  <a:pt x="8821865" y="1092232"/>
                </a:lnTo>
                <a:cubicBezTo>
                  <a:pt x="8821865" y="1092232"/>
                  <a:pt x="1794066" y="326104"/>
                  <a:pt x="0" y="282543"/>
                </a:cubicBezTo>
                <a:cubicBezTo>
                  <a:pt x="2216817" y="366681"/>
                  <a:pt x="6211824" y="355759"/>
                  <a:pt x="8821865" y="0"/>
                </a:cubicBezTo>
                <a:close/>
              </a:path>
            </a:pathLst>
          </a:custGeom>
          <a:gradFill flip="none" rotWithShape="1">
            <a:gsLst>
              <a:gs pos="26000">
                <a:schemeClr val="accent2">
                  <a:alpha val="0"/>
                </a:schemeClr>
              </a:gs>
              <a:gs pos="100000">
                <a:schemeClr val="accent2">
                  <a:alpha val="5000"/>
                </a:schemeClr>
              </a:gs>
            </a:gsLst>
            <a:lin ang="0" scaled="1"/>
            <a:tileRect/>
          </a:gradFill>
          <a:ln w="10964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noAutofit/>
          </a:bodyPr>
          <a:lstStyle/>
          <a:p>
            <a:endParaRPr lang="zh-CN" altLang="en-US" sz="1350"/>
          </a:p>
        </p:txBody>
      </p:sp>
      <p:sp>
        <p:nvSpPr>
          <p:cNvPr id="63" name="任意多边形: 形状 62"/>
          <p:cNvSpPr/>
          <p:nvPr userDrawn="1">
            <p:custDataLst>
              <p:tags r:id="rId47"/>
            </p:custDataLst>
          </p:nvPr>
        </p:nvSpPr>
        <p:spPr>
          <a:xfrm flipH="1">
            <a:off x="6190181" y="5294967"/>
            <a:ext cx="2004805" cy="1563033"/>
          </a:xfrm>
          <a:custGeom>
            <a:avLst/>
            <a:gdLst>
              <a:gd name="connsiteX0" fmla="*/ 0 w 2634886"/>
              <a:gd name="connsiteY0" fmla="*/ 0 h 1545832"/>
              <a:gd name="connsiteX1" fmla="*/ 1607743 w 2634886"/>
              <a:gd name="connsiteY1" fmla="*/ 28164 h 1545832"/>
              <a:gd name="connsiteX2" fmla="*/ 2625326 w 2634886"/>
              <a:gd name="connsiteY2" fmla="*/ 642404 h 1545832"/>
              <a:gd name="connsiteX3" fmla="*/ 2047738 w 2634886"/>
              <a:gd name="connsiteY3" fmla="*/ 1525707 h 1545832"/>
              <a:gd name="connsiteX4" fmla="*/ 2029135 w 2634886"/>
              <a:gd name="connsiteY4" fmla="*/ 1545832 h 1545832"/>
              <a:gd name="connsiteX5" fmla="*/ 1736400 w 2634886"/>
              <a:gd name="connsiteY5" fmla="*/ 1545832 h 1545832"/>
              <a:gd name="connsiteX6" fmla="*/ 1755002 w 2634886"/>
              <a:gd name="connsiteY6" fmla="*/ 1525707 h 1545832"/>
              <a:gd name="connsiteX7" fmla="*/ 2332591 w 2634886"/>
              <a:gd name="connsiteY7" fmla="*/ 642404 h 1545832"/>
              <a:gd name="connsiteX8" fmla="*/ 1315008 w 2634886"/>
              <a:gd name="connsiteY8" fmla="*/ 28164 h 1545832"/>
              <a:gd name="connsiteX9" fmla="*/ 0 w 2634886"/>
              <a:gd name="connsiteY9" fmla="*/ 5128 h 1545832"/>
              <a:gd name="connsiteX0-1" fmla="*/ 0 w 2634886"/>
              <a:gd name="connsiteY0-2" fmla="*/ 0 h 1540704"/>
              <a:gd name="connsiteX1-3" fmla="*/ 1607743 w 2634886"/>
              <a:gd name="connsiteY1-4" fmla="*/ 23036 h 1540704"/>
              <a:gd name="connsiteX2-5" fmla="*/ 2625326 w 2634886"/>
              <a:gd name="connsiteY2-6" fmla="*/ 637276 h 1540704"/>
              <a:gd name="connsiteX3-7" fmla="*/ 2047738 w 2634886"/>
              <a:gd name="connsiteY3-8" fmla="*/ 1520579 h 1540704"/>
              <a:gd name="connsiteX4-9" fmla="*/ 2029135 w 2634886"/>
              <a:gd name="connsiteY4-10" fmla="*/ 1540704 h 1540704"/>
              <a:gd name="connsiteX5-11" fmla="*/ 1736400 w 2634886"/>
              <a:gd name="connsiteY5-12" fmla="*/ 1540704 h 1540704"/>
              <a:gd name="connsiteX6-13" fmla="*/ 1755002 w 2634886"/>
              <a:gd name="connsiteY6-14" fmla="*/ 1520579 h 1540704"/>
              <a:gd name="connsiteX7-15" fmla="*/ 2332591 w 2634886"/>
              <a:gd name="connsiteY7-16" fmla="*/ 637276 h 1540704"/>
              <a:gd name="connsiteX8-17" fmla="*/ 1315008 w 2634886"/>
              <a:gd name="connsiteY8-18" fmla="*/ 23036 h 1540704"/>
              <a:gd name="connsiteX9-19" fmla="*/ 0 w 2634886"/>
              <a:gd name="connsiteY9-20" fmla="*/ 0 h 154070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2634886" h="1540704">
                <a:moveTo>
                  <a:pt x="0" y="0"/>
                </a:moveTo>
                <a:lnTo>
                  <a:pt x="1607743" y="23036"/>
                </a:lnTo>
                <a:cubicBezTo>
                  <a:pt x="1777178" y="35194"/>
                  <a:pt x="2740695" y="41080"/>
                  <a:pt x="2625326" y="637276"/>
                </a:cubicBezTo>
                <a:cubicBezTo>
                  <a:pt x="2580262" y="870166"/>
                  <a:pt x="2332709" y="1202288"/>
                  <a:pt x="2047738" y="1520579"/>
                </a:cubicBezTo>
                <a:lnTo>
                  <a:pt x="2029135" y="1540704"/>
                </a:lnTo>
                <a:lnTo>
                  <a:pt x="1736400" y="1540704"/>
                </a:lnTo>
                <a:lnTo>
                  <a:pt x="1755002" y="1520579"/>
                </a:lnTo>
                <a:cubicBezTo>
                  <a:pt x="2039973" y="1202288"/>
                  <a:pt x="2287527" y="870166"/>
                  <a:pt x="2332591" y="637276"/>
                </a:cubicBezTo>
                <a:cubicBezTo>
                  <a:pt x="2447959" y="41080"/>
                  <a:pt x="1484442" y="35194"/>
                  <a:pt x="1315008" y="23036"/>
                </a:cubicBezTo>
                <a:lnTo>
                  <a:pt x="0" y="0"/>
                </a:lnTo>
                <a:close/>
              </a:path>
            </a:pathLst>
          </a:custGeom>
          <a:gradFill>
            <a:gsLst>
              <a:gs pos="52000">
                <a:schemeClr val="accent2"/>
              </a:gs>
              <a:gs pos="0">
                <a:schemeClr val="accent2">
                  <a:alpha val="0"/>
                </a:schemeClr>
              </a:gs>
              <a:gs pos="100000">
                <a:schemeClr val="accent2">
                  <a:alpha val="0"/>
                </a:schemeClr>
              </a:gs>
            </a:gsLst>
            <a:lin ang="0" scaled="1"/>
          </a:gradFill>
          <a:ln w="2285" cap="flat">
            <a:noFill/>
            <a:prstDash val="solid"/>
            <a:miter/>
          </a:ln>
          <a:effectLst/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pic>
        <p:nvPicPr>
          <p:cNvPr id="64" name="图片 63"/>
          <p:cNvPicPr>
            <a:picLocks noChangeAspect="1"/>
          </p:cNvPicPr>
          <p:nvPr userDrawn="1">
            <p:custDataLst>
              <p:tags r:id="rId48"/>
            </p:custDataLst>
          </p:nvPr>
        </p:nvPicPr>
        <p:blipFill>
          <a:blip r:embed="rId36">
            <a:duotone>
              <a:prstClr val="black"/>
              <a:schemeClr val="accent2">
                <a:lumMod val="40000"/>
                <a:lumOff val="60000"/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7">
                    <a14:imgEffect>
                      <a14:brightnessContrast bright="100000" contrast="15000"/>
                    </a14:imgEffect>
                    <a14:imgEffect>
                      <a14:saturation sa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3249" t="65784" r="64025" b="22215"/>
          <a:stretch>
            <a:fillRect/>
          </a:stretch>
        </p:blipFill>
        <p:spPr>
          <a:xfrm flipH="1">
            <a:off x="3130106" y="5450099"/>
            <a:ext cx="3023450" cy="1407901"/>
          </a:xfrm>
          <a:custGeom>
            <a:avLst/>
            <a:gdLst>
              <a:gd name="connsiteX0" fmla="*/ 0 w 4031267"/>
              <a:gd name="connsiteY0" fmla="*/ 0 h 2023675"/>
              <a:gd name="connsiteX1" fmla="*/ 4031267 w 4031267"/>
              <a:gd name="connsiteY1" fmla="*/ 0 h 2023675"/>
              <a:gd name="connsiteX2" fmla="*/ 4031267 w 4031267"/>
              <a:gd name="connsiteY2" fmla="*/ 2023675 h 2023675"/>
              <a:gd name="connsiteX3" fmla="*/ 0 w 4031267"/>
              <a:gd name="connsiteY3" fmla="*/ 2023675 h 202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31267" h="2023675">
                <a:moveTo>
                  <a:pt x="0" y="0"/>
                </a:moveTo>
                <a:lnTo>
                  <a:pt x="4031267" y="0"/>
                </a:lnTo>
                <a:lnTo>
                  <a:pt x="4031267" y="2023675"/>
                </a:lnTo>
                <a:lnTo>
                  <a:pt x="0" y="2023675"/>
                </a:lnTo>
                <a:close/>
              </a:path>
            </a:pathLst>
          </a:custGeom>
        </p:spPr>
      </p:pic>
      <p:sp>
        <p:nvSpPr>
          <p:cNvPr id="65" name="任意多边形: 形状 64"/>
          <p:cNvSpPr/>
          <p:nvPr userDrawn="1">
            <p:custDataLst>
              <p:tags r:id="rId49"/>
            </p:custDataLst>
          </p:nvPr>
        </p:nvSpPr>
        <p:spPr>
          <a:xfrm flipH="1">
            <a:off x="6905286" y="5933591"/>
            <a:ext cx="1682534" cy="109238"/>
          </a:xfrm>
          <a:custGeom>
            <a:avLst/>
            <a:gdLst>
              <a:gd name="connsiteX0" fmla="*/ 2134791 w 2243379"/>
              <a:gd name="connsiteY0" fmla="*/ 0 h 145651"/>
              <a:gd name="connsiteX1" fmla="*/ 2170554 w 2243379"/>
              <a:gd name="connsiteY1" fmla="*/ 0 h 145651"/>
              <a:gd name="connsiteX2" fmla="*/ 2243379 w 2243379"/>
              <a:gd name="connsiteY2" fmla="*/ 72826 h 145651"/>
              <a:gd name="connsiteX3" fmla="*/ 2170554 w 2243379"/>
              <a:gd name="connsiteY3" fmla="*/ 145651 h 145651"/>
              <a:gd name="connsiteX4" fmla="*/ 2134791 w 2243379"/>
              <a:gd name="connsiteY4" fmla="*/ 145651 h 145651"/>
              <a:gd name="connsiteX5" fmla="*/ 2207617 w 2243379"/>
              <a:gd name="connsiteY5" fmla="*/ 72826 h 145651"/>
              <a:gd name="connsiteX6" fmla="*/ 2022426 w 2243379"/>
              <a:gd name="connsiteY6" fmla="*/ 0 h 145651"/>
              <a:gd name="connsiteX7" fmla="*/ 2058189 w 2243379"/>
              <a:gd name="connsiteY7" fmla="*/ 0 h 145651"/>
              <a:gd name="connsiteX8" fmla="*/ 2131014 w 2243379"/>
              <a:gd name="connsiteY8" fmla="*/ 72826 h 145651"/>
              <a:gd name="connsiteX9" fmla="*/ 2058189 w 2243379"/>
              <a:gd name="connsiteY9" fmla="*/ 145651 h 145651"/>
              <a:gd name="connsiteX10" fmla="*/ 2022426 w 2243379"/>
              <a:gd name="connsiteY10" fmla="*/ 145651 h 145651"/>
              <a:gd name="connsiteX11" fmla="*/ 2095252 w 2243379"/>
              <a:gd name="connsiteY11" fmla="*/ 72826 h 145651"/>
              <a:gd name="connsiteX12" fmla="*/ 1910069 w 2243379"/>
              <a:gd name="connsiteY12" fmla="*/ 0 h 145651"/>
              <a:gd name="connsiteX13" fmla="*/ 1945832 w 2243379"/>
              <a:gd name="connsiteY13" fmla="*/ 0 h 145651"/>
              <a:gd name="connsiteX14" fmla="*/ 2018657 w 2243379"/>
              <a:gd name="connsiteY14" fmla="*/ 72826 h 145651"/>
              <a:gd name="connsiteX15" fmla="*/ 1945832 w 2243379"/>
              <a:gd name="connsiteY15" fmla="*/ 145651 h 145651"/>
              <a:gd name="connsiteX16" fmla="*/ 1910069 w 2243379"/>
              <a:gd name="connsiteY16" fmla="*/ 145651 h 145651"/>
              <a:gd name="connsiteX17" fmla="*/ 1982895 w 2243379"/>
              <a:gd name="connsiteY17" fmla="*/ 72826 h 145651"/>
              <a:gd name="connsiteX18" fmla="*/ 1797712 w 2243379"/>
              <a:gd name="connsiteY18" fmla="*/ 0 h 145651"/>
              <a:gd name="connsiteX19" fmla="*/ 1833475 w 2243379"/>
              <a:gd name="connsiteY19" fmla="*/ 0 h 145651"/>
              <a:gd name="connsiteX20" fmla="*/ 1906300 w 2243379"/>
              <a:gd name="connsiteY20" fmla="*/ 72826 h 145651"/>
              <a:gd name="connsiteX21" fmla="*/ 1833475 w 2243379"/>
              <a:gd name="connsiteY21" fmla="*/ 145651 h 145651"/>
              <a:gd name="connsiteX22" fmla="*/ 1797712 w 2243379"/>
              <a:gd name="connsiteY22" fmla="*/ 145651 h 145651"/>
              <a:gd name="connsiteX23" fmla="*/ 1870538 w 2243379"/>
              <a:gd name="connsiteY23" fmla="*/ 72826 h 145651"/>
              <a:gd name="connsiteX24" fmla="*/ 1685355 w 2243379"/>
              <a:gd name="connsiteY24" fmla="*/ 0 h 145651"/>
              <a:gd name="connsiteX25" fmla="*/ 1721118 w 2243379"/>
              <a:gd name="connsiteY25" fmla="*/ 0 h 145651"/>
              <a:gd name="connsiteX26" fmla="*/ 1793943 w 2243379"/>
              <a:gd name="connsiteY26" fmla="*/ 72826 h 145651"/>
              <a:gd name="connsiteX27" fmla="*/ 1721118 w 2243379"/>
              <a:gd name="connsiteY27" fmla="*/ 145651 h 145651"/>
              <a:gd name="connsiteX28" fmla="*/ 1685355 w 2243379"/>
              <a:gd name="connsiteY28" fmla="*/ 145651 h 145651"/>
              <a:gd name="connsiteX29" fmla="*/ 1758181 w 2243379"/>
              <a:gd name="connsiteY29" fmla="*/ 72826 h 145651"/>
              <a:gd name="connsiteX30" fmla="*/ 1572998 w 2243379"/>
              <a:gd name="connsiteY30" fmla="*/ 0 h 145651"/>
              <a:gd name="connsiteX31" fmla="*/ 1608761 w 2243379"/>
              <a:gd name="connsiteY31" fmla="*/ 0 h 145651"/>
              <a:gd name="connsiteX32" fmla="*/ 1681586 w 2243379"/>
              <a:gd name="connsiteY32" fmla="*/ 72826 h 145651"/>
              <a:gd name="connsiteX33" fmla="*/ 1608761 w 2243379"/>
              <a:gd name="connsiteY33" fmla="*/ 145651 h 145651"/>
              <a:gd name="connsiteX34" fmla="*/ 1572998 w 2243379"/>
              <a:gd name="connsiteY34" fmla="*/ 145651 h 145651"/>
              <a:gd name="connsiteX35" fmla="*/ 1645824 w 2243379"/>
              <a:gd name="connsiteY35" fmla="*/ 72826 h 145651"/>
              <a:gd name="connsiteX36" fmla="*/ 1460641 w 2243379"/>
              <a:gd name="connsiteY36" fmla="*/ 0 h 145651"/>
              <a:gd name="connsiteX37" fmla="*/ 1496404 w 2243379"/>
              <a:gd name="connsiteY37" fmla="*/ 0 h 145651"/>
              <a:gd name="connsiteX38" fmla="*/ 1569229 w 2243379"/>
              <a:gd name="connsiteY38" fmla="*/ 72826 h 145651"/>
              <a:gd name="connsiteX39" fmla="*/ 1496404 w 2243379"/>
              <a:gd name="connsiteY39" fmla="*/ 145651 h 145651"/>
              <a:gd name="connsiteX40" fmla="*/ 1460641 w 2243379"/>
              <a:gd name="connsiteY40" fmla="*/ 145651 h 145651"/>
              <a:gd name="connsiteX41" fmla="*/ 1533467 w 2243379"/>
              <a:gd name="connsiteY41" fmla="*/ 72826 h 145651"/>
              <a:gd name="connsiteX42" fmla="*/ 1348284 w 2243379"/>
              <a:gd name="connsiteY42" fmla="*/ 0 h 145651"/>
              <a:gd name="connsiteX43" fmla="*/ 1384047 w 2243379"/>
              <a:gd name="connsiteY43" fmla="*/ 0 h 145651"/>
              <a:gd name="connsiteX44" fmla="*/ 1456872 w 2243379"/>
              <a:gd name="connsiteY44" fmla="*/ 72826 h 145651"/>
              <a:gd name="connsiteX45" fmla="*/ 1384047 w 2243379"/>
              <a:gd name="connsiteY45" fmla="*/ 145651 h 145651"/>
              <a:gd name="connsiteX46" fmla="*/ 1348284 w 2243379"/>
              <a:gd name="connsiteY46" fmla="*/ 145651 h 145651"/>
              <a:gd name="connsiteX47" fmla="*/ 1421110 w 2243379"/>
              <a:gd name="connsiteY47" fmla="*/ 72826 h 145651"/>
              <a:gd name="connsiteX48" fmla="*/ 1235927 w 2243379"/>
              <a:gd name="connsiteY48" fmla="*/ 0 h 145651"/>
              <a:gd name="connsiteX49" fmla="*/ 1271689 w 2243379"/>
              <a:gd name="connsiteY49" fmla="*/ 0 h 145651"/>
              <a:gd name="connsiteX50" fmla="*/ 1344515 w 2243379"/>
              <a:gd name="connsiteY50" fmla="*/ 72826 h 145651"/>
              <a:gd name="connsiteX51" fmla="*/ 1271689 w 2243379"/>
              <a:gd name="connsiteY51" fmla="*/ 145651 h 145651"/>
              <a:gd name="connsiteX52" fmla="*/ 1235927 w 2243379"/>
              <a:gd name="connsiteY52" fmla="*/ 145651 h 145651"/>
              <a:gd name="connsiteX53" fmla="*/ 1308753 w 2243379"/>
              <a:gd name="connsiteY53" fmla="*/ 72826 h 145651"/>
              <a:gd name="connsiteX54" fmla="*/ 1123570 w 2243379"/>
              <a:gd name="connsiteY54" fmla="*/ 0 h 145651"/>
              <a:gd name="connsiteX55" fmla="*/ 1159332 w 2243379"/>
              <a:gd name="connsiteY55" fmla="*/ 0 h 145651"/>
              <a:gd name="connsiteX56" fmla="*/ 1232158 w 2243379"/>
              <a:gd name="connsiteY56" fmla="*/ 72826 h 145651"/>
              <a:gd name="connsiteX57" fmla="*/ 1159332 w 2243379"/>
              <a:gd name="connsiteY57" fmla="*/ 145651 h 145651"/>
              <a:gd name="connsiteX58" fmla="*/ 1123570 w 2243379"/>
              <a:gd name="connsiteY58" fmla="*/ 145651 h 145651"/>
              <a:gd name="connsiteX59" fmla="*/ 1196396 w 2243379"/>
              <a:gd name="connsiteY59" fmla="*/ 72826 h 145651"/>
              <a:gd name="connsiteX60" fmla="*/ 1011213 w 2243379"/>
              <a:gd name="connsiteY60" fmla="*/ 0 h 145651"/>
              <a:gd name="connsiteX61" fmla="*/ 1046975 w 2243379"/>
              <a:gd name="connsiteY61" fmla="*/ 0 h 145651"/>
              <a:gd name="connsiteX62" fmla="*/ 1119801 w 2243379"/>
              <a:gd name="connsiteY62" fmla="*/ 72826 h 145651"/>
              <a:gd name="connsiteX63" fmla="*/ 1046975 w 2243379"/>
              <a:gd name="connsiteY63" fmla="*/ 145651 h 145651"/>
              <a:gd name="connsiteX64" fmla="*/ 1011213 w 2243379"/>
              <a:gd name="connsiteY64" fmla="*/ 145651 h 145651"/>
              <a:gd name="connsiteX65" fmla="*/ 1084039 w 2243379"/>
              <a:gd name="connsiteY65" fmla="*/ 72826 h 145651"/>
              <a:gd name="connsiteX66" fmla="*/ 898856 w 2243379"/>
              <a:gd name="connsiteY66" fmla="*/ 0 h 145651"/>
              <a:gd name="connsiteX67" fmla="*/ 934618 w 2243379"/>
              <a:gd name="connsiteY67" fmla="*/ 0 h 145651"/>
              <a:gd name="connsiteX68" fmla="*/ 1007444 w 2243379"/>
              <a:gd name="connsiteY68" fmla="*/ 72826 h 145651"/>
              <a:gd name="connsiteX69" fmla="*/ 934618 w 2243379"/>
              <a:gd name="connsiteY69" fmla="*/ 145651 h 145651"/>
              <a:gd name="connsiteX70" fmla="*/ 898856 w 2243379"/>
              <a:gd name="connsiteY70" fmla="*/ 145651 h 145651"/>
              <a:gd name="connsiteX71" fmla="*/ 971682 w 2243379"/>
              <a:gd name="connsiteY71" fmla="*/ 72826 h 145651"/>
              <a:gd name="connsiteX72" fmla="*/ 786499 w 2243379"/>
              <a:gd name="connsiteY72" fmla="*/ 0 h 145651"/>
              <a:gd name="connsiteX73" fmla="*/ 822261 w 2243379"/>
              <a:gd name="connsiteY73" fmla="*/ 0 h 145651"/>
              <a:gd name="connsiteX74" fmla="*/ 895087 w 2243379"/>
              <a:gd name="connsiteY74" fmla="*/ 72826 h 145651"/>
              <a:gd name="connsiteX75" fmla="*/ 822261 w 2243379"/>
              <a:gd name="connsiteY75" fmla="*/ 145651 h 145651"/>
              <a:gd name="connsiteX76" fmla="*/ 786499 w 2243379"/>
              <a:gd name="connsiteY76" fmla="*/ 145651 h 145651"/>
              <a:gd name="connsiteX77" fmla="*/ 859325 w 2243379"/>
              <a:gd name="connsiteY77" fmla="*/ 72826 h 145651"/>
              <a:gd name="connsiteX78" fmla="*/ 674142 w 2243379"/>
              <a:gd name="connsiteY78" fmla="*/ 0 h 145651"/>
              <a:gd name="connsiteX79" fmla="*/ 709904 w 2243379"/>
              <a:gd name="connsiteY79" fmla="*/ 0 h 145651"/>
              <a:gd name="connsiteX80" fmla="*/ 782730 w 2243379"/>
              <a:gd name="connsiteY80" fmla="*/ 72826 h 145651"/>
              <a:gd name="connsiteX81" fmla="*/ 709904 w 2243379"/>
              <a:gd name="connsiteY81" fmla="*/ 145651 h 145651"/>
              <a:gd name="connsiteX82" fmla="*/ 674142 w 2243379"/>
              <a:gd name="connsiteY82" fmla="*/ 145651 h 145651"/>
              <a:gd name="connsiteX83" fmla="*/ 746968 w 2243379"/>
              <a:gd name="connsiteY83" fmla="*/ 72826 h 145651"/>
              <a:gd name="connsiteX84" fmla="*/ 561785 w 2243379"/>
              <a:gd name="connsiteY84" fmla="*/ 0 h 145651"/>
              <a:gd name="connsiteX85" fmla="*/ 597547 w 2243379"/>
              <a:gd name="connsiteY85" fmla="*/ 0 h 145651"/>
              <a:gd name="connsiteX86" fmla="*/ 670373 w 2243379"/>
              <a:gd name="connsiteY86" fmla="*/ 72826 h 145651"/>
              <a:gd name="connsiteX87" fmla="*/ 597547 w 2243379"/>
              <a:gd name="connsiteY87" fmla="*/ 145651 h 145651"/>
              <a:gd name="connsiteX88" fmla="*/ 561785 w 2243379"/>
              <a:gd name="connsiteY88" fmla="*/ 145651 h 145651"/>
              <a:gd name="connsiteX89" fmla="*/ 634611 w 2243379"/>
              <a:gd name="connsiteY89" fmla="*/ 72826 h 145651"/>
              <a:gd name="connsiteX90" fmla="*/ 449428 w 2243379"/>
              <a:gd name="connsiteY90" fmla="*/ 0 h 145651"/>
              <a:gd name="connsiteX91" fmla="*/ 485190 w 2243379"/>
              <a:gd name="connsiteY91" fmla="*/ 0 h 145651"/>
              <a:gd name="connsiteX92" fmla="*/ 558016 w 2243379"/>
              <a:gd name="connsiteY92" fmla="*/ 72826 h 145651"/>
              <a:gd name="connsiteX93" fmla="*/ 485190 w 2243379"/>
              <a:gd name="connsiteY93" fmla="*/ 145651 h 145651"/>
              <a:gd name="connsiteX94" fmla="*/ 449428 w 2243379"/>
              <a:gd name="connsiteY94" fmla="*/ 145651 h 145651"/>
              <a:gd name="connsiteX95" fmla="*/ 522254 w 2243379"/>
              <a:gd name="connsiteY95" fmla="*/ 72826 h 145651"/>
              <a:gd name="connsiteX96" fmla="*/ 337071 w 2243379"/>
              <a:gd name="connsiteY96" fmla="*/ 0 h 145651"/>
              <a:gd name="connsiteX97" fmla="*/ 372833 w 2243379"/>
              <a:gd name="connsiteY97" fmla="*/ 0 h 145651"/>
              <a:gd name="connsiteX98" fmla="*/ 445659 w 2243379"/>
              <a:gd name="connsiteY98" fmla="*/ 72826 h 145651"/>
              <a:gd name="connsiteX99" fmla="*/ 372833 w 2243379"/>
              <a:gd name="connsiteY99" fmla="*/ 145651 h 145651"/>
              <a:gd name="connsiteX100" fmla="*/ 337071 w 2243379"/>
              <a:gd name="connsiteY100" fmla="*/ 145651 h 145651"/>
              <a:gd name="connsiteX101" fmla="*/ 409897 w 2243379"/>
              <a:gd name="connsiteY101" fmla="*/ 72826 h 145651"/>
              <a:gd name="connsiteX102" fmla="*/ 224714 w 2243379"/>
              <a:gd name="connsiteY102" fmla="*/ 0 h 145651"/>
              <a:gd name="connsiteX103" fmla="*/ 260476 w 2243379"/>
              <a:gd name="connsiteY103" fmla="*/ 0 h 145651"/>
              <a:gd name="connsiteX104" fmla="*/ 333302 w 2243379"/>
              <a:gd name="connsiteY104" fmla="*/ 72826 h 145651"/>
              <a:gd name="connsiteX105" fmla="*/ 260476 w 2243379"/>
              <a:gd name="connsiteY105" fmla="*/ 145651 h 145651"/>
              <a:gd name="connsiteX106" fmla="*/ 224714 w 2243379"/>
              <a:gd name="connsiteY106" fmla="*/ 145651 h 145651"/>
              <a:gd name="connsiteX107" fmla="*/ 297540 w 2243379"/>
              <a:gd name="connsiteY107" fmla="*/ 72826 h 145651"/>
              <a:gd name="connsiteX108" fmla="*/ 112357 w 2243379"/>
              <a:gd name="connsiteY108" fmla="*/ 0 h 145651"/>
              <a:gd name="connsiteX109" fmla="*/ 148119 w 2243379"/>
              <a:gd name="connsiteY109" fmla="*/ 0 h 145651"/>
              <a:gd name="connsiteX110" fmla="*/ 220945 w 2243379"/>
              <a:gd name="connsiteY110" fmla="*/ 72826 h 145651"/>
              <a:gd name="connsiteX111" fmla="*/ 148119 w 2243379"/>
              <a:gd name="connsiteY111" fmla="*/ 145651 h 145651"/>
              <a:gd name="connsiteX112" fmla="*/ 112357 w 2243379"/>
              <a:gd name="connsiteY112" fmla="*/ 145651 h 145651"/>
              <a:gd name="connsiteX113" fmla="*/ 185183 w 2243379"/>
              <a:gd name="connsiteY113" fmla="*/ 72826 h 145651"/>
              <a:gd name="connsiteX114" fmla="*/ 0 w 2243379"/>
              <a:gd name="connsiteY114" fmla="*/ 0 h 145651"/>
              <a:gd name="connsiteX115" fmla="*/ 35762 w 2243379"/>
              <a:gd name="connsiteY115" fmla="*/ 0 h 145651"/>
              <a:gd name="connsiteX116" fmla="*/ 108588 w 2243379"/>
              <a:gd name="connsiteY116" fmla="*/ 72826 h 145651"/>
              <a:gd name="connsiteX117" fmla="*/ 35762 w 2243379"/>
              <a:gd name="connsiteY117" fmla="*/ 145651 h 145651"/>
              <a:gd name="connsiteX118" fmla="*/ 0 w 2243379"/>
              <a:gd name="connsiteY118" fmla="*/ 145651 h 145651"/>
              <a:gd name="connsiteX119" fmla="*/ 72826 w 2243379"/>
              <a:gd name="connsiteY119" fmla="*/ 72826 h 145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2243379" h="145651">
                <a:moveTo>
                  <a:pt x="2134791" y="0"/>
                </a:moveTo>
                <a:lnTo>
                  <a:pt x="2170554" y="0"/>
                </a:lnTo>
                <a:lnTo>
                  <a:pt x="2243379" y="72826"/>
                </a:lnTo>
                <a:lnTo>
                  <a:pt x="2170554" y="145651"/>
                </a:lnTo>
                <a:lnTo>
                  <a:pt x="2134791" y="145651"/>
                </a:lnTo>
                <a:lnTo>
                  <a:pt x="2207617" y="72826"/>
                </a:lnTo>
                <a:close/>
                <a:moveTo>
                  <a:pt x="2022426" y="0"/>
                </a:moveTo>
                <a:lnTo>
                  <a:pt x="2058189" y="0"/>
                </a:lnTo>
                <a:lnTo>
                  <a:pt x="2131014" y="72826"/>
                </a:lnTo>
                <a:lnTo>
                  <a:pt x="2058189" y="145651"/>
                </a:lnTo>
                <a:lnTo>
                  <a:pt x="2022426" y="145651"/>
                </a:lnTo>
                <a:lnTo>
                  <a:pt x="2095252" y="72826"/>
                </a:lnTo>
                <a:close/>
                <a:moveTo>
                  <a:pt x="1910069" y="0"/>
                </a:moveTo>
                <a:lnTo>
                  <a:pt x="1945832" y="0"/>
                </a:lnTo>
                <a:lnTo>
                  <a:pt x="2018657" y="72826"/>
                </a:lnTo>
                <a:lnTo>
                  <a:pt x="1945832" y="145651"/>
                </a:lnTo>
                <a:lnTo>
                  <a:pt x="1910069" y="145651"/>
                </a:lnTo>
                <a:lnTo>
                  <a:pt x="1982895" y="72826"/>
                </a:lnTo>
                <a:close/>
                <a:moveTo>
                  <a:pt x="1797712" y="0"/>
                </a:moveTo>
                <a:lnTo>
                  <a:pt x="1833475" y="0"/>
                </a:lnTo>
                <a:lnTo>
                  <a:pt x="1906300" y="72826"/>
                </a:lnTo>
                <a:lnTo>
                  <a:pt x="1833475" y="145651"/>
                </a:lnTo>
                <a:lnTo>
                  <a:pt x="1797712" y="145651"/>
                </a:lnTo>
                <a:lnTo>
                  <a:pt x="1870538" y="72826"/>
                </a:lnTo>
                <a:close/>
                <a:moveTo>
                  <a:pt x="1685355" y="0"/>
                </a:moveTo>
                <a:lnTo>
                  <a:pt x="1721118" y="0"/>
                </a:lnTo>
                <a:lnTo>
                  <a:pt x="1793943" y="72826"/>
                </a:lnTo>
                <a:lnTo>
                  <a:pt x="1721118" y="145651"/>
                </a:lnTo>
                <a:lnTo>
                  <a:pt x="1685355" y="145651"/>
                </a:lnTo>
                <a:lnTo>
                  <a:pt x="1758181" y="72826"/>
                </a:lnTo>
                <a:close/>
                <a:moveTo>
                  <a:pt x="1572998" y="0"/>
                </a:moveTo>
                <a:lnTo>
                  <a:pt x="1608761" y="0"/>
                </a:lnTo>
                <a:lnTo>
                  <a:pt x="1681586" y="72826"/>
                </a:lnTo>
                <a:lnTo>
                  <a:pt x="1608761" y="145651"/>
                </a:lnTo>
                <a:lnTo>
                  <a:pt x="1572998" y="145651"/>
                </a:lnTo>
                <a:lnTo>
                  <a:pt x="1645824" y="72826"/>
                </a:lnTo>
                <a:close/>
                <a:moveTo>
                  <a:pt x="1460641" y="0"/>
                </a:moveTo>
                <a:lnTo>
                  <a:pt x="1496404" y="0"/>
                </a:lnTo>
                <a:lnTo>
                  <a:pt x="1569229" y="72826"/>
                </a:lnTo>
                <a:lnTo>
                  <a:pt x="1496404" y="145651"/>
                </a:lnTo>
                <a:lnTo>
                  <a:pt x="1460641" y="145651"/>
                </a:lnTo>
                <a:lnTo>
                  <a:pt x="1533467" y="72826"/>
                </a:lnTo>
                <a:close/>
                <a:moveTo>
                  <a:pt x="1348284" y="0"/>
                </a:moveTo>
                <a:lnTo>
                  <a:pt x="1384047" y="0"/>
                </a:lnTo>
                <a:lnTo>
                  <a:pt x="1456872" y="72826"/>
                </a:lnTo>
                <a:lnTo>
                  <a:pt x="1384047" y="145651"/>
                </a:lnTo>
                <a:lnTo>
                  <a:pt x="1348284" y="145651"/>
                </a:lnTo>
                <a:lnTo>
                  <a:pt x="1421110" y="72826"/>
                </a:lnTo>
                <a:close/>
                <a:moveTo>
                  <a:pt x="1235927" y="0"/>
                </a:moveTo>
                <a:lnTo>
                  <a:pt x="1271689" y="0"/>
                </a:lnTo>
                <a:lnTo>
                  <a:pt x="1344515" y="72826"/>
                </a:lnTo>
                <a:lnTo>
                  <a:pt x="1271689" y="145651"/>
                </a:lnTo>
                <a:lnTo>
                  <a:pt x="1235927" y="145651"/>
                </a:lnTo>
                <a:lnTo>
                  <a:pt x="1308753" y="72826"/>
                </a:lnTo>
                <a:close/>
                <a:moveTo>
                  <a:pt x="1123570" y="0"/>
                </a:moveTo>
                <a:lnTo>
                  <a:pt x="1159332" y="0"/>
                </a:lnTo>
                <a:lnTo>
                  <a:pt x="1232158" y="72826"/>
                </a:lnTo>
                <a:lnTo>
                  <a:pt x="1159332" y="145651"/>
                </a:lnTo>
                <a:lnTo>
                  <a:pt x="1123570" y="145651"/>
                </a:lnTo>
                <a:lnTo>
                  <a:pt x="1196396" y="72826"/>
                </a:lnTo>
                <a:close/>
                <a:moveTo>
                  <a:pt x="1011213" y="0"/>
                </a:moveTo>
                <a:lnTo>
                  <a:pt x="1046975" y="0"/>
                </a:lnTo>
                <a:lnTo>
                  <a:pt x="1119801" y="72826"/>
                </a:lnTo>
                <a:lnTo>
                  <a:pt x="1046975" y="145651"/>
                </a:lnTo>
                <a:lnTo>
                  <a:pt x="1011213" y="145651"/>
                </a:lnTo>
                <a:lnTo>
                  <a:pt x="1084039" y="72826"/>
                </a:lnTo>
                <a:close/>
                <a:moveTo>
                  <a:pt x="898856" y="0"/>
                </a:moveTo>
                <a:lnTo>
                  <a:pt x="934618" y="0"/>
                </a:lnTo>
                <a:lnTo>
                  <a:pt x="1007444" y="72826"/>
                </a:lnTo>
                <a:lnTo>
                  <a:pt x="934618" y="145651"/>
                </a:lnTo>
                <a:lnTo>
                  <a:pt x="898856" y="145651"/>
                </a:lnTo>
                <a:lnTo>
                  <a:pt x="971682" y="72826"/>
                </a:lnTo>
                <a:close/>
                <a:moveTo>
                  <a:pt x="786499" y="0"/>
                </a:moveTo>
                <a:lnTo>
                  <a:pt x="822261" y="0"/>
                </a:lnTo>
                <a:lnTo>
                  <a:pt x="895087" y="72826"/>
                </a:lnTo>
                <a:lnTo>
                  <a:pt x="822261" y="145651"/>
                </a:lnTo>
                <a:lnTo>
                  <a:pt x="786499" y="145651"/>
                </a:lnTo>
                <a:lnTo>
                  <a:pt x="859325" y="72826"/>
                </a:lnTo>
                <a:close/>
                <a:moveTo>
                  <a:pt x="674142" y="0"/>
                </a:moveTo>
                <a:lnTo>
                  <a:pt x="709904" y="0"/>
                </a:lnTo>
                <a:lnTo>
                  <a:pt x="782730" y="72826"/>
                </a:lnTo>
                <a:lnTo>
                  <a:pt x="709904" y="145651"/>
                </a:lnTo>
                <a:lnTo>
                  <a:pt x="674142" y="145651"/>
                </a:lnTo>
                <a:lnTo>
                  <a:pt x="746968" y="72826"/>
                </a:lnTo>
                <a:close/>
                <a:moveTo>
                  <a:pt x="561785" y="0"/>
                </a:moveTo>
                <a:lnTo>
                  <a:pt x="597547" y="0"/>
                </a:lnTo>
                <a:lnTo>
                  <a:pt x="670373" y="72826"/>
                </a:lnTo>
                <a:lnTo>
                  <a:pt x="597547" y="145651"/>
                </a:lnTo>
                <a:lnTo>
                  <a:pt x="561785" y="145651"/>
                </a:lnTo>
                <a:lnTo>
                  <a:pt x="634611" y="72826"/>
                </a:lnTo>
                <a:close/>
                <a:moveTo>
                  <a:pt x="449428" y="0"/>
                </a:moveTo>
                <a:lnTo>
                  <a:pt x="485190" y="0"/>
                </a:lnTo>
                <a:lnTo>
                  <a:pt x="558016" y="72826"/>
                </a:lnTo>
                <a:lnTo>
                  <a:pt x="485190" y="145651"/>
                </a:lnTo>
                <a:lnTo>
                  <a:pt x="449428" y="145651"/>
                </a:lnTo>
                <a:lnTo>
                  <a:pt x="522254" y="72826"/>
                </a:lnTo>
                <a:close/>
                <a:moveTo>
                  <a:pt x="337071" y="0"/>
                </a:moveTo>
                <a:lnTo>
                  <a:pt x="372833" y="0"/>
                </a:lnTo>
                <a:lnTo>
                  <a:pt x="445659" y="72826"/>
                </a:lnTo>
                <a:lnTo>
                  <a:pt x="372833" y="145651"/>
                </a:lnTo>
                <a:lnTo>
                  <a:pt x="337071" y="145651"/>
                </a:lnTo>
                <a:lnTo>
                  <a:pt x="409897" y="72826"/>
                </a:lnTo>
                <a:close/>
                <a:moveTo>
                  <a:pt x="224714" y="0"/>
                </a:moveTo>
                <a:lnTo>
                  <a:pt x="260476" y="0"/>
                </a:lnTo>
                <a:lnTo>
                  <a:pt x="333302" y="72826"/>
                </a:lnTo>
                <a:lnTo>
                  <a:pt x="260476" y="145651"/>
                </a:lnTo>
                <a:lnTo>
                  <a:pt x="224714" y="145651"/>
                </a:lnTo>
                <a:lnTo>
                  <a:pt x="297540" y="72826"/>
                </a:lnTo>
                <a:close/>
                <a:moveTo>
                  <a:pt x="112357" y="0"/>
                </a:moveTo>
                <a:lnTo>
                  <a:pt x="148119" y="0"/>
                </a:lnTo>
                <a:lnTo>
                  <a:pt x="220945" y="72826"/>
                </a:lnTo>
                <a:lnTo>
                  <a:pt x="148119" y="145651"/>
                </a:lnTo>
                <a:lnTo>
                  <a:pt x="112357" y="145651"/>
                </a:lnTo>
                <a:lnTo>
                  <a:pt x="185183" y="72826"/>
                </a:lnTo>
                <a:close/>
                <a:moveTo>
                  <a:pt x="0" y="0"/>
                </a:moveTo>
                <a:lnTo>
                  <a:pt x="35762" y="0"/>
                </a:lnTo>
                <a:lnTo>
                  <a:pt x="108588" y="72826"/>
                </a:lnTo>
                <a:lnTo>
                  <a:pt x="35762" y="145651"/>
                </a:lnTo>
                <a:lnTo>
                  <a:pt x="0" y="145651"/>
                </a:lnTo>
                <a:lnTo>
                  <a:pt x="72826" y="72826"/>
                </a:lnTo>
                <a:close/>
              </a:path>
            </a:pathLst>
          </a:custGeom>
          <a:gradFill flip="none" rotWithShape="1">
            <a:gsLst>
              <a:gs pos="45000">
                <a:schemeClr val="accent1"/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cxnSp>
        <p:nvCxnSpPr>
          <p:cNvPr id="69" name="直接连接符 68"/>
          <p:cNvCxnSpPr/>
          <p:nvPr userDrawn="1">
            <p:custDataLst>
              <p:tags r:id="rId50"/>
            </p:custDataLst>
          </p:nvPr>
        </p:nvCxnSpPr>
        <p:spPr>
          <a:xfrm>
            <a:off x="3843483" y="2175537"/>
            <a:ext cx="2410901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接连接符 69"/>
          <p:cNvCxnSpPr/>
          <p:nvPr userDrawn="1">
            <p:custDataLst>
              <p:tags r:id="rId51"/>
            </p:custDataLst>
          </p:nvPr>
        </p:nvCxnSpPr>
        <p:spPr>
          <a:xfrm>
            <a:off x="4005362" y="3974175"/>
            <a:ext cx="125129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/>
          <p:cNvCxnSpPr/>
          <p:nvPr userDrawn="1">
            <p:custDataLst>
              <p:tags r:id="rId52"/>
            </p:custDataLst>
          </p:nvPr>
        </p:nvCxnSpPr>
        <p:spPr>
          <a:xfrm>
            <a:off x="4561020" y="1902487"/>
            <a:ext cx="125129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>
                    <a:alpha val="70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/>
          <p:cNvCxnSpPr/>
          <p:nvPr userDrawn="1">
            <p:custDataLst>
              <p:tags r:id="rId53"/>
            </p:custDataLst>
          </p:nvPr>
        </p:nvCxnSpPr>
        <p:spPr>
          <a:xfrm>
            <a:off x="5200912" y="3752147"/>
            <a:ext cx="427010" cy="0"/>
          </a:xfrm>
          <a:prstGeom prst="line">
            <a:avLst/>
          </a:prstGeom>
          <a:ln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任意多边形: 形状 66"/>
          <p:cNvSpPr/>
          <p:nvPr userDrawn="1">
            <p:custDataLst>
              <p:tags r:id="rId54"/>
            </p:custDataLst>
          </p:nvPr>
        </p:nvSpPr>
        <p:spPr>
          <a:xfrm flipH="1" flipV="1">
            <a:off x="0" y="4724568"/>
            <a:ext cx="3405449" cy="2133431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>
            <a:gsLst>
              <a:gs pos="1000">
                <a:schemeClr val="accent1">
                  <a:alpha val="15000"/>
                </a:schemeClr>
              </a:gs>
              <a:gs pos="100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68" name="任意多边形: 形状 67"/>
          <p:cNvSpPr/>
          <p:nvPr userDrawn="1">
            <p:custDataLst>
              <p:tags r:id="rId55"/>
            </p:custDataLst>
          </p:nvPr>
        </p:nvSpPr>
        <p:spPr>
          <a:xfrm flipV="1">
            <a:off x="5656096" y="5088863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68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48" name="矩形 47"/>
          <p:cNvSpPr/>
          <p:nvPr userDrawn="1">
            <p:custDataLst>
              <p:tags r:id="rId56"/>
            </p:custDataLst>
          </p:nvPr>
        </p:nvSpPr>
        <p:spPr>
          <a:xfrm flipH="1">
            <a:off x="0" y="5704148"/>
            <a:ext cx="9144000" cy="115385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  <a:alpha val="0"/>
                </a:schemeClr>
              </a:gs>
              <a:gs pos="100000">
                <a:schemeClr val="accent1">
                  <a:lumMod val="50000"/>
                  <a:alpha val="50000"/>
                </a:scheme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 dirty="0"/>
          </a:p>
        </p:txBody>
      </p:sp>
      <p:sp>
        <p:nvSpPr>
          <p:cNvPr id="8" name="任意多边形: 形状 7"/>
          <p:cNvSpPr/>
          <p:nvPr userDrawn="1">
            <p:custDataLst>
              <p:tags r:id="rId57"/>
            </p:custDataLst>
          </p:nvPr>
        </p:nvSpPr>
        <p:spPr>
          <a:xfrm>
            <a:off x="5656096" y="0"/>
            <a:ext cx="3487904" cy="1769137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9" name="任意多边形: 形状 8"/>
          <p:cNvSpPr/>
          <p:nvPr userDrawn="1">
            <p:custDataLst>
              <p:tags r:id="rId58"/>
            </p:custDataLst>
          </p:nvPr>
        </p:nvSpPr>
        <p:spPr>
          <a:xfrm flipH="1">
            <a:off x="4055" y="0"/>
            <a:ext cx="4578475" cy="2868303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>
              <a:solidFill>
                <a:schemeClr val="accent1"/>
              </a:solidFill>
            </a:endParaRPr>
          </a:p>
        </p:txBody>
      </p:sp>
      <p:sp>
        <p:nvSpPr>
          <p:cNvPr id="11" name="任意多边形: 形状 10"/>
          <p:cNvSpPr/>
          <p:nvPr userDrawn="1">
            <p:custDataLst>
              <p:tags r:id="rId59"/>
            </p:custDataLst>
          </p:nvPr>
        </p:nvSpPr>
        <p:spPr>
          <a:xfrm flipH="1" flipV="1">
            <a:off x="628650" y="704159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12" name="任意多边形: 形状 11"/>
          <p:cNvSpPr/>
          <p:nvPr userDrawn="1">
            <p:custDataLst>
              <p:tags r:id="rId60"/>
            </p:custDataLst>
          </p:nvPr>
        </p:nvSpPr>
        <p:spPr>
          <a:xfrm flipH="1" flipV="1">
            <a:off x="1308735" y="704159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300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2" name="标题 1"/>
          <p:cNvSpPr>
            <a:spLocks noGrp="1"/>
          </p:cNvSpPr>
          <p:nvPr userDrawn="1">
            <p:ph type="ctrTitle"/>
            <p:custDataLst>
              <p:tags r:id="rId61"/>
            </p:custDataLst>
          </p:nvPr>
        </p:nvSpPr>
        <p:spPr>
          <a:xfrm>
            <a:off x="628650" y="3320225"/>
            <a:ext cx="5295900" cy="1350000"/>
          </a:xfrm>
        </p:spPr>
        <p:txBody>
          <a:bodyPr wrap="square" anchor="t" anchorCtr="0">
            <a:normAutofit/>
          </a:bodyPr>
          <a:lstStyle>
            <a:lvl1pPr algn="l">
              <a:lnSpc>
                <a:spcPct val="100000"/>
              </a:lnSpc>
              <a:defRPr sz="45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 userDrawn="1">
            <p:ph type="subTitle" idx="1" hasCustomPrompt="1"/>
            <p:custDataLst>
              <p:tags r:id="rId62"/>
            </p:custDataLst>
          </p:nvPr>
        </p:nvSpPr>
        <p:spPr>
          <a:xfrm>
            <a:off x="628650" y="1754895"/>
            <a:ext cx="5295900" cy="1017533"/>
          </a:xfrm>
        </p:spPr>
        <p:txBody>
          <a:bodyPr wrap="square" anchor="b" anchorCtr="0">
            <a:normAutofit/>
          </a:bodyPr>
          <a:lstStyle>
            <a:lvl1pPr marL="0" indent="0" algn="l">
              <a:lnSpc>
                <a:spcPct val="100000"/>
              </a:lnSpc>
              <a:buNone/>
              <a:defRPr sz="4500" b="1" cap="all" baseline="0">
                <a:solidFill>
                  <a:schemeClr val="accent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 userDrawn="1">
            <p:ph type="dt" sz="half" idx="10"/>
            <p:custDataLst>
              <p:tags r:id="rId63"/>
            </p:custDataLst>
          </p:nvPr>
        </p:nvSpPr>
        <p:spPr>
          <a:xfrm>
            <a:off x="521970" y="6401991"/>
            <a:ext cx="2057400" cy="273844"/>
          </a:xfrm>
        </p:spPr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 userDrawn="1">
            <p:ph type="ftr" sz="quarter" idx="11"/>
            <p:custDataLst>
              <p:tags r:id="rId64"/>
            </p:custDataLst>
          </p:nvPr>
        </p:nvSpPr>
        <p:spPr>
          <a:xfrm>
            <a:off x="3028950" y="6401991"/>
            <a:ext cx="3086100" cy="273844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 userDrawn="1">
            <p:ph type="sldNum" sz="quarter" idx="12"/>
            <p:custDataLst>
              <p:tags r:id="rId65"/>
            </p:custDataLst>
          </p:nvPr>
        </p:nvSpPr>
        <p:spPr>
          <a:xfrm>
            <a:off x="6457950" y="6401991"/>
            <a:ext cx="2057400" cy="273844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公司名占位符 6"/>
          <p:cNvSpPr>
            <a:spLocks noGrp="1"/>
          </p:cNvSpPr>
          <p:nvPr userDrawn="1">
            <p:ph type="body" sz="quarter" idx="13" hasCustomPrompt="1"/>
            <p:custDataLst>
              <p:tags r:id="rId66"/>
            </p:custDataLst>
          </p:nvPr>
        </p:nvSpPr>
        <p:spPr>
          <a:xfrm>
            <a:off x="6355679" y="567000"/>
            <a:ext cx="2160000" cy="378000"/>
          </a:xfrm>
        </p:spPr>
        <p:txBody>
          <a:bodyPr wrap="square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9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公司名</a:t>
            </a:r>
            <a:endParaRPr lang="zh-CN" altLang="en-US" dirty="0"/>
          </a:p>
        </p:txBody>
      </p:sp>
      <p:sp>
        <p:nvSpPr>
          <p:cNvPr id="24" name="署名占位符 10"/>
          <p:cNvSpPr>
            <a:spLocks noGrp="1"/>
          </p:cNvSpPr>
          <p:nvPr userDrawn="1">
            <p:ph type="body" sz="quarter" idx="17" hasCustomPrompt="1"/>
            <p:custDataLst>
              <p:tags r:id="rId67"/>
            </p:custDataLst>
          </p:nvPr>
        </p:nvSpPr>
        <p:spPr>
          <a:xfrm flipH="1">
            <a:off x="628650" y="5607000"/>
            <a:ext cx="2160000" cy="378000"/>
          </a:xfrm>
          <a:prstGeom prst="homePlate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0" scaled="1"/>
          </a:gradFill>
        </p:spPr>
        <p:txBody>
          <a:bodyPr wrap="square" lIns="180000" anchor="ctr">
            <a:normAutofit/>
          </a:bodyPr>
          <a:lstStyle>
            <a:lvl1pPr marL="0" indent="0" algn="l">
              <a:lnSpc>
                <a:spcPct val="100000"/>
              </a:lnSpc>
              <a:buNone/>
              <a:defRPr sz="900" b="1">
                <a:solidFill>
                  <a:srgbClr val="FFFFFF"/>
                </a:solidFill>
              </a:defRPr>
            </a:lvl1pPr>
          </a:lstStyle>
          <a:p>
            <a:pPr lvl="0"/>
            <a:r>
              <a:rPr lang="zh-CN" altLang="en-US" dirty="0"/>
              <a:t>署名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65125"/>
            <a:ext cx="78867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90081" y="1778438"/>
            <a:ext cx="3655181" cy="823912"/>
          </a:xfrm>
        </p:spPr>
        <p:txBody>
          <a:bodyPr anchor="ctr" anchorCtr="0"/>
          <a:lstStyle>
            <a:lvl1pPr marL="0" indent="0">
              <a:buNone/>
              <a:defRPr sz="2100"/>
            </a:lvl1pPr>
            <a:lvl2pPr marL="342900" indent="0">
              <a:buNone/>
              <a:defRPr sz="1800"/>
            </a:lvl2pPr>
            <a:lvl3pPr marL="685800" indent="0">
              <a:buNone/>
              <a:defRPr sz="150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  <a:lvl6pPr marL="1714500" indent="0">
              <a:buNone/>
              <a:defRPr sz="1350"/>
            </a:lvl6pPr>
            <a:lvl7pPr marL="2057400" indent="0">
              <a:buNone/>
              <a:defRPr sz="1350"/>
            </a:lvl7pPr>
            <a:lvl8pPr marL="2400300" indent="0">
              <a:buNone/>
              <a:defRPr sz="1350"/>
            </a:lvl8pPr>
            <a:lvl9pPr marL="2743200" indent="0">
              <a:buNone/>
              <a:defRPr sz="13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90081" y="2665379"/>
            <a:ext cx="3655181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92704" y="1778438"/>
            <a:ext cx="3673182" cy="823912"/>
          </a:xfrm>
        </p:spPr>
        <p:txBody>
          <a:bodyPr anchor="ctr" anchorCtr="0"/>
          <a:lstStyle>
            <a:lvl1pPr marL="0" indent="0">
              <a:buNone/>
              <a:defRPr sz="2100"/>
            </a:lvl1pPr>
            <a:lvl2pPr marL="342900" indent="0">
              <a:buNone/>
              <a:defRPr sz="1800"/>
            </a:lvl2pPr>
            <a:lvl3pPr marL="685800" indent="0">
              <a:buNone/>
              <a:defRPr sz="1500"/>
            </a:lvl3pPr>
            <a:lvl4pPr marL="1028700" indent="0">
              <a:buNone/>
              <a:defRPr sz="1350"/>
            </a:lvl4pPr>
            <a:lvl5pPr marL="1371600" indent="0">
              <a:buNone/>
              <a:defRPr sz="1350"/>
            </a:lvl5pPr>
            <a:lvl6pPr marL="1714500" indent="0">
              <a:buNone/>
              <a:defRPr sz="1350"/>
            </a:lvl6pPr>
            <a:lvl7pPr marL="2057400" indent="0">
              <a:buNone/>
              <a:defRPr sz="1350"/>
            </a:lvl7pPr>
            <a:lvl8pPr marL="2400300" indent="0">
              <a:buNone/>
              <a:defRPr sz="1350"/>
            </a:lvl8pPr>
            <a:lvl9pPr marL="2743200" indent="0">
              <a:buNone/>
              <a:defRPr sz="13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92704" y="2665379"/>
            <a:ext cx="3673182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987425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3124012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457201"/>
            <a:ext cx="4629150" cy="540385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3124012" cy="3811588"/>
          </a:xfrm>
        </p:spPr>
        <p:txBody>
          <a:bodyPr/>
          <a:lstStyle>
            <a:lvl1pPr marL="0" indent="0">
              <a:buNone/>
              <a:defRPr sz="1500"/>
            </a:lvl1pPr>
            <a:lvl2pPr marL="342900" indent="0">
              <a:buNone/>
              <a:defRPr sz="1350"/>
            </a:lvl2pPr>
            <a:lvl3pPr marL="685800" indent="0">
              <a:buNone/>
              <a:defRPr sz="1200"/>
            </a:lvl3pPr>
            <a:lvl4pPr marL="1028700" indent="0">
              <a:buNone/>
              <a:defRPr sz="1050"/>
            </a:lvl4pPr>
            <a:lvl5pPr marL="1371600" indent="0">
              <a:buNone/>
              <a:defRPr sz="1050"/>
            </a:lvl5pPr>
            <a:lvl6pPr marL="1714500" indent="0">
              <a:buNone/>
              <a:defRPr sz="1050"/>
            </a:lvl6pPr>
            <a:lvl7pPr marL="2057400" indent="0">
              <a:buNone/>
              <a:defRPr sz="1050"/>
            </a:lvl7pPr>
            <a:lvl8pPr marL="2400300" indent="0">
              <a:buNone/>
              <a:defRPr sz="1050"/>
            </a:lvl8pPr>
            <a:lvl9pPr marL="2743200" indent="0">
              <a:buNone/>
              <a:defRPr sz="10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4" Type="http://schemas.openxmlformats.org/officeDocument/2006/relationships/theme" Target="../theme/theme2.xml"/><Relationship Id="rId23" Type="http://schemas.openxmlformats.org/officeDocument/2006/relationships/tags" Target="../tags/tag108.xml"/><Relationship Id="rId22" Type="http://schemas.openxmlformats.org/officeDocument/2006/relationships/tags" Target="../tags/tag107.xml"/><Relationship Id="rId21" Type="http://schemas.openxmlformats.org/officeDocument/2006/relationships/tags" Target="../tags/tag106.xml"/><Relationship Id="rId20" Type="http://schemas.openxmlformats.org/officeDocument/2006/relationships/tags" Target="../tags/tag105.xml"/><Relationship Id="rId2" Type="http://schemas.openxmlformats.org/officeDocument/2006/relationships/slideLayout" Target="../slideLayouts/slideLayout13.xml"/><Relationship Id="rId19" Type="http://schemas.openxmlformats.org/officeDocument/2006/relationships/tags" Target="../tags/tag104.xml"/><Relationship Id="rId18" Type="http://schemas.openxmlformats.org/officeDocument/2006/relationships/tags" Target="../tags/tag103.xml"/><Relationship Id="rId17" Type="http://schemas.openxmlformats.org/officeDocument/2006/relationships/image" Target="../media/image14.png"/><Relationship Id="rId16" Type="http://schemas.openxmlformats.org/officeDocument/2006/relationships/tags" Target="../tags/tag102.xml"/><Relationship Id="rId15" Type="http://schemas.openxmlformats.org/officeDocument/2006/relationships/image" Target="../media/image2.png"/><Relationship Id="rId14" Type="http://schemas.openxmlformats.org/officeDocument/2006/relationships/tags" Target="../tags/tag101.xml"/><Relationship Id="rId13" Type="http://schemas.openxmlformats.org/officeDocument/2006/relationships/image" Target="../media/image13.png"/><Relationship Id="rId12" Type="http://schemas.openxmlformats.org/officeDocument/2006/relationships/tags" Target="../tags/tag100.xml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8" Type="http://schemas.openxmlformats.org/officeDocument/2006/relationships/theme" Target="../theme/theme3.xml"/><Relationship Id="rId17" Type="http://schemas.openxmlformats.org/officeDocument/2006/relationships/tags" Target="../tags/tag182.xml"/><Relationship Id="rId16" Type="http://schemas.openxmlformats.org/officeDocument/2006/relationships/tags" Target="../tags/tag181.xml"/><Relationship Id="rId15" Type="http://schemas.openxmlformats.org/officeDocument/2006/relationships/tags" Target="../tags/tag180.xml"/><Relationship Id="rId14" Type="http://schemas.openxmlformats.org/officeDocument/2006/relationships/tags" Target="../tags/tag179.xml"/><Relationship Id="rId13" Type="http://schemas.openxmlformats.org/officeDocument/2006/relationships/tags" Target="../tags/tag178.xml"/><Relationship Id="rId12" Type="http://schemas.openxmlformats.org/officeDocument/2006/relationships/tags" Target="../tags/tag177.xml"/><Relationship Id="rId11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42.xml"/><Relationship Id="rId8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0.xml"/><Relationship Id="rId6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8.xml"/><Relationship Id="rId4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6.xml"/><Relationship Id="rId25" Type="http://schemas.openxmlformats.org/officeDocument/2006/relationships/theme" Target="../theme/theme4.xml"/><Relationship Id="rId24" Type="http://schemas.openxmlformats.org/officeDocument/2006/relationships/tags" Target="../tags/tag385.xml"/><Relationship Id="rId23" Type="http://schemas.openxmlformats.org/officeDocument/2006/relationships/tags" Target="../tags/tag384.xml"/><Relationship Id="rId22" Type="http://schemas.openxmlformats.org/officeDocument/2006/relationships/tags" Target="../tags/tag383.xml"/><Relationship Id="rId21" Type="http://schemas.openxmlformats.org/officeDocument/2006/relationships/tags" Target="../tags/tag382.xml"/><Relationship Id="rId20" Type="http://schemas.openxmlformats.org/officeDocument/2006/relationships/tags" Target="../tags/tag381.xml"/><Relationship Id="rId2" Type="http://schemas.openxmlformats.org/officeDocument/2006/relationships/slideLayout" Target="../slideLayouts/slideLayout35.xml"/><Relationship Id="rId19" Type="http://schemas.openxmlformats.org/officeDocument/2006/relationships/tags" Target="../tags/tag380.xml"/><Relationship Id="rId18" Type="http://schemas.openxmlformats.org/officeDocument/2006/relationships/tags" Target="../tags/tag379.xml"/><Relationship Id="rId17" Type="http://schemas.openxmlformats.org/officeDocument/2006/relationships/tags" Target="../tags/tag378.xml"/><Relationship Id="rId16" Type="http://schemas.openxmlformats.org/officeDocument/2006/relationships/tags" Target="../tags/tag377.xml"/><Relationship Id="rId15" Type="http://schemas.openxmlformats.org/officeDocument/2006/relationships/tags" Target="../tags/tag376.xml"/><Relationship Id="rId14" Type="http://schemas.openxmlformats.org/officeDocument/2006/relationships/tags" Target="../tags/tag375.xml"/><Relationship Id="rId13" Type="http://schemas.openxmlformats.org/officeDocument/2006/relationships/tags" Target="../tags/tag374.xml"/><Relationship Id="rId12" Type="http://schemas.openxmlformats.org/officeDocument/2006/relationships/tags" Target="../tags/tag373.xml"/><Relationship Id="rId11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/>
      <p:sp>
        <p:nvSpPr>
          <p:cNvPr id="1026" name="标题 1025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p>
            <a:pPr lvl="0"/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1027" name="文本占位符 1026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1028" name="日期占位符 1027"/>
          <p:cNvSpPr>
            <a:spLocks noGrp="1"/>
          </p:cNvSpPr>
          <p:nvPr>
            <p:ph type="dt" sz="half" idx="2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400">
                <a:latin typeface="+mn-lt"/>
                <a:ea typeface="+mn-ea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1029" name="页脚占位符 1028"/>
          <p:cNvSpPr>
            <a:spLocks noGrp="1"/>
          </p:cNvSpPr>
          <p:nvPr>
            <p:ph type="ftr" sz="quarter" idx="3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400">
                <a:latin typeface="+mn-lt"/>
                <a:ea typeface="+mn-ea"/>
              </a:defRPr>
            </a:lvl1pPr>
          </a:lstStyle>
          <a:p>
            <a:pPr lvl="0"/>
            <a:endParaRPr lang="zh-CN" altLang="en-US"/>
          </a:p>
        </p:txBody>
      </p:sp>
      <p:sp>
        <p:nvSpPr>
          <p:cNvPr id="1030" name="灯片编号占位符 1029"/>
          <p:cNvSpPr>
            <a:spLocks noGrp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400">
                <a:latin typeface="+mn-lt"/>
                <a:ea typeface="+mn-ea"/>
              </a:defRPr>
            </a:lvl1pPr>
          </a:lstStyle>
          <a:p>
            <a:pPr lvl="0"/>
            <a:fld id="{9A0DB2DC-4C9A-4742-B13C-FB6460FD3503}" type="slidenum">
              <a:rPr lang="zh-CN" altLang="en-US"/>
            </a:fld>
            <a:endParaRPr lang="zh-CN" altLang="en-US">
              <a:latin typeface="Arial" panose="020B0604020202020204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marL="0" lvl="0" indent="0" algn="ctr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44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lvl="0" indent="-3429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2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742950" lvl="1" indent="-28575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143000" lvl="2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600200" lvl="3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057400" lvl="4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2pPr>
      <a:lvl3pPr marL="914400" lvl="2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3pPr>
      <a:lvl4pPr marL="1371600" lvl="3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4pPr>
      <a:lvl5pPr marL="1828800" lvl="4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5pPr>
      <a:lvl6pPr marL="2286000" lvl="5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6pPr>
      <a:lvl7pPr marL="2743200" lvl="6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7pPr>
      <a:lvl8pPr marL="3200400" lvl="7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8pPr>
      <a:lvl9pPr marL="3657600" lvl="8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宋体" panose="02010600030101010101" pitchFamily="2" charset="-122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图片 103" descr="图片包含 室内, 蛋糕, 桌子, 黑暗&#10;&#10;描述已自动生成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3">
            <a:alphaModFix amt="87000"/>
          </a:blip>
          <a:srcRect/>
          <a:stretch>
            <a:fillRect/>
          </a:stretch>
        </p:blipFill>
        <p:spPr>
          <a:xfrm flipH="1">
            <a:off x="0" y="5795645"/>
            <a:ext cx="2521744" cy="1062355"/>
          </a:xfrm>
          <a:prstGeom prst="rect">
            <a:avLst/>
          </a:prstGeom>
        </p:spPr>
      </p:pic>
      <p:pic>
        <p:nvPicPr>
          <p:cNvPr id="100" name="图片 99" descr="图片包含 室内, 蛋糕, 桌子, 黑暗&#10;&#10;描述已自动生成"/>
          <p:cNvPicPr>
            <a:picLocks noChangeAspect="1"/>
          </p:cNvPicPr>
          <p:nvPr>
            <p:custDataLst>
              <p:tags r:id="rId14"/>
            </p:custDataLst>
          </p:nvPr>
        </p:nvPicPr>
        <p:blipFill>
          <a:blip r:embed="rId15"/>
          <a:srcRect/>
          <a:stretch>
            <a:fillRect/>
          </a:stretch>
        </p:blipFill>
        <p:spPr>
          <a:xfrm>
            <a:off x="4014344" y="5881177"/>
            <a:ext cx="3062614" cy="851770"/>
          </a:xfrm>
          <a:custGeom>
            <a:avLst/>
            <a:gdLst>
              <a:gd name="connsiteX0" fmla="*/ 0 w 4083485"/>
              <a:gd name="connsiteY0" fmla="*/ 0 h 851770"/>
              <a:gd name="connsiteX1" fmla="*/ 4083485 w 4083485"/>
              <a:gd name="connsiteY1" fmla="*/ 0 h 851770"/>
              <a:gd name="connsiteX2" fmla="*/ 4083485 w 4083485"/>
              <a:gd name="connsiteY2" fmla="*/ 851770 h 851770"/>
              <a:gd name="connsiteX3" fmla="*/ 0 w 4083485"/>
              <a:gd name="connsiteY3" fmla="*/ 851770 h 851770"/>
              <a:gd name="connsiteX4" fmla="*/ 0 w 4083485"/>
              <a:gd name="connsiteY4" fmla="*/ 0 h 851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3485" h="851770">
                <a:moveTo>
                  <a:pt x="0" y="0"/>
                </a:moveTo>
                <a:lnTo>
                  <a:pt x="4083485" y="0"/>
                </a:lnTo>
                <a:lnTo>
                  <a:pt x="4083485" y="851770"/>
                </a:lnTo>
                <a:lnTo>
                  <a:pt x="0" y="851770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105" name="图片 104" descr="图片包含 室内, 蛋糕, 桌子, 黑暗&#10;&#10;描述已自动生成"/>
          <p:cNvPicPr>
            <a:picLocks noChangeAspect="1"/>
          </p:cNvPicPr>
          <p:nvPr>
            <p:custDataLst>
              <p:tags r:id="rId16"/>
            </p:custDataLst>
          </p:nvPr>
        </p:nvPicPr>
        <p:blipFill>
          <a:blip r:embed="rId17">
            <a:alphaModFix amt="87000"/>
          </a:blip>
          <a:srcRect/>
          <a:stretch>
            <a:fillRect/>
          </a:stretch>
        </p:blipFill>
        <p:spPr>
          <a:xfrm>
            <a:off x="4869972" y="1115204"/>
            <a:ext cx="4274029" cy="5742797"/>
          </a:xfrm>
          <a:custGeom>
            <a:avLst/>
            <a:gdLst>
              <a:gd name="connsiteX0" fmla="*/ 0 w 5698705"/>
              <a:gd name="connsiteY0" fmla="*/ 0 h 5742797"/>
              <a:gd name="connsiteX1" fmla="*/ 5698705 w 5698705"/>
              <a:gd name="connsiteY1" fmla="*/ 0 h 5742797"/>
              <a:gd name="connsiteX2" fmla="*/ 5698705 w 5698705"/>
              <a:gd name="connsiteY2" fmla="*/ 1832462 h 5742797"/>
              <a:gd name="connsiteX3" fmla="*/ 5135500 w 5698705"/>
              <a:gd name="connsiteY3" fmla="*/ 2266934 h 5742797"/>
              <a:gd name="connsiteX4" fmla="*/ 5107340 w 5698705"/>
              <a:gd name="connsiteY4" fmla="*/ 2421818 h 5742797"/>
              <a:gd name="connsiteX5" fmla="*/ 5403026 w 5698705"/>
              <a:gd name="connsiteY5" fmla="*/ 3674968 h 5742797"/>
              <a:gd name="connsiteX6" fmla="*/ 5698705 w 5698705"/>
              <a:gd name="connsiteY6" fmla="*/ 3680547 h 5742797"/>
              <a:gd name="connsiteX7" fmla="*/ 5698705 w 5698705"/>
              <a:gd name="connsiteY7" fmla="*/ 5742797 h 5742797"/>
              <a:gd name="connsiteX8" fmla="*/ 0 w 5698705"/>
              <a:gd name="connsiteY8" fmla="*/ 5742797 h 5742797"/>
              <a:gd name="connsiteX9" fmla="*/ 0 w 5698705"/>
              <a:gd name="connsiteY9" fmla="*/ 5502058 h 5742797"/>
              <a:gd name="connsiteX10" fmla="*/ 939563 w 5698705"/>
              <a:gd name="connsiteY10" fmla="*/ 5618053 h 5742797"/>
              <a:gd name="connsiteX11" fmla="*/ 3093853 w 5698705"/>
              <a:gd name="connsiteY11" fmla="*/ 5054840 h 5742797"/>
              <a:gd name="connsiteX12" fmla="*/ 4009076 w 5698705"/>
              <a:gd name="connsiteY12" fmla="*/ 4801394 h 5742797"/>
              <a:gd name="connsiteX13" fmla="*/ 4262520 w 5698705"/>
              <a:gd name="connsiteY13" fmla="*/ 4167779 h 5742797"/>
              <a:gd name="connsiteX14" fmla="*/ 3361378 w 5698705"/>
              <a:gd name="connsiteY14" fmla="*/ 3421522 h 5742797"/>
              <a:gd name="connsiteX15" fmla="*/ 1207088 w 5698705"/>
              <a:gd name="connsiteY15" fmla="*/ 2830148 h 5742797"/>
              <a:gd name="connsiteX16" fmla="*/ 0 w 5698705"/>
              <a:gd name="connsiteY16" fmla="*/ 3100264 h 5742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98705" h="5742797">
                <a:moveTo>
                  <a:pt x="0" y="0"/>
                </a:moveTo>
                <a:lnTo>
                  <a:pt x="5698705" y="0"/>
                </a:lnTo>
                <a:lnTo>
                  <a:pt x="5698705" y="1832462"/>
                </a:lnTo>
                <a:lnTo>
                  <a:pt x="5135500" y="2266934"/>
                </a:lnTo>
                <a:lnTo>
                  <a:pt x="5107340" y="2421818"/>
                </a:lnTo>
                <a:lnTo>
                  <a:pt x="5403026" y="3674968"/>
                </a:lnTo>
                <a:lnTo>
                  <a:pt x="5698705" y="3680547"/>
                </a:lnTo>
                <a:lnTo>
                  <a:pt x="5698705" y="5742797"/>
                </a:lnTo>
                <a:lnTo>
                  <a:pt x="0" y="5742797"/>
                </a:lnTo>
                <a:lnTo>
                  <a:pt x="0" y="5502058"/>
                </a:lnTo>
                <a:lnTo>
                  <a:pt x="939563" y="5618053"/>
                </a:lnTo>
                <a:lnTo>
                  <a:pt x="3093853" y="5054840"/>
                </a:lnTo>
                <a:lnTo>
                  <a:pt x="4009076" y="4801394"/>
                </a:lnTo>
                <a:lnTo>
                  <a:pt x="4262520" y="4167779"/>
                </a:lnTo>
                <a:lnTo>
                  <a:pt x="3361378" y="3421522"/>
                </a:lnTo>
                <a:lnTo>
                  <a:pt x="1207088" y="2830148"/>
                </a:lnTo>
                <a:lnTo>
                  <a:pt x="0" y="3100264"/>
                </a:lnTo>
                <a:close/>
              </a:path>
            </a:pathLst>
          </a:custGeom>
        </p:spPr>
      </p:pic>
      <p:sp>
        <p:nvSpPr>
          <p:cNvPr id="9" name="日期占位符 8"/>
          <p:cNvSpPr>
            <a:spLocks noGrp="1"/>
          </p:cNvSpPr>
          <p:nvPr>
            <p:ph type="dt" sz="half" idx="10"/>
            <p:custDataLst>
              <p:tags r:id="rId18"/>
            </p:custDataLst>
          </p:nvPr>
        </p:nvSpPr>
        <p:spPr>
          <a:xfrm>
            <a:off x="521970" y="6356350"/>
            <a:ext cx="2057400" cy="365125"/>
          </a:xfrm>
        </p:spPr>
        <p:txBody>
          <a:bodyPr/>
          <a:lstStyle>
            <a:lvl1pPr>
              <a:defRPr>
                <a:latin typeface="+mn-lt"/>
                <a:ea typeface="+mn-ea"/>
                <a:cs typeface="汉仪大宋简" panose="02010600000101010101" charset="-122"/>
              </a:defRPr>
            </a:lvl1pPr>
          </a:lstStyle>
          <a:p>
            <a:fld id="{760FBDFE-C587-4B4C-A407-44438C67B59E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10" name="页脚占位符 9"/>
          <p:cNvSpPr>
            <a:spLocks noGrp="1"/>
          </p:cNvSpPr>
          <p:nvPr>
            <p:ph type="ftr" sz="quarter" idx="11"/>
            <p:custDataLst>
              <p:tags r:id="rId19"/>
            </p:custDataLst>
          </p:nvPr>
        </p:nvSpPr>
        <p:spPr>
          <a:xfrm>
            <a:off x="3028950" y="6356350"/>
            <a:ext cx="3086100" cy="365125"/>
          </a:xfrm>
        </p:spPr>
        <p:txBody>
          <a:bodyPr/>
          <a:lstStyle>
            <a:lvl1pPr>
              <a:defRPr>
                <a:latin typeface="+mn-lt"/>
                <a:ea typeface="+mn-ea"/>
                <a:cs typeface="汉仪大宋简" panose="02010600000101010101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11" name="灯片编号占位符 10"/>
          <p:cNvSpPr>
            <a:spLocks noGrp="1"/>
          </p:cNvSpPr>
          <p:nvPr>
            <p:ph type="sldNum" sz="quarter" idx="12"/>
            <p:custDataLst>
              <p:tags r:id="rId20"/>
            </p:custDataLst>
          </p:nvPr>
        </p:nvSpPr>
        <p:spPr>
          <a:xfrm>
            <a:off x="6565487" y="6356350"/>
            <a:ext cx="2057400" cy="365125"/>
          </a:xfrm>
        </p:spPr>
        <p:txBody>
          <a:bodyPr/>
          <a:lstStyle>
            <a:lvl1pPr>
              <a:defRPr>
                <a:latin typeface="+mn-lt"/>
                <a:ea typeface="+mn-ea"/>
                <a:cs typeface="汉仪大宋简" panose="02010600000101010101" charset="-122"/>
              </a:defRPr>
            </a:lvl1pPr>
          </a:lstStyle>
          <a:p>
            <a:fld id="{49AE70B2-8BF9-45C0-BB95-33D1B9D3A854}" type="slidenum">
              <a:rPr lang="zh-CN" altLang="en-US" smtClean="0"/>
            </a:fld>
            <a:endParaRPr lang="zh-CN" altLang="en-US" dirty="0"/>
          </a:p>
        </p:txBody>
      </p:sp>
      <p:sp>
        <p:nvSpPr>
          <p:cNvPr id="2" name="文本占位符 1"/>
          <p:cNvSpPr>
            <a:spLocks noGrp="1"/>
          </p:cNvSpPr>
          <p:nvPr>
            <p:ph type="body" idx="21"/>
            <p:custDataLst>
              <p:tags r:id="rId21"/>
            </p:custDataLst>
          </p:nvPr>
        </p:nvSpPr>
        <p:spPr>
          <a:xfrm>
            <a:off x="521970" y="1301749"/>
            <a:ext cx="8100000" cy="48736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3" name="标题占位符 2"/>
          <p:cNvSpPr>
            <a:spLocks noGrp="1"/>
          </p:cNvSpPr>
          <p:nvPr>
            <p:ph type="title"/>
            <p:custDataLst>
              <p:tags r:id="rId22"/>
            </p:custDataLst>
          </p:nvPr>
        </p:nvSpPr>
        <p:spPr>
          <a:xfrm>
            <a:off x="521970" y="360000"/>
            <a:ext cx="8100000" cy="720000"/>
          </a:xfrm>
          <a:prstGeom prst="rect">
            <a:avLst/>
          </a:prstGeom>
          <a:noFill/>
          <a:ln>
            <a:noFill/>
            <a:prstDash val="sysDash"/>
          </a:ln>
        </p:spPr>
        <p:txBody>
          <a:bodyPr vert="horz" wrap="square" lIns="91440" tIns="45720" rIns="91440" bIns="45720" rtlCol="0" anchor="ctr">
            <a:normAutofit/>
          </a:bodyPr>
          <a:lstStyle/>
          <a:p>
            <a:pPr marL="0" marR="0" lvl="0">
              <a:buClrTx/>
              <a:buSzTx/>
              <a:buFontTx/>
            </a:pPr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5" name="KSO_TEMPLATE" hidden="1"/>
          <p:cNvSpPr/>
          <p:nvPr>
            <p:custDataLst>
              <p:tags r:id="rId23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fontAlgn="auto" latinLnBrk="0" hangingPunct="1">
        <a:lnSpc>
          <a:spcPct val="100000"/>
        </a:lnSpc>
        <a:spcBef>
          <a:spcPct val="0"/>
        </a:spcBef>
        <a:buNone/>
        <a:defRPr kumimoji="0" lang="zh-CN" altLang="en-US" sz="2400" b="0" i="0" u="none" strike="noStrike" kern="1200" cap="none" spc="300" normalizeH="0" baseline="0" dirty="0" smtClean="0">
          <a:ln>
            <a:noFill/>
            <a:prstDash val="sysDot"/>
          </a:ln>
          <a:solidFill>
            <a:schemeClr val="accent1"/>
          </a:solidFill>
          <a:uFillTx/>
          <a:latin typeface="+mj-ea"/>
          <a:ea typeface="+mj-ea"/>
          <a:cs typeface="汉仪大宋简" panose="02010600000101010101" charset="-122"/>
          <a:sym typeface="汉仪大宋简" panose="02010600000101010101" charset="-122"/>
        </a:defRPr>
      </a:lvl1pPr>
    </p:titleStyle>
    <p:bodyStyle>
      <a:lvl1pPr marL="171450" indent="-171450" algn="l" defTabSz="6858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●"/>
        <a:defRPr sz="135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ea"/>
          <a:ea typeface="+mn-ea"/>
          <a:cs typeface="汉仪大宋简" panose="02010600000101010101" charset="-122"/>
        </a:defRPr>
      </a:lvl1pPr>
      <a:lvl2pPr marL="514350" indent="-171450" algn="l" defTabSz="6858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tabLst>
          <a:tab pos="1207135" algn="l"/>
          <a:tab pos="1207135" algn="l"/>
          <a:tab pos="1207135" algn="l"/>
          <a:tab pos="1207135" algn="l"/>
        </a:tabLst>
        <a:defRPr sz="12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ea"/>
          <a:ea typeface="+mn-ea"/>
          <a:cs typeface="汉仪大宋简" panose="02010600000101010101" charset="-122"/>
        </a:defRPr>
      </a:lvl2pPr>
      <a:lvl3pPr marL="857250" indent="-171450" algn="l" defTabSz="6858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defRPr sz="12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ea"/>
          <a:ea typeface="+mn-ea"/>
          <a:cs typeface="汉仪大宋简" panose="02010600000101010101" charset="-122"/>
        </a:defRPr>
      </a:lvl3pPr>
      <a:lvl4pPr marL="1200150" indent="-171450" algn="l" defTabSz="6858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Wingdings" panose="05000000000000000000" charset="0"/>
        <a:buChar char=""/>
        <a:defRPr sz="105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ea"/>
          <a:ea typeface="+mn-ea"/>
          <a:cs typeface="汉仪大宋简" panose="02010600000101010101" charset="-122"/>
        </a:defRPr>
      </a:lvl4pPr>
      <a:lvl5pPr marL="1543050" indent="-171450" algn="l" defTabSz="6858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•"/>
        <a:defRPr sz="105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+mn-ea"/>
          <a:ea typeface="+mn-ea"/>
          <a:cs typeface="汉仪大宋简" panose="02010600000101010101" charset="-122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521970" y="360000"/>
            <a:ext cx="8100000" cy="720000"/>
          </a:xfrm>
          <a:prstGeom prst="rect">
            <a:avLst/>
          </a:prstGeom>
        </p:spPr>
        <p:txBody>
          <a:bodyPr vert="horz" wrap="square" lIns="0" tIns="0" rIns="0" bIns="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3"/>
            </p:custDataLst>
          </p:nvPr>
        </p:nvSpPr>
        <p:spPr>
          <a:xfrm>
            <a:off x="521970" y="1301749"/>
            <a:ext cx="8100000" cy="4873625"/>
          </a:xfrm>
          <a:prstGeom prst="rect">
            <a:avLst/>
          </a:prstGeom>
        </p:spPr>
        <p:txBody>
          <a:bodyPr vert="horz" wrap="square" lIns="0" tIns="0" rIns="0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4"/>
            </p:custDataLst>
          </p:nvPr>
        </p:nvSpPr>
        <p:spPr>
          <a:xfrm>
            <a:off x="521970" y="6356350"/>
            <a:ext cx="20574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15"/>
            </p:custDataLst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16"/>
            </p:custDataLst>
          </p:nvPr>
        </p:nvSpPr>
        <p:spPr>
          <a:xfrm>
            <a:off x="6565487" y="6356350"/>
            <a:ext cx="20574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8" name="KSO_TEMPLATE" hidden="1"/>
          <p:cNvSpPr/>
          <p:nvPr>
            <p:custDataLst>
              <p:tags r:id="rId17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  <a:gradFill>
            <a:gsLst>
              <a:gs pos="0">
                <a:schemeClr val="accent3">
                  <a:lumMod val="80000"/>
                  <a:lumOff val="20000"/>
                </a:schemeClr>
              </a:gs>
              <a:gs pos="50000">
                <a:schemeClr val="accent2"/>
              </a:gs>
              <a:gs pos="100000">
                <a:schemeClr val="accent1"/>
              </a:gs>
            </a:gsLst>
            <a:lin ang="10800000" scaled="0"/>
          </a:gra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compatLnSpc="1">
            <a:noAutofit/>
          </a:bodyPr>
          <a:p>
            <a:pPr algn="ctr"/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685800" rtl="0" eaLnBrk="1" latinLnBrk="0" hangingPunct="1">
        <a:lnSpc>
          <a:spcPct val="100000"/>
        </a:lnSpc>
        <a:spcBef>
          <a:spcPct val="0"/>
        </a:spcBef>
        <a:buNone/>
        <a:defRPr sz="2400" b="1" kern="1200">
          <a:gradFill>
            <a:gsLst>
              <a:gs pos="0">
                <a:schemeClr val="accent2">
                  <a:lumMod val="70000"/>
                  <a:lumOff val="30000"/>
                </a:schemeClr>
              </a:gs>
              <a:gs pos="35000">
                <a:schemeClr val="accent2"/>
              </a:gs>
              <a:gs pos="100000">
                <a:schemeClr val="accent1"/>
              </a:gs>
            </a:gsLst>
            <a:lin ang="3000000" scaled="0"/>
          </a:gra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3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03860" indent="-15494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5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599440" indent="-121285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35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772795" indent="-11176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926465" indent="-9525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7"/>
          <p:cNvSpPr/>
          <p:nvPr userDrawn="1">
            <p:custDataLst>
              <p:tags r:id="rId12"/>
            </p:custDataLst>
          </p:nvPr>
        </p:nvSpPr>
        <p:spPr>
          <a:xfrm>
            <a:off x="0" y="857250"/>
            <a:ext cx="9144000" cy="5143500"/>
          </a:xfrm>
          <a:prstGeom prst="rect">
            <a:avLst/>
          </a:prstGeom>
          <a:gradFill flip="none" rotWithShape="1">
            <a:gsLst>
              <a:gs pos="0">
                <a:schemeClr val="bg2">
                  <a:lumMod val="50000"/>
                </a:schemeClr>
              </a:gs>
              <a:gs pos="76000">
                <a:schemeClr val="bg2">
                  <a:lumMod val="25000"/>
                </a:schemeClr>
              </a:gs>
            </a:gsLst>
            <a:lin ang="2700000" scaled="1"/>
            <a:tileRect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/>
          </a:p>
        </p:txBody>
      </p:sp>
      <p:sp>
        <p:nvSpPr>
          <p:cNvPr id="9" name="任意多边形: 形状 8"/>
          <p:cNvSpPr/>
          <p:nvPr userDrawn="1">
            <p:custDataLst>
              <p:tags r:id="rId13"/>
            </p:custDataLst>
          </p:nvPr>
        </p:nvSpPr>
        <p:spPr>
          <a:xfrm>
            <a:off x="5656097" y="857250"/>
            <a:ext cx="3487904" cy="1326853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0" name="任意多边形: 形状 9"/>
          <p:cNvSpPr/>
          <p:nvPr userDrawn="1">
            <p:custDataLst>
              <p:tags r:id="rId14"/>
            </p:custDataLst>
          </p:nvPr>
        </p:nvSpPr>
        <p:spPr>
          <a:xfrm flipH="1">
            <a:off x="0" y="857250"/>
            <a:ext cx="4578475" cy="2151227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30000"/>
                </a:schemeClr>
              </a:gs>
              <a:gs pos="100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11" name="任意多边形: 形状 10"/>
          <p:cNvSpPr/>
          <p:nvPr userDrawn="1">
            <p:custDataLst>
              <p:tags r:id="rId15"/>
            </p:custDataLst>
          </p:nvPr>
        </p:nvSpPr>
        <p:spPr>
          <a:xfrm flipV="1">
            <a:off x="5738551" y="4400676"/>
            <a:ext cx="3405449" cy="1600073"/>
          </a:xfrm>
          <a:custGeom>
            <a:avLst/>
            <a:gdLst>
              <a:gd name="connsiteX0" fmla="*/ 4738304 w 4751431"/>
              <a:gd name="connsiteY0" fmla="*/ 2230302 h 2232492"/>
              <a:gd name="connsiteX1" fmla="*/ 4738304 w 4751431"/>
              <a:gd name="connsiteY1" fmla="*/ 2230397 h 2232492"/>
              <a:gd name="connsiteX2" fmla="*/ 4738387 w 4751431"/>
              <a:gd name="connsiteY2" fmla="*/ 2230333 h 2232492"/>
              <a:gd name="connsiteX3" fmla="*/ 4741638 w 4751431"/>
              <a:gd name="connsiteY3" fmla="*/ 2227825 h 2232492"/>
              <a:gd name="connsiteX4" fmla="*/ 4738387 w 4751431"/>
              <a:gd name="connsiteY4" fmla="*/ 2230333 h 2232492"/>
              <a:gd name="connsiteX5" fmla="*/ 4744209 w 4751431"/>
              <a:gd name="connsiteY5" fmla="*/ 2232492 h 2232492"/>
              <a:gd name="connsiteX6" fmla="*/ 4741638 w 4751431"/>
              <a:gd name="connsiteY6" fmla="*/ 2227825 h 2232492"/>
              <a:gd name="connsiteX7" fmla="*/ 4460269 w 4751431"/>
              <a:gd name="connsiteY7" fmla="*/ 2113716 h 2232492"/>
              <a:gd name="connsiteX8" fmla="*/ 4454935 w 4751431"/>
              <a:gd name="connsiteY8" fmla="*/ 2121527 h 2232492"/>
              <a:gd name="connsiteX9" fmla="*/ 4470270 w 4751431"/>
              <a:gd name="connsiteY9" fmla="*/ 2130766 h 2232492"/>
              <a:gd name="connsiteX10" fmla="*/ 4474842 w 4751431"/>
              <a:gd name="connsiteY10" fmla="*/ 2122860 h 2232492"/>
              <a:gd name="connsiteX11" fmla="*/ 4460269 w 4751431"/>
              <a:gd name="connsiteY11" fmla="*/ 2113716 h 2232492"/>
              <a:gd name="connsiteX12" fmla="*/ 4556757 w 4751431"/>
              <a:gd name="connsiteY12" fmla="*/ 2063995 h 2232492"/>
              <a:gd name="connsiteX13" fmla="*/ 4601525 w 4751431"/>
              <a:gd name="connsiteY13" fmla="*/ 2088379 h 2232492"/>
              <a:gd name="connsiteX14" fmla="*/ 4603715 w 4751431"/>
              <a:gd name="connsiteY14" fmla="*/ 2074949 h 2232492"/>
              <a:gd name="connsiteX15" fmla="*/ 4589618 w 4751431"/>
              <a:gd name="connsiteY15" fmla="*/ 2066662 h 2232492"/>
              <a:gd name="connsiteX16" fmla="*/ 4556757 w 4751431"/>
              <a:gd name="connsiteY16" fmla="*/ 2063995 h 2232492"/>
              <a:gd name="connsiteX17" fmla="*/ 4707633 w 4751431"/>
              <a:gd name="connsiteY17" fmla="*/ 2027896 h 2232492"/>
              <a:gd name="connsiteX18" fmla="*/ 4707633 w 4751431"/>
              <a:gd name="connsiteY18" fmla="*/ 2027991 h 2232492"/>
              <a:gd name="connsiteX19" fmla="*/ 4707646 w 4751431"/>
              <a:gd name="connsiteY19" fmla="*/ 2027907 h 2232492"/>
              <a:gd name="connsiteX20" fmla="*/ 4715348 w 4751431"/>
              <a:gd name="connsiteY20" fmla="*/ 2008941 h 2232492"/>
              <a:gd name="connsiteX21" fmla="*/ 4708634 w 4751431"/>
              <a:gd name="connsiteY21" fmla="*/ 2021431 h 2232492"/>
              <a:gd name="connsiteX22" fmla="*/ 4707646 w 4751431"/>
              <a:gd name="connsiteY22" fmla="*/ 2027907 h 2232492"/>
              <a:gd name="connsiteX23" fmla="*/ 4716087 w 4751431"/>
              <a:gd name="connsiteY23" fmla="*/ 2035326 h 2232492"/>
              <a:gd name="connsiteX24" fmla="*/ 4726112 w 4751431"/>
              <a:gd name="connsiteY24" fmla="*/ 2040183 h 2232492"/>
              <a:gd name="connsiteX25" fmla="*/ 4733732 w 4751431"/>
              <a:gd name="connsiteY25" fmla="*/ 2031611 h 2232492"/>
              <a:gd name="connsiteX26" fmla="*/ 4715348 w 4751431"/>
              <a:gd name="connsiteY26" fmla="*/ 2008941 h 2232492"/>
              <a:gd name="connsiteX27" fmla="*/ 4140324 w 4751431"/>
              <a:gd name="connsiteY27" fmla="*/ 1971222 h 2232492"/>
              <a:gd name="connsiteX28" fmla="*/ 4133847 w 4751431"/>
              <a:gd name="connsiteY28" fmla="*/ 1977794 h 2232492"/>
              <a:gd name="connsiteX29" fmla="*/ 4150516 w 4751431"/>
              <a:gd name="connsiteY29" fmla="*/ 1989224 h 2232492"/>
              <a:gd name="connsiteX30" fmla="*/ 4156040 w 4751431"/>
              <a:gd name="connsiteY30" fmla="*/ 1982367 h 2232492"/>
              <a:gd name="connsiteX31" fmla="*/ 4140324 w 4751431"/>
              <a:gd name="connsiteY31" fmla="*/ 1971222 h 2232492"/>
              <a:gd name="connsiteX32" fmla="*/ 4282259 w 4751431"/>
              <a:gd name="connsiteY32" fmla="*/ 1948588 h 2232492"/>
              <a:gd name="connsiteX33" fmla="*/ 4269293 w 4751431"/>
              <a:gd name="connsiteY33" fmla="*/ 1949600 h 2232492"/>
              <a:gd name="connsiteX34" fmla="*/ 4296630 w 4751431"/>
              <a:gd name="connsiteY34" fmla="*/ 1968936 h 2232492"/>
              <a:gd name="connsiteX35" fmla="*/ 4306631 w 4751431"/>
              <a:gd name="connsiteY35" fmla="*/ 1966936 h 2232492"/>
              <a:gd name="connsiteX36" fmla="*/ 4291010 w 4751431"/>
              <a:gd name="connsiteY36" fmla="*/ 1949791 h 2232492"/>
              <a:gd name="connsiteX37" fmla="*/ 4282259 w 4751431"/>
              <a:gd name="connsiteY37" fmla="*/ 1948588 h 2232492"/>
              <a:gd name="connsiteX38" fmla="*/ 4399023 w 4751431"/>
              <a:gd name="connsiteY38" fmla="*/ 1909214 h 2232492"/>
              <a:gd name="connsiteX39" fmla="*/ 4437980 w 4751431"/>
              <a:gd name="connsiteY39" fmla="*/ 1933598 h 2232492"/>
              <a:gd name="connsiteX40" fmla="*/ 4446743 w 4751431"/>
              <a:gd name="connsiteY40" fmla="*/ 1926835 h 2232492"/>
              <a:gd name="connsiteX41" fmla="*/ 4426836 w 4751431"/>
              <a:gd name="connsiteY41" fmla="*/ 1912452 h 2232492"/>
              <a:gd name="connsiteX42" fmla="*/ 4399023 w 4751431"/>
              <a:gd name="connsiteY42" fmla="*/ 1909214 h 2232492"/>
              <a:gd name="connsiteX43" fmla="*/ 4543660 w 4751431"/>
              <a:gd name="connsiteY43" fmla="*/ 1879258 h 2232492"/>
              <a:gd name="connsiteX44" fmla="*/ 4541231 w 4751431"/>
              <a:gd name="connsiteY44" fmla="*/ 1886830 h 2232492"/>
              <a:gd name="connsiteX45" fmla="*/ 4560472 w 4751431"/>
              <a:gd name="connsiteY45" fmla="*/ 1904832 h 2232492"/>
              <a:gd name="connsiteX46" fmla="*/ 4574379 w 4751431"/>
              <a:gd name="connsiteY46" fmla="*/ 1899403 h 2232492"/>
              <a:gd name="connsiteX47" fmla="*/ 4558948 w 4751431"/>
              <a:gd name="connsiteY47" fmla="*/ 1883306 h 2232492"/>
              <a:gd name="connsiteX48" fmla="*/ 4558948 w 4751431"/>
              <a:gd name="connsiteY48" fmla="*/ 1883401 h 2232492"/>
              <a:gd name="connsiteX49" fmla="*/ 4543660 w 4751431"/>
              <a:gd name="connsiteY49" fmla="*/ 1879258 h 2232492"/>
              <a:gd name="connsiteX50" fmla="*/ 4635398 w 4751431"/>
              <a:gd name="connsiteY50" fmla="*/ 1837658 h 2232492"/>
              <a:gd name="connsiteX51" fmla="*/ 4631909 w 4751431"/>
              <a:gd name="connsiteY51" fmla="*/ 1845587 h 2232492"/>
              <a:gd name="connsiteX52" fmla="*/ 4648769 w 4751431"/>
              <a:gd name="connsiteY52" fmla="*/ 1858827 h 2232492"/>
              <a:gd name="connsiteX53" fmla="*/ 4666390 w 4751431"/>
              <a:gd name="connsiteY53" fmla="*/ 1855493 h 2232492"/>
              <a:gd name="connsiteX54" fmla="*/ 4649531 w 4751431"/>
              <a:gd name="connsiteY54" fmla="*/ 1840730 h 2232492"/>
              <a:gd name="connsiteX55" fmla="*/ 4635398 w 4751431"/>
              <a:gd name="connsiteY55" fmla="*/ 1837658 h 2232492"/>
              <a:gd name="connsiteX56" fmla="*/ 4726422 w 4751431"/>
              <a:gd name="connsiteY56" fmla="*/ 1795748 h 2232492"/>
              <a:gd name="connsiteX57" fmla="*/ 4726017 w 4751431"/>
              <a:gd name="connsiteY57" fmla="*/ 1803582 h 2232492"/>
              <a:gd name="connsiteX58" fmla="*/ 4736672 w 4751431"/>
              <a:gd name="connsiteY58" fmla="*/ 1813333 h 2232492"/>
              <a:gd name="connsiteX59" fmla="*/ 4749939 w 4751431"/>
              <a:gd name="connsiteY59" fmla="*/ 1817804 h 2232492"/>
              <a:gd name="connsiteX60" fmla="*/ 4749939 w 4751431"/>
              <a:gd name="connsiteY60" fmla="*/ 1804584 h 2232492"/>
              <a:gd name="connsiteX61" fmla="*/ 4738971 w 4751431"/>
              <a:gd name="connsiteY61" fmla="*/ 1796724 h 2232492"/>
              <a:gd name="connsiteX62" fmla="*/ 4738971 w 4751431"/>
              <a:gd name="connsiteY62" fmla="*/ 1796629 h 2232492"/>
              <a:gd name="connsiteX63" fmla="*/ 4726422 w 4751431"/>
              <a:gd name="connsiteY63" fmla="*/ 1795748 h 2232492"/>
              <a:gd name="connsiteX64" fmla="*/ 3805044 w 4751431"/>
              <a:gd name="connsiteY64" fmla="*/ 1789961 h 2232492"/>
              <a:gd name="connsiteX65" fmla="*/ 3802282 w 4751431"/>
              <a:gd name="connsiteY65" fmla="*/ 1797581 h 2232492"/>
              <a:gd name="connsiteX66" fmla="*/ 3810378 w 4751431"/>
              <a:gd name="connsiteY66" fmla="*/ 1805868 h 2232492"/>
              <a:gd name="connsiteX67" fmla="*/ 3813617 w 4751431"/>
              <a:gd name="connsiteY67" fmla="*/ 1798248 h 2232492"/>
              <a:gd name="connsiteX68" fmla="*/ 3805044 w 4751431"/>
              <a:gd name="connsiteY68" fmla="*/ 1789961 h 2232492"/>
              <a:gd name="connsiteX69" fmla="*/ 4110701 w 4751431"/>
              <a:gd name="connsiteY69" fmla="*/ 1776685 h 2232492"/>
              <a:gd name="connsiteX70" fmla="*/ 4105177 w 4751431"/>
              <a:gd name="connsiteY70" fmla="*/ 1778912 h 2232492"/>
              <a:gd name="connsiteX71" fmla="*/ 4123275 w 4751431"/>
              <a:gd name="connsiteY71" fmla="*/ 1796819 h 2232492"/>
              <a:gd name="connsiteX72" fmla="*/ 4139372 w 4751431"/>
              <a:gd name="connsiteY72" fmla="*/ 1799772 h 2232492"/>
              <a:gd name="connsiteX73" fmla="*/ 4121655 w 4751431"/>
              <a:gd name="connsiteY73" fmla="*/ 1779102 h 2232492"/>
              <a:gd name="connsiteX74" fmla="*/ 4110701 w 4751431"/>
              <a:gd name="connsiteY74" fmla="*/ 1776685 h 2232492"/>
              <a:gd name="connsiteX75" fmla="*/ 3940395 w 4751431"/>
              <a:gd name="connsiteY75" fmla="*/ 1770721 h 2232492"/>
              <a:gd name="connsiteX76" fmla="*/ 3961064 w 4751431"/>
              <a:gd name="connsiteY76" fmla="*/ 1793676 h 2232492"/>
              <a:gd name="connsiteX77" fmla="*/ 3976209 w 4751431"/>
              <a:gd name="connsiteY77" fmla="*/ 1796343 h 2232492"/>
              <a:gd name="connsiteX78" fmla="*/ 3960683 w 4751431"/>
              <a:gd name="connsiteY78" fmla="*/ 1776150 h 2232492"/>
              <a:gd name="connsiteX79" fmla="*/ 3960683 w 4751431"/>
              <a:gd name="connsiteY79" fmla="*/ 1776055 h 2232492"/>
              <a:gd name="connsiteX80" fmla="*/ 3940395 w 4751431"/>
              <a:gd name="connsiteY80" fmla="*/ 1770721 h 2232492"/>
              <a:gd name="connsiteX81" fmla="*/ 4241575 w 4751431"/>
              <a:gd name="connsiteY81" fmla="*/ 1769578 h 2232492"/>
              <a:gd name="connsiteX82" fmla="*/ 4264911 w 4751431"/>
              <a:gd name="connsiteY82" fmla="*/ 1789295 h 2232492"/>
              <a:gd name="connsiteX83" fmla="*/ 4284342 w 4751431"/>
              <a:gd name="connsiteY83" fmla="*/ 1792057 h 2232492"/>
              <a:gd name="connsiteX84" fmla="*/ 4261101 w 4751431"/>
              <a:gd name="connsiteY84" fmla="*/ 1770721 h 2232492"/>
              <a:gd name="connsiteX85" fmla="*/ 4261196 w 4751431"/>
              <a:gd name="connsiteY85" fmla="*/ 1770721 h 2232492"/>
              <a:gd name="connsiteX86" fmla="*/ 4241575 w 4751431"/>
              <a:gd name="connsiteY86" fmla="*/ 1769578 h 2232492"/>
              <a:gd name="connsiteX87" fmla="*/ 4360662 w 4751431"/>
              <a:gd name="connsiteY87" fmla="*/ 1745685 h 2232492"/>
              <a:gd name="connsiteX88" fmla="*/ 4355090 w 4751431"/>
              <a:gd name="connsiteY88" fmla="*/ 1746861 h 2232492"/>
              <a:gd name="connsiteX89" fmla="*/ 4352161 w 4751431"/>
              <a:gd name="connsiteY89" fmla="*/ 1749766 h 2232492"/>
              <a:gd name="connsiteX90" fmla="*/ 4383212 w 4751431"/>
              <a:gd name="connsiteY90" fmla="*/ 1770721 h 2232492"/>
              <a:gd name="connsiteX91" fmla="*/ 4389213 w 4751431"/>
              <a:gd name="connsiteY91" fmla="*/ 1763577 h 2232492"/>
              <a:gd name="connsiteX92" fmla="*/ 4360733 w 4751431"/>
              <a:gd name="connsiteY92" fmla="*/ 1745670 h 2232492"/>
              <a:gd name="connsiteX93" fmla="*/ 4360638 w 4751431"/>
              <a:gd name="connsiteY93" fmla="*/ 1745670 h 2232492"/>
              <a:gd name="connsiteX94" fmla="*/ 4360662 w 4751431"/>
              <a:gd name="connsiteY94" fmla="*/ 1745685 h 2232492"/>
              <a:gd name="connsiteX95" fmla="*/ 3543964 w 4751431"/>
              <a:gd name="connsiteY95" fmla="*/ 1738812 h 2232492"/>
              <a:gd name="connsiteX96" fmla="*/ 3546060 w 4751431"/>
              <a:gd name="connsiteY96" fmla="*/ 1743193 h 2232492"/>
              <a:gd name="connsiteX97" fmla="*/ 3547488 w 4751431"/>
              <a:gd name="connsiteY97" fmla="*/ 1739955 h 2232492"/>
              <a:gd name="connsiteX98" fmla="*/ 3543964 w 4751431"/>
              <a:gd name="connsiteY98" fmla="*/ 1738812 h 2232492"/>
              <a:gd name="connsiteX99" fmla="*/ 4449768 w 4751431"/>
              <a:gd name="connsiteY99" fmla="*/ 1709499 h 2232492"/>
              <a:gd name="connsiteX100" fmla="*/ 4451888 w 4751431"/>
              <a:gd name="connsiteY100" fmla="*/ 1718619 h 2232492"/>
              <a:gd name="connsiteX101" fmla="*/ 4480082 w 4751431"/>
              <a:gd name="connsiteY101" fmla="*/ 1737574 h 2232492"/>
              <a:gd name="connsiteX102" fmla="*/ 4498846 w 4751431"/>
              <a:gd name="connsiteY102" fmla="*/ 1732811 h 2232492"/>
              <a:gd name="connsiteX103" fmla="*/ 4463508 w 4751431"/>
              <a:gd name="connsiteY103" fmla="*/ 1709666 h 2232492"/>
              <a:gd name="connsiteX104" fmla="*/ 4449768 w 4751431"/>
              <a:gd name="connsiteY104" fmla="*/ 1709499 h 2232492"/>
              <a:gd name="connsiteX105" fmla="*/ 3631594 w 4751431"/>
              <a:gd name="connsiteY105" fmla="*/ 1680804 h 2232492"/>
              <a:gd name="connsiteX106" fmla="*/ 3628451 w 4751431"/>
              <a:gd name="connsiteY106" fmla="*/ 1687472 h 2232492"/>
              <a:gd name="connsiteX107" fmla="*/ 3628546 w 4751431"/>
              <a:gd name="connsiteY107" fmla="*/ 1687472 h 2232492"/>
              <a:gd name="connsiteX108" fmla="*/ 3639309 w 4751431"/>
              <a:gd name="connsiteY108" fmla="*/ 1700331 h 2232492"/>
              <a:gd name="connsiteX109" fmla="*/ 3643786 w 4751431"/>
              <a:gd name="connsiteY109" fmla="*/ 1691567 h 2232492"/>
              <a:gd name="connsiteX110" fmla="*/ 3631594 w 4751431"/>
              <a:gd name="connsiteY110" fmla="*/ 1680804 h 2232492"/>
              <a:gd name="connsiteX111" fmla="*/ 4543875 w 4751431"/>
              <a:gd name="connsiteY111" fmla="*/ 1680328 h 2232492"/>
              <a:gd name="connsiteX112" fmla="*/ 4543137 w 4751431"/>
              <a:gd name="connsiteY112" fmla="*/ 1688329 h 2232492"/>
              <a:gd name="connsiteX113" fmla="*/ 4579808 w 4751431"/>
              <a:gd name="connsiteY113" fmla="*/ 1710046 h 2232492"/>
              <a:gd name="connsiteX114" fmla="*/ 4594000 w 4751431"/>
              <a:gd name="connsiteY114" fmla="*/ 1701855 h 2232492"/>
              <a:gd name="connsiteX115" fmla="*/ 4558091 w 4751431"/>
              <a:gd name="connsiteY115" fmla="*/ 1680899 h 2232492"/>
              <a:gd name="connsiteX116" fmla="*/ 4558186 w 4751431"/>
              <a:gd name="connsiteY116" fmla="*/ 1680899 h 2232492"/>
              <a:gd name="connsiteX117" fmla="*/ 4543875 w 4751431"/>
              <a:gd name="connsiteY117" fmla="*/ 1680328 h 2232492"/>
              <a:gd name="connsiteX118" fmla="*/ 3377658 w 4751431"/>
              <a:gd name="connsiteY118" fmla="*/ 1665850 h 2232492"/>
              <a:gd name="connsiteX119" fmla="*/ 3376324 w 4751431"/>
              <a:gd name="connsiteY119" fmla="*/ 1669184 h 2232492"/>
              <a:gd name="connsiteX120" fmla="*/ 3379848 w 4751431"/>
              <a:gd name="connsiteY120" fmla="*/ 1670041 h 2232492"/>
              <a:gd name="connsiteX121" fmla="*/ 3377658 w 4751431"/>
              <a:gd name="connsiteY121" fmla="*/ 1665850 h 2232492"/>
              <a:gd name="connsiteX122" fmla="*/ 4618955 w 4751431"/>
              <a:gd name="connsiteY122" fmla="*/ 1642800 h 2232492"/>
              <a:gd name="connsiteX123" fmla="*/ 4612574 w 4751431"/>
              <a:gd name="connsiteY123" fmla="*/ 1654040 h 2232492"/>
              <a:gd name="connsiteX124" fmla="*/ 4655245 w 4751431"/>
              <a:gd name="connsiteY124" fmla="*/ 1674233 h 2232492"/>
              <a:gd name="connsiteX125" fmla="*/ 4660008 w 4751431"/>
              <a:gd name="connsiteY125" fmla="*/ 1660421 h 2232492"/>
              <a:gd name="connsiteX126" fmla="*/ 4618955 w 4751431"/>
              <a:gd name="connsiteY126" fmla="*/ 1642800 h 2232492"/>
              <a:gd name="connsiteX127" fmla="*/ 3705508 w 4751431"/>
              <a:gd name="connsiteY127" fmla="*/ 1633465 h 2232492"/>
              <a:gd name="connsiteX128" fmla="*/ 3699603 w 4751431"/>
              <a:gd name="connsiteY128" fmla="*/ 1641085 h 2232492"/>
              <a:gd name="connsiteX129" fmla="*/ 3707128 w 4751431"/>
              <a:gd name="connsiteY129" fmla="*/ 1651563 h 2232492"/>
              <a:gd name="connsiteX130" fmla="*/ 3716367 w 4751431"/>
              <a:gd name="connsiteY130" fmla="*/ 1648324 h 2232492"/>
              <a:gd name="connsiteX131" fmla="*/ 3705508 w 4751431"/>
              <a:gd name="connsiteY131" fmla="*/ 1633465 h 2232492"/>
              <a:gd name="connsiteX132" fmla="*/ 3208208 w 4751431"/>
              <a:gd name="connsiteY132" fmla="*/ 1605843 h 2232492"/>
              <a:gd name="connsiteX133" fmla="*/ 3210494 w 4751431"/>
              <a:gd name="connsiteY133" fmla="*/ 1609939 h 2232492"/>
              <a:gd name="connsiteX134" fmla="*/ 3211732 w 4751431"/>
              <a:gd name="connsiteY134" fmla="*/ 1606510 h 2232492"/>
              <a:gd name="connsiteX135" fmla="*/ 3208208 w 4751431"/>
              <a:gd name="connsiteY135" fmla="*/ 1605843 h 2232492"/>
              <a:gd name="connsiteX136" fmla="*/ 3920238 w 4751431"/>
              <a:gd name="connsiteY136" fmla="*/ 1603795 h 2232492"/>
              <a:gd name="connsiteX137" fmla="*/ 3923917 w 4751431"/>
              <a:gd name="connsiteY137" fmla="*/ 1613177 h 2232492"/>
              <a:gd name="connsiteX138" fmla="*/ 3946205 w 4751431"/>
              <a:gd name="connsiteY138" fmla="*/ 1629750 h 2232492"/>
              <a:gd name="connsiteX139" fmla="*/ 3959255 w 4751431"/>
              <a:gd name="connsiteY139" fmla="*/ 1623845 h 2232492"/>
              <a:gd name="connsiteX140" fmla="*/ 3933632 w 4751431"/>
              <a:gd name="connsiteY140" fmla="*/ 1606414 h 2232492"/>
              <a:gd name="connsiteX141" fmla="*/ 3920238 w 4751431"/>
              <a:gd name="connsiteY141" fmla="*/ 1603795 h 2232492"/>
              <a:gd name="connsiteX142" fmla="*/ 4047658 w 4751431"/>
              <a:gd name="connsiteY142" fmla="*/ 1603569 h 2232492"/>
              <a:gd name="connsiteX143" fmla="*/ 4041931 w 4751431"/>
              <a:gd name="connsiteY143" fmla="*/ 1606986 h 2232492"/>
              <a:gd name="connsiteX144" fmla="*/ 4068315 w 4751431"/>
              <a:gd name="connsiteY144" fmla="*/ 1628703 h 2232492"/>
              <a:gd name="connsiteX145" fmla="*/ 4086413 w 4751431"/>
              <a:gd name="connsiteY145" fmla="*/ 1631751 h 2232492"/>
              <a:gd name="connsiteX146" fmla="*/ 4063934 w 4751431"/>
              <a:gd name="connsiteY146" fmla="*/ 1610129 h 2232492"/>
              <a:gd name="connsiteX147" fmla="*/ 4064029 w 4751431"/>
              <a:gd name="connsiteY147" fmla="*/ 1610225 h 2232492"/>
              <a:gd name="connsiteX148" fmla="*/ 4047658 w 4751431"/>
              <a:gd name="connsiteY148" fmla="*/ 1603569 h 2232492"/>
              <a:gd name="connsiteX149" fmla="*/ 4176805 w 4751431"/>
              <a:gd name="connsiteY149" fmla="*/ 1602795 h 2232492"/>
              <a:gd name="connsiteX150" fmla="*/ 4162899 w 4751431"/>
              <a:gd name="connsiteY150" fmla="*/ 1606129 h 2232492"/>
              <a:gd name="connsiteX151" fmla="*/ 4197760 w 4751431"/>
              <a:gd name="connsiteY151" fmla="*/ 1632036 h 2232492"/>
              <a:gd name="connsiteX152" fmla="*/ 4214429 w 4751431"/>
              <a:gd name="connsiteY152" fmla="*/ 1627274 h 2232492"/>
              <a:gd name="connsiteX153" fmla="*/ 4176805 w 4751431"/>
              <a:gd name="connsiteY153" fmla="*/ 1602795 h 2232492"/>
              <a:gd name="connsiteX154" fmla="*/ 3462621 w 4751431"/>
              <a:gd name="connsiteY154" fmla="*/ 1602128 h 2232492"/>
              <a:gd name="connsiteX155" fmla="*/ 3459192 w 4751431"/>
              <a:gd name="connsiteY155" fmla="*/ 1613082 h 2232492"/>
              <a:gd name="connsiteX156" fmla="*/ 3469669 w 4751431"/>
              <a:gd name="connsiteY156" fmla="*/ 1621560 h 2232492"/>
              <a:gd name="connsiteX157" fmla="*/ 3470622 w 4751431"/>
              <a:gd name="connsiteY157" fmla="*/ 1608605 h 2232492"/>
              <a:gd name="connsiteX158" fmla="*/ 3462621 w 4751431"/>
              <a:gd name="connsiteY158" fmla="*/ 1602128 h 2232492"/>
              <a:gd name="connsiteX159" fmla="*/ 3775351 w 4751431"/>
              <a:gd name="connsiteY159" fmla="*/ 1599057 h 2232492"/>
              <a:gd name="connsiteX160" fmla="*/ 3764087 w 4751431"/>
              <a:gd name="connsiteY160" fmla="*/ 1601367 h 2232492"/>
              <a:gd name="connsiteX161" fmla="*/ 3785423 w 4751431"/>
              <a:gd name="connsiteY161" fmla="*/ 1618511 h 2232492"/>
              <a:gd name="connsiteX162" fmla="*/ 3801997 w 4751431"/>
              <a:gd name="connsiteY162" fmla="*/ 1620321 h 2232492"/>
              <a:gd name="connsiteX163" fmla="*/ 3783042 w 4751431"/>
              <a:gd name="connsiteY163" fmla="*/ 1600890 h 2232492"/>
              <a:gd name="connsiteX164" fmla="*/ 3775351 w 4751431"/>
              <a:gd name="connsiteY164" fmla="*/ 1599057 h 2232492"/>
              <a:gd name="connsiteX165" fmla="*/ 4686012 w 4751431"/>
              <a:gd name="connsiteY165" fmla="*/ 1598413 h 2232492"/>
              <a:gd name="connsiteX166" fmla="*/ 4686012 w 4751431"/>
              <a:gd name="connsiteY166" fmla="*/ 1598508 h 2232492"/>
              <a:gd name="connsiteX167" fmla="*/ 4677154 w 4751431"/>
              <a:gd name="connsiteY167" fmla="*/ 1609938 h 2232492"/>
              <a:gd name="connsiteX168" fmla="*/ 4719540 w 4751431"/>
              <a:gd name="connsiteY168" fmla="*/ 1628417 h 2232492"/>
              <a:gd name="connsiteX169" fmla="*/ 4727446 w 4751431"/>
              <a:gd name="connsiteY169" fmla="*/ 1616130 h 2232492"/>
              <a:gd name="connsiteX170" fmla="*/ 4686012 w 4751431"/>
              <a:gd name="connsiteY170" fmla="*/ 1598413 h 2232492"/>
              <a:gd name="connsiteX171" fmla="*/ 4272377 w 4751431"/>
              <a:gd name="connsiteY171" fmla="*/ 1591079 h 2232492"/>
              <a:gd name="connsiteX172" fmla="*/ 4270626 w 4751431"/>
              <a:gd name="connsiteY172" fmla="*/ 1597937 h 2232492"/>
              <a:gd name="connsiteX173" fmla="*/ 4309107 w 4751431"/>
              <a:gd name="connsiteY173" fmla="*/ 1622797 h 2232492"/>
              <a:gd name="connsiteX174" fmla="*/ 4325871 w 4751431"/>
              <a:gd name="connsiteY174" fmla="*/ 1617844 h 2232492"/>
              <a:gd name="connsiteX175" fmla="*/ 4288247 w 4751431"/>
              <a:gd name="connsiteY175" fmla="*/ 1593841 h 2232492"/>
              <a:gd name="connsiteX176" fmla="*/ 4288343 w 4751431"/>
              <a:gd name="connsiteY176" fmla="*/ 1593936 h 2232492"/>
              <a:gd name="connsiteX177" fmla="*/ 4272377 w 4751431"/>
              <a:gd name="connsiteY177" fmla="*/ 1591079 h 2232492"/>
              <a:gd name="connsiteX178" fmla="*/ 4749939 w 4751431"/>
              <a:gd name="connsiteY178" fmla="*/ 1560735 h 2232492"/>
              <a:gd name="connsiteX179" fmla="*/ 4738113 w 4751431"/>
              <a:gd name="connsiteY179" fmla="*/ 1562802 h 2232492"/>
              <a:gd name="connsiteX180" fmla="*/ 4744399 w 4751431"/>
              <a:gd name="connsiteY180" fmla="*/ 1572600 h 2232492"/>
              <a:gd name="connsiteX181" fmla="*/ 4749939 w 4751431"/>
              <a:gd name="connsiteY181" fmla="*/ 1574773 h 2232492"/>
              <a:gd name="connsiteX182" fmla="*/ 4343076 w 4751431"/>
              <a:gd name="connsiteY182" fmla="*/ 1560194 h 2232492"/>
              <a:gd name="connsiteX183" fmla="*/ 4341778 w 4751431"/>
              <a:gd name="connsiteY183" fmla="*/ 1568505 h 2232492"/>
              <a:gd name="connsiteX184" fmla="*/ 4379116 w 4751431"/>
              <a:gd name="connsiteY184" fmla="*/ 1591364 h 2232492"/>
              <a:gd name="connsiteX185" fmla="*/ 4399880 w 4751431"/>
              <a:gd name="connsiteY185" fmla="*/ 1586792 h 2232492"/>
              <a:gd name="connsiteX186" fmla="*/ 4363019 w 4751431"/>
              <a:gd name="connsiteY186" fmla="*/ 1564313 h 2232492"/>
              <a:gd name="connsiteX187" fmla="*/ 4343076 w 4751431"/>
              <a:gd name="connsiteY187" fmla="*/ 1560194 h 2232492"/>
              <a:gd name="connsiteX188" fmla="*/ 3529010 w 4751431"/>
              <a:gd name="connsiteY188" fmla="*/ 1548407 h 2232492"/>
              <a:gd name="connsiteX189" fmla="*/ 3527105 w 4751431"/>
              <a:gd name="connsiteY189" fmla="*/ 1556027 h 2232492"/>
              <a:gd name="connsiteX190" fmla="*/ 3539107 w 4751431"/>
              <a:gd name="connsiteY190" fmla="*/ 1583649 h 2232492"/>
              <a:gd name="connsiteX191" fmla="*/ 3543298 w 4751431"/>
              <a:gd name="connsiteY191" fmla="*/ 1557837 h 2232492"/>
              <a:gd name="connsiteX192" fmla="*/ 3529010 w 4751431"/>
              <a:gd name="connsiteY192" fmla="*/ 1548407 h 2232492"/>
              <a:gd name="connsiteX193" fmla="*/ 4425634 w 4751431"/>
              <a:gd name="connsiteY193" fmla="*/ 1541323 h 2232492"/>
              <a:gd name="connsiteX194" fmla="*/ 4430836 w 4751431"/>
              <a:gd name="connsiteY194" fmla="*/ 1552217 h 2232492"/>
              <a:gd name="connsiteX195" fmla="*/ 4473509 w 4751431"/>
              <a:gd name="connsiteY195" fmla="*/ 1572315 h 2232492"/>
              <a:gd name="connsiteX196" fmla="*/ 4483510 w 4751431"/>
              <a:gd name="connsiteY196" fmla="*/ 1562600 h 2232492"/>
              <a:gd name="connsiteX197" fmla="*/ 4439981 w 4751431"/>
              <a:gd name="connsiteY197" fmla="*/ 1541359 h 2232492"/>
              <a:gd name="connsiteX198" fmla="*/ 4440076 w 4751431"/>
              <a:gd name="connsiteY198" fmla="*/ 1541359 h 2232492"/>
              <a:gd name="connsiteX199" fmla="*/ 4425634 w 4751431"/>
              <a:gd name="connsiteY199" fmla="*/ 1541323 h 2232492"/>
              <a:gd name="connsiteX200" fmla="*/ 3038091 w 4751431"/>
              <a:gd name="connsiteY200" fmla="*/ 1536881 h 2232492"/>
              <a:gd name="connsiteX201" fmla="*/ 3035329 w 4751431"/>
              <a:gd name="connsiteY201" fmla="*/ 1545739 h 2232492"/>
              <a:gd name="connsiteX202" fmla="*/ 3043806 w 4751431"/>
              <a:gd name="connsiteY202" fmla="*/ 1551264 h 2232492"/>
              <a:gd name="connsiteX203" fmla="*/ 3046187 w 4751431"/>
              <a:gd name="connsiteY203" fmla="*/ 1542501 h 2232492"/>
              <a:gd name="connsiteX204" fmla="*/ 3038091 w 4751431"/>
              <a:gd name="connsiteY204" fmla="*/ 1536881 h 2232492"/>
              <a:gd name="connsiteX205" fmla="*/ 3287742 w 4751431"/>
              <a:gd name="connsiteY205" fmla="*/ 1523356 h 2232492"/>
              <a:gd name="connsiteX206" fmla="*/ 3285551 w 4751431"/>
              <a:gd name="connsiteY206" fmla="*/ 1531166 h 2232492"/>
              <a:gd name="connsiteX207" fmla="*/ 3295552 w 4751431"/>
              <a:gd name="connsiteY207" fmla="*/ 1556979 h 2232492"/>
              <a:gd name="connsiteX208" fmla="*/ 3300791 w 4751431"/>
              <a:gd name="connsiteY208" fmla="*/ 1531071 h 2232492"/>
              <a:gd name="connsiteX209" fmla="*/ 3287742 w 4751431"/>
              <a:gd name="connsiteY209" fmla="*/ 1523356 h 2232492"/>
              <a:gd name="connsiteX210" fmla="*/ 4502787 w 4751431"/>
              <a:gd name="connsiteY210" fmla="*/ 1516498 h 2232492"/>
              <a:gd name="connsiteX211" fmla="*/ 4506275 w 4751431"/>
              <a:gd name="connsiteY211" fmla="*/ 1526880 h 2232492"/>
              <a:gd name="connsiteX212" fmla="*/ 4547614 w 4751431"/>
              <a:gd name="connsiteY212" fmla="*/ 1545644 h 2232492"/>
              <a:gd name="connsiteX213" fmla="*/ 4561711 w 4751431"/>
              <a:gd name="connsiteY213" fmla="*/ 1537739 h 2232492"/>
              <a:gd name="connsiteX214" fmla="*/ 4561711 w 4751431"/>
              <a:gd name="connsiteY214" fmla="*/ 1537644 h 2232492"/>
              <a:gd name="connsiteX215" fmla="*/ 4519229 w 4751431"/>
              <a:gd name="connsiteY215" fmla="*/ 1517260 h 2232492"/>
              <a:gd name="connsiteX216" fmla="*/ 4502787 w 4751431"/>
              <a:gd name="connsiteY216" fmla="*/ 1516498 h 2232492"/>
              <a:gd name="connsiteX217" fmla="*/ 3601591 w 4751431"/>
              <a:gd name="connsiteY217" fmla="*/ 1495924 h 2232492"/>
              <a:gd name="connsiteX218" fmla="*/ 3601686 w 4751431"/>
              <a:gd name="connsiteY218" fmla="*/ 1496019 h 2232492"/>
              <a:gd name="connsiteX219" fmla="*/ 3593780 w 4751431"/>
              <a:gd name="connsiteY219" fmla="*/ 1501449 h 2232492"/>
              <a:gd name="connsiteX220" fmla="*/ 3608544 w 4751431"/>
              <a:gd name="connsiteY220" fmla="*/ 1515927 h 2232492"/>
              <a:gd name="connsiteX221" fmla="*/ 3616640 w 4751431"/>
              <a:gd name="connsiteY221" fmla="*/ 1512879 h 2232492"/>
              <a:gd name="connsiteX222" fmla="*/ 3601591 w 4751431"/>
              <a:gd name="connsiteY222" fmla="*/ 1495924 h 2232492"/>
              <a:gd name="connsiteX223" fmla="*/ 2458114 w 4751431"/>
              <a:gd name="connsiteY223" fmla="*/ 1495639 h 2232492"/>
              <a:gd name="connsiteX224" fmla="*/ 2454971 w 4751431"/>
              <a:gd name="connsiteY224" fmla="*/ 1496687 h 2232492"/>
              <a:gd name="connsiteX225" fmla="*/ 2458019 w 4751431"/>
              <a:gd name="connsiteY225" fmla="*/ 1500116 h 2232492"/>
              <a:gd name="connsiteX226" fmla="*/ 2458114 w 4751431"/>
              <a:gd name="connsiteY226" fmla="*/ 1495639 h 2232492"/>
              <a:gd name="connsiteX227" fmla="*/ 2869214 w 4751431"/>
              <a:gd name="connsiteY227" fmla="*/ 1493733 h 2232492"/>
              <a:gd name="connsiteX228" fmla="*/ 2867023 w 4751431"/>
              <a:gd name="connsiteY228" fmla="*/ 1502591 h 2232492"/>
              <a:gd name="connsiteX229" fmla="*/ 2875405 w 4751431"/>
              <a:gd name="connsiteY229" fmla="*/ 1508592 h 2232492"/>
              <a:gd name="connsiteX230" fmla="*/ 2877405 w 4751431"/>
              <a:gd name="connsiteY230" fmla="*/ 1499162 h 2232492"/>
              <a:gd name="connsiteX231" fmla="*/ 2869214 w 4751431"/>
              <a:gd name="connsiteY231" fmla="*/ 1493828 h 2232492"/>
              <a:gd name="connsiteX232" fmla="*/ 4558473 w 4751431"/>
              <a:gd name="connsiteY232" fmla="*/ 1478398 h 2232492"/>
              <a:gd name="connsiteX233" fmla="*/ 4554186 w 4751431"/>
              <a:gd name="connsiteY233" fmla="*/ 1489828 h 2232492"/>
              <a:gd name="connsiteX234" fmla="*/ 4598287 w 4751431"/>
              <a:gd name="connsiteY234" fmla="*/ 1507354 h 2232492"/>
              <a:gd name="connsiteX235" fmla="*/ 4598382 w 4751431"/>
              <a:gd name="connsiteY235" fmla="*/ 1507259 h 2232492"/>
              <a:gd name="connsiteX236" fmla="*/ 4607526 w 4751431"/>
              <a:gd name="connsiteY236" fmla="*/ 1497544 h 2232492"/>
              <a:gd name="connsiteX237" fmla="*/ 4558473 w 4751431"/>
              <a:gd name="connsiteY237" fmla="*/ 1478398 h 2232492"/>
              <a:gd name="connsiteX238" fmla="*/ 3370324 w 4751431"/>
              <a:gd name="connsiteY238" fmla="*/ 1469826 h 2232492"/>
              <a:gd name="connsiteX239" fmla="*/ 3362513 w 4751431"/>
              <a:gd name="connsiteY239" fmla="*/ 1474684 h 2232492"/>
              <a:gd name="connsiteX240" fmla="*/ 3372324 w 4751431"/>
              <a:gd name="connsiteY240" fmla="*/ 1487638 h 2232492"/>
              <a:gd name="connsiteX241" fmla="*/ 3390517 w 4751431"/>
              <a:gd name="connsiteY241" fmla="*/ 1482780 h 2232492"/>
              <a:gd name="connsiteX242" fmla="*/ 3370324 w 4751431"/>
              <a:gd name="connsiteY242" fmla="*/ 1469826 h 2232492"/>
              <a:gd name="connsiteX243" fmla="*/ 3118101 w 4751431"/>
              <a:gd name="connsiteY243" fmla="*/ 1466968 h 2232492"/>
              <a:gd name="connsiteX244" fmla="*/ 3117053 w 4751431"/>
              <a:gd name="connsiteY244" fmla="*/ 1480303 h 2232492"/>
              <a:gd name="connsiteX245" fmla="*/ 3125435 w 4751431"/>
              <a:gd name="connsiteY245" fmla="*/ 1486304 h 2232492"/>
              <a:gd name="connsiteX246" fmla="*/ 3144676 w 4751431"/>
              <a:gd name="connsiteY246" fmla="*/ 1483541 h 2232492"/>
              <a:gd name="connsiteX247" fmla="*/ 3118101 w 4751431"/>
              <a:gd name="connsiteY247" fmla="*/ 1466968 h 2232492"/>
              <a:gd name="connsiteX248" fmla="*/ 3664241 w 4751431"/>
              <a:gd name="connsiteY248" fmla="*/ 1462575 h 2232492"/>
              <a:gd name="connsiteX249" fmla="*/ 3663788 w 4751431"/>
              <a:gd name="connsiteY249" fmla="*/ 1470778 h 2232492"/>
              <a:gd name="connsiteX250" fmla="*/ 3675123 w 4751431"/>
              <a:gd name="connsiteY250" fmla="*/ 1482875 h 2232492"/>
              <a:gd name="connsiteX251" fmla="*/ 3684553 w 4751431"/>
              <a:gd name="connsiteY251" fmla="*/ 1479732 h 2232492"/>
              <a:gd name="connsiteX252" fmla="*/ 3672837 w 4751431"/>
              <a:gd name="connsiteY252" fmla="*/ 1465730 h 2232492"/>
              <a:gd name="connsiteX253" fmla="*/ 3664241 w 4751431"/>
              <a:gd name="connsiteY253" fmla="*/ 1462575 h 2232492"/>
              <a:gd name="connsiteX254" fmla="*/ 2284854 w 4751431"/>
              <a:gd name="connsiteY254" fmla="*/ 1460206 h 2232492"/>
              <a:gd name="connsiteX255" fmla="*/ 2282854 w 4751431"/>
              <a:gd name="connsiteY255" fmla="*/ 1463349 h 2232492"/>
              <a:gd name="connsiteX256" fmla="*/ 2282949 w 4751431"/>
              <a:gd name="connsiteY256" fmla="*/ 1463349 h 2232492"/>
              <a:gd name="connsiteX257" fmla="*/ 2286569 w 4751431"/>
              <a:gd name="connsiteY257" fmla="*/ 1464587 h 2232492"/>
              <a:gd name="connsiteX258" fmla="*/ 2284854 w 4751431"/>
              <a:gd name="connsiteY258" fmla="*/ 1460206 h 2232492"/>
              <a:gd name="connsiteX259" fmla="*/ 3967434 w 4751431"/>
              <a:gd name="connsiteY259" fmla="*/ 1457979 h 2232492"/>
              <a:gd name="connsiteX260" fmla="*/ 3968494 w 4751431"/>
              <a:gd name="connsiteY260" fmla="*/ 1465825 h 2232492"/>
              <a:gd name="connsiteX261" fmla="*/ 4010023 w 4751431"/>
              <a:gd name="connsiteY261" fmla="*/ 1492971 h 2232492"/>
              <a:gd name="connsiteX262" fmla="*/ 4025072 w 4751431"/>
              <a:gd name="connsiteY262" fmla="*/ 1486971 h 2232492"/>
              <a:gd name="connsiteX263" fmla="*/ 3982019 w 4751431"/>
              <a:gd name="connsiteY263" fmla="*/ 1460777 h 2232492"/>
              <a:gd name="connsiteX264" fmla="*/ 3967434 w 4751431"/>
              <a:gd name="connsiteY264" fmla="*/ 1457979 h 2232492"/>
              <a:gd name="connsiteX265" fmla="*/ 4061672 w 4751431"/>
              <a:gd name="connsiteY265" fmla="*/ 1454884 h 2232492"/>
              <a:gd name="connsiteX266" fmla="*/ 4058791 w 4751431"/>
              <a:gd name="connsiteY266" fmla="*/ 1459444 h 2232492"/>
              <a:gd name="connsiteX267" fmla="*/ 4103177 w 4751431"/>
              <a:gd name="connsiteY267" fmla="*/ 1489067 h 2232492"/>
              <a:gd name="connsiteX268" fmla="*/ 4124228 w 4751431"/>
              <a:gd name="connsiteY268" fmla="*/ 1489067 h 2232492"/>
              <a:gd name="connsiteX269" fmla="*/ 4080032 w 4751431"/>
              <a:gd name="connsiteY269" fmla="*/ 1459825 h 2232492"/>
              <a:gd name="connsiteX270" fmla="*/ 4080127 w 4751431"/>
              <a:gd name="connsiteY270" fmla="*/ 1459825 h 2232492"/>
              <a:gd name="connsiteX271" fmla="*/ 4061672 w 4751431"/>
              <a:gd name="connsiteY271" fmla="*/ 1454884 h 2232492"/>
              <a:gd name="connsiteX272" fmla="*/ 4158172 w 4751431"/>
              <a:gd name="connsiteY272" fmla="*/ 1453097 h 2232492"/>
              <a:gd name="connsiteX273" fmla="*/ 4161851 w 4751431"/>
              <a:gd name="connsiteY273" fmla="*/ 1461634 h 2232492"/>
              <a:gd name="connsiteX274" fmla="*/ 4207666 w 4751431"/>
              <a:gd name="connsiteY274" fmla="*/ 1487066 h 2232492"/>
              <a:gd name="connsiteX275" fmla="*/ 4220334 w 4751431"/>
              <a:gd name="connsiteY275" fmla="*/ 1480494 h 2232492"/>
              <a:gd name="connsiteX276" fmla="*/ 4174709 w 4751431"/>
              <a:gd name="connsiteY276" fmla="*/ 1455348 h 2232492"/>
              <a:gd name="connsiteX277" fmla="*/ 4158172 w 4751431"/>
              <a:gd name="connsiteY277" fmla="*/ 1453097 h 2232492"/>
              <a:gd name="connsiteX278" fmla="*/ 4613158 w 4751431"/>
              <a:gd name="connsiteY278" fmla="*/ 1450514 h 2232492"/>
              <a:gd name="connsiteX279" fmla="*/ 4618861 w 4751431"/>
              <a:gd name="connsiteY279" fmla="*/ 1461063 h 2232492"/>
              <a:gd name="connsiteX280" fmla="*/ 4657913 w 4751431"/>
              <a:gd name="connsiteY280" fmla="*/ 1476017 h 2232492"/>
              <a:gd name="connsiteX281" fmla="*/ 4672010 w 4751431"/>
              <a:gd name="connsiteY281" fmla="*/ 1466778 h 2232492"/>
              <a:gd name="connsiteX282" fmla="*/ 4631529 w 4751431"/>
              <a:gd name="connsiteY282" fmla="*/ 1450680 h 2232492"/>
              <a:gd name="connsiteX283" fmla="*/ 4613158 w 4751431"/>
              <a:gd name="connsiteY283" fmla="*/ 1450514 h 2232492"/>
              <a:gd name="connsiteX284" fmla="*/ 3846062 w 4751431"/>
              <a:gd name="connsiteY284" fmla="*/ 1443572 h 2232492"/>
              <a:gd name="connsiteX285" fmla="*/ 3841716 w 4751431"/>
              <a:gd name="connsiteY285" fmla="*/ 1448013 h 2232492"/>
              <a:gd name="connsiteX286" fmla="*/ 3880102 w 4751431"/>
              <a:gd name="connsiteY286" fmla="*/ 1478303 h 2232492"/>
              <a:gd name="connsiteX287" fmla="*/ 3903438 w 4751431"/>
              <a:gd name="connsiteY287" fmla="*/ 1480208 h 2232492"/>
              <a:gd name="connsiteX288" fmla="*/ 3866576 w 4751431"/>
              <a:gd name="connsiteY288" fmla="*/ 1451633 h 2232492"/>
              <a:gd name="connsiteX289" fmla="*/ 3866481 w 4751431"/>
              <a:gd name="connsiteY289" fmla="*/ 1451633 h 2232492"/>
              <a:gd name="connsiteX290" fmla="*/ 3846062 w 4751431"/>
              <a:gd name="connsiteY290" fmla="*/ 1443572 h 2232492"/>
              <a:gd name="connsiteX291" fmla="*/ 2695449 w 4751431"/>
              <a:gd name="connsiteY291" fmla="*/ 1441865 h 2232492"/>
              <a:gd name="connsiteX292" fmla="*/ 2693096 w 4751431"/>
              <a:gd name="connsiteY292" fmla="*/ 1453157 h 2232492"/>
              <a:gd name="connsiteX293" fmla="*/ 2705383 w 4751431"/>
              <a:gd name="connsiteY293" fmla="*/ 1458015 h 2232492"/>
              <a:gd name="connsiteX294" fmla="*/ 2707288 w 4751431"/>
              <a:gd name="connsiteY294" fmla="*/ 1449442 h 2232492"/>
              <a:gd name="connsiteX295" fmla="*/ 2695477 w 4751431"/>
              <a:gd name="connsiteY295" fmla="*/ 1441727 h 2232492"/>
              <a:gd name="connsiteX296" fmla="*/ 2695382 w 4751431"/>
              <a:gd name="connsiteY296" fmla="*/ 1441822 h 2232492"/>
              <a:gd name="connsiteX297" fmla="*/ 2695449 w 4751431"/>
              <a:gd name="connsiteY297" fmla="*/ 1441865 h 2232492"/>
              <a:gd name="connsiteX298" fmla="*/ 4238123 w 4751431"/>
              <a:gd name="connsiteY298" fmla="*/ 1435751 h 2232492"/>
              <a:gd name="connsiteX299" fmla="*/ 4242814 w 4751431"/>
              <a:gd name="connsiteY299" fmla="*/ 1445442 h 2232492"/>
              <a:gd name="connsiteX300" fmla="*/ 4293010 w 4751431"/>
              <a:gd name="connsiteY300" fmla="*/ 1470397 h 2232492"/>
              <a:gd name="connsiteX301" fmla="*/ 4302726 w 4751431"/>
              <a:gd name="connsiteY301" fmla="*/ 1463254 h 2232492"/>
              <a:gd name="connsiteX302" fmla="*/ 4259482 w 4751431"/>
              <a:gd name="connsiteY302" fmla="*/ 1440013 h 2232492"/>
              <a:gd name="connsiteX303" fmla="*/ 4259578 w 4751431"/>
              <a:gd name="connsiteY303" fmla="*/ 1439917 h 2232492"/>
              <a:gd name="connsiteX304" fmla="*/ 4238123 w 4751431"/>
              <a:gd name="connsiteY304" fmla="*/ 1435751 h 2232492"/>
              <a:gd name="connsiteX305" fmla="*/ 3718201 w 4751431"/>
              <a:gd name="connsiteY305" fmla="*/ 1433583 h 2232492"/>
              <a:gd name="connsiteX306" fmla="*/ 3713128 w 4751431"/>
              <a:gd name="connsiteY306" fmla="*/ 1436869 h 2232492"/>
              <a:gd name="connsiteX307" fmla="*/ 3739798 w 4751431"/>
              <a:gd name="connsiteY307" fmla="*/ 1459443 h 2232492"/>
              <a:gd name="connsiteX308" fmla="*/ 3758848 w 4751431"/>
              <a:gd name="connsiteY308" fmla="*/ 1464587 h 2232492"/>
              <a:gd name="connsiteX309" fmla="*/ 3735036 w 4751431"/>
              <a:gd name="connsiteY309" fmla="*/ 1441631 h 2232492"/>
              <a:gd name="connsiteX310" fmla="*/ 3735131 w 4751431"/>
              <a:gd name="connsiteY310" fmla="*/ 1441727 h 2232492"/>
              <a:gd name="connsiteX311" fmla="*/ 3718201 w 4751431"/>
              <a:gd name="connsiteY311" fmla="*/ 1433583 h 2232492"/>
              <a:gd name="connsiteX312" fmla="*/ 2950080 w 4751431"/>
              <a:gd name="connsiteY312" fmla="*/ 1420963 h 2232492"/>
              <a:gd name="connsiteX313" fmla="*/ 2931030 w 4751431"/>
              <a:gd name="connsiteY313" fmla="*/ 1424678 h 2232492"/>
              <a:gd name="connsiteX314" fmla="*/ 2957700 w 4751431"/>
              <a:gd name="connsiteY314" fmla="*/ 1440108 h 2232492"/>
              <a:gd name="connsiteX315" fmla="*/ 2958557 w 4751431"/>
              <a:gd name="connsiteY315" fmla="*/ 1426583 h 2232492"/>
              <a:gd name="connsiteX316" fmla="*/ 2950080 w 4751431"/>
              <a:gd name="connsiteY316" fmla="*/ 1420963 h 2232492"/>
              <a:gd name="connsiteX317" fmla="*/ 4690012 w 4751431"/>
              <a:gd name="connsiteY317" fmla="*/ 1420010 h 2232492"/>
              <a:gd name="connsiteX318" fmla="*/ 4678772 w 4751431"/>
              <a:gd name="connsiteY318" fmla="*/ 1429535 h 2232492"/>
              <a:gd name="connsiteX319" fmla="*/ 4724683 w 4751431"/>
              <a:gd name="connsiteY319" fmla="*/ 1444775 h 2232492"/>
              <a:gd name="connsiteX320" fmla="*/ 4730207 w 4751431"/>
              <a:gd name="connsiteY320" fmla="*/ 1432868 h 2232492"/>
              <a:gd name="connsiteX321" fmla="*/ 4690012 w 4751431"/>
              <a:gd name="connsiteY321" fmla="*/ 1420010 h 2232492"/>
              <a:gd name="connsiteX322" fmla="*/ 4315108 w 4751431"/>
              <a:gd name="connsiteY322" fmla="*/ 1419438 h 2232492"/>
              <a:gd name="connsiteX323" fmla="*/ 4308822 w 4751431"/>
              <a:gd name="connsiteY323" fmla="*/ 1428677 h 2232492"/>
              <a:gd name="connsiteX324" fmla="*/ 4355018 w 4751431"/>
              <a:gd name="connsiteY324" fmla="*/ 1449823 h 2232492"/>
              <a:gd name="connsiteX325" fmla="*/ 4366353 w 4751431"/>
              <a:gd name="connsiteY325" fmla="*/ 1442584 h 2232492"/>
              <a:gd name="connsiteX326" fmla="*/ 4315108 w 4751431"/>
              <a:gd name="connsiteY326" fmla="*/ 1419438 h 2232492"/>
              <a:gd name="connsiteX327" fmla="*/ 2107213 w 4751431"/>
              <a:gd name="connsiteY327" fmla="*/ 1418582 h 2232492"/>
              <a:gd name="connsiteX328" fmla="*/ 2104737 w 4751431"/>
              <a:gd name="connsiteY328" fmla="*/ 1428202 h 2232492"/>
              <a:gd name="connsiteX329" fmla="*/ 2113786 w 4751431"/>
              <a:gd name="connsiteY329" fmla="*/ 1433536 h 2232492"/>
              <a:gd name="connsiteX330" fmla="*/ 2115786 w 4751431"/>
              <a:gd name="connsiteY330" fmla="*/ 1424011 h 2232492"/>
              <a:gd name="connsiteX331" fmla="*/ 2107213 w 4751431"/>
              <a:gd name="connsiteY331" fmla="*/ 1418582 h 2232492"/>
              <a:gd name="connsiteX332" fmla="*/ 3425664 w 4751431"/>
              <a:gd name="connsiteY332" fmla="*/ 1415819 h 2232492"/>
              <a:gd name="connsiteX333" fmla="*/ 3425664 w 4751431"/>
              <a:gd name="connsiteY333" fmla="*/ 1415914 h 2232492"/>
              <a:gd name="connsiteX334" fmla="*/ 3423950 w 4751431"/>
              <a:gd name="connsiteY334" fmla="*/ 1427058 h 2232492"/>
              <a:gd name="connsiteX335" fmla="*/ 3436046 w 4751431"/>
              <a:gd name="connsiteY335" fmla="*/ 1439155 h 2232492"/>
              <a:gd name="connsiteX336" fmla="*/ 3441285 w 4751431"/>
              <a:gd name="connsiteY336" fmla="*/ 1429344 h 2232492"/>
              <a:gd name="connsiteX337" fmla="*/ 3425664 w 4751431"/>
              <a:gd name="connsiteY337" fmla="*/ 1415819 h 2232492"/>
              <a:gd name="connsiteX338" fmla="*/ 3198328 w 4751431"/>
              <a:gd name="connsiteY338" fmla="*/ 1409556 h 2232492"/>
              <a:gd name="connsiteX339" fmla="*/ 3180490 w 4751431"/>
              <a:gd name="connsiteY339" fmla="*/ 1415628 h 2232492"/>
              <a:gd name="connsiteX340" fmla="*/ 3200683 w 4751431"/>
              <a:gd name="connsiteY340" fmla="*/ 1427344 h 2232492"/>
              <a:gd name="connsiteX341" fmla="*/ 3208398 w 4751431"/>
              <a:gd name="connsiteY341" fmla="*/ 1421914 h 2232492"/>
              <a:gd name="connsiteX342" fmla="*/ 3204529 w 4751431"/>
              <a:gd name="connsiteY342" fmla="*/ 1415187 h 2232492"/>
              <a:gd name="connsiteX343" fmla="*/ 3198397 w 4751431"/>
              <a:gd name="connsiteY343" fmla="*/ 1409532 h 2232492"/>
              <a:gd name="connsiteX344" fmla="*/ 3198302 w 4751431"/>
              <a:gd name="connsiteY344" fmla="*/ 1409532 h 2232492"/>
              <a:gd name="connsiteX345" fmla="*/ 3198328 w 4751431"/>
              <a:gd name="connsiteY345" fmla="*/ 1409556 h 2232492"/>
              <a:gd name="connsiteX346" fmla="*/ 2529837 w 4751431"/>
              <a:gd name="connsiteY346" fmla="*/ 1405341 h 2232492"/>
              <a:gd name="connsiteX347" fmla="*/ 2521360 w 4751431"/>
              <a:gd name="connsiteY347" fmla="*/ 1410580 h 2232492"/>
              <a:gd name="connsiteX348" fmla="*/ 2521265 w 4751431"/>
              <a:gd name="connsiteY348" fmla="*/ 1410485 h 2232492"/>
              <a:gd name="connsiteX349" fmla="*/ 2530314 w 4751431"/>
              <a:gd name="connsiteY349" fmla="*/ 1423629 h 2232492"/>
              <a:gd name="connsiteX350" fmla="*/ 2536886 w 4751431"/>
              <a:gd name="connsiteY350" fmla="*/ 1419914 h 2232492"/>
              <a:gd name="connsiteX351" fmla="*/ 2529837 w 4751431"/>
              <a:gd name="connsiteY351" fmla="*/ 1405341 h 2232492"/>
              <a:gd name="connsiteX352" fmla="*/ 4377962 w 4751431"/>
              <a:gd name="connsiteY352" fmla="*/ 1402270 h 2232492"/>
              <a:gd name="connsiteX353" fmla="*/ 4383688 w 4751431"/>
              <a:gd name="connsiteY353" fmla="*/ 1412390 h 2232492"/>
              <a:gd name="connsiteX354" fmla="*/ 4424931 w 4751431"/>
              <a:gd name="connsiteY354" fmla="*/ 1430297 h 2232492"/>
              <a:gd name="connsiteX355" fmla="*/ 4424836 w 4751431"/>
              <a:gd name="connsiteY355" fmla="*/ 1430297 h 2232492"/>
              <a:gd name="connsiteX356" fmla="*/ 4439695 w 4751431"/>
              <a:gd name="connsiteY356" fmla="*/ 1423153 h 2232492"/>
              <a:gd name="connsiteX357" fmla="*/ 4397309 w 4751431"/>
              <a:gd name="connsiteY357" fmla="*/ 1404294 h 2232492"/>
              <a:gd name="connsiteX358" fmla="*/ 4377962 w 4751431"/>
              <a:gd name="connsiteY358" fmla="*/ 1402270 h 2232492"/>
              <a:gd name="connsiteX359" fmla="*/ 4735542 w 4751431"/>
              <a:gd name="connsiteY359" fmla="*/ 1388197 h 2232492"/>
              <a:gd name="connsiteX360" fmla="*/ 4724016 w 4751431"/>
              <a:gd name="connsiteY360" fmla="*/ 1397436 h 2232492"/>
              <a:gd name="connsiteX361" fmla="*/ 4749939 w 4751431"/>
              <a:gd name="connsiteY361" fmla="*/ 1405614 h 2232492"/>
              <a:gd name="connsiteX362" fmla="*/ 4749939 w 4751431"/>
              <a:gd name="connsiteY362" fmla="*/ 1392627 h 2232492"/>
              <a:gd name="connsiteX363" fmla="*/ 4447196 w 4751431"/>
              <a:gd name="connsiteY363" fmla="*/ 1382196 h 2232492"/>
              <a:gd name="connsiteX364" fmla="*/ 4450268 w 4751431"/>
              <a:gd name="connsiteY364" fmla="*/ 1390101 h 2232492"/>
              <a:gd name="connsiteX365" fmla="*/ 4497702 w 4751431"/>
              <a:gd name="connsiteY365" fmla="*/ 1409628 h 2232492"/>
              <a:gd name="connsiteX366" fmla="*/ 4507989 w 4751431"/>
              <a:gd name="connsiteY366" fmla="*/ 1400579 h 2232492"/>
              <a:gd name="connsiteX367" fmla="*/ 4466841 w 4751431"/>
              <a:gd name="connsiteY367" fmla="*/ 1384006 h 2232492"/>
              <a:gd name="connsiteX368" fmla="*/ 4447196 w 4751431"/>
              <a:gd name="connsiteY368" fmla="*/ 1382196 h 2232492"/>
              <a:gd name="connsiteX369" fmla="*/ 3494625 w 4751431"/>
              <a:gd name="connsiteY369" fmla="*/ 1380957 h 2232492"/>
              <a:gd name="connsiteX370" fmla="*/ 3494625 w 4751431"/>
              <a:gd name="connsiteY370" fmla="*/ 1381052 h 2232492"/>
              <a:gd name="connsiteX371" fmla="*/ 3490815 w 4751431"/>
              <a:gd name="connsiteY371" fmla="*/ 1390101 h 2232492"/>
              <a:gd name="connsiteX372" fmla="*/ 3502531 w 4751431"/>
              <a:gd name="connsiteY372" fmla="*/ 1400960 h 2232492"/>
              <a:gd name="connsiteX373" fmla="*/ 3508436 w 4751431"/>
              <a:gd name="connsiteY373" fmla="*/ 1392101 h 2232492"/>
              <a:gd name="connsiteX374" fmla="*/ 3494625 w 4751431"/>
              <a:gd name="connsiteY374" fmla="*/ 1380957 h 2232492"/>
              <a:gd name="connsiteX375" fmla="*/ 2356673 w 4751431"/>
              <a:gd name="connsiteY375" fmla="*/ 1371242 h 2232492"/>
              <a:gd name="connsiteX376" fmla="*/ 2348196 w 4751431"/>
              <a:gd name="connsiteY376" fmla="*/ 1376385 h 2232492"/>
              <a:gd name="connsiteX377" fmla="*/ 2348291 w 4751431"/>
              <a:gd name="connsiteY377" fmla="*/ 1376385 h 2232492"/>
              <a:gd name="connsiteX378" fmla="*/ 2357531 w 4751431"/>
              <a:gd name="connsiteY378" fmla="*/ 1389530 h 2232492"/>
              <a:gd name="connsiteX379" fmla="*/ 2364008 w 4751431"/>
              <a:gd name="connsiteY379" fmla="*/ 1385815 h 2232492"/>
              <a:gd name="connsiteX380" fmla="*/ 2356673 w 4751431"/>
              <a:gd name="connsiteY380" fmla="*/ 1371242 h 2232492"/>
              <a:gd name="connsiteX381" fmla="*/ 2776535 w 4751431"/>
              <a:gd name="connsiteY381" fmla="*/ 1367527 h 2232492"/>
              <a:gd name="connsiteX382" fmla="*/ 2776535 w 4751431"/>
              <a:gd name="connsiteY382" fmla="*/ 1367622 h 2232492"/>
              <a:gd name="connsiteX383" fmla="*/ 2771010 w 4751431"/>
              <a:gd name="connsiteY383" fmla="*/ 1377909 h 2232492"/>
              <a:gd name="connsiteX384" fmla="*/ 2778726 w 4751431"/>
              <a:gd name="connsiteY384" fmla="*/ 1386482 h 2232492"/>
              <a:gd name="connsiteX385" fmla="*/ 2787584 w 4751431"/>
              <a:gd name="connsiteY385" fmla="*/ 1379719 h 2232492"/>
              <a:gd name="connsiteX386" fmla="*/ 2776535 w 4751431"/>
              <a:gd name="connsiteY386" fmla="*/ 1367527 h 2232492"/>
              <a:gd name="connsiteX387" fmla="*/ 4028787 w 4751431"/>
              <a:gd name="connsiteY387" fmla="*/ 1365051 h 2232492"/>
              <a:gd name="connsiteX388" fmla="*/ 4028829 w 4751431"/>
              <a:gd name="connsiteY388" fmla="*/ 1365118 h 2232492"/>
              <a:gd name="connsiteX389" fmla="*/ 4028882 w 4751431"/>
              <a:gd name="connsiteY389" fmla="*/ 1365146 h 2232492"/>
              <a:gd name="connsiteX390" fmla="*/ 1927953 w 4751431"/>
              <a:gd name="connsiteY390" fmla="*/ 1363717 h 2232492"/>
              <a:gd name="connsiteX391" fmla="*/ 1927857 w 4751431"/>
              <a:gd name="connsiteY391" fmla="*/ 1363717 h 2232492"/>
              <a:gd name="connsiteX392" fmla="*/ 1925952 w 4751431"/>
              <a:gd name="connsiteY392" fmla="*/ 1372861 h 2232492"/>
              <a:gd name="connsiteX393" fmla="*/ 1935001 w 4751431"/>
              <a:gd name="connsiteY393" fmla="*/ 1379243 h 2232492"/>
              <a:gd name="connsiteX394" fmla="*/ 1936716 w 4751431"/>
              <a:gd name="connsiteY394" fmla="*/ 1369432 h 2232492"/>
              <a:gd name="connsiteX395" fmla="*/ 1927953 w 4751431"/>
              <a:gd name="connsiteY395" fmla="*/ 1363717 h 2232492"/>
              <a:gd name="connsiteX396" fmla="*/ 4490941 w 4751431"/>
              <a:gd name="connsiteY396" fmla="*/ 1352824 h 2232492"/>
              <a:gd name="connsiteX397" fmla="*/ 4494941 w 4751431"/>
              <a:gd name="connsiteY397" fmla="*/ 1360765 h 2232492"/>
              <a:gd name="connsiteX398" fmla="*/ 4540851 w 4751431"/>
              <a:gd name="connsiteY398" fmla="*/ 1378005 h 2232492"/>
              <a:gd name="connsiteX399" fmla="*/ 4553805 w 4751431"/>
              <a:gd name="connsiteY399" fmla="*/ 1370194 h 2232492"/>
              <a:gd name="connsiteX400" fmla="*/ 4553900 w 4751431"/>
              <a:gd name="connsiteY400" fmla="*/ 1370099 h 2232492"/>
              <a:gd name="connsiteX401" fmla="*/ 4508371 w 4751431"/>
              <a:gd name="connsiteY401" fmla="*/ 1353240 h 2232492"/>
              <a:gd name="connsiteX402" fmla="*/ 4490941 w 4751431"/>
              <a:gd name="connsiteY402" fmla="*/ 1352824 h 2232492"/>
              <a:gd name="connsiteX403" fmla="*/ 3020565 w 4751431"/>
              <a:gd name="connsiteY403" fmla="*/ 1346096 h 2232492"/>
              <a:gd name="connsiteX404" fmla="*/ 3020565 w 4751431"/>
              <a:gd name="connsiteY404" fmla="*/ 1346191 h 2232492"/>
              <a:gd name="connsiteX405" fmla="*/ 3004373 w 4751431"/>
              <a:gd name="connsiteY405" fmla="*/ 1349620 h 2232492"/>
              <a:gd name="connsiteX406" fmla="*/ 3028566 w 4751431"/>
              <a:gd name="connsiteY406" fmla="*/ 1365623 h 2232492"/>
              <a:gd name="connsiteX407" fmla="*/ 3033138 w 4751431"/>
              <a:gd name="connsiteY407" fmla="*/ 1356478 h 2232492"/>
              <a:gd name="connsiteX408" fmla="*/ 3020565 w 4751431"/>
              <a:gd name="connsiteY408" fmla="*/ 1346096 h 2232492"/>
              <a:gd name="connsiteX409" fmla="*/ 4618480 w 4751431"/>
              <a:gd name="connsiteY409" fmla="*/ 1345810 h 2232492"/>
              <a:gd name="connsiteX410" fmla="*/ 4618419 w 4751431"/>
              <a:gd name="connsiteY410" fmla="*/ 1345857 h 2232492"/>
              <a:gd name="connsiteX411" fmla="*/ 4618575 w 4751431"/>
              <a:gd name="connsiteY411" fmla="*/ 1345906 h 2232492"/>
              <a:gd name="connsiteX412" fmla="*/ 3252976 w 4751431"/>
              <a:gd name="connsiteY412" fmla="*/ 1344096 h 2232492"/>
              <a:gd name="connsiteX413" fmla="*/ 3242784 w 4751431"/>
              <a:gd name="connsiteY413" fmla="*/ 1348001 h 2232492"/>
              <a:gd name="connsiteX414" fmla="*/ 3257072 w 4751431"/>
              <a:gd name="connsiteY414" fmla="*/ 1362670 h 2232492"/>
              <a:gd name="connsiteX415" fmla="*/ 3267454 w 4751431"/>
              <a:gd name="connsiteY415" fmla="*/ 1360670 h 2232492"/>
              <a:gd name="connsiteX416" fmla="*/ 3252976 w 4751431"/>
              <a:gd name="connsiteY416" fmla="*/ 1344096 h 2232492"/>
              <a:gd name="connsiteX417" fmla="*/ 3550061 w 4751431"/>
              <a:gd name="connsiteY417" fmla="*/ 1340001 h 2232492"/>
              <a:gd name="connsiteX418" fmla="*/ 3542060 w 4751431"/>
              <a:gd name="connsiteY418" fmla="*/ 1341810 h 2232492"/>
              <a:gd name="connsiteX419" fmla="*/ 3558443 w 4751431"/>
              <a:gd name="connsiteY419" fmla="*/ 1359908 h 2232492"/>
              <a:gd name="connsiteX420" fmla="*/ 3567682 w 4751431"/>
              <a:gd name="connsiteY420" fmla="*/ 1355431 h 2232492"/>
              <a:gd name="connsiteX421" fmla="*/ 3550061 w 4751431"/>
              <a:gd name="connsiteY421" fmla="*/ 1340096 h 2232492"/>
              <a:gd name="connsiteX422" fmla="*/ 4055934 w 4751431"/>
              <a:gd name="connsiteY422" fmla="*/ 1338250 h 2232492"/>
              <a:gd name="connsiteX423" fmla="*/ 4060791 w 4751431"/>
              <a:gd name="connsiteY423" fmla="*/ 1346192 h 2232492"/>
              <a:gd name="connsiteX424" fmla="*/ 4107654 w 4751431"/>
              <a:gd name="connsiteY424" fmla="*/ 1370766 h 2232492"/>
              <a:gd name="connsiteX425" fmla="*/ 4120036 w 4751431"/>
              <a:gd name="connsiteY425" fmla="*/ 1364289 h 2232492"/>
              <a:gd name="connsiteX426" fmla="*/ 4071554 w 4751431"/>
              <a:gd name="connsiteY426" fmla="*/ 1340667 h 2232492"/>
              <a:gd name="connsiteX427" fmla="*/ 4071649 w 4751431"/>
              <a:gd name="connsiteY427" fmla="*/ 1340667 h 2232492"/>
              <a:gd name="connsiteX428" fmla="*/ 4055934 w 4751431"/>
              <a:gd name="connsiteY428" fmla="*/ 1338250 h 2232492"/>
              <a:gd name="connsiteX429" fmla="*/ 3963529 w 4751431"/>
              <a:gd name="connsiteY429" fmla="*/ 1335464 h 2232492"/>
              <a:gd name="connsiteX430" fmla="*/ 3966684 w 4751431"/>
              <a:gd name="connsiteY430" fmla="*/ 1342762 h 2232492"/>
              <a:gd name="connsiteX431" fmla="*/ 4013071 w 4751431"/>
              <a:gd name="connsiteY431" fmla="*/ 1369432 h 2232492"/>
              <a:gd name="connsiteX432" fmla="*/ 4035110 w 4751431"/>
              <a:gd name="connsiteY432" fmla="*/ 1375064 h 2232492"/>
              <a:gd name="connsiteX433" fmla="*/ 4028829 w 4751431"/>
              <a:gd name="connsiteY433" fmla="*/ 1365118 h 2232492"/>
              <a:gd name="connsiteX434" fmla="*/ 3980590 w 4751431"/>
              <a:gd name="connsiteY434" fmla="*/ 1339238 h 2232492"/>
              <a:gd name="connsiteX435" fmla="*/ 3963529 w 4751431"/>
              <a:gd name="connsiteY435" fmla="*/ 1335464 h 2232492"/>
              <a:gd name="connsiteX436" fmla="*/ 2605561 w 4751431"/>
              <a:gd name="connsiteY436" fmla="*/ 1331809 h 2232492"/>
              <a:gd name="connsiteX437" fmla="*/ 2598322 w 4751431"/>
              <a:gd name="connsiteY437" fmla="*/ 1340191 h 2232492"/>
              <a:gd name="connsiteX438" fmla="*/ 2610800 w 4751431"/>
              <a:gd name="connsiteY438" fmla="*/ 1350954 h 2232492"/>
              <a:gd name="connsiteX439" fmla="*/ 2615943 w 4751431"/>
              <a:gd name="connsiteY439" fmla="*/ 1345049 h 2232492"/>
              <a:gd name="connsiteX440" fmla="*/ 2605561 w 4751431"/>
              <a:gd name="connsiteY440" fmla="*/ 1331904 h 2232492"/>
              <a:gd name="connsiteX441" fmla="*/ 4568759 w 4751431"/>
              <a:gd name="connsiteY441" fmla="*/ 1330285 h 2232492"/>
              <a:gd name="connsiteX442" fmla="*/ 4561997 w 4751431"/>
              <a:gd name="connsiteY442" fmla="*/ 1339810 h 2232492"/>
              <a:gd name="connsiteX443" fmla="*/ 4607335 w 4751431"/>
              <a:gd name="connsiteY443" fmla="*/ 1354383 h 2232492"/>
              <a:gd name="connsiteX444" fmla="*/ 4618419 w 4751431"/>
              <a:gd name="connsiteY444" fmla="*/ 1345857 h 2232492"/>
              <a:gd name="connsiteX445" fmla="*/ 1478087 w 4751431"/>
              <a:gd name="connsiteY445" fmla="*/ 1328951 h 2232492"/>
              <a:gd name="connsiteX446" fmla="*/ 1478087 w 4751431"/>
              <a:gd name="connsiteY446" fmla="*/ 1333332 h 2232492"/>
              <a:gd name="connsiteX447" fmla="*/ 1481421 w 4751431"/>
              <a:gd name="connsiteY447" fmla="*/ 1332951 h 2232492"/>
              <a:gd name="connsiteX448" fmla="*/ 1478087 w 4751431"/>
              <a:gd name="connsiteY448" fmla="*/ 1328951 h 2232492"/>
              <a:gd name="connsiteX449" fmla="*/ 2188843 w 4751431"/>
              <a:gd name="connsiteY449" fmla="*/ 1325808 h 2232492"/>
              <a:gd name="connsiteX450" fmla="*/ 2177603 w 4751431"/>
              <a:gd name="connsiteY450" fmla="*/ 1333428 h 2232492"/>
              <a:gd name="connsiteX451" fmla="*/ 2193415 w 4751431"/>
              <a:gd name="connsiteY451" fmla="*/ 1344191 h 2232492"/>
              <a:gd name="connsiteX452" fmla="*/ 2198463 w 4751431"/>
              <a:gd name="connsiteY452" fmla="*/ 1338571 h 2232492"/>
              <a:gd name="connsiteX453" fmla="*/ 2188843 w 4751431"/>
              <a:gd name="connsiteY453" fmla="*/ 1325808 h 2232492"/>
              <a:gd name="connsiteX454" fmla="*/ 3862599 w 4751431"/>
              <a:gd name="connsiteY454" fmla="*/ 1325367 h 2232492"/>
              <a:gd name="connsiteX455" fmla="*/ 3862004 w 4751431"/>
              <a:gd name="connsiteY455" fmla="*/ 1331141 h 2232492"/>
              <a:gd name="connsiteX456" fmla="*/ 3908486 w 4751431"/>
              <a:gd name="connsiteY456" fmla="*/ 1360764 h 2232492"/>
              <a:gd name="connsiteX457" fmla="*/ 3930488 w 4751431"/>
              <a:gd name="connsiteY457" fmla="*/ 1361717 h 2232492"/>
              <a:gd name="connsiteX458" fmla="*/ 3883340 w 4751431"/>
              <a:gd name="connsiteY458" fmla="*/ 1332189 h 2232492"/>
              <a:gd name="connsiteX459" fmla="*/ 3883340 w 4751431"/>
              <a:gd name="connsiteY459" fmla="*/ 1332094 h 2232492"/>
              <a:gd name="connsiteX460" fmla="*/ 3862599 w 4751431"/>
              <a:gd name="connsiteY460" fmla="*/ 1325367 h 2232492"/>
              <a:gd name="connsiteX461" fmla="*/ 3773791 w 4751431"/>
              <a:gd name="connsiteY461" fmla="*/ 1324534 h 2232492"/>
              <a:gd name="connsiteX462" fmla="*/ 3775803 w 4751431"/>
              <a:gd name="connsiteY462" fmla="*/ 1331522 h 2232492"/>
              <a:gd name="connsiteX463" fmla="*/ 3827047 w 4751431"/>
              <a:gd name="connsiteY463" fmla="*/ 1364193 h 2232492"/>
              <a:gd name="connsiteX464" fmla="*/ 3840953 w 4751431"/>
              <a:gd name="connsiteY464" fmla="*/ 1361240 h 2232492"/>
              <a:gd name="connsiteX465" fmla="*/ 3789328 w 4751431"/>
              <a:gd name="connsiteY465" fmla="*/ 1329046 h 2232492"/>
              <a:gd name="connsiteX466" fmla="*/ 3789423 w 4751431"/>
              <a:gd name="connsiteY466" fmla="*/ 1329046 h 2232492"/>
              <a:gd name="connsiteX467" fmla="*/ 3773791 w 4751431"/>
              <a:gd name="connsiteY467" fmla="*/ 1324534 h 2232492"/>
              <a:gd name="connsiteX468" fmla="*/ 4118941 w 4751431"/>
              <a:gd name="connsiteY468" fmla="*/ 1322129 h 2232492"/>
              <a:gd name="connsiteX469" fmla="*/ 4118798 w 4751431"/>
              <a:gd name="connsiteY469" fmla="*/ 1328475 h 2232492"/>
              <a:gd name="connsiteX470" fmla="*/ 4167756 w 4751431"/>
              <a:gd name="connsiteY470" fmla="*/ 1353526 h 2232492"/>
              <a:gd name="connsiteX471" fmla="*/ 4167851 w 4751431"/>
              <a:gd name="connsiteY471" fmla="*/ 1353621 h 2232492"/>
              <a:gd name="connsiteX472" fmla="*/ 4187378 w 4751431"/>
              <a:gd name="connsiteY472" fmla="*/ 1352383 h 2232492"/>
              <a:gd name="connsiteX473" fmla="*/ 4141372 w 4751431"/>
              <a:gd name="connsiteY473" fmla="*/ 1327713 h 2232492"/>
              <a:gd name="connsiteX474" fmla="*/ 4118941 w 4751431"/>
              <a:gd name="connsiteY474" fmla="*/ 1322129 h 2232492"/>
              <a:gd name="connsiteX475" fmla="*/ 1754122 w 4751431"/>
              <a:gd name="connsiteY475" fmla="*/ 1316759 h 2232492"/>
              <a:gd name="connsiteX476" fmla="*/ 1741931 w 4751431"/>
              <a:gd name="connsiteY476" fmla="*/ 1317045 h 2232492"/>
              <a:gd name="connsiteX477" fmla="*/ 1748312 w 4751431"/>
              <a:gd name="connsiteY477" fmla="*/ 1330570 h 2232492"/>
              <a:gd name="connsiteX478" fmla="*/ 1759075 w 4751431"/>
              <a:gd name="connsiteY478" fmla="*/ 1326951 h 2232492"/>
              <a:gd name="connsiteX479" fmla="*/ 1754122 w 4751431"/>
              <a:gd name="connsiteY479" fmla="*/ 1316759 h 2232492"/>
              <a:gd name="connsiteX480" fmla="*/ 4196367 w 4751431"/>
              <a:gd name="connsiteY480" fmla="*/ 1315568 h 2232492"/>
              <a:gd name="connsiteX481" fmla="*/ 4200999 w 4751431"/>
              <a:gd name="connsiteY481" fmla="*/ 1323426 h 2232492"/>
              <a:gd name="connsiteX482" fmla="*/ 4252624 w 4751431"/>
              <a:gd name="connsiteY482" fmla="*/ 1346096 h 2232492"/>
              <a:gd name="connsiteX483" fmla="*/ 4264054 w 4751431"/>
              <a:gd name="connsiteY483" fmla="*/ 1340476 h 2232492"/>
              <a:gd name="connsiteX484" fmla="*/ 4264054 w 4751431"/>
              <a:gd name="connsiteY484" fmla="*/ 1340571 h 2232492"/>
              <a:gd name="connsiteX485" fmla="*/ 4215382 w 4751431"/>
              <a:gd name="connsiteY485" fmla="*/ 1318283 h 2232492"/>
              <a:gd name="connsiteX486" fmla="*/ 4196367 w 4751431"/>
              <a:gd name="connsiteY486" fmla="*/ 1315568 h 2232492"/>
              <a:gd name="connsiteX487" fmla="*/ 4635339 w 4751431"/>
              <a:gd name="connsiteY487" fmla="*/ 1307330 h 2232492"/>
              <a:gd name="connsiteX488" fmla="*/ 4628386 w 4751431"/>
              <a:gd name="connsiteY488" fmla="*/ 1318093 h 2232492"/>
              <a:gd name="connsiteX489" fmla="*/ 4673534 w 4751431"/>
              <a:gd name="connsiteY489" fmla="*/ 1330190 h 2232492"/>
              <a:gd name="connsiteX490" fmla="*/ 4679725 w 4751431"/>
              <a:gd name="connsiteY490" fmla="*/ 1318950 h 2232492"/>
              <a:gd name="connsiteX491" fmla="*/ 4679725 w 4751431"/>
              <a:gd name="connsiteY491" fmla="*/ 1318855 h 2232492"/>
              <a:gd name="connsiteX492" fmla="*/ 4635339 w 4751431"/>
              <a:gd name="connsiteY492" fmla="*/ 1307330 h 2232492"/>
              <a:gd name="connsiteX493" fmla="*/ 3583529 w 4751431"/>
              <a:gd name="connsiteY493" fmla="*/ 1306400 h 2232492"/>
              <a:gd name="connsiteX494" fmla="*/ 3583017 w 4751431"/>
              <a:gd name="connsiteY494" fmla="*/ 1313044 h 2232492"/>
              <a:gd name="connsiteX495" fmla="*/ 3607401 w 4751431"/>
              <a:gd name="connsiteY495" fmla="*/ 1334666 h 2232492"/>
              <a:gd name="connsiteX496" fmla="*/ 3617212 w 4751431"/>
              <a:gd name="connsiteY496" fmla="*/ 1330475 h 2232492"/>
              <a:gd name="connsiteX497" fmla="*/ 3593114 w 4751431"/>
              <a:gd name="connsiteY497" fmla="*/ 1308662 h 2232492"/>
              <a:gd name="connsiteX498" fmla="*/ 3593114 w 4751431"/>
              <a:gd name="connsiteY498" fmla="*/ 1308758 h 2232492"/>
              <a:gd name="connsiteX499" fmla="*/ 3583529 w 4751431"/>
              <a:gd name="connsiteY499" fmla="*/ 1306400 h 2232492"/>
              <a:gd name="connsiteX500" fmla="*/ 4272853 w 4751431"/>
              <a:gd name="connsiteY500" fmla="*/ 1304590 h 2232492"/>
              <a:gd name="connsiteX501" fmla="*/ 4274913 w 4751431"/>
              <a:gd name="connsiteY501" fmla="*/ 1311424 h 2232492"/>
              <a:gd name="connsiteX502" fmla="*/ 4321585 w 4751431"/>
              <a:gd name="connsiteY502" fmla="*/ 1332189 h 2232492"/>
              <a:gd name="connsiteX503" fmla="*/ 4339111 w 4751431"/>
              <a:gd name="connsiteY503" fmla="*/ 1327617 h 2232492"/>
              <a:gd name="connsiteX504" fmla="*/ 4339016 w 4751431"/>
              <a:gd name="connsiteY504" fmla="*/ 1327617 h 2232492"/>
              <a:gd name="connsiteX505" fmla="*/ 4292725 w 4751431"/>
              <a:gd name="connsiteY505" fmla="*/ 1307329 h 2232492"/>
              <a:gd name="connsiteX506" fmla="*/ 4272853 w 4751431"/>
              <a:gd name="connsiteY506" fmla="*/ 1304590 h 2232492"/>
              <a:gd name="connsiteX507" fmla="*/ 2848353 w 4751431"/>
              <a:gd name="connsiteY507" fmla="*/ 1302471 h 2232492"/>
              <a:gd name="connsiteX508" fmla="*/ 2832256 w 4751431"/>
              <a:gd name="connsiteY508" fmla="*/ 1306662 h 2232492"/>
              <a:gd name="connsiteX509" fmla="*/ 2856640 w 4751431"/>
              <a:gd name="connsiteY509" fmla="*/ 1321902 h 2232492"/>
              <a:gd name="connsiteX510" fmla="*/ 2861021 w 4751431"/>
              <a:gd name="connsiteY510" fmla="*/ 1312568 h 2232492"/>
              <a:gd name="connsiteX511" fmla="*/ 2848353 w 4751431"/>
              <a:gd name="connsiteY511" fmla="*/ 1302567 h 2232492"/>
              <a:gd name="connsiteX512" fmla="*/ 3313555 w 4751431"/>
              <a:gd name="connsiteY512" fmla="*/ 1299900 h 2232492"/>
              <a:gd name="connsiteX513" fmla="*/ 3309364 w 4751431"/>
              <a:gd name="connsiteY513" fmla="*/ 1305615 h 2232492"/>
              <a:gd name="connsiteX514" fmla="*/ 3328985 w 4751431"/>
              <a:gd name="connsiteY514" fmla="*/ 1321808 h 2232492"/>
              <a:gd name="connsiteX515" fmla="*/ 3331557 w 4751431"/>
              <a:gd name="connsiteY515" fmla="*/ 1313616 h 2232492"/>
              <a:gd name="connsiteX516" fmla="*/ 3313555 w 4751431"/>
              <a:gd name="connsiteY516" fmla="*/ 1299995 h 2232492"/>
              <a:gd name="connsiteX517" fmla="*/ 3650632 w 4751431"/>
              <a:gd name="connsiteY517" fmla="*/ 1298126 h 2232492"/>
              <a:gd name="connsiteX518" fmla="*/ 3645024 w 4751431"/>
              <a:gd name="connsiteY518" fmla="*/ 1300852 h 2232492"/>
              <a:gd name="connsiteX519" fmla="*/ 3685029 w 4751431"/>
              <a:gd name="connsiteY519" fmla="*/ 1331428 h 2232492"/>
              <a:gd name="connsiteX520" fmla="*/ 3714557 w 4751431"/>
              <a:gd name="connsiteY520" fmla="*/ 1339905 h 2232492"/>
              <a:gd name="connsiteX521" fmla="*/ 3670075 w 4751431"/>
              <a:gd name="connsiteY521" fmla="*/ 1306186 h 2232492"/>
              <a:gd name="connsiteX522" fmla="*/ 3670170 w 4751431"/>
              <a:gd name="connsiteY522" fmla="*/ 1306186 h 2232492"/>
              <a:gd name="connsiteX523" fmla="*/ 3650632 w 4751431"/>
              <a:gd name="connsiteY523" fmla="*/ 1298126 h 2232492"/>
              <a:gd name="connsiteX524" fmla="*/ 3079525 w 4751431"/>
              <a:gd name="connsiteY524" fmla="*/ 1289041 h 2232492"/>
              <a:gd name="connsiteX525" fmla="*/ 3073334 w 4751431"/>
              <a:gd name="connsiteY525" fmla="*/ 1292565 h 2232492"/>
              <a:gd name="connsiteX526" fmla="*/ 3084859 w 4751431"/>
              <a:gd name="connsiteY526" fmla="*/ 1307996 h 2232492"/>
              <a:gd name="connsiteX527" fmla="*/ 3094480 w 4751431"/>
              <a:gd name="connsiteY527" fmla="*/ 1304662 h 2232492"/>
              <a:gd name="connsiteX528" fmla="*/ 3079525 w 4751431"/>
              <a:gd name="connsiteY528" fmla="*/ 1289041 h 2232492"/>
              <a:gd name="connsiteX529" fmla="*/ 4330789 w 4751431"/>
              <a:gd name="connsiteY529" fmla="*/ 1288851 h 2232492"/>
              <a:gd name="connsiteX530" fmla="*/ 4336254 w 4751431"/>
              <a:gd name="connsiteY530" fmla="*/ 1297709 h 2232492"/>
              <a:gd name="connsiteX531" fmla="*/ 4379879 w 4751431"/>
              <a:gd name="connsiteY531" fmla="*/ 1314569 h 2232492"/>
              <a:gd name="connsiteX532" fmla="*/ 4397881 w 4751431"/>
              <a:gd name="connsiteY532" fmla="*/ 1309901 h 2232492"/>
              <a:gd name="connsiteX533" fmla="*/ 4347684 w 4751431"/>
              <a:gd name="connsiteY533" fmla="*/ 1289708 h 2232492"/>
              <a:gd name="connsiteX534" fmla="*/ 4330789 w 4751431"/>
              <a:gd name="connsiteY534" fmla="*/ 1288851 h 2232492"/>
              <a:gd name="connsiteX535" fmla="*/ 2013106 w 4751431"/>
              <a:gd name="connsiteY535" fmla="*/ 1287898 h 2232492"/>
              <a:gd name="connsiteX536" fmla="*/ 2013106 w 4751431"/>
              <a:gd name="connsiteY536" fmla="*/ 1287994 h 2232492"/>
              <a:gd name="connsiteX537" fmla="*/ 2000438 w 4751431"/>
              <a:gd name="connsiteY537" fmla="*/ 1293232 h 2232492"/>
              <a:gd name="connsiteX538" fmla="*/ 2015488 w 4751431"/>
              <a:gd name="connsiteY538" fmla="*/ 1305996 h 2232492"/>
              <a:gd name="connsiteX539" fmla="*/ 2022060 w 4751431"/>
              <a:gd name="connsiteY539" fmla="*/ 1302090 h 2232492"/>
              <a:gd name="connsiteX540" fmla="*/ 2013106 w 4751431"/>
              <a:gd name="connsiteY540" fmla="*/ 1287898 h 2232492"/>
              <a:gd name="connsiteX541" fmla="*/ 2429348 w 4751431"/>
              <a:gd name="connsiteY541" fmla="*/ 1285421 h 2232492"/>
              <a:gd name="connsiteX542" fmla="*/ 2411251 w 4751431"/>
              <a:gd name="connsiteY542" fmla="*/ 1294756 h 2232492"/>
              <a:gd name="connsiteX543" fmla="*/ 2431825 w 4751431"/>
              <a:gd name="connsiteY543" fmla="*/ 1304376 h 2232492"/>
              <a:gd name="connsiteX544" fmla="*/ 2439636 w 4751431"/>
              <a:gd name="connsiteY544" fmla="*/ 1297328 h 2232492"/>
              <a:gd name="connsiteX545" fmla="*/ 2429348 w 4751431"/>
              <a:gd name="connsiteY545" fmla="*/ 1285421 h 2232492"/>
              <a:gd name="connsiteX546" fmla="*/ 4686774 w 4751431"/>
              <a:gd name="connsiteY546" fmla="*/ 1278563 h 2232492"/>
              <a:gd name="connsiteX547" fmla="*/ 4669153 w 4751431"/>
              <a:gd name="connsiteY547" fmla="*/ 1287326 h 2232492"/>
              <a:gd name="connsiteX548" fmla="*/ 4715063 w 4751431"/>
              <a:gd name="connsiteY548" fmla="*/ 1300185 h 2232492"/>
              <a:gd name="connsiteX549" fmla="*/ 4732684 w 4751431"/>
              <a:gd name="connsiteY549" fmla="*/ 1291994 h 2232492"/>
              <a:gd name="connsiteX550" fmla="*/ 4686774 w 4751431"/>
              <a:gd name="connsiteY550" fmla="*/ 1278563 h 2232492"/>
              <a:gd name="connsiteX551" fmla="*/ 4393927 w 4751431"/>
              <a:gd name="connsiteY551" fmla="*/ 1268741 h 2232492"/>
              <a:gd name="connsiteX552" fmla="*/ 4400547 w 4751431"/>
              <a:gd name="connsiteY552" fmla="*/ 1277230 h 2232492"/>
              <a:gd name="connsiteX553" fmla="*/ 4447220 w 4751431"/>
              <a:gd name="connsiteY553" fmla="*/ 1293613 h 2232492"/>
              <a:gd name="connsiteX554" fmla="*/ 4458078 w 4751431"/>
              <a:gd name="connsiteY554" fmla="*/ 1284660 h 2232492"/>
              <a:gd name="connsiteX555" fmla="*/ 4412739 w 4751431"/>
              <a:gd name="connsiteY555" fmla="*/ 1269039 h 2232492"/>
              <a:gd name="connsiteX556" fmla="*/ 4393927 w 4751431"/>
              <a:gd name="connsiteY556" fmla="*/ 1268741 h 2232492"/>
              <a:gd name="connsiteX557" fmla="*/ 2675570 w 4751431"/>
              <a:gd name="connsiteY557" fmla="*/ 1263991 h 2232492"/>
              <a:gd name="connsiteX558" fmla="*/ 2659473 w 4751431"/>
              <a:gd name="connsiteY558" fmla="*/ 1268563 h 2232492"/>
              <a:gd name="connsiteX559" fmla="*/ 2684048 w 4751431"/>
              <a:gd name="connsiteY559" fmla="*/ 1283326 h 2232492"/>
              <a:gd name="connsiteX560" fmla="*/ 2688334 w 4751431"/>
              <a:gd name="connsiteY560" fmla="*/ 1273801 h 2232492"/>
              <a:gd name="connsiteX561" fmla="*/ 2675475 w 4751431"/>
              <a:gd name="connsiteY561" fmla="*/ 1264086 h 2232492"/>
              <a:gd name="connsiteX562" fmla="*/ 3368979 w 4751431"/>
              <a:gd name="connsiteY562" fmla="*/ 1263610 h 2232492"/>
              <a:gd name="connsiteX563" fmla="*/ 3369181 w 4751431"/>
              <a:gd name="connsiteY563" fmla="*/ 1270467 h 2232492"/>
              <a:gd name="connsiteX564" fmla="*/ 3387469 w 4751431"/>
              <a:gd name="connsiteY564" fmla="*/ 1285517 h 2232492"/>
              <a:gd name="connsiteX565" fmla="*/ 3394517 w 4751431"/>
              <a:gd name="connsiteY565" fmla="*/ 1282183 h 2232492"/>
              <a:gd name="connsiteX566" fmla="*/ 3377563 w 4751431"/>
              <a:gd name="connsiteY566" fmla="*/ 1265419 h 2232492"/>
              <a:gd name="connsiteX567" fmla="*/ 3377563 w 4751431"/>
              <a:gd name="connsiteY567" fmla="*/ 1265324 h 2232492"/>
              <a:gd name="connsiteX568" fmla="*/ 3368979 w 4751431"/>
              <a:gd name="connsiteY568" fmla="*/ 1263610 h 2232492"/>
              <a:gd name="connsiteX569" fmla="*/ 4749939 w 4751431"/>
              <a:gd name="connsiteY569" fmla="*/ 1256091 h 2232492"/>
              <a:gd name="connsiteX570" fmla="*/ 4735101 w 4751431"/>
              <a:gd name="connsiteY570" fmla="*/ 1258395 h 2232492"/>
              <a:gd name="connsiteX571" fmla="*/ 4738399 w 4751431"/>
              <a:gd name="connsiteY571" fmla="*/ 1265515 h 2232492"/>
              <a:gd name="connsiteX572" fmla="*/ 4749939 w 4751431"/>
              <a:gd name="connsiteY572" fmla="*/ 1268226 h 2232492"/>
              <a:gd name="connsiteX573" fmla="*/ 4483320 w 4751431"/>
              <a:gd name="connsiteY573" fmla="*/ 1251798 h 2232492"/>
              <a:gd name="connsiteX574" fmla="*/ 4467604 w 4751431"/>
              <a:gd name="connsiteY574" fmla="*/ 1258752 h 2232492"/>
              <a:gd name="connsiteX575" fmla="*/ 4515515 w 4751431"/>
              <a:gd name="connsiteY575" fmla="*/ 1275992 h 2232492"/>
              <a:gd name="connsiteX576" fmla="*/ 4534565 w 4751431"/>
              <a:gd name="connsiteY576" fmla="*/ 1269420 h 2232492"/>
              <a:gd name="connsiteX577" fmla="*/ 4534469 w 4751431"/>
              <a:gd name="connsiteY577" fmla="*/ 1269420 h 2232492"/>
              <a:gd name="connsiteX578" fmla="*/ 4483320 w 4751431"/>
              <a:gd name="connsiteY578" fmla="*/ 1251798 h 2232492"/>
              <a:gd name="connsiteX579" fmla="*/ 2254660 w 4751431"/>
              <a:gd name="connsiteY579" fmla="*/ 1251322 h 2232492"/>
              <a:gd name="connsiteX580" fmla="*/ 2254565 w 4751431"/>
              <a:gd name="connsiteY580" fmla="*/ 1251322 h 2232492"/>
              <a:gd name="connsiteX581" fmla="*/ 2246850 w 4751431"/>
              <a:gd name="connsiteY581" fmla="*/ 1258085 h 2232492"/>
              <a:gd name="connsiteX582" fmla="*/ 2264090 w 4751431"/>
              <a:gd name="connsiteY582" fmla="*/ 1283326 h 2232492"/>
              <a:gd name="connsiteX583" fmla="*/ 2265233 w 4751431"/>
              <a:gd name="connsiteY583" fmla="*/ 1263324 h 2232492"/>
              <a:gd name="connsiteX584" fmla="*/ 2254660 w 4751431"/>
              <a:gd name="connsiteY584" fmla="*/ 1251322 h 2232492"/>
              <a:gd name="connsiteX585" fmla="*/ 1560764 w 4751431"/>
              <a:gd name="connsiteY585" fmla="*/ 1244845 h 2232492"/>
              <a:gd name="connsiteX586" fmla="*/ 1558002 w 4751431"/>
              <a:gd name="connsiteY586" fmla="*/ 1252370 h 2232492"/>
              <a:gd name="connsiteX587" fmla="*/ 1558097 w 4751431"/>
              <a:gd name="connsiteY587" fmla="*/ 1252465 h 2232492"/>
              <a:gd name="connsiteX588" fmla="*/ 1570384 w 4751431"/>
              <a:gd name="connsiteY588" fmla="*/ 1263991 h 2232492"/>
              <a:gd name="connsiteX589" fmla="*/ 1574289 w 4751431"/>
              <a:gd name="connsiteY589" fmla="*/ 1253989 h 2232492"/>
              <a:gd name="connsiteX590" fmla="*/ 1560764 w 4751431"/>
              <a:gd name="connsiteY590" fmla="*/ 1244845 h 2232492"/>
              <a:gd name="connsiteX591" fmla="*/ 1832703 w 4751431"/>
              <a:gd name="connsiteY591" fmla="*/ 1244178 h 2232492"/>
              <a:gd name="connsiteX592" fmla="*/ 1832609 w 4751431"/>
              <a:gd name="connsiteY592" fmla="*/ 1244178 h 2232492"/>
              <a:gd name="connsiteX593" fmla="*/ 1824892 w 4751431"/>
              <a:gd name="connsiteY593" fmla="*/ 1252274 h 2232492"/>
              <a:gd name="connsiteX594" fmla="*/ 1837846 w 4751431"/>
              <a:gd name="connsiteY594" fmla="*/ 1264085 h 2232492"/>
              <a:gd name="connsiteX595" fmla="*/ 1843371 w 4751431"/>
              <a:gd name="connsiteY595" fmla="*/ 1258275 h 2232492"/>
              <a:gd name="connsiteX596" fmla="*/ 1832703 w 4751431"/>
              <a:gd name="connsiteY596" fmla="*/ 1244178 h 2232492"/>
              <a:gd name="connsiteX597" fmla="*/ 3138449 w 4751431"/>
              <a:gd name="connsiteY597" fmla="*/ 1240738 h 2232492"/>
              <a:gd name="connsiteX598" fmla="*/ 3136770 w 4751431"/>
              <a:gd name="connsiteY598" fmla="*/ 1248560 h 2232492"/>
              <a:gd name="connsiteX599" fmla="*/ 3148295 w 4751431"/>
              <a:gd name="connsiteY599" fmla="*/ 1260085 h 2232492"/>
              <a:gd name="connsiteX600" fmla="*/ 3159344 w 4751431"/>
              <a:gd name="connsiteY600" fmla="*/ 1255990 h 2232492"/>
              <a:gd name="connsiteX601" fmla="*/ 3147629 w 4751431"/>
              <a:gd name="connsiteY601" fmla="*/ 1242845 h 2232492"/>
              <a:gd name="connsiteX602" fmla="*/ 3138449 w 4751431"/>
              <a:gd name="connsiteY602" fmla="*/ 1240738 h 2232492"/>
              <a:gd name="connsiteX603" fmla="*/ 1286826 w 4751431"/>
              <a:gd name="connsiteY603" fmla="*/ 1240273 h 2232492"/>
              <a:gd name="connsiteX604" fmla="*/ 1288636 w 4751431"/>
              <a:gd name="connsiteY604" fmla="*/ 1244845 h 2232492"/>
              <a:gd name="connsiteX605" fmla="*/ 1290825 w 4751431"/>
              <a:gd name="connsiteY605" fmla="*/ 1242464 h 2232492"/>
              <a:gd name="connsiteX606" fmla="*/ 1286826 w 4751431"/>
              <a:gd name="connsiteY606" fmla="*/ 1240273 h 2232492"/>
              <a:gd name="connsiteX607" fmla="*/ 2902932 w 4751431"/>
              <a:gd name="connsiteY607" fmla="*/ 1238845 h 2232492"/>
              <a:gd name="connsiteX608" fmla="*/ 2902837 w 4751431"/>
              <a:gd name="connsiteY608" fmla="*/ 1238940 h 2232492"/>
              <a:gd name="connsiteX609" fmla="*/ 2901598 w 4751431"/>
              <a:gd name="connsiteY609" fmla="*/ 1250942 h 2232492"/>
              <a:gd name="connsiteX610" fmla="*/ 2914362 w 4751431"/>
              <a:gd name="connsiteY610" fmla="*/ 1261610 h 2232492"/>
              <a:gd name="connsiteX611" fmla="*/ 2919220 w 4751431"/>
              <a:gd name="connsiteY611" fmla="*/ 1250370 h 2232492"/>
              <a:gd name="connsiteX612" fmla="*/ 2902932 w 4751431"/>
              <a:gd name="connsiteY612" fmla="*/ 1238845 h 2232492"/>
              <a:gd name="connsiteX613" fmla="*/ 4541898 w 4751431"/>
              <a:gd name="connsiteY613" fmla="*/ 1233225 h 2232492"/>
              <a:gd name="connsiteX614" fmla="*/ 4530087 w 4751431"/>
              <a:gd name="connsiteY614" fmla="*/ 1242178 h 2232492"/>
              <a:gd name="connsiteX615" fmla="*/ 4578665 w 4751431"/>
              <a:gd name="connsiteY615" fmla="*/ 1257037 h 2232492"/>
              <a:gd name="connsiteX616" fmla="*/ 4594191 w 4751431"/>
              <a:gd name="connsiteY616" fmla="*/ 1248751 h 2232492"/>
              <a:gd name="connsiteX617" fmla="*/ 4541898 w 4751431"/>
              <a:gd name="connsiteY617" fmla="*/ 1233225 h 2232492"/>
              <a:gd name="connsiteX618" fmla="*/ 3941526 w 4751431"/>
              <a:gd name="connsiteY618" fmla="*/ 1231439 h 2232492"/>
              <a:gd name="connsiteX619" fmla="*/ 3941062 w 4751431"/>
              <a:gd name="connsiteY619" fmla="*/ 1237035 h 2232492"/>
              <a:gd name="connsiteX620" fmla="*/ 3991640 w 4751431"/>
              <a:gd name="connsiteY620" fmla="*/ 1263324 h 2232492"/>
              <a:gd name="connsiteX621" fmla="*/ 4012404 w 4751431"/>
              <a:gd name="connsiteY621" fmla="*/ 1263896 h 2232492"/>
              <a:gd name="connsiteX622" fmla="*/ 3965065 w 4751431"/>
              <a:gd name="connsiteY622" fmla="*/ 1238273 h 2232492"/>
              <a:gd name="connsiteX623" fmla="*/ 3941526 w 4751431"/>
              <a:gd name="connsiteY623" fmla="*/ 1231439 h 2232492"/>
              <a:gd name="connsiteX624" fmla="*/ 3415282 w 4751431"/>
              <a:gd name="connsiteY624" fmla="*/ 1227796 h 2232492"/>
              <a:gd name="connsiteX625" fmla="*/ 3410900 w 4751431"/>
              <a:gd name="connsiteY625" fmla="*/ 1237226 h 2232492"/>
              <a:gd name="connsiteX626" fmla="*/ 3436618 w 4751431"/>
              <a:gd name="connsiteY626" fmla="*/ 1255990 h 2232492"/>
              <a:gd name="connsiteX627" fmla="*/ 3440809 w 4751431"/>
              <a:gd name="connsiteY627" fmla="*/ 1246465 h 2232492"/>
              <a:gd name="connsiteX628" fmla="*/ 3415282 w 4751431"/>
              <a:gd name="connsiteY628" fmla="*/ 1227796 h 2232492"/>
              <a:gd name="connsiteX629" fmla="*/ 4016535 w 4751431"/>
              <a:gd name="connsiteY629" fmla="*/ 1226724 h 2232492"/>
              <a:gd name="connsiteX630" fmla="*/ 4021167 w 4751431"/>
              <a:gd name="connsiteY630" fmla="*/ 1234273 h 2232492"/>
              <a:gd name="connsiteX631" fmla="*/ 4071649 w 4751431"/>
              <a:gd name="connsiteY631" fmla="*/ 1257990 h 2232492"/>
              <a:gd name="connsiteX632" fmla="*/ 4086127 w 4751431"/>
              <a:gd name="connsiteY632" fmla="*/ 1253513 h 2232492"/>
              <a:gd name="connsiteX633" fmla="*/ 4086223 w 4751431"/>
              <a:gd name="connsiteY633" fmla="*/ 1253513 h 2232492"/>
              <a:gd name="connsiteX634" fmla="*/ 4036121 w 4751431"/>
              <a:gd name="connsiteY634" fmla="*/ 1230463 h 2232492"/>
              <a:gd name="connsiteX635" fmla="*/ 4016535 w 4751431"/>
              <a:gd name="connsiteY635" fmla="*/ 1226724 h 2232492"/>
              <a:gd name="connsiteX636" fmla="*/ 3847729 w 4751431"/>
              <a:gd name="connsiteY636" fmla="*/ 1224212 h 2232492"/>
              <a:gd name="connsiteX637" fmla="*/ 3851336 w 4751431"/>
              <a:gd name="connsiteY637" fmla="*/ 1231320 h 2232492"/>
              <a:gd name="connsiteX638" fmla="*/ 3905724 w 4751431"/>
              <a:gd name="connsiteY638" fmla="*/ 1259704 h 2232492"/>
              <a:gd name="connsiteX639" fmla="*/ 3919821 w 4751431"/>
              <a:gd name="connsiteY639" fmla="*/ 1257514 h 2232492"/>
              <a:gd name="connsiteX640" fmla="*/ 3868767 w 4751431"/>
              <a:gd name="connsiteY640" fmla="*/ 1230177 h 2232492"/>
              <a:gd name="connsiteX641" fmla="*/ 3847729 w 4751431"/>
              <a:gd name="connsiteY641" fmla="*/ 1224212 h 2232492"/>
              <a:gd name="connsiteX642" fmla="*/ 4085080 w 4751431"/>
              <a:gd name="connsiteY642" fmla="*/ 1220069 h 2232492"/>
              <a:gd name="connsiteX643" fmla="*/ 4086413 w 4751431"/>
              <a:gd name="connsiteY643" fmla="*/ 1226272 h 2232492"/>
              <a:gd name="connsiteX644" fmla="*/ 4133562 w 4751431"/>
              <a:gd name="connsiteY644" fmla="*/ 1248465 h 2232492"/>
              <a:gd name="connsiteX645" fmla="*/ 4156136 w 4751431"/>
              <a:gd name="connsiteY645" fmla="*/ 1247417 h 2232492"/>
              <a:gd name="connsiteX646" fmla="*/ 4104606 w 4751431"/>
              <a:gd name="connsiteY646" fmla="*/ 1223510 h 2232492"/>
              <a:gd name="connsiteX647" fmla="*/ 4085080 w 4751431"/>
              <a:gd name="connsiteY647" fmla="*/ 1220069 h 2232492"/>
              <a:gd name="connsiteX648" fmla="*/ 3768957 w 4751431"/>
              <a:gd name="connsiteY648" fmla="*/ 1217794 h 2232492"/>
              <a:gd name="connsiteX649" fmla="*/ 3766659 w 4751431"/>
              <a:gd name="connsiteY649" fmla="*/ 1221413 h 2232492"/>
              <a:gd name="connsiteX650" fmla="*/ 3817618 w 4751431"/>
              <a:gd name="connsiteY650" fmla="*/ 1251989 h 2232492"/>
              <a:gd name="connsiteX651" fmla="*/ 3841526 w 4751431"/>
              <a:gd name="connsiteY651" fmla="*/ 1255608 h 2232492"/>
              <a:gd name="connsiteX652" fmla="*/ 3785900 w 4751431"/>
              <a:gd name="connsiteY652" fmla="*/ 1223318 h 2232492"/>
              <a:gd name="connsiteX653" fmla="*/ 3768957 w 4751431"/>
              <a:gd name="connsiteY653" fmla="*/ 1217794 h 2232492"/>
              <a:gd name="connsiteX654" fmla="*/ 4624480 w 4751431"/>
              <a:gd name="connsiteY654" fmla="*/ 1216556 h 2232492"/>
              <a:gd name="connsiteX655" fmla="*/ 4602477 w 4751431"/>
              <a:gd name="connsiteY655" fmla="*/ 1223033 h 2232492"/>
              <a:gd name="connsiteX656" fmla="*/ 4651245 w 4751431"/>
              <a:gd name="connsiteY656" fmla="*/ 1238463 h 2232492"/>
              <a:gd name="connsiteX657" fmla="*/ 4672200 w 4751431"/>
              <a:gd name="connsiteY657" fmla="*/ 1231701 h 2232492"/>
              <a:gd name="connsiteX658" fmla="*/ 4672105 w 4751431"/>
              <a:gd name="connsiteY658" fmla="*/ 1231701 h 2232492"/>
              <a:gd name="connsiteX659" fmla="*/ 4624480 w 4751431"/>
              <a:gd name="connsiteY659" fmla="*/ 1216556 h 2232492"/>
              <a:gd name="connsiteX660" fmla="*/ 4163792 w 4751431"/>
              <a:gd name="connsiteY660" fmla="*/ 1215259 h 2232492"/>
              <a:gd name="connsiteX661" fmla="*/ 4170328 w 4751431"/>
              <a:gd name="connsiteY661" fmla="*/ 1223891 h 2232492"/>
              <a:gd name="connsiteX662" fmla="*/ 4218810 w 4751431"/>
              <a:gd name="connsiteY662" fmla="*/ 1243417 h 2232492"/>
              <a:gd name="connsiteX663" fmla="*/ 4230621 w 4751431"/>
              <a:gd name="connsiteY663" fmla="*/ 1235892 h 2232492"/>
              <a:gd name="connsiteX664" fmla="*/ 4183472 w 4751431"/>
              <a:gd name="connsiteY664" fmla="*/ 1217128 h 2232492"/>
              <a:gd name="connsiteX665" fmla="*/ 4163792 w 4751431"/>
              <a:gd name="connsiteY665" fmla="*/ 1215259 h 2232492"/>
              <a:gd name="connsiteX666" fmla="*/ 2075400 w 4751431"/>
              <a:gd name="connsiteY666" fmla="*/ 1214937 h 2232492"/>
              <a:gd name="connsiteX667" fmla="*/ 2059398 w 4751431"/>
              <a:gd name="connsiteY667" fmla="*/ 1219699 h 2232492"/>
              <a:gd name="connsiteX668" fmla="*/ 2083211 w 4751431"/>
              <a:gd name="connsiteY668" fmla="*/ 1234463 h 2232492"/>
              <a:gd name="connsiteX669" fmla="*/ 2087782 w 4751431"/>
              <a:gd name="connsiteY669" fmla="*/ 1224747 h 2232492"/>
              <a:gd name="connsiteX670" fmla="*/ 2075400 w 4751431"/>
              <a:gd name="connsiteY670" fmla="*/ 1214937 h 2232492"/>
              <a:gd name="connsiteX671" fmla="*/ 2495444 w 4751431"/>
              <a:gd name="connsiteY671" fmla="*/ 1214045 h 2232492"/>
              <a:gd name="connsiteX672" fmla="*/ 2493642 w 4751431"/>
              <a:gd name="connsiteY672" fmla="*/ 1226843 h 2232492"/>
              <a:gd name="connsiteX673" fmla="*/ 2505835 w 4751431"/>
              <a:gd name="connsiteY673" fmla="*/ 1237225 h 2232492"/>
              <a:gd name="connsiteX674" fmla="*/ 2511073 w 4751431"/>
              <a:gd name="connsiteY674" fmla="*/ 1225033 h 2232492"/>
              <a:gd name="connsiteX675" fmla="*/ 2495452 w 4751431"/>
              <a:gd name="connsiteY675" fmla="*/ 1213984 h 2232492"/>
              <a:gd name="connsiteX676" fmla="*/ 2495357 w 4751431"/>
              <a:gd name="connsiteY676" fmla="*/ 1213984 h 2232492"/>
              <a:gd name="connsiteX677" fmla="*/ 2495444 w 4751431"/>
              <a:gd name="connsiteY677" fmla="*/ 1214045 h 2232492"/>
              <a:gd name="connsiteX678" fmla="*/ 4243921 w 4751431"/>
              <a:gd name="connsiteY678" fmla="*/ 1206126 h 2232492"/>
              <a:gd name="connsiteX679" fmla="*/ 4244147 w 4751431"/>
              <a:gd name="connsiteY679" fmla="*/ 1212841 h 2232492"/>
              <a:gd name="connsiteX680" fmla="*/ 4297772 w 4751431"/>
              <a:gd name="connsiteY680" fmla="*/ 1234844 h 2232492"/>
              <a:gd name="connsiteX681" fmla="*/ 4314632 w 4751431"/>
              <a:gd name="connsiteY681" fmla="*/ 1229034 h 2232492"/>
              <a:gd name="connsiteX682" fmla="*/ 4266054 w 4751431"/>
              <a:gd name="connsiteY682" fmla="*/ 1208840 h 2232492"/>
              <a:gd name="connsiteX683" fmla="*/ 4243921 w 4751431"/>
              <a:gd name="connsiteY683" fmla="*/ 1206126 h 2232492"/>
              <a:gd name="connsiteX684" fmla="*/ 3667409 w 4751431"/>
              <a:gd name="connsiteY684" fmla="*/ 1204209 h 2232492"/>
              <a:gd name="connsiteX685" fmla="*/ 3670647 w 4751431"/>
              <a:gd name="connsiteY685" fmla="*/ 1211127 h 2232492"/>
              <a:gd name="connsiteX686" fmla="*/ 3720748 w 4751431"/>
              <a:gd name="connsiteY686" fmla="*/ 1241321 h 2232492"/>
              <a:gd name="connsiteX687" fmla="*/ 3740751 w 4751431"/>
              <a:gd name="connsiteY687" fmla="*/ 1243035 h 2232492"/>
              <a:gd name="connsiteX688" fmla="*/ 3685315 w 4751431"/>
              <a:gd name="connsiteY688" fmla="*/ 1210079 h 2232492"/>
              <a:gd name="connsiteX689" fmla="*/ 3667409 w 4751431"/>
              <a:gd name="connsiteY689" fmla="*/ 1204209 h 2232492"/>
              <a:gd name="connsiteX690" fmla="*/ 3202112 w 4751431"/>
              <a:gd name="connsiteY690" fmla="*/ 1200744 h 2232492"/>
              <a:gd name="connsiteX691" fmla="*/ 3194207 w 4751431"/>
              <a:gd name="connsiteY691" fmla="*/ 1203792 h 2232492"/>
              <a:gd name="connsiteX692" fmla="*/ 3210590 w 4751431"/>
              <a:gd name="connsiteY692" fmla="*/ 1220271 h 2232492"/>
              <a:gd name="connsiteX693" fmla="*/ 3219734 w 4751431"/>
              <a:gd name="connsiteY693" fmla="*/ 1214175 h 2232492"/>
              <a:gd name="connsiteX694" fmla="*/ 3202208 w 4751431"/>
              <a:gd name="connsiteY694" fmla="*/ 1200840 h 2232492"/>
              <a:gd name="connsiteX695" fmla="*/ 4700585 w 4751431"/>
              <a:gd name="connsiteY695" fmla="*/ 1195887 h 2232492"/>
              <a:gd name="connsiteX696" fmla="*/ 4678963 w 4751431"/>
              <a:gd name="connsiteY696" fmla="*/ 1204554 h 2232492"/>
              <a:gd name="connsiteX697" fmla="*/ 4728398 w 4751431"/>
              <a:gd name="connsiteY697" fmla="*/ 1216651 h 2232492"/>
              <a:gd name="connsiteX698" fmla="*/ 4744305 w 4751431"/>
              <a:gd name="connsiteY698" fmla="*/ 1207031 h 2232492"/>
              <a:gd name="connsiteX699" fmla="*/ 4700585 w 4751431"/>
              <a:gd name="connsiteY699" fmla="*/ 1195887 h 2232492"/>
              <a:gd name="connsiteX700" fmla="*/ 3456810 w 4751431"/>
              <a:gd name="connsiteY700" fmla="*/ 1194743 h 2232492"/>
              <a:gd name="connsiteX701" fmla="*/ 3456239 w 4751431"/>
              <a:gd name="connsiteY701" fmla="*/ 1206650 h 2232492"/>
              <a:gd name="connsiteX702" fmla="*/ 3483290 w 4751431"/>
              <a:gd name="connsiteY702" fmla="*/ 1225128 h 2232492"/>
              <a:gd name="connsiteX703" fmla="*/ 3484338 w 4751431"/>
              <a:gd name="connsiteY703" fmla="*/ 1213508 h 2232492"/>
              <a:gd name="connsiteX704" fmla="*/ 3456810 w 4751431"/>
              <a:gd name="connsiteY704" fmla="*/ 1194743 h 2232492"/>
              <a:gd name="connsiteX705" fmla="*/ 2728720 w 4751431"/>
              <a:gd name="connsiteY705" fmla="*/ 1190743 h 2232492"/>
              <a:gd name="connsiteX706" fmla="*/ 2724624 w 4751431"/>
              <a:gd name="connsiteY706" fmla="*/ 1202078 h 2232492"/>
              <a:gd name="connsiteX707" fmla="*/ 2736149 w 4751431"/>
              <a:gd name="connsiteY707" fmla="*/ 1211222 h 2232492"/>
              <a:gd name="connsiteX708" fmla="*/ 2742341 w 4751431"/>
              <a:gd name="connsiteY708" fmla="*/ 1199506 h 2232492"/>
              <a:gd name="connsiteX709" fmla="*/ 2728720 w 4751431"/>
              <a:gd name="connsiteY709" fmla="*/ 1190743 h 2232492"/>
              <a:gd name="connsiteX710" fmla="*/ 4303953 w 4751431"/>
              <a:gd name="connsiteY710" fmla="*/ 1189327 h 2232492"/>
              <a:gd name="connsiteX711" fmla="*/ 4304536 w 4751431"/>
              <a:gd name="connsiteY711" fmla="*/ 1196839 h 2232492"/>
              <a:gd name="connsiteX712" fmla="*/ 4353399 w 4751431"/>
              <a:gd name="connsiteY712" fmla="*/ 1215413 h 2232492"/>
              <a:gd name="connsiteX713" fmla="*/ 4375211 w 4751431"/>
              <a:gd name="connsiteY713" fmla="*/ 1210460 h 2232492"/>
              <a:gd name="connsiteX714" fmla="*/ 4323015 w 4751431"/>
              <a:gd name="connsiteY714" fmla="*/ 1190172 h 2232492"/>
              <a:gd name="connsiteX715" fmla="*/ 4303953 w 4751431"/>
              <a:gd name="connsiteY715" fmla="*/ 1189327 h 2232492"/>
              <a:gd name="connsiteX716" fmla="*/ 1646109 w 4751431"/>
              <a:gd name="connsiteY716" fmla="*/ 1181885 h 2232492"/>
              <a:gd name="connsiteX717" fmla="*/ 1624201 w 4751431"/>
              <a:gd name="connsiteY717" fmla="*/ 1184266 h 2232492"/>
              <a:gd name="connsiteX718" fmla="*/ 1655443 w 4751431"/>
              <a:gd name="connsiteY718" fmla="*/ 1202649 h 2232492"/>
              <a:gd name="connsiteX719" fmla="*/ 1656014 w 4751431"/>
              <a:gd name="connsiteY719" fmla="*/ 1188362 h 2232492"/>
              <a:gd name="connsiteX720" fmla="*/ 1646109 w 4751431"/>
              <a:gd name="connsiteY720" fmla="*/ 1181885 h 2232492"/>
              <a:gd name="connsiteX721" fmla="*/ 1369597 w 4751431"/>
              <a:gd name="connsiteY721" fmla="*/ 1180837 h 2232492"/>
              <a:gd name="connsiteX722" fmla="*/ 1376170 w 4751431"/>
              <a:gd name="connsiteY722" fmla="*/ 1194172 h 2232492"/>
              <a:gd name="connsiteX723" fmla="*/ 1387314 w 4751431"/>
              <a:gd name="connsiteY723" fmla="*/ 1192267 h 2232492"/>
              <a:gd name="connsiteX724" fmla="*/ 1382170 w 4751431"/>
              <a:gd name="connsiteY724" fmla="*/ 1182170 h 2232492"/>
              <a:gd name="connsiteX725" fmla="*/ 1369597 w 4751431"/>
              <a:gd name="connsiteY725" fmla="*/ 1180837 h 2232492"/>
              <a:gd name="connsiteX726" fmla="*/ 2958618 w 4751431"/>
              <a:gd name="connsiteY726" fmla="*/ 1180658 h 2232492"/>
              <a:gd name="connsiteX727" fmla="*/ 2958367 w 4751431"/>
              <a:gd name="connsiteY727" fmla="*/ 1188076 h 2232492"/>
              <a:gd name="connsiteX728" fmla="*/ 2975322 w 4751431"/>
              <a:gd name="connsiteY728" fmla="*/ 1201220 h 2232492"/>
              <a:gd name="connsiteX729" fmla="*/ 2982465 w 4751431"/>
              <a:gd name="connsiteY729" fmla="*/ 1196362 h 2232492"/>
              <a:gd name="connsiteX730" fmla="*/ 2967035 w 4751431"/>
              <a:gd name="connsiteY730" fmla="*/ 1181027 h 2232492"/>
              <a:gd name="connsiteX731" fmla="*/ 2966940 w 4751431"/>
              <a:gd name="connsiteY731" fmla="*/ 1181027 h 2232492"/>
              <a:gd name="connsiteX732" fmla="*/ 2958618 w 4751431"/>
              <a:gd name="connsiteY732" fmla="*/ 1180658 h 2232492"/>
              <a:gd name="connsiteX733" fmla="*/ 2320668 w 4751431"/>
              <a:gd name="connsiteY733" fmla="*/ 1180075 h 2232492"/>
              <a:gd name="connsiteX734" fmla="*/ 2318954 w 4751431"/>
              <a:gd name="connsiteY734" fmla="*/ 1192934 h 2232492"/>
              <a:gd name="connsiteX735" fmla="*/ 2331241 w 4751431"/>
              <a:gd name="connsiteY735" fmla="*/ 1203316 h 2232492"/>
              <a:gd name="connsiteX736" fmla="*/ 2336480 w 4751431"/>
              <a:gd name="connsiteY736" fmla="*/ 1191029 h 2232492"/>
              <a:gd name="connsiteX737" fmla="*/ 2320668 w 4751431"/>
              <a:gd name="connsiteY737" fmla="*/ 1180075 h 2232492"/>
              <a:gd name="connsiteX738" fmla="*/ 4389106 w 4751431"/>
              <a:gd name="connsiteY738" fmla="*/ 1178587 h 2232492"/>
              <a:gd name="connsiteX739" fmla="*/ 4385022 w 4751431"/>
              <a:gd name="connsiteY739" fmla="*/ 1185028 h 2232492"/>
              <a:gd name="connsiteX740" fmla="*/ 4430456 w 4751431"/>
              <a:gd name="connsiteY740" fmla="*/ 1203031 h 2232492"/>
              <a:gd name="connsiteX741" fmla="*/ 4430456 w 4751431"/>
              <a:gd name="connsiteY741" fmla="*/ 1202935 h 2232492"/>
              <a:gd name="connsiteX742" fmla="*/ 4456650 w 4751431"/>
              <a:gd name="connsiteY742" fmla="*/ 1197792 h 2232492"/>
              <a:gd name="connsiteX743" fmla="*/ 4413121 w 4751431"/>
              <a:gd name="connsiteY743" fmla="*/ 1180647 h 2232492"/>
              <a:gd name="connsiteX744" fmla="*/ 4389106 w 4751431"/>
              <a:gd name="connsiteY744" fmla="*/ 1178587 h 2232492"/>
              <a:gd name="connsiteX745" fmla="*/ 3495137 w 4751431"/>
              <a:gd name="connsiteY745" fmla="*/ 1176349 h 2232492"/>
              <a:gd name="connsiteX746" fmla="*/ 3497197 w 4751431"/>
              <a:gd name="connsiteY746" fmla="*/ 1183504 h 2232492"/>
              <a:gd name="connsiteX747" fmla="*/ 3532344 w 4751431"/>
              <a:gd name="connsiteY747" fmla="*/ 1209507 h 2232492"/>
              <a:gd name="connsiteX748" fmla="*/ 3534630 w 4751431"/>
              <a:gd name="connsiteY748" fmla="*/ 1200935 h 2232492"/>
              <a:gd name="connsiteX749" fmla="*/ 3507293 w 4751431"/>
              <a:gd name="connsiteY749" fmla="*/ 1180361 h 2232492"/>
              <a:gd name="connsiteX750" fmla="*/ 3507293 w 4751431"/>
              <a:gd name="connsiteY750" fmla="*/ 1180266 h 2232492"/>
              <a:gd name="connsiteX751" fmla="*/ 3495137 w 4751431"/>
              <a:gd name="connsiteY751" fmla="*/ 1176349 h 2232492"/>
              <a:gd name="connsiteX752" fmla="*/ 3551513 w 4751431"/>
              <a:gd name="connsiteY752" fmla="*/ 1173741 h 2232492"/>
              <a:gd name="connsiteX753" fmla="*/ 3549584 w 4751431"/>
              <a:gd name="connsiteY753" fmla="*/ 1177884 h 2232492"/>
              <a:gd name="connsiteX754" fmla="*/ 3598637 w 4751431"/>
              <a:gd name="connsiteY754" fmla="*/ 1211031 h 2232492"/>
              <a:gd name="connsiteX755" fmla="*/ 3623402 w 4751431"/>
              <a:gd name="connsiteY755" fmla="*/ 1216175 h 2232492"/>
              <a:gd name="connsiteX756" fmla="*/ 3575206 w 4751431"/>
              <a:gd name="connsiteY756" fmla="*/ 1184266 h 2232492"/>
              <a:gd name="connsiteX757" fmla="*/ 3575301 w 4751431"/>
              <a:gd name="connsiteY757" fmla="*/ 1184171 h 2232492"/>
              <a:gd name="connsiteX758" fmla="*/ 3551513 w 4751431"/>
              <a:gd name="connsiteY758" fmla="*/ 1173741 h 2232492"/>
              <a:gd name="connsiteX759" fmla="*/ 4489701 w 4751431"/>
              <a:gd name="connsiteY759" fmla="*/ 1167312 h 2232492"/>
              <a:gd name="connsiteX760" fmla="*/ 4471127 w 4751431"/>
              <a:gd name="connsiteY760" fmla="*/ 1174456 h 2232492"/>
              <a:gd name="connsiteX761" fmla="*/ 4520467 w 4751431"/>
              <a:gd name="connsiteY761" fmla="*/ 1191601 h 2232492"/>
              <a:gd name="connsiteX762" fmla="*/ 4539612 w 4751431"/>
              <a:gd name="connsiteY762" fmla="*/ 1183028 h 2232492"/>
              <a:gd name="connsiteX763" fmla="*/ 4489701 w 4751431"/>
              <a:gd name="connsiteY763" fmla="*/ 1167312 h 2232492"/>
              <a:gd name="connsiteX764" fmla="*/ 1896139 w 4751431"/>
              <a:gd name="connsiteY764" fmla="*/ 1164168 h 2232492"/>
              <a:gd name="connsiteX765" fmla="*/ 1887852 w 4751431"/>
              <a:gd name="connsiteY765" fmla="*/ 1167407 h 2232492"/>
              <a:gd name="connsiteX766" fmla="*/ 1899092 w 4751431"/>
              <a:gd name="connsiteY766" fmla="*/ 1183313 h 2232492"/>
              <a:gd name="connsiteX767" fmla="*/ 1907283 w 4751431"/>
              <a:gd name="connsiteY767" fmla="*/ 1176646 h 2232492"/>
              <a:gd name="connsiteX768" fmla="*/ 1896139 w 4751431"/>
              <a:gd name="connsiteY768" fmla="*/ 1164168 h 2232492"/>
              <a:gd name="connsiteX769" fmla="*/ 2549996 w 4751431"/>
              <a:gd name="connsiteY769" fmla="*/ 1154453 h 2232492"/>
              <a:gd name="connsiteX770" fmla="*/ 2549460 w 4751431"/>
              <a:gd name="connsiteY770" fmla="*/ 1164169 h 2232492"/>
              <a:gd name="connsiteX771" fmla="*/ 2560699 w 4751431"/>
              <a:gd name="connsiteY771" fmla="*/ 1173694 h 2232492"/>
              <a:gd name="connsiteX772" fmla="*/ 2570129 w 4751431"/>
              <a:gd name="connsiteY772" fmla="*/ 1166360 h 2232492"/>
              <a:gd name="connsiteX773" fmla="*/ 2558603 w 4751431"/>
              <a:gd name="connsiteY773" fmla="*/ 1154834 h 2232492"/>
              <a:gd name="connsiteX774" fmla="*/ 2558603 w 4751431"/>
              <a:gd name="connsiteY774" fmla="*/ 1154739 h 2232492"/>
              <a:gd name="connsiteX775" fmla="*/ 2549996 w 4751431"/>
              <a:gd name="connsiteY775" fmla="*/ 1154453 h 2232492"/>
              <a:gd name="connsiteX776" fmla="*/ 4550543 w 4751431"/>
              <a:gd name="connsiteY776" fmla="*/ 1153143 h 2232492"/>
              <a:gd name="connsiteX777" fmla="*/ 4545899 w 4751431"/>
              <a:gd name="connsiteY777" fmla="*/ 1159596 h 2232492"/>
              <a:gd name="connsiteX778" fmla="*/ 4590095 w 4751431"/>
              <a:gd name="connsiteY778" fmla="*/ 1175789 h 2232492"/>
              <a:gd name="connsiteX779" fmla="*/ 4618670 w 4751431"/>
              <a:gd name="connsiteY779" fmla="*/ 1168931 h 2232492"/>
              <a:gd name="connsiteX780" fmla="*/ 4574760 w 4751431"/>
              <a:gd name="connsiteY780" fmla="*/ 1153977 h 2232492"/>
              <a:gd name="connsiteX781" fmla="*/ 4550543 w 4751431"/>
              <a:gd name="connsiteY781" fmla="*/ 1153143 h 2232492"/>
              <a:gd name="connsiteX782" fmla="*/ 3235259 w 4751431"/>
              <a:gd name="connsiteY782" fmla="*/ 1150643 h 2232492"/>
              <a:gd name="connsiteX783" fmla="*/ 3235259 w 4751431"/>
              <a:gd name="connsiteY783" fmla="*/ 1150739 h 2232492"/>
              <a:gd name="connsiteX784" fmla="*/ 3230687 w 4751431"/>
              <a:gd name="connsiteY784" fmla="*/ 1161026 h 2232492"/>
              <a:gd name="connsiteX785" fmla="*/ 3257452 w 4751431"/>
              <a:gd name="connsiteY785" fmla="*/ 1179028 h 2232492"/>
              <a:gd name="connsiteX786" fmla="*/ 3261739 w 4751431"/>
              <a:gd name="connsiteY786" fmla="*/ 1168550 h 2232492"/>
              <a:gd name="connsiteX787" fmla="*/ 3235259 w 4751431"/>
              <a:gd name="connsiteY787" fmla="*/ 1150643 h 2232492"/>
              <a:gd name="connsiteX788" fmla="*/ 1104421 w 4751431"/>
              <a:gd name="connsiteY788" fmla="*/ 1149976 h 2232492"/>
              <a:gd name="connsiteX789" fmla="*/ 1104421 w 4751431"/>
              <a:gd name="connsiteY789" fmla="*/ 1150071 h 2232492"/>
              <a:gd name="connsiteX790" fmla="*/ 1101468 w 4751431"/>
              <a:gd name="connsiteY790" fmla="*/ 1157787 h 2232492"/>
              <a:gd name="connsiteX791" fmla="*/ 1111374 w 4751431"/>
              <a:gd name="connsiteY791" fmla="*/ 1165692 h 2232492"/>
              <a:gd name="connsiteX792" fmla="*/ 1113851 w 4751431"/>
              <a:gd name="connsiteY792" fmla="*/ 1157882 h 2232492"/>
              <a:gd name="connsiteX793" fmla="*/ 1104421 w 4751431"/>
              <a:gd name="connsiteY793" fmla="*/ 1149976 h 2232492"/>
              <a:gd name="connsiteX794" fmla="*/ 3921440 w 4751431"/>
              <a:gd name="connsiteY794" fmla="*/ 1141249 h 2232492"/>
              <a:gd name="connsiteX795" fmla="*/ 3921059 w 4751431"/>
              <a:gd name="connsiteY795" fmla="*/ 1147118 h 2232492"/>
              <a:gd name="connsiteX796" fmla="*/ 3973542 w 4751431"/>
              <a:gd name="connsiteY796" fmla="*/ 1172836 h 2232492"/>
              <a:gd name="connsiteX797" fmla="*/ 3996974 w 4751431"/>
              <a:gd name="connsiteY797" fmla="*/ 1171693 h 2232492"/>
              <a:gd name="connsiteX798" fmla="*/ 3996974 w 4751431"/>
              <a:gd name="connsiteY798" fmla="*/ 1171788 h 2232492"/>
              <a:gd name="connsiteX799" fmla="*/ 3944110 w 4751431"/>
              <a:gd name="connsiteY799" fmla="*/ 1146166 h 2232492"/>
              <a:gd name="connsiteX800" fmla="*/ 3921440 w 4751431"/>
              <a:gd name="connsiteY800" fmla="*/ 1141249 h 2232492"/>
              <a:gd name="connsiteX801" fmla="*/ 2146938 w 4751431"/>
              <a:gd name="connsiteY801" fmla="*/ 1138169 h 2232492"/>
              <a:gd name="connsiteX802" fmla="*/ 2137932 w 4751431"/>
              <a:gd name="connsiteY802" fmla="*/ 1138534 h 2232492"/>
              <a:gd name="connsiteX803" fmla="*/ 2138837 w 4751431"/>
              <a:gd name="connsiteY803" fmla="*/ 1147976 h 2232492"/>
              <a:gd name="connsiteX804" fmla="*/ 2153315 w 4751431"/>
              <a:gd name="connsiteY804" fmla="*/ 1161406 h 2232492"/>
              <a:gd name="connsiteX805" fmla="*/ 2158458 w 4751431"/>
              <a:gd name="connsiteY805" fmla="*/ 1150262 h 2232492"/>
              <a:gd name="connsiteX806" fmla="*/ 2153589 w 4751431"/>
              <a:gd name="connsiteY806" fmla="*/ 1143249 h 2232492"/>
              <a:gd name="connsiteX807" fmla="*/ 2147028 w 4751431"/>
              <a:gd name="connsiteY807" fmla="*/ 1138165 h 2232492"/>
              <a:gd name="connsiteX808" fmla="*/ 2146933 w 4751431"/>
              <a:gd name="connsiteY808" fmla="*/ 1138165 h 2232492"/>
              <a:gd name="connsiteX809" fmla="*/ 2146938 w 4751431"/>
              <a:gd name="connsiteY809" fmla="*/ 1138169 h 2232492"/>
              <a:gd name="connsiteX810" fmla="*/ 4003498 w 4751431"/>
              <a:gd name="connsiteY810" fmla="*/ 1137773 h 2232492"/>
              <a:gd name="connsiteX811" fmla="*/ 4003736 w 4751431"/>
              <a:gd name="connsiteY811" fmla="*/ 1144928 h 2232492"/>
              <a:gd name="connsiteX812" fmla="*/ 4056219 w 4751431"/>
              <a:gd name="connsiteY812" fmla="*/ 1168360 h 2232492"/>
              <a:gd name="connsiteX813" fmla="*/ 4076697 w 4751431"/>
              <a:gd name="connsiteY813" fmla="*/ 1164740 h 2232492"/>
              <a:gd name="connsiteX814" fmla="*/ 4025262 w 4751431"/>
              <a:gd name="connsiteY814" fmla="*/ 1141404 h 2232492"/>
              <a:gd name="connsiteX815" fmla="*/ 4003498 w 4751431"/>
              <a:gd name="connsiteY815" fmla="*/ 1137773 h 2232492"/>
              <a:gd name="connsiteX816" fmla="*/ 4667533 w 4751431"/>
              <a:gd name="connsiteY816" fmla="*/ 1137212 h 2232492"/>
              <a:gd name="connsiteX817" fmla="*/ 4636863 w 4751431"/>
              <a:gd name="connsiteY817" fmla="*/ 1143213 h 2232492"/>
              <a:gd name="connsiteX818" fmla="*/ 4676487 w 4751431"/>
              <a:gd name="connsiteY818" fmla="*/ 1158167 h 2232492"/>
              <a:gd name="connsiteX819" fmla="*/ 4708491 w 4751431"/>
              <a:gd name="connsiteY819" fmla="*/ 1151500 h 2232492"/>
              <a:gd name="connsiteX820" fmla="*/ 4667533 w 4751431"/>
              <a:gd name="connsiteY820" fmla="*/ 1137212 h 2232492"/>
              <a:gd name="connsiteX821" fmla="*/ 2792921 w 4751431"/>
              <a:gd name="connsiteY821" fmla="*/ 1137120 h 2232492"/>
              <a:gd name="connsiteX822" fmla="*/ 2784882 w 4751431"/>
              <a:gd name="connsiteY822" fmla="*/ 1137367 h 2232492"/>
              <a:gd name="connsiteX823" fmla="*/ 2785108 w 4751431"/>
              <a:gd name="connsiteY823" fmla="*/ 1145118 h 2232492"/>
              <a:gd name="connsiteX824" fmla="*/ 2802443 w 4751431"/>
              <a:gd name="connsiteY824" fmla="*/ 1157501 h 2232492"/>
              <a:gd name="connsiteX825" fmla="*/ 2808730 w 4751431"/>
              <a:gd name="connsiteY825" fmla="*/ 1151690 h 2232492"/>
              <a:gd name="connsiteX826" fmla="*/ 2793014 w 4751431"/>
              <a:gd name="connsiteY826" fmla="*/ 1137117 h 2232492"/>
              <a:gd name="connsiteX827" fmla="*/ 2792918 w 4751431"/>
              <a:gd name="connsiteY827" fmla="*/ 1137117 h 2232492"/>
              <a:gd name="connsiteX828" fmla="*/ 2792921 w 4751431"/>
              <a:gd name="connsiteY828" fmla="*/ 1137120 h 2232492"/>
              <a:gd name="connsiteX829" fmla="*/ 3830429 w 4751431"/>
              <a:gd name="connsiteY829" fmla="*/ 1136629 h 2232492"/>
              <a:gd name="connsiteX830" fmla="*/ 3835715 w 4751431"/>
              <a:gd name="connsiteY830" fmla="*/ 1144166 h 2232492"/>
              <a:gd name="connsiteX831" fmla="*/ 3886960 w 4751431"/>
              <a:gd name="connsiteY831" fmla="*/ 1169121 h 2232492"/>
              <a:gd name="connsiteX832" fmla="*/ 3904866 w 4751431"/>
              <a:gd name="connsiteY832" fmla="*/ 1167407 h 2232492"/>
              <a:gd name="connsiteX833" fmla="*/ 3904962 w 4751431"/>
              <a:gd name="connsiteY833" fmla="*/ 1167407 h 2232492"/>
              <a:gd name="connsiteX834" fmla="*/ 3848860 w 4751431"/>
              <a:gd name="connsiteY834" fmla="*/ 1140451 h 2232492"/>
              <a:gd name="connsiteX835" fmla="*/ 3830429 w 4751431"/>
              <a:gd name="connsiteY835" fmla="*/ 1136629 h 2232492"/>
              <a:gd name="connsiteX836" fmla="*/ 3013565 w 4751431"/>
              <a:gd name="connsiteY836" fmla="*/ 1134261 h 2232492"/>
              <a:gd name="connsiteX837" fmla="*/ 3013041 w 4751431"/>
              <a:gd name="connsiteY837" fmla="*/ 1142166 h 2232492"/>
              <a:gd name="connsiteX838" fmla="*/ 3036282 w 4751431"/>
              <a:gd name="connsiteY838" fmla="*/ 1159692 h 2232492"/>
              <a:gd name="connsiteX839" fmla="*/ 3044855 w 4751431"/>
              <a:gd name="connsiteY839" fmla="*/ 1153501 h 2232492"/>
              <a:gd name="connsiteX840" fmla="*/ 3023423 w 4751431"/>
              <a:gd name="connsiteY840" fmla="*/ 1134737 h 2232492"/>
              <a:gd name="connsiteX841" fmla="*/ 3023518 w 4751431"/>
              <a:gd name="connsiteY841" fmla="*/ 1134641 h 2232492"/>
              <a:gd name="connsiteX842" fmla="*/ 3013565 w 4751431"/>
              <a:gd name="connsiteY842" fmla="*/ 1134261 h 2232492"/>
              <a:gd name="connsiteX843" fmla="*/ 4076472 w 4751431"/>
              <a:gd name="connsiteY843" fmla="*/ 1132581 h 2232492"/>
              <a:gd name="connsiteX844" fmla="*/ 4077650 w 4751431"/>
              <a:gd name="connsiteY844" fmla="*/ 1139499 h 2232492"/>
              <a:gd name="connsiteX845" fmla="*/ 4134705 w 4751431"/>
              <a:gd name="connsiteY845" fmla="*/ 1163311 h 2232492"/>
              <a:gd name="connsiteX846" fmla="*/ 4134705 w 4751431"/>
              <a:gd name="connsiteY846" fmla="*/ 1163407 h 2232492"/>
              <a:gd name="connsiteX847" fmla="*/ 4148325 w 4751431"/>
              <a:gd name="connsiteY847" fmla="*/ 1156073 h 2232492"/>
              <a:gd name="connsiteX848" fmla="*/ 4095938 w 4751431"/>
              <a:gd name="connsiteY848" fmla="*/ 1134165 h 2232492"/>
              <a:gd name="connsiteX849" fmla="*/ 4076472 w 4751431"/>
              <a:gd name="connsiteY849" fmla="*/ 1132581 h 2232492"/>
              <a:gd name="connsiteX850" fmla="*/ 3755122 w 4751431"/>
              <a:gd name="connsiteY850" fmla="*/ 1132057 h 2232492"/>
              <a:gd name="connsiteX851" fmla="*/ 3756848 w 4751431"/>
              <a:gd name="connsiteY851" fmla="*/ 1137975 h 2232492"/>
              <a:gd name="connsiteX852" fmla="*/ 3808855 w 4751431"/>
              <a:gd name="connsiteY852" fmla="*/ 1165216 h 2232492"/>
              <a:gd name="connsiteX853" fmla="*/ 3828571 w 4751431"/>
              <a:gd name="connsiteY853" fmla="*/ 1165216 h 2232492"/>
              <a:gd name="connsiteX854" fmla="*/ 3828476 w 4751431"/>
              <a:gd name="connsiteY854" fmla="*/ 1165216 h 2232492"/>
              <a:gd name="connsiteX855" fmla="*/ 3777898 w 4751431"/>
              <a:gd name="connsiteY855" fmla="*/ 1138927 h 2232492"/>
              <a:gd name="connsiteX856" fmla="*/ 3755122 w 4751431"/>
              <a:gd name="connsiteY856" fmla="*/ 1132057 h 2232492"/>
              <a:gd name="connsiteX857" fmla="*/ 4165411 w 4751431"/>
              <a:gd name="connsiteY857" fmla="*/ 1129272 h 2232492"/>
              <a:gd name="connsiteX858" fmla="*/ 4168042 w 4751431"/>
              <a:gd name="connsiteY858" fmla="*/ 1137594 h 2232492"/>
              <a:gd name="connsiteX859" fmla="*/ 4218334 w 4751431"/>
              <a:gd name="connsiteY859" fmla="*/ 1157787 h 2232492"/>
              <a:gd name="connsiteX860" fmla="*/ 4218334 w 4751431"/>
              <a:gd name="connsiteY860" fmla="*/ 1157882 h 2232492"/>
              <a:gd name="connsiteX861" fmla="*/ 4236717 w 4751431"/>
              <a:gd name="connsiteY861" fmla="*/ 1150358 h 2232492"/>
              <a:gd name="connsiteX862" fmla="*/ 4184425 w 4751431"/>
              <a:gd name="connsiteY862" fmla="*/ 1129593 h 2232492"/>
              <a:gd name="connsiteX863" fmla="*/ 4165411 w 4751431"/>
              <a:gd name="connsiteY863" fmla="*/ 1129272 h 2232492"/>
              <a:gd name="connsiteX864" fmla="*/ 4745948 w 4751431"/>
              <a:gd name="connsiteY864" fmla="*/ 1124164 h 2232492"/>
              <a:gd name="connsiteX865" fmla="*/ 4736970 w 4751431"/>
              <a:gd name="connsiteY865" fmla="*/ 1130069 h 2232492"/>
              <a:gd name="connsiteX866" fmla="*/ 4748900 w 4751431"/>
              <a:gd name="connsiteY866" fmla="*/ 1139225 h 2232492"/>
              <a:gd name="connsiteX867" fmla="*/ 4749939 w 4751431"/>
              <a:gd name="connsiteY867" fmla="*/ 1139417 h 2232492"/>
              <a:gd name="connsiteX868" fmla="*/ 4749939 w 4751431"/>
              <a:gd name="connsiteY868" fmla="*/ 1124223 h 2232492"/>
              <a:gd name="connsiteX869" fmla="*/ 1461132 w 4751431"/>
              <a:gd name="connsiteY869" fmla="*/ 1123496 h 2232492"/>
              <a:gd name="connsiteX870" fmla="*/ 1443893 w 4751431"/>
              <a:gd name="connsiteY870" fmla="*/ 1125592 h 2232492"/>
              <a:gd name="connsiteX871" fmla="*/ 1468276 w 4751431"/>
              <a:gd name="connsiteY871" fmla="*/ 1143499 h 2232492"/>
              <a:gd name="connsiteX872" fmla="*/ 1473705 w 4751431"/>
              <a:gd name="connsiteY872" fmla="*/ 1134831 h 2232492"/>
              <a:gd name="connsiteX873" fmla="*/ 1461132 w 4751431"/>
              <a:gd name="connsiteY873" fmla="*/ 1123496 h 2232492"/>
              <a:gd name="connsiteX874" fmla="*/ 3283551 w 4751431"/>
              <a:gd name="connsiteY874" fmla="*/ 1122830 h 2232492"/>
              <a:gd name="connsiteX875" fmla="*/ 3283455 w 4751431"/>
              <a:gd name="connsiteY875" fmla="*/ 1122830 h 2232492"/>
              <a:gd name="connsiteX876" fmla="*/ 3279264 w 4751431"/>
              <a:gd name="connsiteY876" fmla="*/ 1131307 h 2232492"/>
              <a:gd name="connsiteX877" fmla="*/ 3305363 w 4751431"/>
              <a:gd name="connsiteY877" fmla="*/ 1150357 h 2232492"/>
              <a:gd name="connsiteX878" fmla="*/ 3314126 w 4751431"/>
              <a:gd name="connsiteY878" fmla="*/ 1143308 h 2232492"/>
              <a:gd name="connsiteX879" fmla="*/ 3283551 w 4751431"/>
              <a:gd name="connsiteY879" fmla="*/ 1122830 h 2232492"/>
              <a:gd name="connsiteX880" fmla="*/ 1715736 w 4751431"/>
              <a:gd name="connsiteY880" fmla="*/ 1119591 h 2232492"/>
              <a:gd name="connsiteX881" fmla="*/ 1707450 w 4751431"/>
              <a:gd name="connsiteY881" fmla="*/ 1125497 h 2232492"/>
              <a:gd name="connsiteX882" fmla="*/ 1726023 w 4751431"/>
              <a:gd name="connsiteY882" fmla="*/ 1151595 h 2232492"/>
              <a:gd name="connsiteX883" fmla="*/ 1727166 w 4751431"/>
              <a:gd name="connsiteY883" fmla="*/ 1132259 h 2232492"/>
              <a:gd name="connsiteX884" fmla="*/ 1715736 w 4751431"/>
              <a:gd name="connsiteY884" fmla="*/ 1119591 h 2232492"/>
              <a:gd name="connsiteX885" fmla="*/ 4253791 w 4751431"/>
              <a:gd name="connsiteY885" fmla="*/ 1118865 h 2232492"/>
              <a:gd name="connsiteX886" fmla="*/ 4252339 w 4751431"/>
              <a:gd name="connsiteY886" fmla="*/ 1125592 h 2232492"/>
              <a:gd name="connsiteX887" fmla="*/ 4302249 w 4751431"/>
              <a:gd name="connsiteY887" fmla="*/ 1146642 h 2232492"/>
              <a:gd name="connsiteX888" fmla="*/ 4324252 w 4751431"/>
              <a:gd name="connsiteY888" fmla="*/ 1139499 h 2232492"/>
              <a:gd name="connsiteX889" fmla="*/ 4324252 w 4751431"/>
              <a:gd name="connsiteY889" fmla="*/ 1139594 h 2232492"/>
              <a:gd name="connsiteX890" fmla="*/ 4273674 w 4751431"/>
              <a:gd name="connsiteY890" fmla="*/ 1119782 h 2232492"/>
              <a:gd name="connsiteX891" fmla="*/ 4253791 w 4751431"/>
              <a:gd name="connsiteY891" fmla="*/ 1118865 h 2232492"/>
              <a:gd name="connsiteX892" fmla="*/ 3655442 w 4751431"/>
              <a:gd name="connsiteY892" fmla="*/ 1115818 h 2232492"/>
              <a:gd name="connsiteX893" fmla="*/ 3660455 w 4751431"/>
              <a:gd name="connsiteY893" fmla="*/ 1123021 h 2232492"/>
              <a:gd name="connsiteX894" fmla="*/ 3714557 w 4751431"/>
              <a:gd name="connsiteY894" fmla="*/ 1151786 h 2232492"/>
              <a:gd name="connsiteX895" fmla="*/ 3714461 w 4751431"/>
              <a:gd name="connsiteY895" fmla="*/ 1151691 h 2232492"/>
              <a:gd name="connsiteX896" fmla="*/ 3729702 w 4751431"/>
              <a:gd name="connsiteY896" fmla="*/ 1150262 h 2232492"/>
              <a:gd name="connsiteX897" fmla="*/ 3674361 w 4751431"/>
              <a:gd name="connsiteY897" fmla="*/ 1121401 h 2232492"/>
              <a:gd name="connsiteX898" fmla="*/ 3655442 w 4751431"/>
              <a:gd name="connsiteY898" fmla="*/ 1115818 h 2232492"/>
              <a:gd name="connsiteX899" fmla="*/ 2382867 w 4751431"/>
              <a:gd name="connsiteY899" fmla="*/ 1110162 h 2232492"/>
              <a:gd name="connsiteX900" fmla="*/ 2381724 w 4751431"/>
              <a:gd name="connsiteY900" fmla="*/ 1121211 h 2232492"/>
              <a:gd name="connsiteX901" fmla="*/ 2400203 w 4751431"/>
              <a:gd name="connsiteY901" fmla="*/ 1131688 h 2232492"/>
              <a:gd name="connsiteX902" fmla="*/ 2403060 w 4751431"/>
              <a:gd name="connsiteY902" fmla="*/ 1122639 h 2232492"/>
              <a:gd name="connsiteX903" fmla="*/ 2382867 w 4751431"/>
              <a:gd name="connsiteY903" fmla="*/ 1110162 h 2232492"/>
              <a:gd name="connsiteX904" fmla="*/ 4339766 w 4751431"/>
              <a:gd name="connsiteY904" fmla="*/ 1109137 h 2232492"/>
              <a:gd name="connsiteX905" fmla="*/ 4332348 w 4751431"/>
              <a:gd name="connsiteY905" fmla="*/ 1115305 h 2232492"/>
              <a:gd name="connsiteX906" fmla="*/ 4377782 w 4751431"/>
              <a:gd name="connsiteY906" fmla="*/ 1135307 h 2232492"/>
              <a:gd name="connsiteX907" fmla="*/ 4407405 w 4751431"/>
              <a:gd name="connsiteY907" fmla="*/ 1130735 h 2232492"/>
              <a:gd name="connsiteX908" fmla="*/ 4407310 w 4751431"/>
              <a:gd name="connsiteY908" fmla="*/ 1130735 h 2232492"/>
              <a:gd name="connsiteX909" fmla="*/ 4364257 w 4751431"/>
              <a:gd name="connsiteY909" fmla="*/ 1111399 h 2232492"/>
              <a:gd name="connsiteX910" fmla="*/ 4339766 w 4751431"/>
              <a:gd name="connsiteY910" fmla="*/ 1109137 h 2232492"/>
              <a:gd name="connsiteX911" fmla="*/ 4439636 w 4751431"/>
              <a:gd name="connsiteY911" fmla="*/ 1101804 h 2232492"/>
              <a:gd name="connsiteX912" fmla="*/ 4431123 w 4751431"/>
              <a:gd name="connsiteY912" fmla="*/ 1108828 h 2232492"/>
              <a:gd name="connsiteX913" fmla="*/ 4472271 w 4751431"/>
              <a:gd name="connsiteY913" fmla="*/ 1126450 h 2232492"/>
              <a:gd name="connsiteX914" fmla="*/ 4472271 w 4751431"/>
              <a:gd name="connsiteY914" fmla="*/ 1126354 h 2232492"/>
              <a:gd name="connsiteX915" fmla="*/ 4505990 w 4751431"/>
              <a:gd name="connsiteY915" fmla="*/ 1122640 h 2232492"/>
              <a:gd name="connsiteX916" fmla="*/ 4463794 w 4751431"/>
              <a:gd name="connsiteY916" fmla="*/ 1103209 h 2232492"/>
              <a:gd name="connsiteX917" fmla="*/ 4439636 w 4751431"/>
              <a:gd name="connsiteY917" fmla="*/ 1101804 h 2232492"/>
              <a:gd name="connsiteX918" fmla="*/ 1184027 w 4751431"/>
              <a:gd name="connsiteY918" fmla="*/ 1101256 h 2232492"/>
              <a:gd name="connsiteX919" fmla="*/ 1175478 w 4751431"/>
              <a:gd name="connsiteY919" fmla="*/ 1103018 h 2232492"/>
              <a:gd name="connsiteX920" fmla="*/ 1191194 w 4751431"/>
              <a:gd name="connsiteY920" fmla="*/ 1118734 h 2232492"/>
              <a:gd name="connsiteX921" fmla="*/ 1198528 w 4751431"/>
              <a:gd name="connsiteY921" fmla="*/ 1117020 h 2232492"/>
              <a:gd name="connsiteX922" fmla="*/ 1189575 w 4751431"/>
              <a:gd name="connsiteY922" fmla="*/ 1101780 h 2232492"/>
              <a:gd name="connsiteX923" fmla="*/ 1184027 w 4751431"/>
              <a:gd name="connsiteY923" fmla="*/ 1101256 h 2232492"/>
              <a:gd name="connsiteX924" fmla="*/ 3321937 w 4751431"/>
              <a:gd name="connsiteY924" fmla="*/ 1101197 h 2232492"/>
              <a:gd name="connsiteX925" fmla="*/ 3326128 w 4751431"/>
              <a:gd name="connsiteY925" fmla="*/ 1109686 h 2232492"/>
              <a:gd name="connsiteX926" fmla="*/ 3358799 w 4751431"/>
              <a:gd name="connsiteY926" fmla="*/ 1130736 h 2232492"/>
              <a:gd name="connsiteX927" fmla="*/ 3359084 w 4751431"/>
              <a:gd name="connsiteY927" fmla="*/ 1119592 h 2232492"/>
              <a:gd name="connsiteX928" fmla="*/ 3331176 w 4751431"/>
              <a:gd name="connsiteY928" fmla="*/ 1101780 h 2232492"/>
              <a:gd name="connsiteX929" fmla="*/ 3321937 w 4751431"/>
              <a:gd name="connsiteY929" fmla="*/ 1101197 h 2232492"/>
              <a:gd name="connsiteX930" fmla="*/ 1963767 w 4751431"/>
              <a:gd name="connsiteY930" fmla="*/ 1100637 h 2232492"/>
              <a:gd name="connsiteX931" fmla="*/ 1963767 w 4751431"/>
              <a:gd name="connsiteY931" fmla="*/ 1100732 h 2232492"/>
              <a:gd name="connsiteX932" fmla="*/ 1959004 w 4751431"/>
              <a:gd name="connsiteY932" fmla="*/ 1112257 h 2232492"/>
              <a:gd name="connsiteX933" fmla="*/ 1975292 w 4751431"/>
              <a:gd name="connsiteY933" fmla="*/ 1121211 h 2232492"/>
              <a:gd name="connsiteX934" fmla="*/ 1981102 w 4751431"/>
              <a:gd name="connsiteY934" fmla="*/ 1113019 h 2232492"/>
              <a:gd name="connsiteX935" fmla="*/ 1963767 w 4751431"/>
              <a:gd name="connsiteY935" fmla="*/ 1100637 h 2232492"/>
              <a:gd name="connsiteX936" fmla="*/ 3560610 w 4751431"/>
              <a:gd name="connsiteY936" fmla="*/ 1099113 h 2232492"/>
              <a:gd name="connsiteX937" fmla="*/ 3561205 w 4751431"/>
              <a:gd name="connsiteY937" fmla="*/ 1104256 h 2232492"/>
              <a:gd name="connsiteX938" fmla="*/ 3615973 w 4751431"/>
              <a:gd name="connsiteY938" fmla="*/ 1135688 h 2232492"/>
              <a:gd name="connsiteX939" fmla="*/ 3615973 w 4751431"/>
              <a:gd name="connsiteY939" fmla="*/ 1135593 h 2232492"/>
              <a:gd name="connsiteX940" fmla="*/ 3636833 w 4751431"/>
              <a:gd name="connsiteY940" fmla="*/ 1139117 h 2232492"/>
              <a:gd name="connsiteX941" fmla="*/ 3585303 w 4751431"/>
              <a:gd name="connsiteY941" fmla="*/ 1108828 h 2232492"/>
              <a:gd name="connsiteX942" fmla="*/ 3560610 w 4751431"/>
              <a:gd name="connsiteY942" fmla="*/ 1099113 h 2232492"/>
              <a:gd name="connsiteX943" fmla="*/ 2612276 w 4751431"/>
              <a:gd name="connsiteY943" fmla="*/ 1097958 h 2232492"/>
              <a:gd name="connsiteX944" fmla="*/ 2610514 w 4751431"/>
              <a:gd name="connsiteY944" fmla="*/ 1104637 h 2232492"/>
              <a:gd name="connsiteX945" fmla="*/ 2627183 w 4751431"/>
              <a:gd name="connsiteY945" fmla="*/ 1118639 h 2232492"/>
              <a:gd name="connsiteX946" fmla="*/ 2636136 w 4751431"/>
              <a:gd name="connsiteY946" fmla="*/ 1114448 h 2232492"/>
              <a:gd name="connsiteX947" fmla="*/ 2621182 w 4751431"/>
              <a:gd name="connsiteY947" fmla="*/ 1098731 h 2232492"/>
              <a:gd name="connsiteX948" fmla="*/ 2621182 w 4751431"/>
              <a:gd name="connsiteY948" fmla="*/ 1098636 h 2232492"/>
              <a:gd name="connsiteX949" fmla="*/ 2612276 w 4751431"/>
              <a:gd name="connsiteY949" fmla="*/ 1097958 h 2232492"/>
              <a:gd name="connsiteX950" fmla="*/ 3064475 w 4751431"/>
              <a:gd name="connsiteY950" fmla="*/ 1093302 h 2232492"/>
              <a:gd name="connsiteX951" fmla="*/ 3064475 w 4751431"/>
              <a:gd name="connsiteY951" fmla="*/ 1093398 h 2232492"/>
              <a:gd name="connsiteX952" fmla="*/ 3055903 w 4751431"/>
              <a:gd name="connsiteY952" fmla="*/ 1101399 h 2232492"/>
              <a:gd name="connsiteX953" fmla="*/ 3081620 w 4751431"/>
              <a:gd name="connsiteY953" fmla="*/ 1119877 h 2232492"/>
              <a:gd name="connsiteX954" fmla="*/ 3089812 w 4751431"/>
              <a:gd name="connsiteY954" fmla="*/ 1111495 h 2232492"/>
              <a:gd name="connsiteX955" fmla="*/ 3064475 w 4751431"/>
              <a:gd name="connsiteY955" fmla="*/ 1093302 h 2232492"/>
              <a:gd name="connsiteX956" fmla="*/ 4547626 w 4751431"/>
              <a:gd name="connsiteY956" fmla="*/ 1092576 h 2232492"/>
              <a:gd name="connsiteX957" fmla="*/ 4534660 w 4751431"/>
              <a:gd name="connsiteY957" fmla="*/ 1099113 h 2232492"/>
              <a:gd name="connsiteX958" fmla="*/ 4570283 w 4751431"/>
              <a:gd name="connsiteY958" fmla="*/ 1116067 h 2232492"/>
              <a:gd name="connsiteX959" fmla="*/ 4609336 w 4751431"/>
              <a:gd name="connsiteY959" fmla="*/ 1111972 h 2232492"/>
              <a:gd name="connsiteX960" fmla="*/ 4576094 w 4751431"/>
              <a:gd name="connsiteY960" fmla="*/ 1095112 h 2232492"/>
              <a:gd name="connsiteX961" fmla="*/ 4547626 w 4751431"/>
              <a:gd name="connsiteY961" fmla="*/ 1092576 h 2232492"/>
              <a:gd name="connsiteX962" fmla="*/ 2849687 w 4751431"/>
              <a:gd name="connsiteY962" fmla="*/ 1087683 h 2232492"/>
              <a:gd name="connsiteX963" fmla="*/ 2840162 w 4751431"/>
              <a:gd name="connsiteY963" fmla="*/ 1096827 h 2232492"/>
              <a:gd name="connsiteX964" fmla="*/ 2863784 w 4751431"/>
              <a:gd name="connsiteY964" fmla="*/ 1113019 h 2232492"/>
              <a:gd name="connsiteX965" fmla="*/ 2869214 w 4751431"/>
              <a:gd name="connsiteY965" fmla="*/ 1101399 h 2232492"/>
              <a:gd name="connsiteX966" fmla="*/ 2849687 w 4751431"/>
              <a:gd name="connsiteY966" fmla="*/ 1087683 h 2232492"/>
              <a:gd name="connsiteX967" fmla="*/ 4646352 w 4751431"/>
              <a:gd name="connsiteY967" fmla="*/ 1076801 h 2232492"/>
              <a:gd name="connsiteX968" fmla="*/ 4633053 w 4751431"/>
              <a:gd name="connsiteY968" fmla="*/ 1082539 h 2232492"/>
              <a:gd name="connsiteX969" fmla="*/ 4666485 w 4751431"/>
              <a:gd name="connsiteY969" fmla="*/ 1100732 h 2232492"/>
              <a:gd name="connsiteX970" fmla="*/ 4705728 w 4751431"/>
              <a:gd name="connsiteY970" fmla="*/ 1096446 h 2232492"/>
              <a:gd name="connsiteX971" fmla="*/ 4705728 w 4751431"/>
              <a:gd name="connsiteY971" fmla="*/ 1096350 h 2232492"/>
              <a:gd name="connsiteX972" fmla="*/ 4673153 w 4751431"/>
              <a:gd name="connsiteY972" fmla="*/ 1078634 h 2232492"/>
              <a:gd name="connsiteX973" fmla="*/ 4646352 w 4751431"/>
              <a:gd name="connsiteY973" fmla="*/ 1076801 h 2232492"/>
              <a:gd name="connsiteX974" fmla="*/ 2207417 w 4751431"/>
              <a:gd name="connsiteY974" fmla="*/ 1076443 h 2232492"/>
              <a:gd name="connsiteX975" fmla="*/ 2204559 w 4751431"/>
              <a:gd name="connsiteY975" fmla="*/ 1085396 h 2232492"/>
              <a:gd name="connsiteX976" fmla="*/ 2224847 w 4751431"/>
              <a:gd name="connsiteY976" fmla="*/ 1097969 h 2232492"/>
              <a:gd name="connsiteX977" fmla="*/ 2226086 w 4751431"/>
              <a:gd name="connsiteY977" fmla="*/ 1086825 h 2232492"/>
              <a:gd name="connsiteX978" fmla="*/ 2207417 w 4751431"/>
              <a:gd name="connsiteY978" fmla="*/ 1076443 h 2232492"/>
              <a:gd name="connsiteX979" fmla="*/ 3465134 w 4751431"/>
              <a:gd name="connsiteY979" fmla="*/ 1075812 h 2232492"/>
              <a:gd name="connsiteX980" fmla="*/ 3468146 w 4751431"/>
              <a:gd name="connsiteY980" fmla="*/ 1082349 h 2232492"/>
              <a:gd name="connsiteX981" fmla="*/ 3518342 w 4751431"/>
              <a:gd name="connsiteY981" fmla="*/ 1112448 h 2232492"/>
              <a:gd name="connsiteX982" fmla="*/ 3539583 w 4751431"/>
              <a:gd name="connsiteY982" fmla="*/ 1115686 h 2232492"/>
              <a:gd name="connsiteX983" fmla="*/ 3489767 w 4751431"/>
              <a:gd name="connsiteY983" fmla="*/ 1086063 h 2232492"/>
              <a:gd name="connsiteX984" fmla="*/ 3465134 w 4751431"/>
              <a:gd name="connsiteY984" fmla="*/ 1075812 h 2232492"/>
              <a:gd name="connsiteX985" fmla="*/ 4749939 w 4751431"/>
              <a:gd name="connsiteY985" fmla="*/ 1073751 h 2232492"/>
              <a:gd name="connsiteX986" fmla="*/ 4749258 w 4751431"/>
              <a:gd name="connsiteY986" fmla="*/ 1074157 h 2232492"/>
              <a:gd name="connsiteX987" fmla="*/ 4749939 w 4751431"/>
              <a:gd name="connsiteY987" fmla="*/ 1075014 h 2232492"/>
              <a:gd name="connsiteX988" fmla="*/ 3346630 w 4751431"/>
              <a:gd name="connsiteY988" fmla="*/ 1071931 h 2232492"/>
              <a:gd name="connsiteX989" fmla="*/ 3350130 w 4751431"/>
              <a:gd name="connsiteY989" fmla="*/ 1079206 h 2232492"/>
              <a:gd name="connsiteX990" fmla="*/ 3382706 w 4751431"/>
              <a:gd name="connsiteY990" fmla="*/ 1101590 h 2232492"/>
              <a:gd name="connsiteX991" fmla="*/ 3390040 w 4751431"/>
              <a:gd name="connsiteY991" fmla="*/ 1096637 h 2232492"/>
              <a:gd name="connsiteX992" fmla="*/ 3357845 w 4751431"/>
              <a:gd name="connsiteY992" fmla="*/ 1074634 h 2232492"/>
              <a:gd name="connsiteX993" fmla="*/ 3357845 w 4751431"/>
              <a:gd name="connsiteY993" fmla="*/ 1074729 h 2232492"/>
              <a:gd name="connsiteX994" fmla="*/ 3346630 w 4751431"/>
              <a:gd name="connsiteY994" fmla="*/ 1071931 h 2232492"/>
              <a:gd name="connsiteX995" fmla="*/ 3386088 w 4751431"/>
              <a:gd name="connsiteY995" fmla="*/ 1060870 h 2232492"/>
              <a:gd name="connsiteX996" fmla="*/ 3392041 w 4751431"/>
              <a:gd name="connsiteY996" fmla="*/ 1068728 h 2232492"/>
              <a:gd name="connsiteX997" fmla="*/ 3424807 w 4751431"/>
              <a:gd name="connsiteY997" fmla="*/ 1090159 h 2232492"/>
              <a:gd name="connsiteX998" fmla="*/ 3424807 w 4751431"/>
              <a:gd name="connsiteY998" fmla="*/ 1090064 h 2232492"/>
              <a:gd name="connsiteX999" fmla="*/ 3427569 w 4751431"/>
              <a:gd name="connsiteY999" fmla="*/ 1082634 h 2232492"/>
              <a:gd name="connsiteX1000" fmla="*/ 3394136 w 4751431"/>
              <a:gd name="connsiteY1000" fmla="*/ 1061870 h 2232492"/>
              <a:gd name="connsiteX1001" fmla="*/ 3386088 w 4751431"/>
              <a:gd name="connsiteY1001" fmla="*/ 1060870 h 2232492"/>
              <a:gd name="connsiteX1002" fmla="*/ 3109720 w 4751431"/>
              <a:gd name="connsiteY1002" fmla="*/ 1060441 h 2232492"/>
              <a:gd name="connsiteX1003" fmla="*/ 3109624 w 4751431"/>
              <a:gd name="connsiteY1003" fmla="*/ 1060441 h 2232492"/>
              <a:gd name="connsiteX1004" fmla="*/ 3108577 w 4751431"/>
              <a:gd name="connsiteY1004" fmla="*/ 1072633 h 2232492"/>
              <a:gd name="connsiteX1005" fmla="*/ 3138485 w 4751431"/>
              <a:gd name="connsiteY1005" fmla="*/ 1089588 h 2232492"/>
              <a:gd name="connsiteX1006" fmla="*/ 3140866 w 4751431"/>
              <a:gd name="connsiteY1006" fmla="*/ 1079110 h 2232492"/>
              <a:gd name="connsiteX1007" fmla="*/ 3109720 w 4751431"/>
              <a:gd name="connsiteY1007" fmla="*/ 1060441 h 2232492"/>
              <a:gd name="connsiteX1008" fmla="*/ 1783221 w 4751431"/>
              <a:gd name="connsiteY1008" fmla="*/ 1059977 h 2232492"/>
              <a:gd name="connsiteX1009" fmla="*/ 1780506 w 4751431"/>
              <a:gd name="connsiteY1009" fmla="*/ 1068728 h 2232492"/>
              <a:gd name="connsiteX1010" fmla="*/ 1791079 w 4751431"/>
              <a:gd name="connsiteY1010" fmla="*/ 1080158 h 2232492"/>
              <a:gd name="connsiteX1011" fmla="*/ 1803080 w 4751431"/>
              <a:gd name="connsiteY1011" fmla="*/ 1074443 h 2232492"/>
              <a:gd name="connsiteX1012" fmla="*/ 1792507 w 4751431"/>
              <a:gd name="connsiteY1012" fmla="*/ 1061299 h 2232492"/>
              <a:gd name="connsiteX1013" fmla="*/ 1783221 w 4751431"/>
              <a:gd name="connsiteY1013" fmla="*/ 1059977 h 2232492"/>
              <a:gd name="connsiteX1014" fmla="*/ 4031942 w 4751431"/>
              <a:gd name="connsiteY1014" fmla="*/ 1059692 h 2232492"/>
              <a:gd name="connsiteX1015" fmla="*/ 4030406 w 4751431"/>
              <a:gd name="connsiteY1015" fmla="*/ 1066633 h 2232492"/>
              <a:gd name="connsiteX1016" fmla="*/ 4082126 w 4751431"/>
              <a:gd name="connsiteY1016" fmla="*/ 1091112 h 2232492"/>
              <a:gd name="connsiteX1017" fmla="*/ 4104986 w 4751431"/>
              <a:gd name="connsiteY1017" fmla="*/ 1084825 h 2232492"/>
              <a:gd name="connsiteX1018" fmla="*/ 4104986 w 4751431"/>
              <a:gd name="connsiteY1018" fmla="*/ 1084921 h 2232492"/>
              <a:gd name="connsiteX1019" fmla="*/ 4052694 w 4751431"/>
              <a:gd name="connsiteY1019" fmla="*/ 1061680 h 2232492"/>
              <a:gd name="connsiteX1020" fmla="*/ 4031942 w 4751431"/>
              <a:gd name="connsiteY1020" fmla="*/ 1059692 h 2232492"/>
              <a:gd name="connsiteX1021" fmla="*/ 3842454 w 4751431"/>
              <a:gd name="connsiteY1021" fmla="*/ 1058667 h 2232492"/>
              <a:gd name="connsiteX1022" fmla="*/ 3836572 w 4751431"/>
              <a:gd name="connsiteY1022" fmla="*/ 1062537 h 2232492"/>
              <a:gd name="connsiteX1023" fmla="*/ 3888293 w 4751431"/>
              <a:gd name="connsiteY1023" fmla="*/ 1090064 h 2232492"/>
              <a:gd name="connsiteX1024" fmla="*/ 3917915 w 4751431"/>
              <a:gd name="connsiteY1024" fmla="*/ 1091493 h 2232492"/>
              <a:gd name="connsiteX1025" fmla="*/ 3864480 w 4751431"/>
              <a:gd name="connsiteY1025" fmla="*/ 1063298 h 2232492"/>
              <a:gd name="connsiteX1026" fmla="*/ 3842454 w 4751431"/>
              <a:gd name="connsiteY1026" fmla="*/ 1058667 h 2232492"/>
              <a:gd name="connsiteX1027" fmla="*/ 3935001 w 4751431"/>
              <a:gd name="connsiteY1027" fmla="*/ 1058167 h 2232492"/>
              <a:gd name="connsiteX1028" fmla="*/ 3930108 w 4751431"/>
              <a:gd name="connsiteY1028" fmla="*/ 1063108 h 2232492"/>
              <a:gd name="connsiteX1029" fmla="*/ 3981828 w 4751431"/>
              <a:gd name="connsiteY1029" fmla="*/ 1089397 h 2232492"/>
              <a:gd name="connsiteX1030" fmla="*/ 3981733 w 4751431"/>
              <a:gd name="connsiteY1030" fmla="*/ 1089397 h 2232492"/>
              <a:gd name="connsiteX1031" fmla="*/ 4009165 w 4751431"/>
              <a:gd name="connsiteY1031" fmla="*/ 1088159 h 2232492"/>
              <a:gd name="connsiteX1032" fmla="*/ 3956111 w 4751431"/>
              <a:gd name="connsiteY1032" fmla="*/ 1061298 h 2232492"/>
              <a:gd name="connsiteX1033" fmla="*/ 3935001 w 4751431"/>
              <a:gd name="connsiteY1033" fmla="*/ 1058167 h 2232492"/>
              <a:gd name="connsiteX1034" fmla="*/ 1529332 w 4751431"/>
              <a:gd name="connsiteY1034" fmla="*/ 1056250 h 2232492"/>
              <a:gd name="connsiteX1035" fmla="*/ 1520474 w 4751431"/>
              <a:gd name="connsiteY1035" fmla="*/ 1061013 h 2232492"/>
              <a:gd name="connsiteX1036" fmla="*/ 1535808 w 4751431"/>
              <a:gd name="connsiteY1036" fmla="*/ 1076253 h 2232492"/>
              <a:gd name="connsiteX1037" fmla="*/ 1544667 w 4751431"/>
              <a:gd name="connsiteY1037" fmla="*/ 1068823 h 2232492"/>
              <a:gd name="connsiteX1038" fmla="*/ 1529332 w 4751431"/>
              <a:gd name="connsiteY1038" fmla="*/ 1056250 h 2232492"/>
              <a:gd name="connsiteX1039" fmla="*/ 3757718 w 4751431"/>
              <a:gd name="connsiteY1039" fmla="*/ 1055727 h 2232492"/>
              <a:gd name="connsiteX1040" fmla="*/ 3756562 w 4751431"/>
              <a:gd name="connsiteY1040" fmla="*/ 1062061 h 2232492"/>
              <a:gd name="connsiteX1041" fmla="*/ 3810664 w 4751431"/>
              <a:gd name="connsiteY1041" fmla="*/ 1088826 h 2232492"/>
              <a:gd name="connsiteX1042" fmla="*/ 3834096 w 4751431"/>
              <a:gd name="connsiteY1042" fmla="*/ 1087969 h 2232492"/>
              <a:gd name="connsiteX1043" fmla="*/ 3834191 w 4751431"/>
              <a:gd name="connsiteY1043" fmla="*/ 1087969 h 2232492"/>
              <a:gd name="connsiteX1044" fmla="*/ 3781232 w 4751431"/>
              <a:gd name="connsiteY1044" fmla="*/ 1061394 h 2232492"/>
              <a:gd name="connsiteX1045" fmla="*/ 3757718 w 4751431"/>
              <a:gd name="connsiteY1045" fmla="*/ 1055727 h 2232492"/>
              <a:gd name="connsiteX1046" fmla="*/ 4123822 w 4751431"/>
              <a:gd name="connsiteY1046" fmla="*/ 1054953 h 2232492"/>
              <a:gd name="connsiteX1047" fmla="*/ 4117083 w 4751431"/>
              <a:gd name="connsiteY1047" fmla="*/ 1061394 h 2232492"/>
              <a:gd name="connsiteX1048" fmla="*/ 4162518 w 4751431"/>
              <a:gd name="connsiteY1048" fmla="*/ 1084921 h 2232492"/>
              <a:gd name="connsiteX1049" fmla="*/ 4194045 w 4751431"/>
              <a:gd name="connsiteY1049" fmla="*/ 1081682 h 2232492"/>
              <a:gd name="connsiteX1050" fmla="*/ 4150421 w 4751431"/>
              <a:gd name="connsiteY1050" fmla="*/ 1059013 h 2232492"/>
              <a:gd name="connsiteX1051" fmla="*/ 4123822 w 4751431"/>
              <a:gd name="connsiteY1051" fmla="*/ 1054953 h 2232492"/>
              <a:gd name="connsiteX1052" fmla="*/ 2440112 w 4751431"/>
              <a:gd name="connsiteY1052" fmla="*/ 1052917 h 2232492"/>
              <a:gd name="connsiteX1053" fmla="*/ 2431825 w 4751431"/>
              <a:gd name="connsiteY1053" fmla="*/ 1061680 h 2232492"/>
              <a:gd name="connsiteX1054" fmla="*/ 2450113 w 4751431"/>
              <a:gd name="connsiteY1054" fmla="*/ 1074062 h 2232492"/>
              <a:gd name="connsiteX1055" fmla="*/ 2456686 w 4751431"/>
              <a:gd name="connsiteY1055" fmla="*/ 1067680 h 2232492"/>
              <a:gd name="connsiteX1056" fmla="*/ 2440017 w 4751431"/>
              <a:gd name="connsiteY1056" fmla="*/ 1053012 h 2232492"/>
              <a:gd name="connsiteX1057" fmla="*/ 4230836 w 4751431"/>
              <a:gd name="connsiteY1057" fmla="*/ 1052345 h 2232492"/>
              <a:gd name="connsiteX1058" fmla="*/ 4222144 w 4751431"/>
              <a:gd name="connsiteY1058" fmla="*/ 1059584 h 2232492"/>
              <a:gd name="connsiteX1059" fmla="*/ 4264054 w 4751431"/>
              <a:gd name="connsiteY1059" fmla="*/ 1081396 h 2232492"/>
              <a:gd name="connsiteX1060" fmla="*/ 4298058 w 4751431"/>
              <a:gd name="connsiteY1060" fmla="*/ 1078158 h 2232492"/>
              <a:gd name="connsiteX1061" fmla="*/ 4260530 w 4751431"/>
              <a:gd name="connsiteY1061" fmla="*/ 1056822 h 2232492"/>
              <a:gd name="connsiteX1062" fmla="*/ 4230836 w 4751431"/>
              <a:gd name="connsiteY1062" fmla="*/ 1052345 h 2232492"/>
              <a:gd name="connsiteX1063" fmla="*/ 1271110 w 4751431"/>
              <a:gd name="connsiteY1063" fmla="*/ 1043868 h 2232492"/>
              <a:gd name="connsiteX1064" fmla="*/ 1271013 w 4751431"/>
              <a:gd name="connsiteY1064" fmla="*/ 1043963 h 2232492"/>
              <a:gd name="connsiteX1065" fmla="*/ 1253392 w 4751431"/>
              <a:gd name="connsiteY1065" fmla="*/ 1044534 h 2232492"/>
              <a:gd name="connsiteX1066" fmla="*/ 1278157 w 4751431"/>
              <a:gd name="connsiteY1066" fmla="*/ 1063299 h 2232492"/>
              <a:gd name="connsiteX1067" fmla="*/ 1283777 w 4751431"/>
              <a:gd name="connsiteY1067" fmla="*/ 1055488 h 2232492"/>
              <a:gd name="connsiteX1068" fmla="*/ 1271110 w 4751431"/>
              <a:gd name="connsiteY1068" fmla="*/ 1043868 h 2232492"/>
              <a:gd name="connsiteX1069" fmla="*/ 4341397 w 4751431"/>
              <a:gd name="connsiteY1069" fmla="*/ 1043749 h 2232492"/>
              <a:gd name="connsiteX1070" fmla="*/ 4330253 w 4751431"/>
              <a:gd name="connsiteY1070" fmla="*/ 1049678 h 2232492"/>
              <a:gd name="connsiteX1071" fmla="*/ 4368734 w 4751431"/>
              <a:gd name="connsiteY1071" fmla="*/ 1071966 h 2232492"/>
              <a:gd name="connsiteX1072" fmla="*/ 4405405 w 4751431"/>
              <a:gd name="connsiteY1072" fmla="*/ 1068537 h 2232492"/>
              <a:gd name="connsiteX1073" fmla="*/ 4367972 w 4751431"/>
              <a:gd name="connsiteY1073" fmla="*/ 1046820 h 2232492"/>
              <a:gd name="connsiteX1074" fmla="*/ 4341397 w 4751431"/>
              <a:gd name="connsiteY1074" fmla="*/ 1043749 h 2232492"/>
              <a:gd name="connsiteX1075" fmla="*/ 3657835 w 4751431"/>
              <a:gd name="connsiteY1075" fmla="*/ 1043022 h 2232492"/>
              <a:gd name="connsiteX1076" fmla="*/ 3658073 w 4751431"/>
              <a:gd name="connsiteY1076" fmla="*/ 1048725 h 2232492"/>
              <a:gd name="connsiteX1077" fmla="*/ 3713128 w 4751431"/>
              <a:gd name="connsiteY1077" fmla="*/ 1077300 h 2232492"/>
              <a:gd name="connsiteX1078" fmla="*/ 3736274 w 4751431"/>
              <a:gd name="connsiteY1078" fmla="*/ 1077776 h 2232492"/>
              <a:gd name="connsiteX1079" fmla="*/ 3681886 w 4751431"/>
              <a:gd name="connsiteY1079" fmla="*/ 1049678 h 2232492"/>
              <a:gd name="connsiteX1080" fmla="*/ 3657835 w 4751431"/>
              <a:gd name="connsiteY1080" fmla="*/ 1043022 h 2232492"/>
              <a:gd name="connsiteX1081" fmla="*/ 2030822 w 4751431"/>
              <a:gd name="connsiteY1081" fmla="*/ 1041582 h 2232492"/>
              <a:gd name="connsiteX1082" fmla="*/ 2028060 w 4751431"/>
              <a:gd name="connsiteY1082" fmla="*/ 1049964 h 2232492"/>
              <a:gd name="connsiteX1083" fmla="*/ 2048443 w 4751431"/>
              <a:gd name="connsiteY1083" fmla="*/ 1063299 h 2232492"/>
              <a:gd name="connsiteX1084" fmla="*/ 2049777 w 4751431"/>
              <a:gd name="connsiteY1084" fmla="*/ 1052154 h 2232492"/>
              <a:gd name="connsiteX1085" fmla="*/ 2030822 w 4751431"/>
              <a:gd name="connsiteY1085" fmla="*/ 1041582 h 2232492"/>
              <a:gd name="connsiteX1086" fmla="*/ 2669283 w 4751431"/>
              <a:gd name="connsiteY1086" fmla="*/ 1036248 h 2232492"/>
              <a:gd name="connsiteX1087" fmla="*/ 2660235 w 4751431"/>
              <a:gd name="connsiteY1087" fmla="*/ 1046058 h 2232492"/>
              <a:gd name="connsiteX1088" fmla="*/ 2684238 w 4751431"/>
              <a:gd name="connsiteY1088" fmla="*/ 1063108 h 2232492"/>
              <a:gd name="connsiteX1089" fmla="*/ 2692906 w 4751431"/>
              <a:gd name="connsiteY1089" fmla="*/ 1053012 h 2232492"/>
              <a:gd name="connsiteX1090" fmla="*/ 2669283 w 4751431"/>
              <a:gd name="connsiteY1090" fmla="*/ 1036343 h 2232492"/>
              <a:gd name="connsiteX1091" fmla="*/ 4445518 w 4751431"/>
              <a:gd name="connsiteY1091" fmla="*/ 1035629 h 2232492"/>
              <a:gd name="connsiteX1092" fmla="*/ 4432647 w 4751431"/>
              <a:gd name="connsiteY1092" fmla="*/ 1041773 h 2232492"/>
              <a:gd name="connsiteX1093" fmla="*/ 4468556 w 4751431"/>
              <a:gd name="connsiteY1093" fmla="*/ 1063204 h 2232492"/>
              <a:gd name="connsiteX1094" fmla="*/ 4506942 w 4751431"/>
              <a:gd name="connsiteY1094" fmla="*/ 1059299 h 2232492"/>
              <a:gd name="connsiteX1095" fmla="*/ 4506942 w 4751431"/>
              <a:gd name="connsiteY1095" fmla="*/ 1059203 h 2232492"/>
              <a:gd name="connsiteX1096" fmla="*/ 4473319 w 4751431"/>
              <a:gd name="connsiteY1096" fmla="*/ 1038058 h 2232492"/>
              <a:gd name="connsiteX1097" fmla="*/ 4445518 w 4751431"/>
              <a:gd name="connsiteY1097" fmla="*/ 1035629 h 2232492"/>
              <a:gd name="connsiteX1098" fmla="*/ 2884418 w 4751431"/>
              <a:gd name="connsiteY1098" fmla="*/ 1033905 h 2232492"/>
              <a:gd name="connsiteX1099" fmla="*/ 2876262 w 4751431"/>
              <a:gd name="connsiteY1099" fmla="*/ 1042724 h 2232492"/>
              <a:gd name="connsiteX1100" fmla="*/ 2900741 w 4751431"/>
              <a:gd name="connsiteY1100" fmla="*/ 1060822 h 2232492"/>
              <a:gd name="connsiteX1101" fmla="*/ 2910361 w 4751431"/>
              <a:gd name="connsiteY1101" fmla="*/ 1050821 h 2232492"/>
              <a:gd name="connsiteX1102" fmla="*/ 2884453 w 4751431"/>
              <a:gd name="connsiteY1102" fmla="*/ 1033866 h 2232492"/>
              <a:gd name="connsiteX1103" fmla="*/ 2884358 w 4751431"/>
              <a:gd name="connsiteY1103" fmla="*/ 1033866 h 2232492"/>
              <a:gd name="connsiteX1104" fmla="*/ 2884418 w 4751431"/>
              <a:gd name="connsiteY1104" fmla="*/ 1033905 h 2232492"/>
              <a:gd name="connsiteX1105" fmla="*/ 905825 w 4751431"/>
              <a:gd name="connsiteY1105" fmla="*/ 1033676 h 2232492"/>
              <a:gd name="connsiteX1106" fmla="*/ 903158 w 4751431"/>
              <a:gd name="connsiteY1106" fmla="*/ 1040439 h 2232492"/>
              <a:gd name="connsiteX1107" fmla="*/ 913064 w 4751431"/>
              <a:gd name="connsiteY1107" fmla="*/ 1049583 h 2232492"/>
              <a:gd name="connsiteX1108" fmla="*/ 915445 w 4751431"/>
              <a:gd name="connsiteY1108" fmla="*/ 1042058 h 2232492"/>
              <a:gd name="connsiteX1109" fmla="*/ 905825 w 4751431"/>
              <a:gd name="connsiteY1109" fmla="*/ 1033676 h 2232492"/>
              <a:gd name="connsiteX1110" fmla="*/ 4565938 w 4751431"/>
              <a:gd name="connsiteY1110" fmla="*/ 1028914 h 2232492"/>
              <a:gd name="connsiteX1111" fmla="*/ 4552281 w 4751431"/>
              <a:gd name="connsiteY1111" fmla="*/ 1036819 h 2232492"/>
              <a:gd name="connsiteX1112" fmla="*/ 4590381 w 4751431"/>
              <a:gd name="connsiteY1112" fmla="*/ 1056346 h 2232492"/>
              <a:gd name="connsiteX1113" fmla="*/ 4627719 w 4751431"/>
              <a:gd name="connsiteY1113" fmla="*/ 1050154 h 2232492"/>
              <a:gd name="connsiteX1114" fmla="*/ 4627624 w 4751431"/>
              <a:gd name="connsiteY1114" fmla="*/ 1050154 h 2232492"/>
              <a:gd name="connsiteX1115" fmla="*/ 4595239 w 4751431"/>
              <a:gd name="connsiteY1115" fmla="*/ 1030438 h 2232492"/>
              <a:gd name="connsiteX1116" fmla="*/ 4565938 w 4751431"/>
              <a:gd name="connsiteY1116" fmla="*/ 1028914 h 2232492"/>
              <a:gd name="connsiteX1117" fmla="*/ 3151344 w 4751431"/>
              <a:gd name="connsiteY1117" fmla="*/ 1027389 h 2232492"/>
              <a:gd name="connsiteX1118" fmla="*/ 3151439 w 4751431"/>
              <a:gd name="connsiteY1118" fmla="*/ 1027485 h 2232492"/>
              <a:gd name="connsiteX1119" fmla="*/ 3148010 w 4751431"/>
              <a:gd name="connsiteY1119" fmla="*/ 1037867 h 2232492"/>
              <a:gd name="connsiteX1120" fmla="*/ 3178109 w 4751431"/>
              <a:gd name="connsiteY1120" fmla="*/ 1055583 h 2232492"/>
              <a:gd name="connsiteX1121" fmla="*/ 3182586 w 4751431"/>
              <a:gd name="connsiteY1121" fmla="*/ 1046630 h 2232492"/>
              <a:gd name="connsiteX1122" fmla="*/ 3151344 w 4751431"/>
              <a:gd name="connsiteY1122" fmla="*/ 1027389 h 2232492"/>
              <a:gd name="connsiteX1123" fmla="*/ 3559252 w 4751431"/>
              <a:gd name="connsiteY1123" fmla="*/ 1025747 h 2232492"/>
              <a:gd name="connsiteX1124" fmla="*/ 3556728 w 4751431"/>
              <a:gd name="connsiteY1124" fmla="*/ 1029771 h 2232492"/>
              <a:gd name="connsiteX1125" fmla="*/ 3605781 w 4751431"/>
              <a:gd name="connsiteY1125" fmla="*/ 1057108 h 2232492"/>
              <a:gd name="connsiteX1126" fmla="*/ 3634356 w 4751431"/>
              <a:gd name="connsiteY1126" fmla="*/ 1061966 h 2232492"/>
              <a:gd name="connsiteX1127" fmla="*/ 3634356 w 4751431"/>
              <a:gd name="connsiteY1127" fmla="*/ 1061870 h 2232492"/>
              <a:gd name="connsiteX1128" fmla="*/ 3586636 w 4751431"/>
              <a:gd name="connsiteY1128" fmla="*/ 1035581 h 2232492"/>
              <a:gd name="connsiteX1129" fmla="*/ 3559252 w 4751431"/>
              <a:gd name="connsiteY1129" fmla="*/ 1025747 h 2232492"/>
              <a:gd name="connsiteX1130" fmla="*/ 2258434 w 4751431"/>
              <a:gd name="connsiteY1130" fmla="*/ 1018662 h 2232492"/>
              <a:gd name="connsiteX1131" fmla="*/ 2256184 w 4751431"/>
              <a:gd name="connsiteY1131" fmla="*/ 1025198 h 2232492"/>
              <a:gd name="connsiteX1132" fmla="*/ 2275234 w 4751431"/>
              <a:gd name="connsiteY1132" fmla="*/ 1040819 h 2232492"/>
              <a:gd name="connsiteX1133" fmla="*/ 2281044 w 4751431"/>
              <a:gd name="connsiteY1133" fmla="*/ 1031485 h 2232492"/>
              <a:gd name="connsiteX1134" fmla="*/ 2268090 w 4751431"/>
              <a:gd name="connsiteY1134" fmla="*/ 1019769 h 2232492"/>
              <a:gd name="connsiteX1135" fmla="*/ 2268185 w 4751431"/>
              <a:gd name="connsiteY1135" fmla="*/ 1019769 h 2232492"/>
              <a:gd name="connsiteX1136" fmla="*/ 2258434 w 4751431"/>
              <a:gd name="connsiteY1136" fmla="*/ 1018662 h 2232492"/>
              <a:gd name="connsiteX1137" fmla="*/ 4699324 w 4751431"/>
              <a:gd name="connsiteY1137" fmla="*/ 1016126 h 2232492"/>
              <a:gd name="connsiteX1138" fmla="*/ 4682964 w 4751431"/>
              <a:gd name="connsiteY1138" fmla="*/ 1024056 h 2232492"/>
              <a:gd name="connsiteX1139" fmla="*/ 4715063 w 4751431"/>
              <a:gd name="connsiteY1139" fmla="*/ 1043487 h 2232492"/>
              <a:gd name="connsiteX1140" fmla="*/ 4742590 w 4751431"/>
              <a:gd name="connsiteY1140" fmla="*/ 1043940 h 2232492"/>
              <a:gd name="connsiteX1141" fmla="*/ 4749939 w 4751431"/>
              <a:gd name="connsiteY1141" fmla="*/ 1040231 h 2232492"/>
              <a:gd name="connsiteX1142" fmla="*/ 4749939 w 4751431"/>
              <a:gd name="connsiteY1142" fmla="*/ 1023926 h 2232492"/>
              <a:gd name="connsiteX1143" fmla="*/ 4729541 w 4751431"/>
              <a:gd name="connsiteY1143" fmla="*/ 1017484 h 2232492"/>
              <a:gd name="connsiteX1144" fmla="*/ 4699324 w 4751431"/>
              <a:gd name="connsiteY1144" fmla="*/ 1016126 h 2232492"/>
              <a:gd name="connsiteX1145" fmla="*/ 3474135 w 4751431"/>
              <a:gd name="connsiteY1145" fmla="*/ 1013686 h 2232492"/>
              <a:gd name="connsiteX1146" fmla="*/ 3477480 w 4751431"/>
              <a:gd name="connsiteY1146" fmla="*/ 1019770 h 2232492"/>
              <a:gd name="connsiteX1147" fmla="*/ 3533391 w 4751431"/>
              <a:gd name="connsiteY1147" fmla="*/ 1050059 h 2232492"/>
              <a:gd name="connsiteX1148" fmla="*/ 3551013 w 4751431"/>
              <a:gd name="connsiteY1148" fmla="*/ 1050821 h 2232492"/>
              <a:gd name="connsiteX1149" fmla="*/ 3551013 w 4751431"/>
              <a:gd name="connsiteY1149" fmla="*/ 1050916 h 2232492"/>
              <a:gd name="connsiteX1150" fmla="*/ 3496149 w 4751431"/>
              <a:gd name="connsiteY1150" fmla="*/ 1021389 h 2232492"/>
              <a:gd name="connsiteX1151" fmla="*/ 3474135 w 4751431"/>
              <a:gd name="connsiteY1151" fmla="*/ 1013686 h 2232492"/>
              <a:gd name="connsiteX1152" fmla="*/ 1602891 w 4751431"/>
              <a:gd name="connsiteY1152" fmla="*/ 1003784 h 2232492"/>
              <a:gd name="connsiteX1153" fmla="*/ 1595376 w 4751431"/>
              <a:gd name="connsiteY1153" fmla="*/ 1005625 h 2232492"/>
              <a:gd name="connsiteX1154" fmla="*/ 1597721 w 4751431"/>
              <a:gd name="connsiteY1154" fmla="*/ 1014626 h 2232492"/>
              <a:gd name="connsiteX1155" fmla="*/ 1609723 w 4751431"/>
              <a:gd name="connsiteY1155" fmla="*/ 1024627 h 2232492"/>
              <a:gd name="connsiteX1156" fmla="*/ 1616772 w 4751431"/>
              <a:gd name="connsiteY1156" fmla="*/ 1013292 h 2232492"/>
              <a:gd name="connsiteX1157" fmla="*/ 1602960 w 4751431"/>
              <a:gd name="connsiteY1157" fmla="*/ 1003767 h 2232492"/>
              <a:gd name="connsiteX1158" fmla="*/ 1602866 w 4751431"/>
              <a:gd name="connsiteY1158" fmla="*/ 1003767 h 2232492"/>
              <a:gd name="connsiteX1159" fmla="*/ 1602891 w 4751431"/>
              <a:gd name="connsiteY1159" fmla="*/ 1003784 h 2232492"/>
              <a:gd name="connsiteX1160" fmla="*/ 3175133 w 4751431"/>
              <a:gd name="connsiteY1160" fmla="*/ 1003434 h 2232492"/>
              <a:gd name="connsiteX1161" fmla="*/ 3180681 w 4751431"/>
              <a:gd name="connsiteY1161" fmla="*/ 1011959 h 2232492"/>
              <a:gd name="connsiteX1162" fmla="*/ 3213161 w 4751431"/>
              <a:gd name="connsiteY1162" fmla="*/ 1031866 h 2232492"/>
              <a:gd name="connsiteX1163" fmla="*/ 3217162 w 4751431"/>
              <a:gd name="connsiteY1163" fmla="*/ 1023770 h 2232492"/>
              <a:gd name="connsiteX1164" fmla="*/ 3184586 w 4751431"/>
              <a:gd name="connsiteY1164" fmla="*/ 1004053 h 2232492"/>
              <a:gd name="connsiteX1165" fmla="*/ 3175133 w 4751431"/>
              <a:gd name="connsiteY1165" fmla="*/ 1003434 h 2232492"/>
              <a:gd name="connsiteX1166" fmla="*/ 1354548 w 4751431"/>
              <a:gd name="connsiteY1166" fmla="*/ 999005 h 2232492"/>
              <a:gd name="connsiteX1167" fmla="*/ 1354548 w 4751431"/>
              <a:gd name="connsiteY1167" fmla="*/ 999100 h 2232492"/>
              <a:gd name="connsiteX1168" fmla="*/ 1343594 w 4751431"/>
              <a:gd name="connsiteY1168" fmla="*/ 1003577 h 2232492"/>
              <a:gd name="connsiteX1169" fmla="*/ 1358072 w 4751431"/>
              <a:gd name="connsiteY1169" fmla="*/ 1017674 h 2232492"/>
              <a:gd name="connsiteX1170" fmla="*/ 1368835 w 4751431"/>
              <a:gd name="connsiteY1170" fmla="*/ 1015292 h 2232492"/>
              <a:gd name="connsiteX1171" fmla="*/ 1354548 w 4751431"/>
              <a:gd name="connsiteY1171" fmla="*/ 999005 h 2232492"/>
              <a:gd name="connsiteX1172" fmla="*/ 2932745 w 4751431"/>
              <a:gd name="connsiteY1172" fmla="*/ 999005 h 2232492"/>
              <a:gd name="connsiteX1173" fmla="*/ 2930078 w 4751431"/>
              <a:gd name="connsiteY1173" fmla="*/ 1011674 h 2232492"/>
              <a:gd name="connsiteX1174" fmla="*/ 2960082 w 4751431"/>
              <a:gd name="connsiteY1174" fmla="*/ 1028057 h 2232492"/>
              <a:gd name="connsiteX1175" fmla="*/ 2960273 w 4751431"/>
              <a:gd name="connsiteY1175" fmla="*/ 1014436 h 2232492"/>
              <a:gd name="connsiteX1176" fmla="*/ 2932745 w 4751431"/>
              <a:gd name="connsiteY1176" fmla="*/ 999005 h 2232492"/>
              <a:gd name="connsiteX1177" fmla="*/ 2494404 w 4751431"/>
              <a:gd name="connsiteY1177" fmla="*/ 998909 h 2232492"/>
              <a:gd name="connsiteX1178" fmla="*/ 2494404 w 4751431"/>
              <a:gd name="connsiteY1178" fmla="*/ 999005 h 2232492"/>
              <a:gd name="connsiteX1179" fmla="*/ 2487546 w 4751431"/>
              <a:gd name="connsiteY1179" fmla="*/ 1011197 h 2232492"/>
              <a:gd name="connsiteX1180" fmla="*/ 2511740 w 4751431"/>
              <a:gd name="connsiteY1180" fmla="*/ 1026246 h 2232492"/>
              <a:gd name="connsiteX1181" fmla="*/ 2518598 w 4751431"/>
              <a:gd name="connsiteY1181" fmla="*/ 1014435 h 2232492"/>
              <a:gd name="connsiteX1182" fmla="*/ 2494404 w 4751431"/>
              <a:gd name="connsiteY1182" fmla="*/ 998909 h 2232492"/>
              <a:gd name="connsiteX1183" fmla="*/ 992511 w 4751431"/>
              <a:gd name="connsiteY1183" fmla="*/ 998160 h 2232492"/>
              <a:gd name="connsiteX1184" fmla="*/ 979453 w 4751431"/>
              <a:gd name="connsiteY1184" fmla="*/ 999958 h 2232492"/>
              <a:gd name="connsiteX1185" fmla="*/ 996503 w 4751431"/>
              <a:gd name="connsiteY1185" fmla="*/ 1015103 h 2232492"/>
              <a:gd name="connsiteX1186" fmla="*/ 1002503 w 4751431"/>
              <a:gd name="connsiteY1186" fmla="*/ 1012436 h 2232492"/>
              <a:gd name="connsiteX1187" fmla="*/ 992598 w 4751431"/>
              <a:gd name="connsiteY1187" fmla="*/ 998148 h 2232492"/>
              <a:gd name="connsiteX1188" fmla="*/ 992502 w 4751431"/>
              <a:gd name="connsiteY1188" fmla="*/ 998148 h 2232492"/>
              <a:gd name="connsiteX1189" fmla="*/ 992511 w 4751431"/>
              <a:gd name="connsiteY1189" fmla="*/ 998160 h 2232492"/>
              <a:gd name="connsiteX1190" fmla="*/ 1853372 w 4751431"/>
              <a:gd name="connsiteY1190" fmla="*/ 994052 h 2232492"/>
              <a:gd name="connsiteX1191" fmla="*/ 1853277 w 4751431"/>
              <a:gd name="connsiteY1191" fmla="*/ 994052 h 2232492"/>
              <a:gd name="connsiteX1192" fmla="*/ 1846515 w 4751431"/>
              <a:gd name="connsiteY1192" fmla="*/ 1003291 h 2232492"/>
              <a:gd name="connsiteX1193" fmla="*/ 1858896 w 4751431"/>
              <a:gd name="connsiteY1193" fmla="*/ 1014816 h 2232492"/>
              <a:gd name="connsiteX1194" fmla="*/ 1870231 w 4751431"/>
              <a:gd name="connsiteY1194" fmla="*/ 1008911 h 2232492"/>
              <a:gd name="connsiteX1195" fmla="*/ 1853372 w 4751431"/>
              <a:gd name="connsiteY1195" fmla="*/ 994052 h 2232492"/>
              <a:gd name="connsiteX1196" fmla="*/ 2703264 w 4751431"/>
              <a:gd name="connsiteY1196" fmla="*/ 990837 h 2232492"/>
              <a:gd name="connsiteX1197" fmla="*/ 2703669 w 4751431"/>
              <a:gd name="connsiteY1197" fmla="*/ 1000053 h 2232492"/>
              <a:gd name="connsiteX1198" fmla="*/ 2728243 w 4751431"/>
              <a:gd name="connsiteY1198" fmla="*/ 1017769 h 2232492"/>
              <a:gd name="connsiteX1199" fmla="*/ 2739959 w 4751431"/>
              <a:gd name="connsiteY1199" fmla="*/ 1010244 h 2232492"/>
              <a:gd name="connsiteX1200" fmla="*/ 2716718 w 4751431"/>
              <a:gd name="connsiteY1200" fmla="*/ 991956 h 2232492"/>
              <a:gd name="connsiteX1201" fmla="*/ 2716718 w 4751431"/>
              <a:gd name="connsiteY1201" fmla="*/ 992052 h 2232492"/>
              <a:gd name="connsiteX1202" fmla="*/ 2703264 w 4751431"/>
              <a:gd name="connsiteY1202" fmla="*/ 990837 h 2232492"/>
              <a:gd name="connsiteX1203" fmla="*/ 3216983 w 4751431"/>
              <a:gd name="connsiteY1203" fmla="*/ 987278 h 2232492"/>
              <a:gd name="connsiteX1204" fmla="*/ 3219638 w 4751431"/>
              <a:gd name="connsiteY1204" fmla="*/ 993576 h 2232492"/>
              <a:gd name="connsiteX1205" fmla="*/ 3251356 w 4751431"/>
              <a:gd name="connsiteY1205" fmla="*/ 1014340 h 2232492"/>
              <a:gd name="connsiteX1206" fmla="*/ 3251356 w 4751431"/>
              <a:gd name="connsiteY1206" fmla="*/ 1014436 h 2232492"/>
              <a:gd name="connsiteX1207" fmla="*/ 3263167 w 4751431"/>
              <a:gd name="connsiteY1207" fmla="*/ 1012912 h 2232492"/>
              <a:gd name="connsiteX1208" fmla="*/ 3227829 w 4751431"/>
              <a:gd name="connsiteY1208" fmla="*/ 989766 h 2232492"/>
              <a:gd name="connsiteX1209" fmla="*/ 3216983 w 4751431"/>
              <a:gd name="connsiteY1209" fmla="*/ 987278 h 2232492"/>
              <a:gd name="connsiteX1210" fmla="*/ 4134360 w 4751431"/>
              <a:gd name="connsiteY1210" fmla="*/ 986611 h 2232492"/>
              <a:gd name="connsiteX1211" fmla="*/ 4120036 w 4751431"/>
              <a:gd name="connsiteY1211" fmla="*/ 992909 h 2232492"/>
              <a:gd name="connsiteX1212" fmla="*/ 4155945 w 4751431"/>
              <a:gd name="connsiteY1212" fmla="*/ 1016722 h 2232492"/>
              <a:gd name="connsiteX1213" fmla="*/ 4198141 w 4751431"/>
              <a:gd name="connsiteY1213" fmla="*/ 1015007 h 2232492"/>
              <a:gd name="connsiteX1214" fmla="*/ 4164613 w 4751431"/>
              <a:gd name="connsiteY1214" fmla="*/ 991957 h 2232492"/>
              <a:gd name="connsiteX1215" fmla="*/ 4134360 w 4751431"/>
              <a:gd name="connsiteY1215" fmla="*/ 986611 h 2232492"/>
              <a:gd name="connsiteX1216" fmla="*/ 4014286 w 4751431"/>
              <a:gd name="connsiteY1216" fmla="*/ 985920 h 2232492"/>
              <a:gd name="connsiteX1217" fmla="*/ 4004403 w 4751431"/>
              <a:gd name="connsiteY1217" fmla="*/ 991861 h 2232492"/>
              <a:gd name="connsiteX1218" fmla="*/ 4044027 w 4751431"/>
              <a:gd name="connsiteY1218" fmla="*/ 1016531 h 2232492"/>
              <a:gd name="connsiteX1219" fmla="*/ 4082508 w 4751431"/>
              <a:gd name="connsiteY1219" fmla="*/ 1014436 h 2232492"/>
              <a:gd name="connsiteX1220" fmla="*/ 4041455 w 4751431"/>
              <a:gd name="connsiteY1220" fmla="*/ 990052 h 2232492"/>
              <a:gd name="connsiteX1221" fmla="*/ 4014286 w 4751431"/>
              <a:gd name="connsiteY1221" fmla="*/ 985920 h 2232492"/>
              <a:gd name="connsiteX1222" fmla="*/ 3804533 w 4751431"/>
              <a:gd name="connsiteY1222" fmla="*/ 985527 h 2232492"/>
              <a:gd name="connsiteX1223" fmla="*/ 3798091 w 4751431"/>
              <a:gd name="connsiteY1223" fmla="*/ 991289 h 2232492"/>
              <a:gd name="connsiteX1224" fmla="*/ 3846859 w 4751431"/>
              <a:gd name="connsiteY1224" fmla="*/ 1018721 h 2232492"/>
              <a:gd name="connsiteX1225" fmla="*/ 3879149 w 4751431"/>
              <a:gd name="connsiteY1225" fmla="*/ 1018245 h 2232492"/>
              <a:gd name="connsiteX1226" fmla="*/ 3832191 w 4751431"/>
              <a:gd name="connsiteY1226" fmla="*/ 991766 h 2232492"/>
              <a:gd name="connsiteX1227" fmla="*/ 3804533 w 4751431"/>
              <a:gd name="connsiteY1227" fmla="*/ 985527 h 2232492"/>
              <a:gd name="connsiteX1228" fmla="*/ 3899520 w 4751431"/>
              <a:gd name="connsiteY1228" fmla="*/ 982289 h 2232492"/>
              <a:gd name="connsiteX1229" fmla="*/ 3891245 w 4751431"/>
              <a:gd name="connsiteY1229" fmla="*/ 988337 h 2232492"/>
              <a:gd name="connsiteX1230" fmla="*/ 3936108 w 4751431"/>
              <a:gd name="connsiteY1230" fmla="*/ 1014436 h 2232492"/>
              <a:gd name="connsiteX1231" fmla="*/ 3972303 w 4751431"/>
              <a:gd name="connsiteY1231" fmla="*/ 1012912 h 2232492"/>
              <a:gd name="connsiteX1232" fmla="*/ 3927726 w 4751431"/>
              <a:gd name="connsiteY1232" fmla="*/ 987956 h 2232492"/>
              <a:gd name="connsiteX1233" fmla="*/ 3899520 w 4751431"/>
              <a:gd name="connsiteY1233" fmla="*/ 982289 h 2232492"/>
              <a:gd name="connsiteX1234" fmla="*/ 4245243 w 4751431"/>
              <a:gd name="connsiteY1234" fmla="*/ 982086 h 2232492"/>
              <a:gd name="connsiteX1235" fmla="*/ 4227669 w 4751431"/>
              <a:gd name="connsiteY1235" fmla="*/ 989099 h 2232492"/>
              <a:gd name="connsiteX1236" fmla="*/ 4259197 w 4751431"/>
              <a:gd name="connsiteY1236" fmla="*/ 1011387 h 2232492"/>
              <a:gd name="connsiteX1237" fmla="*/ 4304822 w 4751431"/>
              <a:gd name="connsiteY1237" fmla="*/ 1009768 h 2232492"/>
              <a:gd name="connsiteX1238" fmla="*/ 4276247 w 4751431"/>
              <a:gd name="connsiteY1238" fmla="*/ 987289 h 2232492"/>
              <a:gd name="connsiteX1239" fmla="*/ 4245243 w 4751431"/>
              <a:gd name="connsiteY1239" fmla="*/ 982086 h 2232492"/>
              <a:gd name="connsiteX1240" fmla="*/ 3364776 w 4751431"/>
              <a:gd name="connsiteY1240" fmla="*/ 981706 h 2232492"/>
              <a:gd name="connsiteX1241" fmla="*/ 3362989 w 4751431"/>
              <a:gd name="connsiteY1241" fmla="*/ 984718 h 2232492"/>
              <a:gd name="connsiteX1242" fmla="*/ 3414996 w 4751431"/>
              <a:gd name="connsiteY1242" fmla="*/ 1015674 h 2232492"/>
              <a:gd name="connsiteX1243" fmla="*/ 3442999 w 4751431"/>
              <a:gd name="connsiteY1243" fmla="*/ 1023580 h 2232492"/>
              <a:gd name="connsiteX1244" fmla="*/ 3386707 w 4751431"/>
              <a:gd name="connsiteY1244" fmla="*/ 990909 h 2232492"/>
              <a:gd name="connsiteX1245" fmla="*/ 3364776 w 4751431"/>
              <a:gd name="connsiteY1245" fmla="*/ 981706 h 2232492"/>
              <a:gd name="connsiteX1246" fmla="*/ 3694091 w 4751431"/>
              <a:gd name="connsiteY1246" fmla="*/ 976526 h 2232492"/>
              <a:gd name="connsiteX1247" fmla="*/ 3691411 w 4751431"/>
              <a:gd name="connsiteY1247" fmla="*/ 982907 h 2232492"/>
              <a:gd name="connsiteX1248" fmla="*/ 3746942 w 4751431"/>
              <a:gd name="connsiteY1248" fmla="*/ 1011482 h 2232492"/>
              <a:gd name="connsiteX1249" fmla="*/ 3772183 w 4751431"/>
              <a:gd name="connsiteY1249" fmla="*/ 1010339 h 2232492"/>
              <a:gd name="connsiteX1250" fmla="*/ 3717129 w 4751431"/>
              <a:gd name="connsiteY1250" fmla="*/ 980717 h 2232492"/>
              <a:gd name="connsiteX1251" fmla="*/ 3694091 w 4751431"/>
              <a:gd name="connsiteY1251" fmla="*/ 976526 h 2232492"/>
              <a:gd name="connsiteX1252" fmla="*/ 3256489 w 4751431"/>
              <a:gd name="connsiteY1252" fmla="*/ 976216 h 2232492"/>
              <a:gd name="connsiteX1253" fmla="*/ 3260215 w 4751431"/>
              <a:gd name="connsiteY1253" fmla="*/ 983098 h 2232492"/>
              <a:gd name="connsiteX1254" fmla="*/ 3291933 w 4751431"/>
              <a:gd name="connsiteY1254" fmla="*/ 1003481 h 2232492"/>
              <a:gd name="connsiteX1255" fmla="*/ 3301649 w 4751431"/>
              <a:gd name="connsiteY1255" fmla="*/ 1000814 h 2232492"/>
              <a:gd name="connsiteX1256" fmla="*/ 3270121 w 4751431"/>
              <a:gd name="connsiteY1256" fmla="*/ 980621 h 2232492"/>
              <a:gd name="connsiteX1257" fmla="*/ 3256489 w 4751431"/>
              <a:gd name="connsiteY1257" fmla="*/ 976216 h 2232492"/>
              <a:gd name="connsiteX1258" fmla="*/ 4375545 w 4751431"/>
              <a:gd name="connsiteY1258" fmla="*/ 974263 h 2232492"/>
              <a:gd name="connsiteX1259" fmla="*/ 4356828 w 4751431"/>
              <a:gd name="connsiteY1259" fmla="*/ 981288 h 2232492"/>
              <a:gd name="connsiteX1260" fmla="*/ 4388356 w 4751431"/>
              <a:gd name="connsiteY1260" fmla="*/ 1004910 h 2232492"/>
              <a:gd name="connsiteX1261" fmla="*/ 4431694 w 4751431"/>
              <a:gd name="connsiteY1261" fmla="*/ 1002148 h 2232492"/>
              <a:gd name="connsiteX1262" fmla="*/ 4431599 w 4751431"/>
              <a:gd name="connsiteY1262" fmla="*/ 1002148 h 2232492"/>
              <a:gd name="connsiteX1263" fmla="*/ 4406263 w 4751431"/>
              <a:gd name="connsiteY1263" fmla="*/ 978526 h 2232492"/>
              <a:gd name="connsiteX1264" fmla="*/ 4375545 w 4751431"/>
              <a:gd name="connsiteY1264" fmla="*/ 974263 h 2232492"/>
              <a:gd name="connsiteX1265" fmla="*/ 2082543 w 4751431"/>
              <a:gd name="connsiteY1265" fmla="*/ 972811 h 2232492"/>
              <a:gd name="connsiteX1266" fmla="*/ 2082543 w 4751431"/>
              <a:gd name="connsiteY1266" fmla="*/ 972907 h 2232492"/>
              <a:gd name="connsiteX1267" fmla="*/ 2073971 w 4751431"/>
              <a:gd name="connsiteY1267" fmla="*/ 985289 h 2232492"/>
              <a:gd name="connsiteX1268" fmla="*/ 2097402 w 4751431"/>
              <a:gd name="connsiteY1268" fmla="*/ 999672 h 2232492"/>
              <a:gd name="connsiteX1269" fmla="*/ 2104451 w 4751431"/>
              <a:gd name="connsiteY1269" fmla="*/ 989766 h 2232492"/>
              <a:gd name="connsiteX1270" fmla="*/ 2082543 w 4751431"/>
              <a:gd name="connsiteY1270" fmla="*/ 972811 h 2232492"/>
              <a:gd name="connsiteX1271" fmla="*/ 2979989 w 4751431"/>
              <a:gd name="connsiteY1271" fmla="*/ 970144 h 2232492"/>
              <a:gd name="connsiteX1272" fmla="*/ 2979893 w 4751431"/>
              <a:gd name="connsiteY1272" fmla="*/ 970144 h 2232492"/>
              <a:gd name="connsiteX1273" fmla="*/ 2974654 w 4751431"/>
              <a:gd name="connsiteY1273" fmla="*/ 979288 h 2232492"/>
              <a:gd name="connsiteX1274" fmla="*/ 3006182 w 4751431"/>
              <a:gd name="connsiteY1274" fmla="*/ 997767 h 2232492"/>
              <a:gd name="connsiteX1275" fmla="*/ 3010945 w 4751431"/>
              <a:gd name="connsiteY1275" fmla="*/ 988242 h 2232492"/>
              <a:gd name="connsiteX1276" fmla="*/ 2979989 w 4751431"/>
              <a:gd name="connsiteY1276" fmla="*/ 970144 h 2232492"/>
              <a:gd name="connsiteX1277" fmla="*/ 4511479 w 4751431"/>
              <a:gd name="connsiteY1277" fmla="*/ 969275 h 2232492"/>
              <a:gd name="connsiteX1278" fmla="*/ 4490273 w 4751431"/>
              <a:gd name="connsiteY1278" fmla="*/ 976240 h 2232492"/>
              <a:gd name="connsiteX1279" fmla="*/ 4514467 w 4751431"/>
              <a:gd name="connsiteY1279" fmla="*/ 999290 h 2232492"/>
              <a:gd name="connsiteX1280" fmla="*/ 4563997 w 4751431"/>
              <a:gd name="connsiteY1280" fmla="*/ 995861 h 2232492"/>
              <a:gd name="connsiteX1281" fmla="*/ 4564092 w 4751431"/>
              <a:gd name="connsiteY1281" fmla="*/ 995766 h 2232492"/>
              <a:gd name="connsiteX1282" fmla="*/ 4542185 w 4751431"/>
              <a:gd name="connsiteY1282" fmla="*/ 973097 h 2232492"/>
              <a:gd name="connsiteX1283" fmla="*/ 4511479 w 4751431"/>
              <a:gd name="connsiteY1283" fmla="*/ 969275 h 2232492"/>
              <a:gd name="connsiteX1284" fmla="*/ 2320192 w 4751431"/>
              <a:gd name="connsiteY1284" fmla="*/ 963953 h 2232492"/>
              <a:gd name="connsiteX1285" fmla="*/ 2312953 w 4751431"/>
              <a:gd name="connsiteY1285" fmla="*/ 976145 h 2232492"/>
              <a:gd name="connsiteX1286" fmla="*/ 2338289 w 4751431"/>
              <a:gd name="connsiteY1286" fmla="*/ 992623 h 2232492"/>
              <a:gd name="connsiteX1287" fmla="*/ 2345338 w 4751431"/>
              <a:gd name="connsiteY1287" fmla="*/ 979859 h 2232492"/>
              <a:gd name="connsiteX1288" fmla="*/ 2320192 w 4751431"/>
              <a:gd name="connsiteY1288" fmla="*/ 963953 h 2232492"/>
              <a:gd name="connsiteX1289" fmla="*/ 3588173 w 4751431"/>
              <a:gd name="connsiteY1289" fmla="*/ 962572 h 2232492"/>
              <a:gd name="connsiteX1290" fmla="*/ 3581493 w 4751431"/>
              <a:gd name="connsiteY1290" fmla="*/ 966811 h 2232492"/>
              <a:gd name="connsiteX1291" fmla="*/ 3632261 w 4751431"/>
              <a:gd name="connsiteY1291" fmla="*/ 995100 h 2232492"/>
              <a:gd name="connsiteX1292" fmla="*/ 3665504 w 4751431"/>
              <a:gd name="connsiteY1292" fmla="*/ 998434 h 2232492"/>
              <a:gd name="connsiteX1293" fmla="*/ 3617021 w 4751431"/>
              <a:gd name="connsiteY1293" fmla="*/ 971288 h 2232492"/>
              <a:gd name="connsiteX1294" fmla="*/ 3616926 w 4751431"/>
              <a:gd name="connsiteY1294" fmla="*/ 971192 h 2232492"/>
              <a:gd name="connsiteX1295" fmla="*/ 3588173 w 4751431"/>
              <a:gd name="connsiteY1295" fmla="*/ 962572 h 2232492"/>
              <a:gd name="connsiteX1296" fmla="*/ 4641483 w 4751431"/>
              <a:gd name="connsiteY1296" fmla="*/ 959631 h 2232492"/>
              <a:gd name="connsiteX1297" fmla="*/ 4618290 w 4751431"/>
              <a:gd name="connsiteY1297" fmla="*/ 967001 h 2232492"/>
              <a:gd name="connsiteX1298" fmla="*/ 4637625 w 4751431"/>
              <a:gd name="connsiteY1298" fmla="*/ 989766 h 2232492"/>
              <a:gd name="connsiteX1299" fmla="*/ 4690679 w 4751431"/>
              <a:gd name="connsiteY1299" fmla="*/ 985575 h 2232492"/>
              <a:gd name="connsiteX1300" fmla="*/ 4673534 w 4751431"/>
              <a:gd name="connsiteY1300" fmla="*/ 962905 h 2232492"/>
              <a:gd name="connsiteX1301" fmla="*/ 4641483 w 4751431"/>
              <a:gd name="connsiteY1301" fmla="*/ 959631 h 2232492"/>
              <a:gd name="connsiteX1302" fmla="*/ 3277217 w 4751431"/>
              <a:gd name="connsiteY1302" fmla="*/ 958822 h 2232492"/>
              <a:gd name="connsiteX1303" fmla="*/ 3282313 w 4751431"/>
              <a:gd name="connsiteY1303" fmla="*/ 965858 h 2232492"/>
              <a:gd name="connsiteX1304" fmla="*/ 3318793 w 4751431"/>
              <a:gd name="connsiteY1304" fmla="*/ 987956 h 2232492"/>
              <a:gd name="connsiteX1305" fmla="*/ 3325080 w 4751431"/>
              <a:gd name="connsiteY1305" fmla="*/ 985194 h 2232492"/>
              <a:gd name="connsiteX1306" fmla="*/ 3289552 w 4751431"/>
              <a:gd name="connsiteY1306" fmla="*/ 962715 h 2232492"/>
              <a:gd name="connsiteX1307" fmla="*/ 3277217 w 4751431"/>
              <a:gd name="connsiteY1307" fmla="*/ 958822 h 2232492"/>
              <a:gd name="connsiteX1308" fmla="*/ 1081942 w 4751431"/>
              <a:gd name="connsiteY1308" fmla="*/ 955285 h 2232492"/>
              <a:gd name="connsiteX1309" fmla="*/ 1075084 w 4751431"/>
              <a:gd name="connsiteY1309" fmla="*/ 970906 h 2232492"/>
              <a:gd name="connsiteX1310" fmla="*/ 1075084 w 4751431"/>
              <a:gd name="connsiteY1310" fmla="*/ 971001 h 2232492"/>
              <a:gd name="connsiteX1311" fmla="*/ 1087753 w 4751431"/>
              <a:gd name="connsiteY1311" fmla="*/ 983003 h 2232492"/>
              <a:gd name="connsiteX1312" fmla="*/ 1093753 w 4751431"/>
              <a:gd name="connsiteY1312" fmla="*/ 976240 h 2232492"/>
              <a:gd name="connsiteX1313" fmla="*/ 1081942 w 4751431"/>
              <a:gd name="connsiteY1313" fmla="*/ 955285 h 2232492"/>
              <a:gd name="connsiteX1314" fmla="*/ 2540720 w 4751431"/>
              <a:gd name="connsiteY1314" fmla="*/ 953820 h 2232492"/>
              <a:gd name="connsiteX1315" fmla="*/ 2540981 w 4751431"/>
              <a:gd name="connsiteY1315" fmla="*/ 963286 h 2232492"/>
              <a:gd name="connsiteX1316" fmla="*/ 2566318 w 4751431"/>
              <a:gd name="connsiteY1316" fmla="*/ 981098 h 2232492"/>
              <a:gd name="connsiteX1317" fmla="*/ 2577652 w 4751431"/>
              <a:gd name="connsiteY1317" fmla="*/ 972811 h 2232492"/>
              <a:gd name="connsiteX1318" fmla="*/ 2554316 w 4751431"/>
              <a:gd name="connsiteY1318" fmla="*/ 954713 h 2232492"/>
              <a:gd name="connsiteX1319" fmla="*/ 2540720 w 4751431"/>
              <a:gd name="connsiteY1319" fmla="*/ 953820 h 2232492"/>
              <a:gd name="connsiteX1320" fmla="*/ 1675921 w 4751431"/>
              <a:gd name="connsiteY1320" fmla="*/ 953095 h 2232492"/>
              <a:gd name="connsiteX1321" fmla="*/ 1666682 w 4751431"/>
              <a:gd name="connsiteY1321" fmla="*/ 961096 h 2232492"/>
              <a:gd name="connsiteX1322" fmla="*/ 1684113 w 4751431"/>
              <a:gd name="connsiteY1322" fmla="*/ 974050 h 2232492"/>
              <a:gd name="connsiteX1323" fmla="*/ 1691447 w 4751431"/>
              <a:gd name="connsiteY1323" fmla="*/ 968240 h 2232492"/>
              <a:gd name="connsiteX1324" fmla="*/ 1675921 w 4751431"/>
              <a:gd name="connsiteY1324" fmla="*/ 953095 h 2232492"/>
              <a:gd name="connsiteX1325" fmla="*/ 2759580 w 4751431"/>
              <a:gd name="connsiteY1325" fmla="*/ 951856 h 2232492"/>
              <a:gd name="connsiteX1326" fmla="*/ 2759485 w 4751431"/>
              <a:gd name="connsiteY1326" fmla="*/ 951856 h 2232492"/>
              <a:gd name="connsiteX1327" fmla="*/ 2758247 w 4751431"/>
              <a:gd name="connsiteY1327" fmla="*/ 966048 h 2232492"/>
              <a:gd name="connsiteX1328" fmla="*/ 2785583 w 4751431"/>
              <a:gd name="connsiteY1328" fmla="*/ 980336 h 2232492"/>
              <a:gd name="connsiteX1329" fmla="*/ 2787298 w 4751431"/>
              <a:gd name="connsiteY1329" fmla="*/ 966429 h 2232492"/>
              <a:gd name="connsiteX1330" fmla="*/ 2759580 w 4751431"/>
              <a:gd name="connsiteY1330" fmla="*/ 951856 h 2232492"/>
              <a:gd name="connsiteX1331" fmla="*/ 1415853 w 4751431"/>
              <a:gd name="connsiteY1331" fmla="*/ 949844 h 2232492"/>
              <a:gd name="connsiteX1332" fmla="*/ 1412650 w 4751431"/>
              <a:gd name="connsiteY1332" fmla="*/ 957857 h 2232492"/>
              <a:gd name="connsiteX1333" fmla="*/ 1423605 w 4751431"/>
              <a:gd name="connsiteY1333" fmla="*/ 969763 h 2232492"/>
              <a:gd name="connsiteX1334" fmla="*/ 1436559 w 4751431"/>
              <a:gd name="connsiteY1334" fmla="*/ 965572 h 2232492"/>
              <a:gd name="connsiteX1335" fmla="*/ 1425700 w 4751431"/>
              <a:gd name="connsiteY1335" fmla="*/ 952047 h 2232492"/>
              <a:gd name="connsiteX1336" fmla="*/ 1415853 w 4751431"/>
              <a:gd name="connsiteY1336" fmla="*/ 949844 h 2232492"/>
              <a:gd name="connsiteX1337" fmla="*/ 3493303 w 4751431"/>
              <a:gd name="connsiteY1337" fmla="*/ 949321 h 2232492"/>
              <a:gd name="connsiteX1338" fmla="*/ 3490338 w 4751431"/>
              <a:gd name="connsiteY1338" fmla="*/ 954523 h 2232492"/>
              <a:gd name="connsiteX1339" fmla="*/ 3548250 w 4751431"/>
              <a:gd name="connsiteY1339" fmla="*/ 985861 h 2232492"/>
              <a:gd name="connsiteX1340" fmla="*/ 3574349 w 4751431"/>
              <a:gd name="connsiteY1340" fmla="*/ 988337 h 2232492"/>
              <a:gd name="connsiteX1341" fmla="*/ 3574254 w 4751431"/>
              <a:gd name="connsiteY1341" fmla="*/ 988337 h 2232492"/>
              <a:gd name="connsiteX1342" fmla="*/ 3524057 w 4751431"/>
              <a:gd name="connsiteY1342" fmla="*/ 959762 h 2232492"/>
              <a:gd name="connsiteX1343" fmla="*/ 3493303 w 4751431"/>
              <a:gd name="connsiteY1343" fmla="*/ 949321 h 2232492"/>
              <a:gd name="connsiteX1344" fmla="*/ 3013898 w 4751431"/>
              <a:gd name="connsiteY1344" fmla="*/ 943475 h 2232492"/>
              <a:gd name="connsiteX1345" fmla="*/ 3009136 w 4751431"/>
              <a:gd name="connsiteY1345" fmla="*/ 951666 h 2232492"/>
              <a:gd name="connsiteX1346" fmla="*/ 3041997 w 4751431"/>
              <a:gd name="connsiteY1346" fmla="*/ 970526 h 2232492"/>
              <a:gd name="connsiteX1347" fmla="*/ 3046188 w 4751431"/>
              <a:gd name="connsiteY1347" fmla="*/ 961858 h 2232492"/>
              <a:gd name="connsiteX1348" fmla="*/ 3013898 w 4751431"/>
              <a:gd name="connsiteY1348" fmla="*/ 943475 h 2232492"/>
              <a:gd name="connsiteX1349" fmla="*/ 1906522 w 4751431"/>
              <a:gd name="connsiteY1349" fmla="*/ 937759 h 2232492"/>
              <a:gd name="connsiteX1350" fmla="*/ 1906428 w 4751431"/>
              <a:gd name="connsiteY1350" fmla="*/ 937759 h 2232492"/>
              <a:gd name="connsiteX1351" fmla="*/ 1897570 w 4751431"/>
              <a:gd name="connsiteY1351" fmla="*/ 949761 h 2232492"/>
              <a:gd name="connsiteX1352" fmla="*/ 1921001 w 4751431"/>
              <a:gd name="connsiteY1352" fmla="*/ 964334 h 2232492"/>
              <a:gd name="connsiteX1353" fmla="*/ 1928335 w 4751431"/>
              <a:gd name="connsiteY1353" fmla="*/ 954714 h 2232492"/>
              <a:gd name="connsiteX1354" fmla="*/ 1906522 w 4751431"/>
              <a:gd name="connsiteY1354" fmla="*/ 937759 h 2232492"/>
              <a:gd name="connsiteX1355" fmla="*/ 3388303 w 4751431"/>
              <a:gd name="connsiteY1355" fmla="*/ 930175 h 2232492"/>
              <a:gd name="connsiteX1356" fmla="*/ 3383850 w 4751431"/>
              <a:gd name="connsiteY1356" fmla="*/ 933377 h 2232492"/>
              <a:gd name="connsiteX1357" fmla="*/ 3438999 w 4751431"/>
              <a:gd name="connsiteY1357" fmla="*/ 964524 h 2232492"/>
              <a:gd name="connsiteX1358" fmla="*/ 3469575 w 4751431"/>
              <a:gd name="connsiteY1358" fmla="*/ 970811 h 2232492"/>
              <a:gd name="connsiteX1359" fmla="*/ 3469575 w 4751431"/>
              <a:gd name="connsiteY1359" fmla="*/ 970715 h 2232492"/>
              <a:gd name="connsiteX1360" fmla="*/ 3415758 w 4751431"/>
              <a:gd name="connsiteY1360" fmla="*/ 940331 h 2232492"/>
              <a:gd name="connsiteX1361" fmla="*/ 3388303 w 4751431"/>
              <a:gd name="connsiteY1361" fmla="*/ 930175 h 2232492"/>
              <a:gd name="connsiteX1362" fmla="*/ 1163432 w 4751431"/>
              <a:gd name="connsiteY1362" fmla="*/ 925799 h 2232492"/>
              <a:gd name="connsiteX1363" fmla="*/ 1160048 w 4751431"/>
              <a:gd name="connsiteY1363" fmla="*/ 936235 h 2232492"/>
              <a:gd name="connsiteX1364" fmla="*/ 1172811 w 4751431"/>
              <a:gd name="connsiteY1364" fmla="*/ 948617 h 2232492"/>
              <a:gd name="connsiteX1365" fmla="*/ 1179954 w 4751431"/>
              <a:gd name="connsiteY1365" fmla="*/ 939473 h 2232492"/>
              <a:gd name="connsiteX1366" fmla="*/ 1163477 w 4751431"/>
              <a:gd name="connsiteY1366" fmla="*/ 925662 h 2232492"/>
              <a:gd name="connsiteX1367" fmla="*/ 1163381 w 4751431"/>
              <a:gd name="connsiteY1367" fmla="*/ 925757 h 2232492"/>
              <a:gd name="connsiteX1368" fmla="*/ 1163432 w 4751431"/>
              <a:gd name="connsiteY1368" fmla="*/ 925799 h 2232492"/>
              <a:gd name="connsiteX1369" fmla="*/ 2143122 w 4751431"/>
              <a:gd name="connsiteY1369" fmla="*/ 922043 h 2232492"/>
              <a:gd name="connsiteX1370" fmla="*/ 2131406 w 4751431"/>
              <a:gd name="connsiteY1370" fmla="*/ 931378 h 2232492"/>
              <a:gd name="connsiteX1371" fmla="*/ 2155600 w 4751431"/>
              <a:gd name="connsiteY1371" fmla="*/ 949284 h 2232492"/>
              <a:gd name="connsiteX1372" fmla="*/ 2166839 w 4751431"/>
              <a:gd name="connsiteY1372" fmla="*/ 939569 h 2232492"/>
              <a:gd name="connsiteX1373" fmla="*/ 2143122 w 4751431"/>
              <a:gd name="connsiteY1373" fmla="*/ 922043 h 2232492"/>
              <a:gd name="connsiteX1374" fmla="*/ 2799896 w 4751431"/>
              <a:gd name="connsiteY1374" fmla="*/ 920340 h 2232492"/>
              <a:gd name="connsiteX1375" fmla="*/ 2801682 w 4751431"/>
              <a:gd name="connsiteY1375" fmla="*/ 928425 h 2232492"/>
              <a:gd name="connsiteX1376" fmla="*/ 2831971 w 4751431"/>
              <a:gd name="connsiteY1376" fmla="*/ 946998 h 2232492"/>
              <a:gd name="connsiteX1377" fmla="*/ 2840924 w 4751431"/>
              <a:gd name="connsiteY1377" fmla="*/ 939092 h 2232492"/>
              <a:gd name="connsiteX1378" fmla="*/ 2810921 w 4751431"/>
              <a:gd name="connsiteY1378" fmla="*/ 920614 h 2232492"/>
              <a:gd name="connsiteX1379" fmla="*/ 2810825 w 4751431"/>
              <a:gd name="connsiteY1379" fmla="*/ 920614 h 2232492"/>
              <a:gd name="connsiteX1380" fmla="*/ 2799896 w 4751431"/>
              <a:gd name="connsiteY1380" fmla="*/ 920340 h 2232492"/>
              <a:gd name="connsiteX1381" fmla="*/ 3039187 w 4751431"/>
              <a:gd name="connsiteY1381" fmla="*/ 916959 h 2232492"/>
              <a:gd name="connsiteX1382" fmla="*/ 3045807 w 4751431"/>
              <a:gd name="connsiteY1382" fmla="*/ 926138 h 2232492"/>
              <a:gd name="connsiteX1383" fmla="*/ 3078192 w 4751431"/>
              <a:gd name="connsiteY1383" fmla="*/ 944522 h 2232492"/>
              <a:gd name="connsiteX1384" fmla="*/ 3078287 w 4751431"/>
              <a:gd name="connsiteY1384" fmla="*/ 944522 h 2232492"/>
              <a:gd name="connsiteX1385" fmla="*/ 3084002 w 4751431"/>
              <a:gd name="connsiteY1385" fmla="*/ 938045 h 2232492"/>
              <a:gd name="connsiteX1386" fmla="*/ 3051998 w 4751431"/>
              <a:gd name="connsiteY1386" fmla="*/ 918995 h 2232492"/>
              <a:gd name="connsiteX1387" fmla="*/ 3039187 w 4751431"/>
              <a:gd name="connsiteY1387" fmla="*/ 916959 h 2232492"/>
              <a:gd name="connsiteX1388" fmla="*/ 4050135 w 4751431"/>
              <a:gd name="connsiteY1388" fmla="*/ 916507 h 2232492"/>
              <a:gd name="connsiteX1389" fmla="*/ 4034502 w 4751431"/>
              <a:gd name="connsiteY1389" fmla="*/ 923853 h 2232492"/>
              <a:gd name="connsiteX1390" fmla="*/ 4072888 w 4751431"/>
              <a:gd name="connsiteY1390" fmla="*/ 950618 h 2232492"/>
              <a:gd name="connsiteX1391" fmla="*/ 4113941 w 4751431"/>
              <a:gd name="connsiteY1391" fmla="*/ 945570 h 2232492"/>
              <a:gd name="connsiteX1392" fmla="*/ 4080984 w 4751431"/>
              <a:gd name="connsiteY1392" fmla="*/ 921377 h 2232492"/>
              <a:gd name="connsiteX1393" fmla="*/ 4050135 w 4751431"/>
              <a:gd name="connsiteY1393" fmla="*/ 916507 h 2232492"/>
              <a:gd name="connsiteX1394" fmla="*/ 4175401 w 4751431"/>
              <a:gd name="connsiteY1394" fmla="*/ 913292 h 2232492"/>
              <a:gd name="connsiteX1395" fmla="*/ 4155469 w 4751431"/>
              <a:gd name="connsiteY1395" fmla="*/ 920519 h 2232492"/>
              <a:gd name="connsiteX1396" fmla="*/ 4186997 w 4751431"/>
              <a:gd name="connsiteY1396" fmla="*/ 947094 h 2232492"/>
              <a:gd name="connsiteX1397" fmla="*/ 4232241 w 4751431"/>
              <a:gd name="connsiteY1397" fmla="*/ 945189 h 2232492"/>
              <a:gd name="connsiteX1398" fmla="*/ 4232146 w 4751431"/>
              <a:gd name="connsiteY1398" fmla="*/ 945189 h 2232492"/>
              <a:gd name="connsiteX1399" fmla="*/ 4207190 w 4751431"/>
              <a:gd name="connsiteY1399" fmla="*/ 918710 h 2232492"/>
              <a:gd name="connsiteX1400" fmla="*/ 4175401 w 4751431"/>
              <a:gd name="connsiteY1400" fmla="*/ 913292 h 2232492"/>
              <a:gd name="connsiteX1401" fmla="*/ 3920178 w 4751431"/>
              <a:gd name="connsiteY1401" fmla="*/ 912935 h 2232492"/>
              <a:gd name="connsiteX1402" fmla="*/ 3904771 w 4751431"/>
              <a:gd name="connsiteY1402" fmla="*/ 920424 h 2232492"/>
              <a:gd name="connsiteX1403" fmla="*/ 3942109 w 4751431"/>
              <a:gd name="connsiteY1403" fmla="*/ 945665 h 2232492"/>
              <a:gd name="connsiteX1404" fmla="*/ 3985829 w 4751431"/>
              <a:gd name="connsiteY1404" fmla="*/ 944618 h 2232492"/>
              <a:gd name="connsiteX1405" fmla="*/ 3985924 w 4751431"/>
              <a:gd name="connsiteY1405" fmla="*/ 944618 h 2232492"/>
              <a:gd name="connsiteX1406" fmla="*/ 3951729 w 4751431"/>
              <a:gd name="connsiteY1406" fmla="*/ 919091 h 2232492"/>
              <a:gd name="connsiteX1407" fmla="*/ 3920178 w 4751431"/>
              <a:gd name="connsiteY1407" fmla="*/ 912935 h 2232492"/>
              <a:gd name="connsiteX1408" fmla="*/ 4313965 w 4751431"/>
              <a:gd name="connsiteY1408" fmla="*/ 912233 h 2232492"/>
              <a:gd name="connsiteX1409" fmla="*/ 4294629 w 4751431"/>
              <a:gd name="connsiteY1409" fmla="*/ 920710 h 2232492"/>
              <a:gd name="connsiteX1410" fmla="*/ 4324538 w 4751431"/>
              <a:gd name="connsiteY1410" fmla="*/ 946808 h 2232492"/>
              <a:gd name="connsiteX1411" fmla="*/ 4371496 w 4751431"/>
              <a:gd name="connsiteY1411" fmla="*/ 941188 h 2232492"/>
              <a:gd name="connsiteX1412" fmla="*/ 4345874 w 4751431"/>
              <a:gd name="connsiteY1412" fmla="*/ 916042 h 2232492"/>
              <a:gd name="connsiteX1413" fmla="*/ 4313965 w 4751431"/>
              <a:gd name="connsiteY1413" fmla="*/ 912233 h 2232492"/>
              <a:gd name="connsiteX1414" fmla="*/ 705515 w 4751431"/>
              <a:gd name="connsiteY1414" fmla="*/ 911566 h 2232492"/>
              <a:gd name="connsiteX1415" fmla="*/ 701038 w 4751431"/>
              <a:gd name="connsiteY1415" fmla="*/ 919662 h 2232492"/>
              <a:gd name="connsiteX1416" fmla="*/ 713516 w 4751431"/>
              <a:gd name="connsiteY1416" fmla="*/ 931283 h 2232492"/>
              <a:gd name="connsiteX1417" fmla="*/ 714944 w 4751431"/>
              <a:gd name="connsiteY1417" fmla="*/ 920329 h 2232492"/>
              <a:gd name="connsiteX1418" fmla="*/ 705515 w 4751431"/>
              <a:gd name="connsiteY1418" fmla="*/ 911566 h 2232492"/>
              <a:gd name="connsiteX1419" fmla="*/ 3790531 w 4751431"/>
              <a:gd name="connsiteY1419" fmla="*/ 911232 h 2232492"/>
              <a:gd name="connsiteX1420" fmla="*/ 3780375 w 4751431"/>
              <a:gd name="connsiteY1420" fmla="*/ 917756 h 2232492"/>
              <a:gd name="connsiteX1421" fmla="*/ 3824190 w 4751431"/>
              <a:gd name="connsiteY1421" fmla="*/ 945188 h 2232492"/>
              <a:gd name="connsiteX1422" fmla="*/ 3862671 w 4751431"/>
              <a:gd name="connsiteY1422" fmla="*/ 945188 h 2232492"/>
              <a:gd name="connsiteX1423" fmla="*/ 3862576 w 4751431"/>
              <a:gd name="connsiteY1423" fmla="*/ 945093 h 2232492"/>
              <a:gd name="connsiteX1424" fmla="*/ 3817904 w 4751431"/>
              <a:gd name="connsiteY1424" fmla="*/ 916137 h 2232492"/>
              <a:gd name="connsiteX1425" fmla="*/ 3790531 w 4751431"/>
              <a:gd name="connsiteY1425" fmla="*/ 911232 h 2232492"/>
              <a:gd name="connsiteX1426" fmla="*/ 2362043 w 4751431"/>
              <a:gd name="connsiteY1426" fmla="*/ 909577 h 2232492"/>
              <a:gd name="connsiteX1427" fmla="*/ 2360673 w 4751431"/>
              <a:gd name="connsiteY1427" fmla="*/ 918233 h 2232492"/>
              <a:gd name="connsiteX1428" fmla="*/ 2384391 w 4751431"/>
              <a:gd name="connsiteY1428" fmla="*/ 935759 h 2232492"/>
              <a:gd name="connsiteX1429" fmla="*/ 2398392 w 4751431"/>
              <a:gd name="connsiteY1429" fmla="*/ 927377 h 2232492"/>
              <a:gd name="connsiteX1430" fmla="*/ 2374961 w 4751431"/>
              <a:gd name="connsiteY1430" fmla="*/ 910137 h 2232492"/>
              <a:gd name="connsiteX1431" fmla="*/ 2375056 w 4751431"/>
              <a:gd name="connsiteY1431" fmla="*/ 910137 h 2232492"/>
              <a:gd name="connsiteX1432" fmla="*/ 2362043 w 4751431"/>
              <a:gd name="connsiteY1432" fmla="*/ 909577 h 2232492"/>
              <a:gd name="connsiteX1433" fmla="*/ 3683744 w 4751431"/>
              <a:gd name="connsiteY1433" fmla="*/ 906124 h 2232492"/>
              <a:gd name="connsiteX1434" fmla="*/ 3673790 w 4751431"/>
              <a:gd name="connsiteY1434" fmla="*/ 911565 h 2232492"/>
              <a:gd name="connsiteX1435" fmla="*/ 3722939 w 4751431"/>
              <a:gd name="connsiteY1435" fmla="*/ 941950 h 2232492"/>
              <a:gd name="connsiteX1436" fmla="*/ 3756848 w 4751431"/>
              <a:gd name="connsiteY1436" fmla="*/ 941474 h 2232492"/>
              <a:gd name="connsiteX1437" fmla="*/ 3756943 w 4751431"/>
              <a:gd name="connsiteY1437" fmla="*/ 941474 h 2232492"/>
              <a:gd name="connsiteX1438" fmla="*/ 3713414 w 4751431"/>
              <a:gd name="connsiteY1438" fmla="*/ 913470 h 2232492"/>
              <a:gd name="connsiteX1439" fmla="*/ 3683744 w 4751431"/>
              <a:gd name="connsiteY1439" fmla="*/ 906124 h 2232492"/>
              <a:gd name="connsiteX1440" fmla="*/ 1488208 w 4751431"/>
              <a:gd name="connsiteY1440" fmla="*/ 904815 h 2232492"/>
              <a:gd name="connsiteX1441" fmla="*/ 1485041 w 4751431"/>
              <a:gd name="connsiteY1441" fmla="*/ 910804 h 2232492"/>
              <a:gd name="connsiteX1442" fmla="*/ 1501805 w 4751431"/>
              <a:gd name="connsiteY1442" fmla="*/ 927092 h 2232492"/>
              <a:gd name="connsiteX1443" fmla="*/ 1510663 w 4751431"/>
              <a:gd name="connsiteY1443" fmla="*/ 919472 h 2232492"/>
              <a:gd name="connsiteX1444" fmla="*/ 1498375 w 4751431"/>
              <a:gd name="connsiteY1444" fmla="*/ 906994 h 2232492"/>
              <a:gd name="connsiteX1445" fmla="*/ 1498375 w 4751431"/>
              <a:gd name="connsiteY1445" fmla="*/ 906899 h 2232492"/>
              <a:gd name="connsiteX1446" fmla="*/ 1488208 w 4751431"/>
              <a:gd name="connsiteY1446" fmla="*/ 904815 h 2232492"/>
              <a:gd name="connsiteX1447" fmla="*/ 4467937 w 4751431"/>
              <a:gd name="connsiteY1447" fmla="*/ 903934 h 2232492"/>
              <a:gd name="connsiteX1448" fmla="*/ 4443124 w 4751431"/>
              <a:gd name="connsiteY1448" fmla="*/ 913470 h 2232492"/>
              <a:gd name="connsiteX1449" fmla="*/ 4464937 w 4751431"/>
              <a:gd name="connsiteY1449" fmla="*/ 937283 h 2232492"/>
              <a:gd name="connsiteX1450" fmla="*/ 4519324 w 4751431"/>
              <a:gd name="connsiteY1450" fmla="*/ 933759 h 2232492"/>
              <a:gd name="connsiteX1451" fmla="*/ 4500179 w 4751431"/>
              <a:gd name="connsiteY1451" fmla="*/ 906898 h 2232492"/>
              <a:gd name="connsiteX1452" fmla="*/ 4467937 w 4751431"/>
              <a:gd name="connsiteY1452" fmla="*/ 903934 h 2232492"/>
              <a:gd name="connsiteX1453" fmla="*/ 2582362 w 4751431"/>
              <a:gd name="connsiteY1453" fmla="*/ 902912 h 2232492"/>
              <a:gd name="connsiteX1454" fmla="*/ 2573188 w 4751431"/>
              <a:gd name="connsiteY1454" fmla="*/ 905303 h 2232492"/>
              <a:gd name="connsiteX1455" fmla="*/ 2576891 w 4751431"/>
              <a:gd name="connsiteY1455" fmla="*/ 914995 h 2232492"/>
              <a:gd name="connsiteX1456" fmla="*/ 2608609 w 4751431"/>
              <a:gd name="connsiteY1456" fmla="*/ 931473 h 2232492"/>
              <a:gd name="connsiteX1457" fmla="*/ 2609371 w 4751431"/>
              <a:gd name="connsiteY1457" fmla="*/ 916805 h 2232492"/>
              <a:gd name="connsiteX1458" fmla="*/ 2596489 w 4751431"/>
              <a:gd name="connsiteY1458" fmla="*/ 907709 h 2232492"/>
              <a:gd name="connsiteX1459" fmla="*/ 2582415 w 4751431"/>
              <a:gd name="connsiteY1459" fmla="*/ 902898 h 2232492"/>
              <a:gd name="connsiteX1460" fmla="*/ 2582320 w 4751431"/>
              <a:gd name="connsiteY1460" fmla="*/ 902898 h 2232492"/>
              <a:gd name="connsiteX1461" fmla="*/ 2582362 w 4751431"/>
              <a:gd name="connsiteY1461" fmla="*/ 902912 h 2232492"/>
              <a:gd name="connsiteX1462" fmla="*/ 3081026 w 4751431"/>
              <a:gd name="connsiteY1462" fmla="*/ 902434 h 2232492"/>
              <a:gd name="connsiteX1463" fmla="*/ 3082859 w 4751431"/>
              <a:gd name="connsiteY1463" fmla="*/ 907756 h 2232492"/>
              <a:gd name="connsiteX1464" fmla="*/ 3118197 w 4751431"/>
              <a:gd name="connsiteY1464" fmla="*/ 929377 h 2232492"/>
              <a:gd name="connsiteX1465" fmla="*/ 3128198 w 4751431"/>
              <a:gd name="connsiteY1465" fmla="*/ 926901 h 2232492"/>
              <a:gd name="connsiteX1466" fmla="*/ 3092860 w 4751431"/>
              <a:gd name="connsiteY1466" fmla="*/ 905279 h 2232492"/>
              <a:gd name="connsiteX1467" fmla="*/ 3092765 w 4751431"/>
              <a:gd name="connsiteY1467" fmla="*/ 905184 h 2232492"/>
              <a:gd name="connsiteX1468" fmla="*/ 3081026 w 4751431"/>
              <a:gd name="connsiteY1468" fmla="*/ 902434 h 2232492"/>
              <a:gd name="connsiteX1469" fmla="*/ 1727737 w 4751431"/>
              <a:gd name="connsiteY1469" fmla="*/ 898612 h 2232492"/>
              <a:gd name="connsiteX1470" fmla="*/ 1719261 w 4751431"/>
              <a:gd name="connsiteY1470" fmla="*/ 910232 h 2232492"/>
              <a:gd name="connsiteX1471" fmla="*/ 1742977 w 4751431"/>
              <a:gd name="connsiteY1471" fmla="*/ 927187 h 2232492"/>
              <a:gd name="connsiteX1472" fmla="*/ 1751265 w 4751431"/>
              <a:gd name="connsiteY1472" fmla="*/ 914995 h 2232492"/>
              <a:gd name="connsiteX1473" fmla="*/ 1727737 w 4751431"/>
              <a:gd name="connsiteY1473" fmla="*/ 898612 h 2232492"/>
              <a:gd name="connsiteX1474" fmla="*/ 3271621 w 4751431"/>
              <a:gd name="connsiteY1474" fmla="*/ 897540 h 2232492"/>
              <a:gd name="connsiteX1475" fmla="*/ 3271835 w 4751431"/>
              <a:gd name="connsiteY1475" fmla="*/ 901754 h 2232492"/>
              <a:gd name="connsiteX1476" fmla="*/ 3332033 w 4751431"/>
              <a:gd name="connsiteY1476" fmla="*/ 935282 h 2232492"/>
              <a:gd name="connsiteX1477" fmla="*/ 3352893 w 4751431"/>
              <a:gd name="connsiteY1477" fmla="*/ 938807 h 2232492"/>
              <a:gd name="connsiteX1478" fmla="*/ 3293837 w 4751431"/>
              <a:gd name="connsiteY1478" fmla="*/ 906041 h 2232492"/>
              <a:gd name="connsiteX1479" fmla="*/ 3271621 w 4751431"/>
              <a:gd name="connsiteY1479" fmla="*/ 897540 h 2232492"/>
              <a:gd name="connsiteX1480" fmla="*/ 3560205 w 4751431"/>
              <a:gd name="connsiteY1480" fmla="*/ 892099 h 2232492"/>
              <a:gd name="connsiteX1481" fmla="*/ 3554537 w 4751431"/>
              <a:gd name="connsiteY1481" fmla="*/ 898326 h 2232492"/>
              <a:gd name="connsiteX1482" fmla="*/ 3606067 w 4751431"/>
              <a:gd name="connsiteY1482" fmla="*/ 928234 h 2232492"/>
              <a:gd name="connsiteX1483" fmla="*/ 3638262 w 4751431"/>
              <a:gd name="connsiteY1483" fmla="*/ 928139 h 2232492"/>
              <a:gd name="connsiteX1484" fmla="*/ 3588446 w 4751431"/>
              <a:gd name="connsiteY1484" fmla="*/ 899088 h 2232492"/>
              <a:gd name="connsiteX1485" fmla="*/ 3560205 w 4751431"/>
              <a:gd name="connsiteY1485" fmla="*/ 892099 h 2232492"/>
              <a:gd name="connsiteX1486" fmla="*/ 3111244 w 4751431"/>
              <a:gd name="connsiteY1486" fmla="*/ 889015 h 2232492"/>
              <a:gd name="connsiteX1487" fmla="*/ 3117340 w 4751431"/>
              <a:gd name="connsiteY1487" fmla="*/ 897564 h 2232492"/>
              <a:gd name="connsiteX1488" fmla="*/ 3151154 w 4751431"/>
              <a:gd name="connsiteY1488" fmla="*/ 916328 h 2232492"/>
              <a:gd name="connsiteX1489" fmla="*/ 3158964 w 4751431"/>
              <a:gd name="connsiteY1489" fmla="*/ 913471 h 2232492"/>
              <a:gd name="connsiteX1490" fmla="*/ 3158964 w 4751431"/>
              <a:gd name="connsiteY1490" fmla="*/ 913566 h 2232492"/>
              <a:gd name="connsiteX1491" fmla="*/ 3124007 w 4751431"/>
              <a:gd name="connsiteY1491" fmla="*/ 892325 h 2232492"/>
              <a:gd name="connsiteX1492" fmla="*/ 3111244 w 4751431"/>
              <a:gd name="connsiteY1492" fmla="*/ 889015 h 2232492"/>
              <a:gd name="connsiteX1493" fmla="*/ 789334 w 4751431"/>
              <a:gd name="connsiteY1493" fmla="*/ 888515 h 2232492"/>
              <a:gd name="connsiteX1494" fmla="*/ 786286 w 4751431"/>
              <a:gd name="connsiteY1494" fmla="*/ 894420 h 2232492"/>
              <a:gd name="connsiteX1495" fmla="*/ 798383 w 4751431"/>
              <a:gd name="connsiteY1495" fmla="*/ 921757 h 2232492"/>
              <a:gd name="connsiteX1496" fmla="*/ 805527 w 4751431"/>
              <a:gd name="connsiteY1496" fmla="*/ 900612 h 2232492"/>
              <a:gd name="connsiteX1497" fmla="*/ 789334 w 4751431"/>
              <a:gd name="connsiteY1497" fmla="*/ 888515 h 2232492"/>
              <a:gd name="connsiteX1498" fmla="*/ 1966719 w 4751431"/>
              <a:gd name="connsiteY1498" fmla="*/ 887753 h 2232492"/>
              <a:gd name="connsiteX1499" fmla="*/ 1956242 w 4751431"/>
              <a:gd name="connsiteY1499" fmla="*/ 897564 h 2232492"/>
              <a:gd name="connsiteX1500" fmla="*/ 1979387 w 4751431"/>
              <a:gd name="connsiteY1500" fmla="*/ 915281 h 2232492"/>
              <a:gd name="connsiteX1501" fmla="*/ 1992627 w 4751431"/>
              <a:gd name="connsiteY1501" fmla="*/ 907565 h 2232492"/>
              <a:gd name="connsiteX1502" fmla="*/ 1966719 w 4751431"/>
              <a:gd name="connsiteY1502" fmla="*/ 887753 h 2232492"/>
              <a:gd name="connsiteX1503" fmla="*/ 4615038 w 4751431"/>
              <a:gd name="connsiteY1503" fmla="*/ 886123 h 2232492"/>
              <a:gd name="connsiteX1504" fmla="*/ 4586761 w 4751431"/>
              <a:gd name="connsiteY1504" fmla="*/ 898898 h 2232492"/>
              <a:gd name="connsiteX1505" fmla="*/ 4602001 w 4751431"/>
              <a:gd name="connsiteY1505" fmla="*/ 928616 h 2232492"/>
              <a:gd name="connsiteX1506" fmla="*/ 4660865 w 4751431"/>
              <a:gd name="connsiteY1506" fmla="*/ 918615 h 2232492"/>
              <a:gd name="connsiteX1507" fmla="*/ 4650102 w 4751431"/>
              <a:gd name="connsiteY1507" fmla="*/ 889278 h 2232492"/>
              <a:gd name="connsiteX1508" fmla="*/ 4615038 w 4751431"/>
              <a:gd name="connsiteY1508" fmla="*/ 886123 h 2232492"/>
              <a:gd name="connsiteX1509" fmla="*/ 2835019 w 4751431"/>
              <a:gd name="connsiteY1509" fmla="*/ 883086 h 2232492"/>
              <a:gd name="connsiteX1510" fmla="*/ 2831971 w 4751431"/>
              <a:gd name="connsiteY1510" fmla="*/ 892802 h 2232492"/>
              <a:gd name="connsiteX1511" fmla="*/ 2863689 w 4751431"/>
              <a:gd name="connsiteY1511" fmla="*/ 910137 h 2232492"/>
              <a:gd name="connsiteX1512" fmla="*/ 2870357 w 4751431"/>
              <a:gd name="connsiteY1512" fmla="*/ 902422 h 2232492"/>
              <a:gd name="connsiteX1513" fmla="*/ 2835019 w 4751431"/>
              <a:gd name="connsiteY1513" fmla="*/ 883086 h 2232492"/>
              <a:gd name="connsiteX1514" fmla="*/ 3150463 w 4751431"/>
              <a:gd name="connsiteY1514" fmla="*/ 882788 h 2232492"/>
              <a:gd name="connsiteX1515" fmla="*/ 3156963 w 4751431"/>
              <a:gd name="connsiteY1515" fmla="*/ 890324 h 2232492"/>
              <a:gd name="connsiteX1516" fmla="*/ 3193444 w 4751431"/>
              <a:gd name="connsiteY1516" fmla="*/ 910898 h 2232492"/>
              <a:gd name="connsiteX1517" fmla="*/ 3193444 w 4751431"/>
              <a:gd name="connsiteY1517" fmla="*/ 910803 h 2232492"/>
              <a:gd name="connsiteX1518" fmla="*/ 3196683 w 4751431"/>
              <a:gd name="connsiteY1518" fmla="*/ 905279 h 2232492"/>
              <a:gd name="connsiteX1519" fmla="*/ 3160678 w 4751431"/>
              <a:gd name="connsiteY1519" fmla="*/ 884895 h 2232492"/>
              <a:gd name="connsiteX1520" fmla="*/ 3150463 w 4751431"/>
              <a:gd name="connsiteY1520" fmla="*/ 882788 h 2232492"/>
              <a:gd name="connsiteX1521" fmla="*/ 3446643 w 4751431"/>
              <a:gd name="connsiteY1521" fmla="*/ 879026 h 2232492"/>
              <a:gd name="connsiteX1522" fmla="*/ 3436617 w 4751431"/>
              <a:gd name="connsiteY1522" fmla="*/ 882324 h 2232492"/>
              <a:gd name="connsiteX1523" fmla="*/ 3491195 w 4751431"/>
              <a:gd name="connsiteY1523" fmla="*/ 914042 h 2232492"/>
              <a:gd name="connsiteX1524" fmla="*/ 3491195 w 4751431"/>
              <a:gd name="connsiteY1524" fmla="*/ 913947 h 2232492"/>
              <a:gd name="connsiteX1525" fmla="*/ 3525390 w 4751431"/>
              <a:gd name="connsiteY1525" fmla="*/ 918805 h 2232492"/>
              <a:gd name="connsiteX1526" fmla="*/ 3476527 w 4751431"/>
              <a:gd name="connsiteY1526" fmla="*/ 888515 h 2232492"/>
              <a:gd name="connsiteX1527" fmla="*/ 3446643 w 4751431"/>
              <a:gd name="connsiteY1527" fmla="*/ 879026 h 2232492"/>
              <a:gd name="connsiteX1528" fmla="*/ 1227865 w 4751431"/>
              <a:gd name="connsiteY1528" fmla="*/ 878550 h 2232492"/>
              <a:gd name="connsiteX1529" fmla="*/ 1224436 w 4751431"/>
              <a:gd name="connsiteY1529" fmla="*/ 885753 h 2232492"/>
              <a:gd name="connsiteX1530" fmla="*/ 1235295 w 4751431"/>
              <a:gd name="connsiteY1530" fmla="*/ 897564 h 2232492"/>
              <a:gd name="connsiteX1531" fmla="*/ 1248535 w 4751431"/>
              <a:gd name="connsiteY1531" fmla="*/ 894611 h 2232492"/>
              <a:gd name="connsiteX1532" fmla="*/ 1237867 w 4751431"/>
              <a:gd name="connsiteY1532" fmla="*/ 881276 h 2232492"/>
              <a:gd name="connsiteX1533" fmla="*/ 1227865 w 4751431"/>
              <a:gd name="connsiteY1533" fmla="*/ 878550 h 2232492"/>
              <a:gd name="connsiteX1534" fmla="*/ 4749939 w 4751431"/>
              <a:gd name="connsiteY1534" fmla="*/ 874730 h 2232492"/>
              <a:gd name="connsiteX1535" fmla="*/ 4743447 w 4751431"/>
              <a:gd name="connsiteY1535" fmla="*/ 877371 h 2232492"/>
              <a:gd name="connsiteX1536" fmla="*/ 4734125 w 4751431"/>
              <a:gd name="connsiteY1536" fmla="*/ 894885 h 2232492"/>
              <a:gd name="connsiteX1537" fmla="*/ 4749939 w 4751431"/>
              <a:gd name="connsiteY1537" fmla="*/ 904304 h 2232492"/>
              <a:gd name="connsiteX1538" fmla="*/ 3185301 w 4751431"/>
              <a:gd name="connsiteY1538" fmla="*/ 874132 h 2232492"/>
              <a:gd name="connsiteX1539" fmla="*/ 3190587 w 4751431"/>
              <a:gd name="connsiteY1539" fmla="*/ 880704 h 2232492"/>
              <a:gd name="connsiteX1540" fmla="*/ 3233164 w 4751431"/>
              <a:gd name="connsiteY1540" fmla="*/ 905088 h 2232492"/>
              <a:gd name="connsiteX1541" fmla="*/ 3249832 w 4751431"/>
              <a:gd name="connsiteY1541" fmla="*/ 907470 h 2232492"/>
              <a:gd name="connsiteX1542" fmla="*/ 3195730 w 4751431"/>
              <a:gd name="connsiteY1542" fmla="*/ 876704 h 2232492"/>
              <a:gd name="connsiteX1543" fmla="*/ 3185301 w 4751431"/>
              <a:gd name="connsiteY1543" fmla="*/ 874132 h 2232492"/>
              <a:gd name="connsiteX1544" fmla="*/ 2192653 w 4751431"/>
              <a:gd name="connsiteY1544" fmla="*/ 874037 h 2232492"/>
              <a:gd name="connsiteX1545" fmla="*/ 2191700 w 4751431"/>
              <a:gd name="connsiteY1545" fmla="*/ 890134 h 2232492"/>
              <a:gd name="connsiteX1546" fmla="*/ 2217989 w 4751431"/>
              <a:gd name="connsiteY1546" fmla="*/ 903565 h 2232492"/>
              <a:gd name="connsiteX1547" fmla="*/ 2221133 w 4751431"/>
              <a:gd name="connsiteY1547" fmla="*/ 887944 h 2232492"/>
              <a:gd name="connsiteX1548" fmla="*/ 2192748 w 4751431"/>
              <a:gd name="connsiteY1548" fmla="*/ 874132 h 2232492"/>
              <a:gd name="connsiteX1549" fmla="*/ 890394 w 4751431"/>
              <a:gd name="connsiteY1549" fmla="*/ 872323 h 2232492"/>
              <a:gd name="connsiteX1550" fmla="*/ 880488 w 4751431"/>
              <a:gd name="connsiteY1550" fmla="*/ 874132 h 2232492"/>
              <a:gd name="connsiteX1551" fmla="*/ 897919 w 4751431"/>
              <a:gd name="connsiteY1551" fmla="*/ 901469 h 2232492"/>
              <a:gd name="connsiteX1552" fmla="*/ 901444 w 4751431"/>
              <a:gd name="connsiteY1552" fmla="*/ 886325 h 2232492"/>
              <a:gd name="connsiteX1553" fmla="*/ 890394 w 4751431"/>
              <a:gd name="connsiteY1553" fmla="*/ 872323 h 2232492"/>
              <a:gd name="connsiteX1554" fmla="*/ 2630612 w 4751431"/>
              <a:gd name="connsiteY1554" fmla="*/ 868417 h 2232492"/>
              <a:gd name="connsiteX1555" fmla="*/ 2624897 w 4751431"/>
              <a:gd name="connsiteY1555" fmla="*/ 878799 h 2232492"/>
              <a:gd name="connsiteX1556" fmla="*/ 2656615 w 4751431"/>
              <a:gd name="connsiteY1556" fmla="*/ 895944 h 2232492"/>
              <a:gd name="connsiteX1557" fmla="*/ 2661854 w 4751431"/>
              <a:gd name="connsiteY1557" fmla="*/ 885181 h 2232492"/>
              <a:gd name="connsiteX1558" fmla="*/ 2661759 w 4751431"/>
              <a:gd name="connsiteY1558" fmla="*/ 885181 h 2232492"/>
              <a:gd name="connsiteX1559" fmla="*/ 2630612 w 4751431"/>
              <a:gd name="connsiteY1559" fmla="*/ 868417 h 2232492"/>
              <a:gd name="connsiteX1560" fmla="*/ 2410394 w 4751431"/>
              <a:gd name="connsiteY1560" fmla="*/ 865559 h 2232492"/>
              <a:gd name="connsiteX1561" fmla="*/ 2404584 w 4751431"/>
              <a:gd name="connsiteY1561" fmla="*/ 878037 h 2232492"/>
              <a:gd name="connsiteX1562" fmla="*/ 2436207 w 4751431"/>
              <a:gd name="connsiteY1562" fmla="*/ 894039 h 2232492"/>
              <a:gd name="connsiteX1563" fmla="*/ 2437255 w 4751431"/>
              <a:gd name="connsiteY1563" fmla="*/ 879085 h 2232492"/>
              <a:gd name="connsiteX1564" fmla="*/ 2410394 w 4751431"/>
              <a:gd name="connsiteY1564" fmla="*/ 865559 h 2232492"/>
              <a:gd name="connsiteX1565" fmla="*/ 3342011 w 4751431"/>
              <a:gd name="connsiteY1565" fmla="*/ 861059 h 2232492"/>
              <a:gd name="connsiteX1566" fmla="*/ 3334129 w 4751431"/>
              <a:gd name="connsiteY1566" fmla="*/ 863178 h 2232492"/>
              <a:gd name="connsiteX1567" fmla="*/ 3389183 w 4751431"/>
              <a:gd name="connsiteY1567" fmla="*/ 895944 h 2232492"/>
              <a:gd name="connsiteX1568" fmla="*/ 3424140 w 4751431"/>
              <a:gd name="connsiteY1568" fmla="*/ 902802 h 2232492"/>
              <a:gd name="connsiteX1569" fmla="*/ 3424045 w 4751431"/>
              <a:gd name="connsiteY1569" fmla="*/ 902802 h 2232492"/>
              <a:gd name="connsiteX1570" fmla="*/ 3370324 w 4751431"/>
              <a:gd name="connsiteY1570" fmla="*/ 870513 h 2232492"/>
              <a:gd name="connsiteX1571" fmla="*/ 3342011 w 4751431"/>
              <a:gd name="connsiteY1571" fmla="*/ 861059 h 2232492"/>
              <a:gd name="connsiteX1572" fmla="*/ 2870285 w 4751431"/>
              <a:gd name="connsiteY1572" fmla="*/ 860987 h 2232492"/>
              <a:gd name="connsiteX1573" fmla="*/ 2875880 w 4751431"/>
              <a:gd name="connsiteY1573" fmla="*/ 870036 h 2232492"/>
              <a:gd name="connsiteX1574" fmla="*/ 2911504 w 4751431"/>
              <a:gd name="connsiteY1574" fmla="*/ 888705 h 2232492"/>
              <a:gd name="connsiteX1575" fmla="*/ 2915123 w 4751431"/>
              <a:gd name="connsiteY1575" fmla="*/ 881085 h 2232492"/>
              <a:gd name="connsiteX1576" fmla="*/ 2883691 w 4751431"/>
              <a:gd name="connsiteY1576" fmla="*/ 862797 h 2232492"/>
              <a:gd name="connsiteX1577" fmla="*/ 2870285 w 4751431"/>
              <a:gd name="connsiteY1577" fmla="*/ 860987 h 2232492"/>
              <a:gd name="connsiteX1578" fmla="*/ 1558671 w 4751431"/>
              <a:gd name="connsiteY1578" fmla="*/ 849939 h 2232492"/>
              <a:gd name="connsiteX1579" fmla="*/ 1545811 w 4751431"/>
              <a:gd name="connsiteY1579" fmla="*/ 857845 h 2232492"/>
              <a:gd name="connsiteX1580" fmla="*/ 1568100 w 4751431"/>
              <a:gd name="connsiteY1580" fmla="*/ 876323 h 2232492"/>
              <a:gd name="connsiteX1581" fmla="*/ 1580482 w 4751431"/>
              <a:gd name="connsiteY1581" fmla="*/ 867941 h 2232492"/>
              <a:gd name="connsiteX1582" fmla="*/ 1558671 w 4751431"/>
              <a:gd name="connsiteY1582" fmla="*/ 849939 h 2232492"/>
              <a:gd name="connsiteX1583" fmla="*/ 2911934 w 4751431"/>
              <a:gd name="connsiteY1583" fmla="*/ 844105 h 2232492"/>
              <a:gd name="connsiteX1584" fmla="*/ 2919791 w 4751431"/>
              <a:gd name="connsiteY1584" fmla="*/ 853177 h 2232492"/>
              <a:gd name="connsiteX1585" fmla="*/ 2952462 w 4751431"/>
              <a:gd name="connsiteY1585" fmla="*/ 870131 h 2232492"/>
              <a:gd name="connsiteX1586" fmla="*/ 2952367 w 4751431"/>
              <a:gd name="connsiteY1586" fmla="*/ 870131 h 2232492"/>
              <a:gd name="connsiteX1587" fmla="*/ 2955034 w 4751431"/>
              <a:gd name="connsiteY1587" fmla="*/ 861368 h 2232492"/>
              <a:gd name="connsiteX1588" fmla="*/ 2922649 w 4751431"/>
              <a:gd name="connsiteY1588" fmla="*/ 844605 h 2232492"/>
              <a:gd name="connsiteX1589" fmla="*/ 2911934 w 4751431"/>
              <a:gd name="connsiteY1589" fmla="*/ 844105 h 2232492"/>
              <a:gd name="connsiteX1590" fmla="*/ 3968601 w 4751431"/>
              <a:gd name="connsiteY1590" fmla="*/ 842628 h 2232492"/>
              <a:gd name="connsiteX1591" fmla="*/ 3950206 w 4751431"/>
              <a:gd name="connsiteY1591" fmla="*/ 850796 h 2232492"/>
              <a:gd name="connsiteX1592" fmla="*/ 3977733 w 4751431"/>
              <a:gd name="connsiteY1592" fmla="*/ 877275 h 2232492"/>
              <a:gd name="connsiteX1593" fmla="*/ 3977733 w 4751431"/>
              <a:gd name="connsiteY1593" fmla="*/ 877370 h 2232492"/>
              <a:gd name="connsiteX1594" fmla="*/ 4029740 w 4751431"/>
              <a:gd name="connsiteY1594" fmla="*/ 876704 h 2232492"/>
              <a:gd name="connsiteX1595" fmla="*/ 3999640 w 4751431"/>
              <a:gd name="connsiteY1595" fmla="*/ 846890 h 2232492"/>
              <a:gd name="connsiteX1596" fmla="*/ 3968601 w 4751431"/>
              <a:gd name="connsiteY1596" fmla="*/ 842628 h 2232492"/>
              <a:gd name="connsiteX1597" fmla="*/ 1783973 w 4751431"/>
              <a:gd name="connsiteY1597" fmla="*/ 842531 h 2232492"/>
              <a:gd name="connsiteX1598" fmla="*/ 1775447 w 4751431"/>
              <a:gd name="connsiteY1598" fmla="*/ 845748 h 2232492"/>
              <a:gd name="connsiteX1599" fmla="*/ 1776506 w 4751431"/>
              <a:gd name="connsiteY1599" fmla="*/ 854415 h 2232492"/>
              <a:gd name="connsiteX1600" fmla="*/ 1805556 w 4751431"/>
              <a:gd name="connsiteY1600" fmla="*/ 871751 h 2232492"/>
              <a:gd name="connsiteX1601" fmla="*/ 1809748 w 4751431"/>
              <a:gd name="connsiteY1601" fmla="*/ 857844 h 2232492"/>
              <a:gd name="connsiteX1602" fmla="*/ 1784031 w 4751431"/>
              <a:gd name="connsiteY1602" fmla="*/ 842509 h 2232492"/>
              <a:gd name="connsiteX1603" fmla="*/ 1783935 w 4751431"/>
              <a:gd name="connsiteY1603" fmla="*/ 842509 h 2232492"/>
              <a:gd name="connsiteX1604" fmla="*/ 1783973 w 4751431"/>
              <a:gd name="connsiteY1604" fmla="*/ 842531 h 2232492"/>
              <a:gd name="connsiteX1605" fmla="*/ 1302339 w 4751431"/>
              <a:gd name="connsiteY1605" fmla="*/ 841593 h 2232492"/>
              <a:gd name="connsiteX1606" fmla="*/ 1299304 w 4751431"/>
              <a:gd name="connsiteY1606" fmla="*/ 847272 h 2232492"/>
              <a:gd name="connsiteX1607" fmla="*/ 1315876 w 4751431"/>
              <a:gd name="connsiteY1607" fmla="*/ 862512 h 2232492"/>
              <a:gd name="connsiteX1608" fmla="*/ 1326449 w 4751431"/>
              <a:gd name="connsiteY1608" fmla="*/ 860035 h 2232492"/>
              <a:gd name="connsiteX1609" fmla="*/ 1312162 w 4751431"/>
              <a:gd name="connsiteY1609" fmla="*/ 843557 h 2232492"/>
              <a:gd name="connsiteX1610" fmla="*/ 1302339 w 4751431"/>
              <a:gd name="connsiteY1610" fmla="*/ 841593 h 2232492"/>
              <a:gd name="connsiteX1611" fmla="*/ 3842478 w 4751431"/>
              <a:gd name="connsiteY1611" fmla="*/ 841271 h 2232492"/>
              <a:gd name="connsiteX1612" fmla="*/ 3823047 w 4751431"/>
              <a:gd name="connsiteY1612" fmla="*/ 847366 h 2232492"/>
              <a:gd name="connsiteX1613" fmla="*/ 3855623 w 4751431"/>
              <a:gd name="connsiteY1613" fmla="*/ 876799 h 2232492"/>
              <a:gd name="connsiteX1614" fmla="*/ 3903438 w 4751431"/>
              <a:gd name="connsiteY1614" fmla="*/ 875751 h 2232492"/>
              <a:gd name="connsiteX1615" fmla="*/ 3875625 w 4751431"/>
              <a:gd name="connsiteY1615" fmla="*/ 849176 h 2232492"/>
              <a:gd name="connsiteX1616" fmla="*/ 3842478 w 4751431"/>
              <a:gd name="connsiteY1616" fmla="*/ 841271 h 2232492"/>
              <a:gd name="connsiteX1617" fmla="*/ 4125906 w 4751431"/>
              <a:gd name="connsiteY1617" fmla="*/ 839867 h 2232492"/>
              <a:gd name="connsiteX1618" fmla="*/ 4102796 w 4751431"/>
              <a:gd name="connsiteY1618" fmla="*/ 847748 h 2232492"/>
              <a:gd name="connsiteX1619" fmla="*/ 4125942 w 4751431"/>
              <a:gd name="connsiteY1619" fmla="*/ 876228 h 2232492"/>
              <a:gd name="connsiteX1620" fmla="*/ 4179663 w 4751431"/>
              <a:gd name="connsiteY1620" fmla="*/ 873561 h 2232492"/>
              <a:gd name="connsiteX1621" fmla="*/ 4159089 w 4751431"/>
              <a:gd name="connsiteY1621" fmla="*/ 845557 h 2232492"/>
              <a:gd name="connsiteX1622" fmla="*/ 4125906 w 4751431"/>
              <a:gd name="connsiteY1622" fmla="*/ 839867 h 2232492"/>
              <a:gd name="connsiteX1623" fmla="*/ 4282545 w 4751431"/>
              <a:gd name="connsiteY1623" fmla="*/ 839533 h 2232492"/>
              <a:gd name="connsiteX1624" fmla="*/ 4256720 w 4751431"/>
              <a:gd name="connsiteY1624" fmla="*/ 847557 h 2232492"/>
              <a:gd name="connsiteX1625" fmla="*/ 4277008 w 4751431"/>
              <a:gd name="connsiteY1625" fmla="*/ 877085 h 2232492"/>
              <a:gd name="connsiteX1626" fmla="*/ 4332348 w 4751431"/>
              <a:gd name="connsiteY1626" fmla="*/ 872322 h 2232492"/>
              <a:gd name="connsiteX1627" fmla="*/ 4332348 w 4751431"/>
              <a:gd name="connsiteY1627" fmla="*/ 872418 h 2232492"/>
              <a:gd name="connsiteX1628" fmla="*/ 4315584 w 4751431"/>
              <a:gd name="connsiteY1628" fmla="*/ 844509 h 2232492"/>
              <a:gd name="connsiteX1629" fmla="*/ 4282545 w 4751431"/>
              <a:gd name="connsiteY1629" fmla="*/ 839533 h 2232492"/>
              <a:gd name="connsiteX1630" fmla="*/ 2667546 w 4751431"/>
              <a:gd name="connsiteY1630" fmla="*/ 839069 h 2232492"/>
              <a:gd name="connsiteX1631" fmla="*/ 2669665 w 4751431"/>
              <a:gd name="connsiteY1631" fmla="*/ 846320 h 2232492"/>
              <a:gd name="connsiteX1632" fmla="*/ 2704145 w 4751431"/>
              <a:gd name="connsiteY1632" fmla="*/ 865751 h 2232492"/>
              <a:gd name="connsiteX1633" fmla="*/ 2709575 w 4751431"/>
              <a:gd name="connsiteY1633" fmla="*/ 856607 h 2232492"/>
              <a:gd name="connsiteX1634" fmla="*/ 2709670 w 4751431"/>
              <a:gd name="connsiteY1634" fmla="*/ 856607 h 2232492"/>
              <a:gd name="connsiteX1635" fmla="*/ 2678428 w 4751431"/>
              <a:gd name="connsiteY1635" fmla="*/ 839176 h 2232492"/>
              <a:gd name="connsiteX1636" fmla="*/ 2667546 w 4751431"/>
              <a:gd name="connsiteY1636" fmla="*/ 839069 h 2232492"/>
              <a:gd name="connsiteX1637" fmla="*/ 967571 w 4751431"/>
              <a:gd name="connsiteY1637" fmla="*/ 837092 h 2232492"/>
              <a:gd name="connsiteX1638" fmla="*/ 967263 w 4751431"/>
              <a:gd name="connsiteY1638" fmla="*/ 844604 h 2232492"/>
              <a:gd name="connsiteX1639" fmla="*/ 981454 w 4751431"/>
              <a:gd name="connsiteY1639" fmla="*/ 859844 h 2232492"/>
              <a:gd name="connsiteX1640" fmla="*/ 988693 w 4751431"/>
              <a:gd name="connsiteY1640" fmla="*/ 853082 h 2232492"/>
              <a:gd name="connsiteX1641" fmla="*/ 977644 w 4751431"/>
              <a:gd name="connsiteY1641" fmla="*/ 839937 h 2232492"/>
              <a:gd name="connsiteX1642" fmla="*/ 977740 w 4751431"/>
              <a:gd name="connsiteY1642" fmla="*/ 839937 h 2232492"/>
              <a:gd name="connsiteX1643" fmla="*/ 967571 w 4751431"/>
              <a:gd name="connsiteY1643" fmla="*/ 837092 h 2232492"/>
              <a:gd name="connsiteX1644" fmla="*/ 2015202 w 4751431"/>
              <a:gd name="connsiteY1644" fmla="*/ 832508 h 2232492"/>
              <a:gd name="connsiteX1645" fmla="*/ 2012154 w 4751431"/>
              <a:gd name="connsiteY1645" fmla="*/ 848415 h 2232492"/>
              <a:gd name="connsiteX1646" fmla="*/ 2038824 w 4751431"/>
              <a:gd name="connsiteY1646" fmla="*/ 862036 h 2232492"/>
              <a:gd name="connsiteX1647" fmla="*/ 2042253 w 4751431"/>
              <a:gd name="connsiteY1647" fmla="*/ 846319 h 2232492"/>
              <a:gd name="connsiteX1648" fmla="*/ 2015202 w 4751431"/>
              <a:gd name="connsiteY1648" fmla="*/ 832603 h 2232492"/>
              <a:gd name="connsiteX1649" fmla="*/ 3699997 w 4751431"/>
              <a:gd name="connsiteY1649" fmla="*/ 832425 h 2232492"/>
              <a:gd name="connsiteX1650" fmla="*/ 3684840 w 4751431"/>
              <a:gd name="connsiteY1650" fmla="*/ 837937 h 2232492"/>
              <a:gd name="connsiteX1651" fmla="*/ 3726559 w 4751431"/>
              <a:gd name="connsiteY1651" fmla="*/ 869751 h 2232492"/>
              <a:gd name="connsiteX1652" fmla="*/ 3726654 w 4751431"/>
              <a:gd name="connsiteY1652" fmla="*/ 869656 h 2232492"/>
              <a:gd name="connsiteX1653" fmla="*/ 3767231 w 4751431"/>
              <a:gd name="connsiteY1653" fmla="*/ 869274 h 2232492"/>
              <a:gd name="connsiteX1654" fmla="*/ 3730369 w 4751431"/>
              <a:gd name="connsiteY1654" fmla="*/ 839271 h 2232492"/>
              <a:gd name="connsiteX1655" fmla="*/ 3699997 w 4751431"/>
              <a:gd name="connsiteY1655" fmla="*/ 832425 h 2232492"/>
              <a:gd name="connsiteX1656" fmla="*/ 2240468 w 4751431"/>
              <a:gd name="connsiteY1656" fmla="*/ 830984 h 2232492"/>
              <a:gd name="connsiteX1657" fmla="*/ 2231134 w 4751431"/>
              <a:gd name="connsiteY1657" fmla="*/ 843271 h 2232492"/>
              <a:gd name="connsiteX1658" fmla="*/ 2259232 w 4751431"/>
              <a:gd name="connsiteY1658" fmla="*/ 859083 h 2232492"/>
              <a:gd name="connsiteX1659" fmla="*/ 2269329 w 4751431"/>
              <a:gd name="connsiteY1659" fmla="*/ 848796 h 2232492"/>
              <a:gd name="connsiteX1660" fmla="*/ 2240468 w 4751431"/>
              <a:gd name="connsiteY1660" fmla="*/ 831079 h 2232492"/>
              <a:gd name="connsiteX1661" fmla="*/ 3219901 w 4751431"/>
              <a:gd name="connsiteY1661" fmla="*/ 830067 h 2232492"/>
              <a:gd name="connsiteX1662" fmla="*/ 3213447 w 4751431"/>
              <a:gd name="connsiteY1662" fmla="*/ 831937 h 2232492"/>
              <a:gd name="connsiteX1663" fmla="*/ 3265644 w 4751431"/>
              <a:gd name="connsiteY1663" fmla="*/ 863179 h 2232492"/>
              <a:gd name="connsiteX1664" fmla="*/ 3302696 w 4751431"/>
              <a:gd name="connsiteY1664" fmla="*/ 872227 h 2232492"/>
              <a:gd name="connsiteX1665" fmla="*/ 3244784 w 4751431"/>
              <a:gd name="connsiteY1665" fmla="*/ 838985 h 2232492"/>
              <a:gd name="connsiteX1666" fmla="*/ 3219901 w 4751431"/>
              <a:gd name="connsiteY1666" fmla="*/ 830067 h 2232492"/>
              <a:gd name="connsiteX1667" fmla="*/ 4424657 w 4751431"/>
              <a:gd name="connsiteY1667" fmla="*/ 829662 h 2232492"/>
              <a:gd name="connsiteX1668" fmla="*/ 4399880 w 4751431"/>
              <a:gd name="connsiteY1668" fmla="*/ 840223 h 2232492"/>
              <a:gd name="connsiteX1669" fmla="*/ 4417120 w 4751431"/>
              <a:gd name="connsiteY1669" fmla="*/ 869560 h 2232492"/>
              <a:gd name="connsiteX1670" fmla="*/ 4476271 w 4751431"/>
              <a:gd name="connsiteY1670" fmla="*/ 862226 h 2232492"/>
              <a:gd name="connsiteX1671" fmla="*/ 4457507 w 4751431"/>
              <a:gd name="connsiteY1671" fmla="*/ 831746 h 2232492"/>
              <a:gd name="connsiteX1672" fmla="*/ 4424657 w 4751431"/>
              <a:gd name="connsiteY1672" fmla="*/ 829662 h 2232492"/>
              <a:gd name="connsiteX1673" fmla="*/ 2459543 w 4751431"/>
              <a:gd name="connsiteY1673" fmla="*/ 828889 h 2232492"/>
              <a:gd name="connsiteX1674" fmla="*/ 2454018 w 4751431"/>
              <a:gd name="connsiteY1674" fmla="*/ 840033 h 2232492"/>
              <a:gd name="connsiteX1675" fmla="*/ 2484974 w 4751431"/>
              <a:gd name="connsiteY1675" fmla="*/ 856797 h 2232492"/>
              <a:gd name="connsiteX1676" fmla="*/ 2490594 w 4751431"/>
              <a:gd name="connsiteY1676" fmla="*/ 845272 h 2232492"/>
              <a:gd name="connsiteX1677" fmla="*/ 2459543 w 4751431"/>
              <a:gd name="connsiteY1677" fmla="*/ 828889 h 2232492"/>
              <a:gd name="connsiteX1678" fmla="*/ 2938341 w 4751431"/>
              <a:gd name="connsiteY1678" fmla="*/ 820506 h 2232492"/>
              <a:gd name="connsiteX1679" fmla="*/ 2939984 w 4751431"/>
              <a:gd name="connsiteY1679" fmla="*/ 826316 h 2232492"/>
              <a:gd name="connsiteX1680" fmla="*/ 2974941 w 4751431"/>
              <a:gd name="connsiteY1680" fmla="*/ 846605 h 2232492"/>
              <a:gd name="connsiteX1681" fmla="*/ 2983989 w 4751431"/>
              <a:gd name="connsiteY1681" fmla="*/ 842509 h 2232492"/>
              <a:gd name="connsiteX1682" fmla="*/ 2953414 w 4751431"/>
              <a:gd name="connsiteY1682" fmla="*/ 824697 h 2232492"/>
              <a:gd name="connsiteX1683" fmla="*/ 2938341 w 4751431"/>
              <a:gd name="connsiteY1683" fmla="*/ 820506 h 2232492"/>
              <a:gd name="connsiteX1684" fmla="*/ 3562717 w 4751431"/>
              <a:gd name="connsiteY1684" fmla="*/ 819399 h 2232492"/>
              <a:gd name="connsiteX1685" fmla="*/ 3549679 w 4751431"/>
              <a:gd name="connsiteY1685" fmla="*/ 825935 h 2232492"/>
              <a:gd name="connsiteX1686" fmla="*/ 3596447 w 4751431"/>
              <a:gd name="connsiteY1686" fmla="*/ 857082 h 2232492"/>
              <a:gd name="connsiteX1687" fmla="*/ 3596447 w 4751431"/>
              <a:gd name="connsiteY1687" fmla="*/ 856987 h 2232492"/>
              <a:gd name="connsiteX1688" fmla="*/ 3634547 w 4751431"/>
              <a:gd name="connsiteY1688" fmla="*/ 857177 h 2232492"/>
              <a:gd name="connsiteX1689" fmla="*/ 3597113 w 4751431"/>
              <a:gd name="connsiteY1689" fmla="*/ 828507 h 2232492"/>
              <a:gd name="connsiteX1690" fmla="*/ 3562717 w 4751431"/>
              <a:gd name="connsiteY1690" fmla="*/ 819399 h 2232492"/>
              <a:gd name="connsiteX1691" fmla="*/ 3444142 w 4751431"/>
              <a:gd name="connsiteY1691" fmla="*/ 812779 h 2232492"/>
              <a:gd name="connsiteX1692" fmla="*/ 3432426 w 4751431"/>
              <a:gd name="connsiteY1692" fmla="*/ 816792 h 2232492"/>
              <a:gd name="connsiteX1693" fmla="*/ 3475670 w 4751431"/>
              <a:gd name="connsiteY1693" fmla="*/ 846605 h 2232492"/>
              <a:gd name="connsiteX1694" fmla="*/ 3519389 w 4751431"/>
              <a:gd name="connsiteY1694" fmla="*/ 850605 h 2232492"/>
              <a:gd name="connsiteX1695" fmla="*/ 3519294 w 4751431"/>
              <a:gd name="connsiteY1695" fmla="*/ 850605 h 2232492"/>
              <a:gd name="connsiteX1696" fmla="*/ 3474431 w 4751431"/>
              <a:gd name="connsiteY1696" fmla="*/ 820697 h 2232492"/>
              <a:gd name="connsiteX1697" fmla="*/ 3444142 w 4751431"/>
              <a:gd name="connsiteY1697" fmla="*/ 812779 h 2232492"/>
              <a:gd name="connsiteX1698" fmla="*/ 4586881 w 4751431"/>
              <a:gd name="connsiteY1698" fmla="*/ 812411 h 2232492"/>
              <a:gd name="connsiteX1699" fmla="*/ 4562759 w 4751431"/>
              <a:gd name="connsiteY1699" fmla="*/ 822888 h 2232492"/>
              <a:gd name="connsiteX1700" fmla="*/ 4580761 w 4751431"/>
              <a:gd name="connsiteY1700" fmla="*/ 852225 h 2232492"/>
              <a:gd name="connsiteX1701" fmla="*/ 4580666 w 4751431"/>
              <a:gd name="connsiteY1701" fmla="*/ 852225 h 2232492"/>
              <a:gd name="connsiteX1702" fmla="*/ 4638768 w 4751431"/>
              <a:gd name="connsiteY1702" fmla="*/ 842510 h 2232492"/>
              <a:gd name="connsiteX1703" fmla="*/ 4619147 w 4751431"/>
              <a:gd name="connsiteY1703" fmla="*/ 813935 h 2232492"/>
              <a:gd name="connsiteX1704" fmla="*/ 4586881 w 4751431"/>
              <a:gd name="connsiteY1704" fmla="*/ 812411 h 2232492"/>
              <a:gd name="connsiteX1705" fmla="*/ 2978977 w 4751431"/>
              <a:gd name="connsiteY1705" fmla="*/ 812172 h 2232492"/>
              <a:gd name="connsiteX1706" fmla="*/ 2985418 w 4751431"/>
              <a:gd name="connsiteY1706" fmla="*/ 819649 h 2232492"/>
              <a:gd name="connsiteX1707" fmla="*/ 3021232 w 4751431"/>
              <a:gd name="connsiteY1707" fmla="*/ 838699 h 2232492"/>
              <a:gd name="connsiteX1708" fmla="*/ 3025137 w 4751431"/>
              <a:gd name="connsiteY1708" fmla="*/ 832698 h 2232492"/>
              <a:gd name="connsiteX1709" fmla="*/ 2988466 w 4751431"/>
              <a:gd name="connsiteY1709" fmla="*/ 813267 h 2232492"/>
              <a:gd name="connsiteX1710" fmla="*/ 2978977 w 4751431"/>
              <a:gd name="connsiteY1710" fmla="*/ 812172 h 2232492"/>
              <a:gd name="connsiteX1711" fmla="*/ 2708526 w 4751431"/>
              <a:gd name="connsiteY1711" fmla="*/ 811267 h 2232492"/>
              <a:gd name="connsiteX1712" fmla="*/ 2706431 w 4751431"/>
              <a:gd name="connsiteY1712" fmla="*/ 820792 h 2232492"/>
              <a:gd name="connsiteX1713" fmla="*/ 2742150 w 4751431"/>
              <a:gd name="connsiteY1713" fmla="*/ 838414 h 2232492"/>
              <a:gd name="connsiteX1714" fmla="*/ 2744436 w 4751431"/>
              <a:gd name="connsiteY1714" fmla="*/ 828889 h 2232492"/>
              <a:gd name="connsiteX1715" fmla="*/ 2708526 w 4751431"/>
              <a:gd name="connsiteY1715" fmla="*/ 811267 h 2232492"/>
              <a:gd name="connsiteX1716" fmla="*/ 1045003 w 4751431"/>
              <a:gd name="connsiteY1716" fmla="*/ 807946 h 2232492"/>
              <a:gd name="connsiteX1717" fmla="*/ 1037412 w 4751431"/>
              <a:gd name="connsiteY1717" fmla="*/ 809053 h 2232492"/>
              <a:gd name="connsiteX1718" fmla="*/ 1040033 w 4751431"/>
              <a:gd name="connsiteY1718" fmla="*/ 817459 h 2232492"/>
              <a:gd name="connsiteX1719" fmla="*/ 1053463 w 4751431"/>
              <a:gd name="connsiteY1719" fmla="*/ 827936 h 2232492"/>
              <a:gd name="connsiteX1720" fmla="*/ 1060415 w 4751431"/>
              <a:gd name="connsiteY1720" fmla="*/ 818316 h 2232492"/>
              <a:gd name="connsiteX1721" fmla="*/ 1045081 w 4751431"/>
              <a:gd name="connsiteY1721" fmla="*/ 807934 h 2232492"/>
              <a:gd name="connsiteX1722" fmla="*/ 1044985 w 4751431"/>
              <a:gd name="connsiteY1722" fmla="*/ 807934 h 2232492"/>
              <a:gd name="connsiteX1723" fmla="*/ 1045003 w 4751431"/>
              <a:gd name="connsiteY1723" fmla="*/ 807946 h 2232492"/>
              <a:gd name="connsiteX1724" fmla="*/ 3022256 w 4751431"/>
              <a:gd name="connsiteY1724" fmla="*/ 806588 h 2232492"/>
              <a:gd name="connsiteX1725" fmla="*/ 3027995 w 4751431"/>
              <a:gd name="connsiteY1725" fmla="*/ 813553 h 2232492"/>
              <a:gd name="connsiteX1726" fmla="*/ 3063142 w 4751431"/>
              <a:gd name="connsiteY1726" fmla="*/ 832889 h 2232492"/>
              <a:gd name="connsiteX1727" fmla="*/ 3067428 w 4751431"/>
              <a:gd name="connsiteY1727" fmla="*/ 826888 h 2232492"/>
              <a:gd name="connsiteX1728" fmla="*/ 3067428 w 4751431"/>
              <a:gd name="connsiteY1728" fmla="*/ 826793 h 2232492"/>
              <a:gd name="connsiteX1729" fmla="*/ 3032091 w 4751431"/>
              <a:gd name="connsiteY1729" fmla="*/ 808124 h 2232492"/>
              <a:gd name="connsiteX1730" fmla="*/ 3022256 w 4751431"/>
              <a:gd name="connsiteY1730" fmla="*/ 806588 h 2232492"/>
              <a:gd name="connsiteX1731" fmla="*/ 1609057 w 4751431"/>
              <a:gd name="connsiteY1731" fmla="*/ 804123 h 2232492"/>
              <a:gd name="connsiteX1732" fmla="*/ 1608962 w 4751431"/>
              <a:gd name="connsiteY1732" fmla="*/ 804218 h 2232492"/>
              <a:gd name="connsiteX1733" fmla="*/ 1599341 w 4751431"/>
              <a:gd name="connsiteY1733" fmla="*/ 814410 h 2232492"/>
              <a:gd name="connsiteX1734" fmla="*/ 1623630 w 4751431"/>
              <a:gd name="connsiteY1734" fmla="*/ 832127 h 2232492"/>
              <a:gd name="connsiteX1735" fmla="*/ 1636393 w 4751431"/>
              <a:gd name="connsiteY1735" fmla="*/ 823935 h 2232492"/>
              <a:gd name="connsiteX1736" fmla="*/ 1609057 w 4751431"/>
              <a:gd name="connsiteY1736" fmla="*/ 804123 h 2232492"/>
              <a:gd name="connsiteX1737" fmla="*/ 1376858 w 4751431"/>
              <a:gd name="connsiteY1737" fmla="*/ 801370 h 2232492"/>
              <a:gd name="connsiteX1738" fmla="*/ 1366799 w 4751431"/>
              <a:gd name="connsiteY1738" fmla="*/ 802599 h 2232492"/>
              <a:gd name="connsiteX1739" fmla="*/ 1367314 w 4751431"/>
              <a:gd name="connsiteY1739" fmla="*/ 811553 h 2232492"/>
              <a:gd name="connsiteX1740" fmla="*/ 1391602 w 4751431"/>
              <a:gd name="connsiteY1740" fmla="*/ 829555 h 2232492"/>
              <a:gd name="connsiteX1741" fmla="*/ 1401030 w 4751431"/>
              <a:gd name="connsiteY1741" fmla="*/ 818696 h 2232492"/>
              <a:gd name="connsiteX1742" fmla="*/ 1391042 w 4751431"/>
              <a:gd name="connsiteY1742" fmla="*/ 807707 h 2232492"/>
              <a:gd name="connsiteX1743" fmla="*/ 1376932 w 4751431"/>
              <a:gd name="connsiteY1743" fmla="*/ 801361 h 2232492"/>
              <a:gd name="connsiteX1744" fmla="*/ 1376837 w 4751431"/>
              <a:gd name="connsiteY1744" fmla="*/ 801361 h 2232492"/>
              <a:gd name="connsiteX1745" fmla="*/ 1376858 w 4751431"/>
              <a:gd name="connsiteY1745" fmla="*/ 801370 h 2232492"/>
              <a:gd name="connsiteX1746" fmla="*/ 1835203 w 4751431"/>
              <a:gd name="connsiteY1746" fmla="*/ 799790 h 2232492"/>
              <a:gd name="connsiteX1747" fmla="*/ 1833846 w 4751431"/>
              <a:gd name="connsiteY1747" fmla="*/ 808981 h 2232492"/>
              <a:gd name="connsiteX1748" fmla="*/ 1858039 w 4751431"/>
              <a:gd name="connsiteY1748" fmla="*/ 826507 h 2232492"/>
              <a:gd name="connsiteX1749" fmla="*/ 1872232 w 4751431"/>
              <a:gd name="connsiteY1749" fmla="*/ 817268 h 2232492"/>
              <a:gd name="connsiteX1750" fmla="*/ 1848419 w 4751431"/>
              <a:gd name="connsiteY1750" fmla="*/ 800028 h 2232492"/>
              <a:gd name="connsiteX1751" fmla="*/ 1835203 w 4751431"/>
              <a:gd name="connsiteY1751" fmla="*/ 799790 h 2232492"/>
              <a:gd name="connsiteX1752" fmla="*/ 3059036 w 4751431"/>
              <a:gd name="connsiteY1752" fmla="*/ 799575 h 2232492"/>
              <a:gd name="connsiteX1753" fmla="*/ 3059714 w 4751431"/>
              <a:gd name="connsiteY1753" fmla="*/ 803933 h 2232492"/>
              <a:gd name="connsiteX1754" fmla="*/ 3096385 w 4751431"/>
              <a:gd name="connsiteY1754" fmla="*/ 826031 h 2232492"/>
              <a:gd name="connsiteX1755" fmla="*/ 3108672 w 4751431"/>
              <a:gd name="connsiteY1755" fmla="*/ 825745 h 2232492"/>
              <a:gd name="connsiteX1756" fmla="*/ 3072572 w 4751431"/>
              <a:gd name="connsiteY1756" fmla="*/ 803647 h 2232492"/>
              <a:gd name="connsiteX1757" fmla="*/ 3059036 w 4751431"/>
              <a:gd name="connsiteY1757" fmla="*/ 799575 h 2232492"/>
              <a:gd name="connsiteX1758" fmla="*/ 4738495 w 4751431"/>
              <a:gd name="connsiteY1758" fmla="*/ 796837 h 2232492"/>
              <a:gd name="connsiteX1759" fmla="*/ 4712301 w 4751431"/>
              <a:gd name="connsiteY1759" fmla="*/ 808219 h 2232492"/>
              <a:gd name="connsiteX1760" fmla="*/ 4729351 w 4751431"/>
              <a:gd name="connsiteY1760" fmla="*/ 835175 h 2232492"/>
              <a:gd name="connsiteX1761" fmla="*/ 4749939 w 4751431"/>
              <a:gd name="connsiteY1761" fmla="*/ 836031 h 2232492"/>
              <a:gd name="connsiteX1762" fmla="*/ 4749939 w 4751431"/>
              <a:gd name="connsiteY1762" fmla="*/ 797327 h 2232492"/>
              <a:gd name="connsiteX1763" fmla="*/ 4293962 w 4751431"/>
              <a:gd name="connsiteY1763" fmla="*/ 795075 h 2232492"/>
              <a:gd name="connsiteX1764" fmla="*/ 4293918 w 4751431"/>
              <a:gd name="connsiteY1764" fmla="*/ 795087 h 2232492"/>
              <a:gd name="connsiteX1765" fmla="*/ 4293867 w 4751431"/>
              <a:gd name="connsiteY1765" fmla="*/ 795170 h 2232492"/>
              <a:gd name="connsiteX1766" fmla="*/ 3098885 w 4751431"/>
              <a:gd name="connsiteY1766" fmla="*/ 793897 h 2232492"/>
              <a:gd name="connsiteX1767" fmla="*/ 3104004 w 4751431"/>
              <a:gd name="connsiteY1767" fmla="*/ 801171 h 2232492"/>
              <a:gd name="connsiteX1768" fmla="*/ 3150867 w 4751431"/>
              <a:gd name="connsiteY1768" fmla="*/ 828317 h 2232492"/>
              <a:gd name="connsiteX1769" fmla="*/ 3178490 w 4751431"/>
              <a:gd name="connsiteY1769" fmla="*/ 834890 h 2232492"/>
              <a:gd name="connsiteX1770" fmla="*/ 3120483 w 4751431"/>
              <a:gd name="connsiteY1770" fmla="*/ 801552 h 2232492"/>
              <a:gd name="connsiteX1771" fmla="*/ 3098885 w 4751431"/>
              <a:gd name="connsiteY1771" fmla="*/ 793897 h 2232492"/>
              <a:gd name="connsiteX1772" fmla="*/ 3828190 w 4751431"/>
              <a:gd name="connsiteY1772" fmla="*/ 793169 h 2232492"/>
              <a:gd name="connsiteX1773" fmla="*/ 3828088 w 4751431"/>
              <a:gd name="connsiteY1773" fmla="*/ 793217 h 2232492"/>
              <a:gd name="connsiteX1774" fmla="*/ 3828095 w 4751431"/>
              <a:gd name="connsiteY1774" fmla="*/ 793265 h 2232492"/>
              <a:gd name="connsiteX1775" fmla="*/ 2490357 w 4751431"/>
              <a:gd name="connsiteY1775" fmla="*/ 790527 h 2232492"/>
              <a:gd name="connsiteX1776" fmla="*/ 2495167 w 4751431"/>
              <a:gd name="connsiteY1776" fmla="*/ 800409 h 2232492"/>
              <a:gd name="connsiteX1777" fmla="*/ 2526409 w 4751431"/>
              <a:gd name="connsiteY1777" fmla="*/ 816887 h 2232492"/>
              <a:gd name="connsiteX1778" fmla="*/ 2534219 w 4751431"/>
              <a:gd name="connsiteY1778" fmla="*/ 808124 h 2232492"/>
              <a:gd name="connsiteX1779" fmla="*/ 2534124 w 4751431"/>
              <a:gd name="connsiteY1779" fmla="*/ 808029 h 2232492"/>
              <a:gd name="connsiteX1780" fmla="*/ 2503835 w 4751431"/>
              <a:gd name="connsiteY1780" fmla="*/ 790789 h 2232492"/>
              <a:gd name="connsiteX1781" fmla="*/ 2490357 w 4751431"/>
              <a:gd name="connsiteY1781" fmla="*/ 790527 h 2232492"/>
              <a:gd name="connsiteX1782" fmla="*/ 3310197 w 4751431"/>
              <a:gd name="connsiteY1782" fmla="*/ 789812 h 2232492"/>
              <a:gd name="connsiteX1783" fmla="*/ 3300410 w 4751431"/>
              <a:gd name="connsiteY1783" fmla="*/ 793931 h 2232492"/>
              <a:gd name="connsiteX1784" fmla="*/ 3354131 w 4751431"/>
              <a:gd name="connsiteY1784" fmla="*/ 826507 h 2232492"/>
              <a:gd name="connsiteX1785" fmla="*/ 3354131 w 4751431"/>
              <a:gd name="connsiteY1785" fmla="*/ 826412 h 2232492"/>
              <a:gd name="connsiteX1786" fmla="*/ 3390516 w 4751431"/>
              <a:gd name="connsiteY1786" fmla="*/ 829745 h 2232492"/>
              <a:gd name="connsiteX1787" fmla="*/ 3339844 w 4751431"/>
              <a:gd name="connsiteY1787" fmla="*/ 798408 h 2232492"/>
              <a:gd name="connsiteX1788" fmla="*/ 3310197 w 4751431"/>
              <a:gd name="connsiteY1788" fmla="*/ 789812 h 2232492"/>
              <a:gd name="connsiteX1789" fmla="*/ 2059969 w 4751431"/>
              <a:gd name="connsiteY1789" fmla="*/ 788979 h 2232492"/>
              <a:gd name="connsiteX1790" fmla="*/ 2060064 w 4751431"/>
              <a:gd name="connsiteY1790" fmla="*/ 789074 h 2232492"/>
              <a:gd name="connsiteX1791" fmla="*/ 2053492 w 4751431"/>
              <a:gd name="connsiteY1791" fmla="*/ 801552 h 2232492"/>
              <a:gd name="connsiteX1792" fmla="*/ 2083115 w 4751431"/>
              <a:gd name="connsiteY1792" fmla="*/ 817840 h 2232492"/>
              <a:gd name="connsiteX1793" fmla="*/ 2089687 w 4751431"/>
              <a:gd name="connsiteY1793" fmla="*/ 805457 h 2232492"/>
              <a:gd name="connsiteX1794" fmla="*/ 2059969 w 4751431"/>
              <a:gd name="connsiteY1794" fmla="*/ 788979 h 2232492"/>
              <a:gd name="connsiteX1795" fmla="*/ 2284759 w 4751431"/>
              <a:gd name="connsiteY1795" fmla="*/ 785645 h 2232492"/>
              <a:gd name="connsiteX1796" fmla="*/ 2274758 w 4751431"/>
              <a:gd name="connsiteY1796" fmla="*/ 795075 h 2232492"/>
              <a:gd name="connsiteX1797" fmla="*/ 2305047 w 4751431"/>
              <a:gd name="connsiteY1797" fmla="*/ 812601 h 2232492"/>
              <a:gd name="connsiteX1798" fmla="*/ 2314858 w 4751431"/>
              <a:gd name="connsiteY1798" fmla="*/ 803171 h 2232492"/>
              <a:gd name="connsiteX1799" fmla="*/ 2284759 w 4751431"/>
              <a:gd name="connsiteY1799" fmla="*/ 785645 h 2232492"/>
              <a:gd name="connsiteX1800" fmla="*/ 2737531 w 4751431"/>
              <a:gd name="connsiteY1800" fmla="*/ 784943 h 2232492"/>
              <a:gd name="connsiteX1801" fmla="*/ 2742340 w 4751431"/>
              <a:gd name="connsiteY1801" fmla="*/ 792694 h 2232492"/>
              <a:gd name="connsiteX1802" fmla="*/ 2778345 w 4751431"/>
              <a:gd name="connsiteY1802" fmla="*/ 810982 h 2232492"/>
              <a:gd name="connsiteX1803" fmla="*/ 2778440 w 4751431"/>
              <a:gd name="connsiteY1803" fmla="*/ 810982 h 2232492"/>
              <a:gd name="connsiteX1804" fmla="*/ 2783869 w 4751431"/>
              <a:gd name="connsiteY1804" fmla="*/ 804409 h 2232492"/>
              <a:gd name="connsiteX1805" fmla="*/ 2749294 w 4751431"/>
              <a:gd name="connsiteY1805" fmla="*/ 785836 h 2232492"/>
              <a:gd name="connsiteX1806" fmla="*/ 2737531 w 4751431"/>
              <a:gd name="connsiteY1806" fmla="*/ 784943 h 2232492"/>
              <a:gd name="connsiteX1807" fmla="*/ 2133866 w 4751431"/>
              <a:gd name="connsiteY1807" fmla="*/ 778495 h 2232492"/>
              <a:gd name="connsiteX1808" fmla="*/ 2133788 w 4751431"/>
              <a:gd name="connsiteY1808" fmla="*/ 778501 h 2232492"/>
              <a:gd name="connsiteX1809" fmla="*/ 2133883 w 4751431"/>
              <a:gd name="connsiteY1809" fmla="*/ 778501 h 2232492"/>
              <a:gd name="connsiteX1810" fmla="*/ 3147724 w 4751431"/>
              <a:gd name="connsiteY1810" fmla="*/ 777263 h 2232492"/>
              <a:gd name="connsiteX1811" fmla="*/ 3147631 w 4751431"/>
              <a:gd name="connsiteY1811" fmla="*/ 777283 h 2232492"/>
              <a:gd name="connsiteX1812" fmla="*/ 3147724 w 4751431"/>
              <a:gd name="connsiteY1812" fmla="*/ 777359 h 2232492"/>
              <a:gd name="connsiteX1813" fmla="*/ 1115317 w 4751431"/>
              <a:gd name="connsiteY1813" fmla="*/ 777025 h 2232492"/>
              <a:gd name="connsiteX1814" fmla="*/ 1112995 w 4751431"/>
              <a:gd name="connsiteY1814" fmla="*/ 784312 h 2232492"/>
              <a:gd name="connsiteX1815" fmla="*/ 1135283 w 4751431"/>
              <a:gd name="connsiteY1815" fmla="*/ 802981 h 2232492"/>
              <a:gd name="connsiteX1816" fmla="*/ 1144714 w 4751431"/>
              <a:gd name="connsiteY1816" fmla="*/ 793742 h 2232492"/>
              <a:gd name="connsiteX1817" fmla="*/ 1126521 w 4751431"/>
              <a:gd name="connsiteY1817" fmla="*/ 778692 h 2232492"/>
              <a:gd name="connsiteX1818" fmla="*/ 1126425 w 4751431"/>
              <a:gd name="connsiteY1818" fmla="*/ 778597 h 2232492"/>
              <a:gd name="connsiteX1819" fmla="*/ 1115317 w 4751431"/>
              <a:gd name="connsiteY1819" fmla="*/ 777025 h 2232492"/>
              <a:gd name="connsiteX1820" fmla="*/ 497965 w 4751431"/>
              <a:gd name="connsiteY1820" fmla="*/ 770691 h 2232492"/>
              <a:gd name="connsiteX1821" fmla="*/ 493869 w 4751431"/>
              <a:gd name="connsiteY1821" fmla="*/ 774310 h 2232492"/>
              <a:gd name="connsiteX1822" fmla="*/ 506823 w 4751431"/>
              <a:gd name="connsiteY1822" fmla="*/ 789646 h 2232492"/>
              <a:gd name="connsiteX1823" fmla="*/ 512538 w 4751431"/>
              <a:gd name="connsiteY1823" fmla="*/ 784883 h 2232492"/>
              <a:gd name="connsiteX1824" fmla="*/ 497965 w 4751431"/>
              <a:gd name="connsiteY1824" fmla="*/ 770691 h 2232492"/>
              <a:gd name="connsiteX1825" fmla="*/ 2364293 w 4751431"/>
              <a:gd name="connsiteY1825" fmla="*/ 769738 h 2232492"/>
              <a:gd name="connsiteX1826" fmla="*/ 2364310 w 4751431"/>
              <a:gd name="connsiteY1826" fmla="*/ 769792 h 2232492"/>
              <a:gd name="connsiteX1827" fmla="*/ 2364388 w 4751431"/>
              <a:gd name="connsiteY1827" fmla="*/ 769833 h 2232492"/>
              <a:gd name="connsiteX1828" fmla="*/ 4087044 w 4751431"/>
              <a:gd name="connsiteY1828" fmla="*/ 768346 h 2232492"/>
              <a:gd name="connsiteX1829" fmla="*/ 4061457 w 4751431"/>
              <a:gd name="connsiteY1829" fmla="*/ 777549 h 2232492"/>
              <a:gd name="connsiteX1830" fmla="*/ 4081936 w 4751431"/>
              <a:gd name="connsiteY1830" fmla="*/ 806791 h 2232492"/>
              <a:gd name="connsiteX1831" fmla="*/ 4140801 w 4751431"/>
              <a:gd name="connsiteY1831" fmla="*/ 803648 h 2232492"/>
              <a:gd name="connsiteX1832" fmla="*/ 4140801 w 4751431"/>
              <a:gd name="connsiteY1832" fmla="*/ 803743 h 2232492"/>
              <a:gd name="connsiteX1833" fmla="*/ 4120989 w 4751431"/>
              <a:gd name="connsiteY1833" fmla="*/ 772501 h 2232492"/>
              <a:gd name="connsiteX1834" fmla="*/ 4087044 w 4751431"/>
              <a:gd name="connsiteY1834" fmla="*/ 768346 h 2232492"/>
              <a:gd name="connsiteX1835" fmla="*/ 2781465 w 4751431"/>
              <a:gd name="connsiteY1835" fmla="*/ 768321 h 2232492"/>
              <a:gd name="connsiteX1836" fmla="*/ 2784632 w 4751431"/>
              <a:gd name="connsiteY1836" fmla="*/ 775167 h 2232492"/>
              <a:gd name="connsiteX1837" fmla="*/ 2820160 w 4751431"/>
              <a:gd name="connsiteY1837" fmla="*/ 794313 h 2232492"/>
              <a:gd name="connsiteX1838" fmla="*/ 2826161 w 4751431"/>
              <a:gd name="connsiteY1838" fmla="*/ 787645 h 2232492"/>
              <a:gd name="connsiteX1839" fmla="*/ 2826256 w 4751431"/>
              <a:gd name="connsiteY1839" fmla="*/ 787645 h 2232492"/>
              <a:gd name="connsiteX1840" fmla="*/ 2795300 w 4751431"/>
              <a:gd name="connsiteY1840" fmla="*/ 770976 h 2232492"/>
              <a:gd name="connsiteX1841" fmla="*/ 2781465 w 4751431"/>
              <a:gd name="connsiteY1841" fmla="*/ 768321 h 2232492"/>
              <a:gd name="connsiteX1842" fmla="*/ 391000 w 4751431"/>
              <a:gd name="connsiteY1842" fmla="*/ 767643 h 2232492"/>
              <a:gd name="connsiteX1843" fmla="*/ 390524 w 4751431"/>
              <a:gd name="connsiteY1843" fmla="*/ 770691 h 2232492"/>
              <a:gd name="connsiteX1844" fmla="*/ 394523 w 4751431"/>
              <a:gd name="connsiteY1844" fmla="*/ 772596 h 2232492"/>
              <a:gd name="connsiteX1845" fmla="*/ 391000 w 4751431"/>
              <a:gd name="connsiteY1845" fmla="*/ 767643 h 2232492"/>
              <a:gd name="connsiteX1846" fmla="*/ 3927989 w 4751431"/>
              <a:gd name="connsiteY1846" fmla="*/ 764607 h 2232492"/>
              <a:gd name="connsiteX1847" fmla="*/ 3901914 w 4751431"/>
              <a:gd name="connsiteY1847" fmla="*/ 772120 h 2232492"/>
              <a:gd name="connsiteX1848" fmla="*/ 3923916 w 4751431"/>
              <a:gd name="connsiteY1848" fmla="*/ 802028 h 2232492"/>
              <a:gd name="connsiteX1849" fmla="*/ 3981162 w 4751431"/>
              <a:gd name="connsiteY1849" fmla="*/ 800981 h 2232492"/>
              <a:gd name="connsiteX1850" fmla="*/ 3962207 w 4751431"/>
              <a:gd name="connsiteY1850" fmla="*/ 771167 h 2232492"/>
              <a:gd name="connsiteX1851" fmla="*/ 3927989 w 4751431"/>
              <a:gd name="connsiteY1851" fmla="*/ 764607 h 2232492"/>
              <a:gd name="connsiteX1852" fmla="*/ 1671066 w 4751431"/>
              <a:gd name="connsiteY1852" fmla="*/ 763070 h 2232492"/>
              <a:gd name="connsiteX1853" fmla="*/ 1660682 w 4751431"/>
              <a:gd name="connsiteY1853" fmla="*/ 776024 h 2232492"/>
              <a:gd name="connsiteX1854" fmla="*/ 1689354 w 4751431"/>
              <a:gd name="connsiteY1854" fmla="*/ 791931 h 2232492"/>
              <a:gd name="connsiteX1855" fmla="*/ 1698783 w 4751431"/>
              <a:gd name="connsiteY1855" fmla="*/ 782216 h 2232492"/>
              <a:gd name="connsiteX1856" fmla="*/ 1671066 w 4751431"/>
              <a:gd name="connsiteY1856" fmla="*/ 763070 h 2232492"/>
              <a:gd name="connsiteX1857" fmla="*/ 1423676 w 4751431"/>
              <a:gd name="connsiteY1857" fmla="*/ 761344 h 2232492"/>
              <a:gd name="connsiteX1858" fmla="*/ 1421701 w 4751431"/>
              <a:gd name="connsiteY1858" fmla="*/ 770024 h 2232492"/>
              <a:gd name="connsiteX1859" fmla="*/ 1444654 w 4751431"/>
              <a:gd name="connsiteY1859" fmla="*/ 788217 h 2232492"/>
              <a:gd name="connsiteX1860" fmla="*/ 1459229 w 4751431"/>
              <a:gd name="connsiteY1860" fmla="*/ 779740 h 2232492"/>
              <a:gd name="connsiteX1861" fmla="*/ 1436653 w 4751431"/>
              <a:gd name="connsiteY1861" fmla="*/ 762118 h 2232492"/>
              <a:gd name="connsiteX1862" fmla="*/ 1436653 w 4751431"/>
              <a:gd name="connsiteY1862" fmla="*/ 762023 h 2232492"/>
              <a:gd name="connsiteX1863" fmla="*/ 1423676 w 4751431"/>
              <a:gd name="connsiteY1863" fmla="*/ 761344 h 2232492"/>
              <a:gd name="connsiteX1864" fmla="*/ 2537267 w 4751431"/>
              <a:gd name="connsiteY1864" fmla="*/ 761070 h 2232492"/>
              <a:gd name="connsiteX1865" fmla="*/ 2531267 w 4751431"/>
              <a:gd name="connsiteY1865" fmla="*/ 771071 h 2232492"/>
              <a:gd name="connsiteX1866" fmla="*/ 2562223 w 4751431"/>
              <a:gd name="connsiteY1866" fmla="*/ 786502 h 2232492"/>
              <a:gd name="connsiteX1867" fmla="*/ 2568319 w 4751431"/>
              <a:gd name="connsiteY1867" fmla="*/ 776786 h 2232492"/>
              <a:gd name="connsiteX1868" fmla="*/ 2537267 w 4751431"/>
              <a:gd name="connsiteY1868" fmla="*/ 761070 h 2232492"/>
              <a:gd name="connsiteX1869" fmla="*/ 3181324 w 4751431"/>
              <a:gd name="connsiteY1869" fmla="*/ 760964 h 2232492"/>
              <a:gd name="connsiteX1870" fmla="*/ 3169917 w 4751431"/>
              <a:gd name="connsiteY1870" fmla="*/ 762785 h 2232492"/>
              <a:gd name="connsiteX1871" fmla="*/ 3222591 w 4751431"/>
              <a:gd name="connsiteY1871" fmla="*/ 796123 h 2232492"/>
              <a:gd name="connsiteX1872" fmla="*/ 3222496 w 4751431"/>
              <a:gd name="connsiteY1872" fmla="*/ 796123 h 2232492"/>
              <a:gd name="connsiteX1873" fmla="*/ 3261262 w 4751431"/>
              <a:gd name="connsiteY1873" fmla="*/ 803076 h 2232492"/>
              <a:gd name="connsiteX1874" fmla="*/ 3215161 w 4751431"/>
              <a:gd name="connsiteY1874" fmla="*/ 773644 h 2232492"/>
              <a:gd name="connsiteX1875" fmla="*/ 3181324 w 4751431"/>
              <a:gd name="connsiteY1875" fmla="*/ 760964 h 2232492"/>
              <a:gd name="connsiteX1876" fmla="*/ 4247135 w 4751431"/>
              <a:gd name="connsiteY1876" fmla="*/ 759630 h 2232492"/>
              <a:gd name="connsiteX1877" fmla="*/ 4219668 w 4751431"/>
              <a:gd name="connsiteY1877" fmla="*/ 767548 h 2232492"/>
              <a:gd name="connsiteX1878" fmla="*/ 4232526 w 4751431"/>
              <a:gd name="connsiteY1878" fmla="*/ 796504 h 2232492"/>
              <a:gd name="connsiteX1879" fmla="*/ 4265816 w 4751431"/>
              <a:gd name="connsiteY1879" fmla="*/ 802683 h 2232492"/>
              <a:gd name="connsiteX1880" fmla="*/ 4293918 w 4751431"/>
              <a:gd name="connsiteY1880" fmla="*/ 795087 h 2232492"/>
              <a:gd name="connsiteX1881" fmla="*/ 4303774 w 4751431"/>
              <a:gd name="connsiteY1881" fmla="*/ 779049 h 2232492"/>
              <a:gd name="connsiteX1882" fmla="*/ 4280246 w 4751431"/>
              <a:gd name="connsiteY1882" fmla="*/ 764500 h 2232492"/>
              <a:gd name="connsiteX1883" fmla="*/ 4247135 w 4751431"/>
              <a:gd name="connsiteY1883" fmla="*/ 759630 h 2232492"/>
              <a:gd name="connsiteX1884" fmla="*/ 594168 w 4751431"/>
              <a:gd name="connsiteY1884" fmla="*/ 758689 h 2232492"/>
              <a:gd name="connsiteX1885" fmla="*/ 594216 w 4751431"/>
              <a:gd name="connsiteY1885" fmla="*/ 758771 h 2232492"/>
              <a:gd name="connsiteX1886" fmla="*/ 594262 w 4751431"/>
              <a:gd name="connsiteY1886" fmla="*/ 758784 h 2232492"/>
              <a:gd name="connsiteX1887" fmla="*/ 3764456 w 4751431"/>
              <a:gd name="connsiteY1887" fmla="*/ 757843 h 2232492"/>
              <a:gd name="connsiteX1888" fmla="*/ 3743894 w 4751431"/>
              <a:gd name="connsiteY1888" fmla="*/ 766023 h 2232492"/>
              <a:gd name="connsiteX1889" fmla="*/ 3776660 w 4751431"/>
              <a:gd name="connsiteY1889" fmla="*/ 796027 h 2232492"/>
              <a:gd name="connsiteX1890" fmla="*/ 3809962 w 4751431"/>
              <a:gd name="connsiteY1890" fmla="*/ 801742 h 2232492"/>
              <a:gd name="connsiteX1891" fmla="*/ 3828088 w 4751431"/>
              <a:gd name="connsiteY1891" fmla="*/ 793217 h 2232492"/>
              <a:gd name="connsiteX1892" fmla="*/ 3825738 w 4751431"/>
              <a:gd name="connsiteY1892" fmla="*/ 777679 h 2232492"/>
              <a:gd name="connsiteX1893" fmla="*/ 3798377 w 4751431"/>
              <a:gd name="connsiteY1893" fmla="*/ 763451 h 2232492"/>
              <a:gd name="connsiteX1894" fmla="*/ 3764456 w 4751431"/>
              <a:gd name="connsiteY1894" fmla="*/ 757843 h 2232492"/>
              <a:gd name="connsiteX1895" fmla="*/ 4401809 w 4751431"/>
              <a:gd name="connsiteY1895" fmla="*/ 756165 h 2232492"/>
              <a:gd name="connsiteX1896" fmla="*/ 4376925 w 4751431"/>
              <a:gd name="connsiteY1896" fmla="*/ 764595 h 2232492"/>
              <a:gd name="connsiteX1897" fmla="*/ 4394451 w 4751431"/>
              <a:gd name="connsiteY1897" fmla="*/ 794027 h 2232492"/>
              <a:gd name="connsiteX1898" fmla="*/ 4394356 w 4751431"/>
              <a:gd name="connsiteY1898" fmla="*/ 794027 h 2232492"/>
              <a:gd name="connsiteX1899" fmla="*/ 4452459 w 4751431"/>
              <a:gd name="connsiteY1899" fmla="*/ 788312 h 2232492"/>
              <a:gd name="connsiteX1900" fmla="*/ 4433694 w 4751431"/>
              <a:gd name="connsiteY1900" fmla="*/ 758880 h 2232492"/>
              <a:gd name="connsiteX1901" fmla="*/ 4401809 w 4751431"/>
              <a:gd name="connsiteY1901" fmla="*/ 756165 h 2232492"/>
              <a:gd name="connsiteX1902" fmla="*/ 1889760 w 4751431"/>
              <a:gd name="connsiteY1902" fmla="*/ 756023 h 2232492"/>
              <a:gd name="connsiteX1903" fmla="*/ 1879566 w 4751431"/>
              <a:gd name="connsiteY1903" fmla="*/ 766405 h 2232492"/>
              <a:gd name="connsiteX1904" fmla="*/ 1907951 w 4751431"/>
              <a:gd name="connsiteY1904" fmla="*/ 784312 h 2232492"/>
              <a:gd name="connsiteX1905" fmla="*/ 1918621 w 4751431"/>
              <a:gd name="connsiteY1905" fmla="*/ 774120 h 2232492"/>
              <a:gd name="connsiteX1906" fmla="*/ 1889663 w 4751431"/>
              <a:gd name="connsiteY1906" fmla="*/ 756118 h 2232492"/>
              <a:gd name="connsiteX1907" fmla="*/ 582833 w 4751431"/>
              <a:gd name="connsiteY1907" fmla="*/ 755546 h 2232492"/>
              <a:gd name="connsiteX1908" fmla="*/ 594644 w 4751431"/>
              <a:gd name="connsiteY1908" fmla="*/ 772786 h 2232492"/>
              <a:gd name="connsiteX1909" fmla="*/ 603501 w 4751431"/>
              <a:gd name="connsiteY1909" fmla="*/ 774215 h 2232492"/>
              <a:gd name="connsiteX1910" fmla="*/ 594216 w 4751431"/>
              <a:gd name="connsiteY1910" fmla="*/ 758771 h 2232492"/>
              <a:gd name="connsiteX1911" fmla="*/ 691703 w 4751431"/>
              <a:gd name="connsiteY1911" fmla="*/ 754974 h 2232492"/>
              <a:gd name="connsiteX1912" fmla="*/ 691798 w 4751431"/>
              <a:gd name="connsiteY1912" fmla="*/ 755069 h 2232492"/>
              <a:gd name="connsiteX1913" fmla="*/ 691800 w 4751431"/>
              <a:gd name="connsiteY1913" fmla="*/ 755069 h 2232492"/>
              <a:gd name="connsiteX1914" fmla="*/ 2815183 w 4751431"/>
              <a:gd name="connsiteY1914" fmla="*/ 753225 h 2232492"/>
              <a:gd name="connsiteX1915" fmla="*/ 2817683 w 4751431"/>
              <a:gd name="connsiteY1915" fmla="*/ 759356 h 2232492"/>
              <a:gd name="connsiteX1916" fmla="*/ 2852164 w 4751431"/>
              <a:gd name="connsiteY1916" fmla="*/ 778311 h 2232492"/>
              <a:gd name="connsiteX1917" fmla="*/ 2862641 w 4751431"/>
              <a:gd name="connsiteY1917" fmla="*/ 774882 h 2232492"/>
              <a:gd name="connsiteX1918" fmla="*/ 2828542 w 4751431"/>
              <a:gd name="connsiteY1918" fmla="*/ 756023 h 2232492"/>
              <a:gd name="connsiteX1919" fmla="*/ 2815183 w 4751431"/>
              <a:gd name="connsiteY1919" fmla="*/ 753225 h 2232492"/>
              <a:gd name="connsiteX1920" fmla="*/ 3625047 w 4751431"/>
              <a:gd name="connsiteY1920" fmla="*/ 752319 h 2232492"/>
              <a:gd name="connsiteX1921" fmla="*/ 3604543 w 4751431"/>
              <a:gd name="connsiteY1921" fmla="*/ 760404 h 2232492"/>
              <a:gd name="connsiteX1922" fmla="*/ 3643501 w 4751431"/>
              <a:gd name="connsiteY1922" fmla="*/ 790217 h 2232492"/>
              <a:gd name="connsiteX1923" fmla="*/ 3690078 w 4751431"/>
              <a:gd name="connsiteY1923" fmla="*/ 790026 h 2232492"/>
              <a:gd name="connsiteX1924" fmla="*/ 3659408 w 4751431"/>
              <a:gd name="connsiteY1924" fmla="*/ 759451 h 2232492"/>
              <a:gd name="connsiteX1925" fmla="*/ 3625047 w 4751431"/>
              <a:gd name="connsiteY1925" fmla="*/ 752319 h 2232492"/>
              <a:gd name="connsiteX1926" fmla="*/ 2329717 w 4751431"/>
              <a:gd name="connsiteY1926" fmla="*/ 751640 h 2232492"/>
              <a:gd name="connsiteX1927" fmla="*/ 2324193 w 4751431"/>
              <a:gd name="connsiteY1927" fmla="*/ 761832 h 2232492"/>
              <a:gd name="connsiteX1928" fmla="*/ 2355435 w 4751431"/>
              <a:gd name="connsiteY1928" fmla="*/ 778406 h 2232492"/>
              <a:gd name="connsiteX1929" fmla="*/ 2366758 w 4751431"/>
              <a:gd name="connsiteY1929" fmla="*/ 777822 h 2232492"/>
              <a:gd name="connsiteX1930" fmla="*/ 2364310 w 4751431"/>
              <a:gd name="connsiteY1930" fmla="*/ 769792 h 2232492"/>
              <a:gd name="connsiteX1931" fmla="*/ 2113976 w 4751431"/>
              <a:gd name="connsiteY1931" fmla="*/ 751355 h 2232492"/>
              <a:gd name="connsiteX1932" fmla="*/ 2105022 w 4751431"/>
              <a:gd name="connsiteY1932" fmla="*/ 763166 h 2232492"/>
              <a:gd name="connsiteX1933" fmla="*/ 2117202 w 4751431"/>
              <a:gd name="connsiteY1933" fmla="*/ 771977 h 2232492"/>
              <a:gd name="connsiteX1934" fmla="*/ 2133866 w 4751431"/>
              <a:gd name="connsiteY1934" fmla="*/ 778495 h 2232492"/>
              <a:gd name="connsiteX1935" fmla="*/ 2145646 w 4751431"/>
              <a:gd name="connsiteY1935" fmla="*/ 777525 h 2232492"/>
              <a:gd name="connsiteX1936" fmla="*/ 2143789 w 4751431"/>
              <a:gd name="connsiteY1936" fmla="*/ 768690 h 2232492"/>
              <a:gd name="connsiteX1937" fmla="*/ 2113976 w 4751431"/>
              <a:gd name="connsiteY1937" fmla="*/ 751355 h 2232492"/>
              <a:gd name="connsiteX1938" fmla="*/ 668748 w 4751431"/>
              <a:gd name="connsiteY1938" fmla="*/ 751069 h 2232492"/>
              <a:gd name="connsiteX1939" fmla="*/ 692084 w 4751431"/>
              <a:gd name="connsiteY1939" fmla="*/ 769167 h 2232492"/>
              <a:gd name="connsiteX1940" fmla="*/ 702467 w 4751431"/>
              <a:gd name="connsiteY1940" fmla="*/ 768690 h 2232492"/>
              <a:gd name="connsiteX1941" fmla="*/ 698621 w 4751431"/>
              <a:gd name="connsiteY1941" fmla="*/ 761940 h 2232492"/>
              <a:gd name="connsiteX1942" fmla="*/ 691798 w 4751431"/>
              <a:gd name="connsiteY1942" fmla="*/ 755069 h 2232492"/>
              <a:gd name="connsiteX1943" fmla="*/ 4552698 w 4751431"/>
              <a:gd name="connsiteY1943" fmla="*/ 748152 h 2232492"/>
              <a:gd name="connsiteX1944" fmla="*/ 4526944 w 4751431"/>
              <a:gd name="connsiteY1944" fmla="*/ 758403 h 2232492"/>
              <a:gd name="connsiteX1945" fmla="*/ 4546185 w 4751431"/>
              <a:gd name="connsiteY1945" fmla="*/ 785264 h 2232492"/>
              <a:gd name="connsiteX1946" fmla="*/ 4607431 w 4751431"/>
              <a:gd name="connsiteY1946" fmla="*/ 776310 h 2232492"/>
              <a:gd name="connsiteX1947" fmla="*/ 4587809 w 4751431"/>
              <a:gd name="connsiteY1947" fmla="*/ 750688 h 2232492"/>
              <a:gd name="connsiteX1948" fmla="*/ 4552698 w 4751431"/>
              <a:gd name="connsiteY1948" fmla="*/ 748152 h 2232492"/>
              <a:gd name="connsiteX1949" fmla="*/ 2859795 w 4751431"/>
              <a:gd name="connsiteY1949" fmla="*/ 744926 h 2232492"/>
              <a:gd name="connsiteX1950" fmla="*/ 2863879 w 4751431"/>
              <a:gd name="connsiteY1950" fmla="*/ 752117 h 2232492"/>
              <a:gd name="connsiteX1951" fmla="*/ 2896740 w 4751431"/>
              <a:gd name="connsiteY1951" fmla="*/ 769739 h 2232492"/>
              <a:gd name="connsiteX1952" fmla="*/ 2909218 w 4751431"/>
              <a:gd name="connsiteY1952" fmla="*/ 768119 h 2232492"/>
              <a:gd name="connsiteX1953" fmla="*/ 2871785 w 4751431"/>
              <a:gd name="connsiteY1953" fmla="*/ 747164 h 2232492"/>
              <a:gd name="connsiteX1954" fmla="*/ 2859795 w 4751431"/>
              <a:gd name="connsiteY1954" fmla="*/ 744926 h 2232492"/>
              <a:gd name="connsiteX1955" fmla="*/ 773298 w 4751431"/>
              <a:gd name="connsiteY1955" fmla="*/ 743831 h 2232492"/>
              <a:gd name="connsiteX1956" fmla="*/ 775142 w 4751431"/>
              <a:gd name="connsiteY1956" fmla="*/ 751641 h 2232492"/>
              <a:gd name="connsiteX1957" fmla="*/ 787906 w 4751431"/>
              <a:gd name="connsiteY1957" fmla="*/ 762880 h 2232492"/>
              <a:gd name="connsiteX1958" fmla="*/ 796002 w 4751431"/>
              <a:gd name="connsiteY1958" fmla="*/ 755546 h 2232492"/>
              <a:gd name="connsiteX1959" fmla="*/ 781238 w 4751431"/>
              <a:gd name="connsiteY1959" fmla="*/ 744021 h 2232492"/>
              <a:gd name="connsiteX1960" fmla="*/ 773298 w 4751431"/>
              <a:gd name="connsiteY1960" fmla="*/ 743831 h 2232492"/>
              <a:gd name="connsiteX1961" fmla="*/ 3470801 w 4751431"/>
              <a:gd name="connsiteY1961" fmla="*/ 741759 h 2232492"/>
              <a:gd name="connsiteX1962" fmla="*/ 3455477 w 4751431"/>
              <a:gd name="connsiteY1962" fmla="*/ 747449 h 2232492"/>
              <a:gd name="connsiteX1963" fmla="*/ 3499863 w 4751431"/>
              <a:gd name="connsiteY1963" fmla="*/ 781073 h 2232492"/>
              <a:gd name="connsiteX1964" fmla="*/ 3541583 w 4751431"/>
              <a:gd name="connsiteY1964" fmla="*/ 780882 h 2232492"/>
              <a:gd name="connsiteX1965" fmla="*/ 3541583 w 4751431"/>
              <a:gd name="connsiteY1965" fmla="*/ 780787 h 2232492"/>
              <a:gd name="connsiteX1966" fmla="*/ 3502340 w 4751431"/>
              <a:gd name="connsiteY1966" fmla="*/ 749069 h 2232492"/>
              <a:gd name="connsiteX1967" fmla="*/ 3470801 w 4751431"/>
              <a:gd name="connsiteY1967" fmla="*/ 741759 h 2232492"/>
              <a:gd name="connsiteX1968" fmla="*/ 1184171 w 4751431"/>
              <a:gd name="connsiteY1968" fmla="*/ 738389 h 2232492"/>
              <a:gd name="connsiteX1969" fmla="*/ 1182053 w 4751431"/>
              <a:gd name="connsiteY1969" fmla="*/ 745450 h 2232492"/>
              <a:gd name="connsiteX1970" fmla="*/ 1204054 w 4751431"/>
              <a:gd name="connsiteY1970" fmla="*/ 764785 h 2232492"/>
              <a:gd name="connsiteX1971" fmla="*/ 1217866 w 4751431"/>
              <a:gd name="connsiteY1971" fmla="*/ 758213 h 2232492"/>
              <a:gd name="connsiteX1972" fmla="*/ 1195766 w 4751431"/>
              <a:gd name="connsiteY1972" fmla="*/ 739449 h 2232492"/>
              <a:gd name="connsiteX1973" fmla="*/ 1195863 w 4751431"/>
              <a:gd name="connsiteY1973" fmla="*/ 739544 h 2232492"/>
              <a:gd name="connsiteX1974" fmla="*/ 1184171 w 4751431"/>
              <a:gd name="connsiteY1974" fmla="*/ 738389 h 2232492"/>
              <a:gd name="connsiteX1975" fmla="*/ 2570069 w 4751431"/>
              <a:gd name="connsiteY1975" fmla="*/ 737818 h 2232492"/>
              <a:gd name="connsiteX1976" fmla="*/ 2575081 w 4751431"/>
              <a:gd name="connsiteY1976" fmla="*/ 746117 h 2232492"/>
              <a:gd name="connsiteX1977" fmla="*/ 2605371 w 4751431"/>
              <a:gd name="connsiteY1977" fmla="*/ 762309 h 2232492"/>
              <a:gd name="connsiteX1978" fmla="*/ 2616324 w 4751431"/>
              <a:gd name="connsiteY1978" fmla="*/ 756404 h 2232492"/>
              <a:gd name="connsiteX1979" fmla="*/ 2581558 w 4751431"/>
              <a:gd name="connsiteY1979" fmla="*/ 738020 h 2232492"/>
              <a:gd name="connsiteX1980" fmla="*/ 2570069 w 4751431"/>
              <a:gd name="connsiteY1980" fmla="*/ 737818 h 2232492"/>
              <a:gd name="connsiteX1981" fmla="*/ 2900539 w 4751431"/>
              <a:gd name="connsiteY1981" fmla="*/ 734936 h 2232492"/>
              <a:gd name="connsiteX1982" fmla="*/ 2906075 w 4751431"/>
              <a:gd name="connsiteY1982" fmla="*/ 742402 h 2232492"/>
              <a:gd name="connsiteX1983" fmla="*/ 2940746 w 4751431"/>
              <a:gd name="connsiteY1983" fmla="*/ 760975 h 2232492"/>
              <a:gd name="connsiteX1984" fmla="*/ 2947509 w 4751431"/>
              <a:gd name="connsiteY1984" fmla="*/ 755737 h 2232492"/>
              <a:gd name="connsiteX1985" fmla="*/ 2947414 w 4751431"/>
              <a:gd name="connsiteY1985" fmla="*/ 755737 h 2232492"/>
              <a:gd name="connsiteX1986" fmla="*/ 2913791 w 4751431"/>
              <a:gd name="connsiteY1986" fmla="*/ 737544 h 2232492"/>
              <a:gd name="connsiteX1987" fmla="*/ 2900539 w 4751431"/>
              <a:gd name="connsiteY1987" fmla="*/ 734936 h 2232492"/>
              <a:gd name="connsiteX1988" fmla="*/ 3062999 w 4751431"/>
              <a:gd name="connsiteY1988" fmla="*/ 731937 h 2232492"/>
              <a:gd name="connsiteX1989" fmla="*/ 3053808 w 4751431"/>
              <a:gd name="connsiteY1989" fmla="*/ 732782 h 2232492"/>
              <a:gd name="connsiteX1990" fmla="*/ 3110005 w 4751431"/>
              <a:gd name="connsiteY1990" fmla="*/ 767262 h 2232492"/>
              <a:gd name="connsiteX1991" fmla="*/ 3139759 w 4751431"/>
              <a:gd name="connsiteY1991" fmla="*/ 778978 h 2232492"/>
              <a:gd name="connsiteX1992" fmla="*/ 3147631 w 4751431"/>
              <a:gd name="connsiteY1992" fmla="*/ 777283 h 2232492"/>
              <a:gd name="connsiteX1993" fmla="*/ 3130174 w 4751431"/>
              <a:gd name="connsiteY1993" fmla="*/ 763191 h 2232492"/>
              <a:gd name="connsiteX1994" fmla="*/ 3093336 w 4751431"/>
              <a:gd name="connsiteY1994" fmla="*/ 743450 h 2232492"/>
              <a:gd name="connsiteX1995" fmla="*/ 3062999 w 4751431"/>
              <a:gd name="connsiteY1995" fmla="*/ 731937 h 2232492"/>
              <a:gd name="connsiteX1996" fmla="*/ 2996896 w 4751431"/>
              <a:gd name="connsiteY1996" fmla="*/ 728959 h 2232492"/>
              <a:gd name="connsiteX1997" fmla="*/ 2995801 w 4751431"/>
              <a:gd name="connsiteY1997" fmla="*/ 733924 h 2232492"/>
              <a:gd name="connsiteX1998" fmla="*/ 3030567 w 4751431"/>
              <a:gd name="connsiteY1998" fmla="*/ 755546 h 2232492"/>
              <a:gd name="connsiteX1999" fmla="*/ 3048093 w 4751431"/>
              <a:gd name="connsiteY1999" fmla="*/ 756213 h 2232492"/>
              <a:gd name="connsiteX2000" fmla="*/ 3047998 w 4751431"/>
              <a:gd name="connsiteY2000" fmla="*/ 756308 h 2232492"/>
              <a:gd name="connsiteX2001" fmla="*/ 3011422 w 4751431"/>
              <a:gd name="connsiteY2001" fmla="*/ 732781 h 2232492"/>
              <a:gd name="connsiteX2002" fmla="*/ 2996896 w 4751431"/>
              <a:gd name="connsiteY2002" fmla="*/ 728959 h 2232492"/>
              <a:gd name="connsiteX2003" fmla="*/ 2941448 w 4751431"/>
              <a:gd name="connsiteY2003" fmla="*/ 728638 h 2232492"/>
              <a:gd name="connsiteX2004" fmla="*/ 2942936 w 4751431"/>
              <a:gd name="connsiteY2004" fmla="*/ 734496 h 2232492"/>
              <a:gd name="connsiteX2005" fmla="*/ 2980084 w 4751431"/>
              <a:gd name="connsiteY2005" fmla="*/ 755736 h 2232492"/>
              <a:gd name="connsiteX2006" fmla="*/ 2991419 w 4751431"/>
              <a:gd name="connsiteY2006" fmla="*/ 752974 h 2232492"/>
              <a:gd name="connsiteX2007" fmla="*/ 2991323 w 4751431"/>
              <a:gd name="connsiteY2007" fmla="*/ 752879 h 2232492"/>
              <a:gd name="connsiteX2008" fmla="*/ 2955319 w 4751431"/>
              <a:gd name="connsiteY2008" fmla="*/ 731924 h 2232492"/>
              <a:gd name="connsiteX2009" fmla="*/ 2941448 w 4751431"/>
              <a:gd name="connsiteY2009" fmla="*/ 728638 h 2232492"/>
              <a:gd name="connsiteX2010" fmla="*/ 4693370 w 4751431"/>
              <a:gd name="connsiteY2010" fmla="*/ 727792 h 2232492"/>
              <a:gd name="connsiteX2011" fmla="*/ 4668200 w 4751431"/>
              <a:gd name="connsiteY2011" fmla="*/ 738687 h 2232492"/>
              <a:gd name="connsiteX2012" fmla="*/ 4691155 w 4751431"/>
              <a:gd name="connsiteY2012" fmla="*/ 765261 h 2232492"/>
              <a:gd name="connsiteX2013" fmla="*/ 4749924 w 4751431"/>
              <a:gd name="connsiteY2013" fmla="*/ 754593 h 2232492"/>
              <a:gd name="connsiteX2014" fmla="*/ 4749939 w 4751431"/>
              <a:gd name="connsiteY2014" fmla="*/ 754491 h 2232492"/>
              <a:gd name="connsiteX2015" fmla="*/ 4749939 w 4751431"/>
              <a:gd name="connsiteY2015" fmla="*/ 738160 h 2232492"/>
              <a:gd name="connsiteX2016" fmla="*/ 4727255 w 4751431"/>
              <a:gd name="connsiteY2016" fmla="*/ 728685 h 2232492"/>
              <a:gd name="connsiteX2017" fmla="*/ 4693370 w 4751431"/>
              <a:gd name="connsiteY2017" fmla="*/ 727792 h 2232492"/>
              <a:gd name="connsiteX2018" fmla="*/ 851033 w 4751431"/>
              <a:gd name="connsiteY2018" fmla="*/ 724078 h 2232492"/>
              <a:gd name="connsiteX2019" fmla="*/ 849056 w 4751431"/>
              <a:gd name="connsiteY2019" fmla="*/ 729543 h 2232492"/>
              <a:gd name="connsiteX2020" fmla="*/ 865629 w 4751431"/>
              <a:gd name="connsiteY2020" fmla="*/ 744497 h 2232492"/>
              <a:gd name="connsiteX2021" fmla="*/ 874584 w 4751431"/>
              <a:gd name="connsiteY2021" fmla="*/ 742497 h 2232492"/>
              <a:gd name="connsiteX2022" fmla="*/ 860487 w 4751431"/>
              <a:gd name="connsiteY2022" fmla="*/ 726685 h 2232492"/>
              <a:gd name="connsiteX2023" fmla="*/ 860581 w 4751431"/>
              <a:gd name="connsiteY2023" fmla="*/ 726685 h 2232492"/>
              <a:gd name="connsiteX2024" fmla="*/ 851033 w 4751431"/>
              <a:gd name="connsiteY2024" fmla="*/ 724078 h 2232492"/>
              <a:gd name="connsiteX2025" fmla="*/ 3328141 w 4751431"/>
              <a:gd name="connsiteY2025" fmla="*/ 722089 h 2232492"/>
              <a:gd name="connsiteX2026" fmla="*/ 3310221 w 4751431"/>
              <a:gd name="connsiteY2026" fmla="*/ 724304 h 2232492"/>
              <a:gd name="connsiteX2027" fmla="*/ 3348607 w 4751431"/>
              <a:gd name="connsiteY2027" fmla="*/ 756308 h 2232492"/>
              <a:gd name="connsiteX2028" fmla="*/ 3397375 w 4751431"/>
              <a:gd name="connsiteY2028" fmla="*/ 763833 h 2232492"/>
              <a:gd name="connsiteX2029" fmla="*/ 3361847 w 4751431"/>
              <a:gd name="connsiteY2029" fmla="*/ 732305 h 2232492"/>
              <a:gd name="connsiteX2030" fmla="*/ 3328141 w 4751431"/>
              <a:gd name="connsiteY2030" fmla="*/ 722089 h 2232492"/>
              <a:gd name="connsiteX2031" fmla="*/ 2366960 w 4751431"/>
              <a:gd name="connsiteY2031" fmla="*/ 720304 h 2232492"/>
              <a:gd name="connsiteX2032" fmla="*/ 2363531 w 4751431"/>
              <a:gd name="connsiteY2032" fmla="*/ 732020 h 2232492"/>
              <a:gd name="connsiteX2033" fmla="*/ 2396773 w 4751431"/>
              <a:gd name="connsiteY2033" fmla="*/ 747069 h 2232492"/>
              <a:gd name="connsiteX2034" fmla="*/ 2396773 w 4751431"/>
              <a:gd name="connsiteY2034" fmla="*/ 747164 h 2232492"/>
              <a:gd name="connsiteX2035" fmla="*/ 2398392 w 4751431"/>
              <a:gd name="connsiteY2035" fmla="*/ 734877 h 2232492"/>
              <a:gd name="connsiteX2036" fmla="*/ 2366960 w 4751431"/>
              <a:gd name="connsiteY2036" fmla="*/ 720304 h 2232492"/>
              <a:gd name="connsiteX2037" fmla="*/ 2615194 w 4751431"/>
              <a:gd name="connsiteY2037" fmla="*/ 718339 h 2232492"/>
              <a:gd name="connsiteX2038" fmla="*/ 2618801 w 4751431"/>
              <a:gd name="connsiteY2038" fmla="*/ 726304 h 2232492"/>
              <a:gd name="connsiteX2039" fmla="*/ 2651567 w 4751431"/>
              <a:gd name="connsiteY2039" fmla="*/ 743259 h 2232492"/>
              <a:gd name="connsiteX2040" fmla="*/ 2662044 w 4751431"/>
              <a:gd name="connsiteY2040" fmla="*/ 738115 h 2232492"/>
              <a:gd name="connsiteX2041" fmla="*/ 2628326 w 4751431"/>
              <a:gd name="connsiteY2041" fmla="*/ 719923 h 2232492"/>
              <a:gd name="connsiteX2042" fmla="*/ 2628230 w 4751431"/>
              <a:gd name="connsiteY2042" fmla="*/ 720018 h 2232492"/>
              <a:gd name="connsiteX2043" fmla="*/ 2615194 w 4751431"/>
              <a:gd name="connsiteY2043" fmla="*/ 718339 h 2232492"/>
              <a:gd name="connsiteX2044" fmla="*/ 1942431 w 4751431"/>
              <a:gd name="connsiteY2044" fmla="*/ 717636 h 2232492"/>
              <a:gd name="connsiteX2045" fmla="*/ 1932051 w 4751431"/>
              <a:gd name="connsiteY2045" fmla="*/ 726971 h 2232492"/>
              <a:gd name="connsiteX2046" fmla="*/ 1965005 w 4751431"/>
              <a:gd name="connsiteY2046" fmla="*/ 745926 h 2232492"/>
              <a:gd name="connsiteX2047" fmla="*/ 1972244 w 4751431"/>
              <a:gd name="connsiteY2047" fmla="*/ 734591 h 2232492"/>
              <a:gd name="connsiteX2048" fmla="*/ 1942431 w 4751431"/>
              <a:gd name="connsiteY2048" fmla="*/ 717636 h 2232492"/>
              <a:gd name="connsiteX2049" fmla="*/ 2162172 w 4751431"/>
              <a:gd name="connsiteY2049" fmla="*/ 716113 h 2232492"/>
              <a:gd name="connsiteX2050" fmla="*/ 2153029 w 4751431"/>
              <a:gd name="connsiteY2050" fmla="*/ 725162 h 2232492"/>
              <a:gd name="connsiteX2051" fmla="*/ 2182746 w 4751431"/>
              <a:gd name="connsiteY2051" fmla="*/ 742688 h 2232492"/>
              <a:gd name="connsiteX2052" fmla="*/ 2193224 w 4751431"/>
              <a:gd name="connsiteY2052" fmla="*/ 732401 h 2232492"/>
              <a:gd name="connsiteX2053" fmla="*/ 2162172 w 4751431"/>
              <a:gd name="connsiteY2053" fmla="*/ 716113 h 2232492"/>
              <a:gd name="connsiteX2054" fmla="*/ 1491900 w 4751431"/>
              <a:gd name="connsiteY2054" fmla="*/ 716017 h 2232492"/>
              <a:gd name="connsiteX2055" fmla="*/ 1491900 w 4751431"/>
              <a:gd name="connsiteY2055" fmla="*/ 716112 h 2232492"/>
              <a:gd name="connsiteX2056" fmla="*/ 1480945 w 4751431"/>
              <a:gd name="connsiteY2056" fmla="*/ 728114 h 2232492"/>
              <a:gd name="connsiteX2057" fmla="*/ 1509329 w 4751431"/>
              <a:gd name="connsiteY2057" fmla="*/ 744211 h 2232492"/>
              <a:gd name="connsiteX2058" fmla="*/ 1519142 w 4751431"/>
              <a:gd name="connsiteY2058" fmla="*/ 735162 h 2232492"/>
              <a:gd name="connsiteX2059" fmla="*/ 1491900 w 4751431"/>
              <a:gd name="connsiteY2059" fmla="*/ 716017 h 2232492"/>
              <a:gd name="connsiteX2060" fmla="*/ 1720691 w 4751431"/>
              <a:gd name="connsiteY2060" fmla="*/ 715541 h 2232492"/>
              <a:gd name="connsiteX2061" fmla="*/ 1720595 w 4751431"/>
              <a:gd name="connsiteY2061" fmla="*/ 715541 h 2232492"/>
              <a:gd name="connsiteX2062" fmla="*/ 1713164 w 4751431"/>
              <a:gd name="connsiteY2062" fmla="*/ 727447 h 2232492"/>
              <a:gd name="connsiteX2063" fmla="*/ 1742789 w 4751431"/>
              <a:gd name="connsiteY2063" fmla="*/ 744401 h 2232492"/>
              <a:gd name="connsiteX2064" fmla="*/ 1750313 w 4751431"/>
              <a:gd name="connsiteY2064" fmla="*/ 732019 h 2232492"/>
              <a:gd name="connsiteX2065" fmla="*/ 1720691 w 4751431"/>
              <a:gd name="connsiteY2065" fmla="*/ 715541 h 2232492"/>
              <a:gd name="connsiteX2066" fmla="*/ 1242072 w 4751431"/>
              <a:gd name="connsiteY2066" fmla="*/ 704361 h 2232492"/>
              <a:gd name="connsiteX2067" fmla="*/ 1239775 w 4751431"/>
              <a:gd name="connsiteY2067" fmla="*/ 712874 h 2232492"/>
              <a:gd name="connsiteX2068" fmla="*/ 1262348 w 4751431"/>
              <a:gd name="connsiteY2068" fmla="*/ 730590 h 2232492"/>
              <a:gd name="connsiteX2069" fmla="*/ 1277588 w 4751431"/>
              <a:gd name="connsiteY2069" fmla="*/ 723351 h 2232492"/>
              <a:gd name="connsiteX2070" fmla="*/ 1255300 w 4751431"/>
              <a:gd name="connsiteY2070" fmla="*/ 705635 h 2232492"/>
              <a:gd name="connsiteX2071" fmla="*/ 1242072 w 4751431"/>
              <a:gd name="connsiteY2071" fmla="*/ 704361 h 2232492"/>
              <a:gd name="connsiteX2072" fmla="*/ 3193373 w 4751431"/>
              <a:gd name="connsiteY2072" fmla="*/ 702111 h 2232492"/>
              <a:gd name="connsiteX2073" fmla="*/ 3178680 w 4751431"/>
              <a:gd name="connsiteY2073" fmla="*/ 706016 h 2232492"/>
              <a:gd name="connsiteX2074" fmla="*/ 3225067 w 4751431"/>
              <a:gd name="connsiteY2074" fmla="*/ 736878 h 2232492"/>
              <a:gd name="connsiteX2075" fmla="*/ 3271263 w 4751431"/>
              <a:gd name="connsiteY2075" fmla="*/ 744688 h 2232492"/>
              <a:gd name="connsiteX2076" fmla="*/ 3271358 w 4751431"/>
              <a:gd name="connsiteY2076" fmla="*/ 744783 h 2232492"/>
              <a:gd name="connsiteX2077" fmla="*/ 3224781 w 4751431"/>
              <a:gd name="connsiteY2077" fmla="*/ 711350 h 2232492"/>
              <a:gd name="connsiteX2078" fmla="*/ 3193373 w 4751431"/>
              <a:gd name="connsiteY2078" fmla="*/ 702111 h 2232492"/>
              <a:gd name="connsiteX2079" fmla="*/ 927948 w 4751431"/>
              <a:gd name="connsiteY2079" fmla="*/ 696682 h 2232492"/>
              <a:gd name="connsiteX2080" fmla="*/ 924590 w 4751431"/>
              <a:gd name="connsiteY2080" fmla="*/ 702492 h 2232492"/>
              <a:gd name="connsiteX2081" fmla="*/ 945926 w 4751431"/>
              <a:gd name="connsiteY2081" fmla="*/ 721161 h 2232492"/>
              <a:gd name="connsiteX2082" fmla="*/ 958023 w 4751431"/>
              <a:gd name="connsiteY2082" fmla="*/ 718208 h 2232492"/>
              <a:gd name="connsiteX2083" fmla="*/ 939449 w 4751431"/>
              <a:gd name="connsiteY2083" fmla="*/ 699158 h 2232492"/>
              <a:gd name="connsiteX2084" fmla="*/ 927948 w 4751431"/>
              <a:gd name="connsiteY2084" fmla="*/ 696682 h 2232492"/>
              <a:gd name="connsiteX2085" fmla="*/ 2643304 w 4751431"/>
              <a:gd name="connsiteY2085" fmla="*/ 695395 h 2232492"/>
              <a:gd name="connsiteX2086" fmla="*/ 2647661 w 4751431"/>
              <a:gd name="connsiteY2086" fmla="*/ 702587 h 2232492"/>
              <a:gd name="connsiteX2087" fmla="*/ 2683190 w 4751431"/>
              <a:gd name="connsiteY2087" fmla="*/ 720494 h 2232492"/>
              <a:gd name="connsiteX2088" fmla="*/ 2690048 w 4751431"/>
              <a:gd name="connsiteY2088" fmla="*/ 714207 h 2232492"/>
              <a:gd name="connsiteX2089" fmla="*/ 2689952 w 4751431"/>
              <a:gd name="connsiteY2089" fmla="*/ 714112 h 2232492"/>
              <a:gd name="connsiteX2090" fmla="*/ 2655091 w 4751431"/>
              <a:gd name="connsiteY2090" fmla="*/ 696491 h 2232492"/>
              <a:gd name="connsiteX2091" fmla="*/ 2643304 w 4751431"/>
              <a:gd name="connsiteY2091" fmla="*/ 695395 h 2232492"/>
              <a:gd name="connsiteX2092" fmla="*/ 2403787 w 4751431"/>
              <a:gd name="connsiteY2092" fmla="*/ 694217 h 2232492"/>
              <a:gd name="connsiteX2093" fmla="*/ 2405060 w 4751431"/>
              <a:gd name="connsiteY2093" fmla="*/ 701539 h 2232492"/>
              <a:gd name="connsiteX2094" fmla="*/ 2438874 w 4751431"/>
              <a:gd name="connsiteY2094" fmla="*/ 720113 h 2232492"/>
              <a:gd name="connsiteX2095" fmla="*/ 2438874 w 4751431"/>
              <a:gd name="connsiteY2095" fmla="*/ 720208 h 2232492"/>
              <a:gd name="connsiteX2096" fmla="*/ 2448208 w 4751431"/>
              <a:gd name="connsiteY2096" fmla="*/ 712397 h 2232492"/>
              <a:gd name="connsiteX2097" fmla="*/ 2418586 w 4751431"/>
              <a:gd name="connsiteY2097" fmla="*/ 696110 h 2232492"/>
              <a:gd name="connsiteX2098" fmla="*/ 2403787 w 4751431"/>
              <a:gd name="connsiteY2098" fmla="*/ 694217 h 2232492"/>
              <a:gd name="connsiteX2099" fmla="*/ 4211060 w 4751431"/>
              <a:gd name="connsiteY2099" fmla="*/ 693657 h 2232492"/>
              <a:gd name="connsiteX2100" fmla="*/ 4184711 w 4751431"/>
              <a:gd name="connsiteY2100" fmla="*/ 702301 h 2232492"/>
              <a:gd name="connsiteX2101" fmla="*/ 4203476 w 4751431"/>
              <a:gd name="connsiteY2101" fmla="*/ 729162 h 2232492"/>
              <a:gd name="connsiteX2102" fmla="*/ 4266436 w 4751431"/>
              <a:gd name="connsiteY2102" fmla="*/ 725637 h 2232492"/>
              <a:gd name="connsiteX2103" fmla="*/ 4247481 w 4751431"/>
              <a:gd name="connsiteY2103" fmla="*/ 698872 h 2232492"/>
              <a:gd name="connsiteX2104" fmla="*/ 4211060 w 4751431"/>
              <a:gd name="connsiteY2104" fmla="*/ 693657 h 2232492"/>
              <a:gd name="connsiteX2105" fmla="*/ 4053755 w 4751431"/>
              <a:gd name="connsiteY2105" fmla="*/ 690050 h 2232492"/>
              <a:gd name="connsiteX2106" fmla="*/ 4026501 w 4751431"/>
              <a:gd name="connsiteY2106" fmla="*/ 696777 h 2232492"/>
              <a:gd name="connsiteX2107" fmla="*/ 4041836 w 4751431"/>
              <a:gd name="connsiteY2107" fmla="*/ 724875 h 2232492"/>
              <a:gd name="connsiteX2108" fmla="*/ 4103749 w 4751431"/>
              <a:gd name="connsiteY2108" fmla="*/ 725637 h 2232492"/>
              <a:gd name="connsiteX2109" fmla="*/ 4103844 w 4751431"/>
              <a:gd name="connsiteY2109" fmla="*/ 725637 h 2232492"/>
              <a:gd name="connsiteX2110" fmla="*/ 4087651 w 4751431"/>
              <a:gd name="connsiteY2110" fmla="*/ 695824 h 2232492"/>
              <a:gd name="connsiteX2111" fmla="*/ 4053755 w 4751431"/>
              <a:gd name="connsiteY2111" fmla="*/ 690050 h 2232492"/>
              <a:gd name="connsiteX2112" fmla="*/ 4371972 w 4751431"/>
              <a:gd name="connsiteY2112" fmla="*/ 687954 h 2232492"/>
              <a:gd name="connsiteX2113" fmla="*/ 4345778 w 4751431"/>
              <a:gd name="connsiteY2113" fmla="*/ 696491 h 2232492"/>
              <a:gd name="connsiteX2114" fmla="*/ 4369019 w 4751431"/>
              <a:gd name="connsiteY2114" fmla="*/ 724304 h 2232492"/>
              <a:gd name="connsiteX2115" fmla="*/ 4428741 w 4751431"/>
              <a:gd name="connsiteY2115" fmla="*/ 716493 h 2232492"/>
              <a:gd name="connsiteX2116" fmla="*/ 4407024 w 4751431"/>
              <a:gd name="connsiteY2116" fmla="*/ 691633 h 2232492"/>
              <a:gd name="connsiteX2117" fmla="*/ 4371972 w 4751431"/>
              <a:gd name="connsiteY2117" fmla="*/ 687954 h 2232492"/>
              <a:gd name="connsiteX2118" fmla="*/ 3907939 w 4751431"/>
              <a:gd name="connsiteY2118" fmla="*/ 686097 h 2232492"/>
              <a:gd name="connsiteX2119" fmla="*/ 3877244 w 4751431"/>
              <a:gd name="connsiteY2119" fmla="*/ 692109 h 2232492"/>
              <a:gd name="connsiteX2120" fmla="*/ 3890103 w 4751431"/>
              <a:gd name="connsiteY2120" fmla="*/ 723446 h 2232492"/>
              <a:gd name="connsiteX2121" fmla="*/ 3953158 w 4751431"/>
              <a:gd name="connsiteY2121" fmla="*/ 723732 h 2232492"/>
              <a:gd name="connsiteX2122" fmla="*/ 3944491 w 4751431"/>
              <a:gd name="connsiteY2122" fmla="*/ 695443 h 2232492"/>
              <a:gd name="connsiteX2123" fmla="*/ 3907939 w 4751431"/>
              <a:gd name="connsiteY2123" fmla="*/ 686097 h 2232492"/>
              <a:gd name="connsiteX2124" fmla="*/ 2689858 w 4751431"/>
              <a:gd name="connsiteY2124" fmla="*/ 684359 h 2232492"/>
              <a:gd name="connsiteX2125" fmla="*/ 2694143 w 4751431"/>
              <a:gd name="connsiteY2125" fmla="*/ 691062 h 2232492"/>
              <a:gd name="connsiteX2126" fmla="*/ 2733196 w 4751431"/>
              <a:gd name="connsiteY2126" fmla="*/ 710302 h 2232492"/>
              <a:gd name="connsiteX2127" fmla="*/ 2736149 w 4751431"/>
              <a:gd name="connsiteY2127" fmla="*/ 702682 h 2232492"/>
              <a:gd name="connsiteX2128" fmla="*/ 2736053 w 4751431"/>
              <a:gd name="connsiteY2128" fmla="*/ 702682 h 2232492"/>
              <a:gd name="connsiteX2129" fmla="*/ 2698716 w 4751431"/>
              <a:gd name="connsiteY2129" fmla="*/ 684585 h 2232492"/>
              <a:gd name="connsiteX2130" fmla="*/ 2689858 w 4751431"/>
              <a:gd name="connsiteY2130" fmla="*/ 684359 h 2232492"/>
              <a:gd name="connsiteX2131" fmla="*/ 1551048 w 4751431"/>
              <a:gd name="connsiteY2131" fmla="*/ 679727 h 2232492"/>
              <a:gd name="connsiteX2132" fmla="*/ 1550954 w 4751431"/>
              <a:gd name="connsiteY2132" fmla="*/ 679727 h 2232492"/>
              <a:gd name="connsiteX2133" fmla="*/ 1539333 w 4751431"/>
              <a:gd name="connsiteY2133" fmla="*/ 688966 h 2232492"/>
              <a:gd name="connsiteX2134" fmla="*/ 1571338 w 4751431"/>
              <a:gd name="connsiteY2134" fmla="*/ 708588 h 2232492"/>
              <a:gd name="connsiteX2135" fmla="*/ 1579244 w 4751431"/>
              <a:gd name="connsiteY2135" fmla="*/ 697729 h 2232492"/>
              <a:gd name="connsiteX2136" fmla="*/ 1551048 w 4751431"/>
              <a:gd name="connsiteY2136" fmla="*/ 679727 h 2232492"/>
              <a:gd name="connsiteX2137" fmla="*/ 4507489 w 4751431"/>
              <a:gd name="connsiteY2137" fmla="*/ 679239 h 2232492"/>
              <a:gd name="connsiteX2138" fmla="*/ 4483224 w 4751431"/>
              <a:gd name="connsiteY2138" fmla="*/ 688490 h 2232492"/>
              <a:gd name="connsiteX2139" fmla="*/ 4507704 w 4751431"/>
              <a:gd name="connsiteY2139" fmla="*/ 715732 h 2232492"/>
              <a:gd name="connsiteX2140" fmla="*/ 4566854 w 4751431"/>
              <a:gd name="connsiteY2140" fmla="*/ 706969 h 2232492"/>
              <a:gd name="connsiteX2141" fmla="*/ 4541898 w 4751431"/>
              <a:gd name="connsiteY2141" fmla="*/ 681061 h 2232492"/>
              <a:gd name="connsiteX2142" fmla="*/ 4507489 w 4751431"/>
              <a:gd name="connsiteY2142" fmla="*/ 679239 h 2232492"/>
              <a:gd name="connsiteX2143" fmla="*/ 1764695 w 4751431"/>
              <a:gd name="connsiteY2143" fmla="*/ 676965 h 2232492"/>
              <a:gd name="connsiteX2144" fmla="*/ 1756599 w 4751431"/>
              <a:gd name="connsiteY2144" fmla="*/ 687538 h 2232492"/>
              <a:gd name="connsiteX2145" fmla="*/ 1788793 w 4751431"/>
              <a:gd name="connsiteY2145" fmla="*/ 705540 h 2232492"/>
              <a:gd name="connsiteX2146" fmla="*/ 1788888 w 4751431"/>
              <a:gd name="connsiteY2146" fmla="*/ 705540 h 2232492"/>
              <a:gd name="connsiteX2147" fmla="*/ 1797176 w 4751431"/>
              <a:gd name="connsiteY2147" fmla="*/ 695825 h 2232492"/>
              <a:gd name="connsiteX2148" fmla="*/ 1764695 w 4751431"/>
              <a:gd name="connsiteY2148" fmla="*/ 676965 h 2232492"/>
              <a:gd name="connsiteX2149" fmla="*/ 3733631 w 4751431"/>
              <a:gd name="connsiteY2149" fmla="*/ 676787 h 2232492"/>
              <a:gd name="connsiteX2150" fmla="*/ 3705223 w 4751431"/>
              <a:gd name="connsiteY2150" fmla="*/ 684014 h 2232492"/>
              <a:gd name="connsiteX2151" fmla="*/ 3724082 w 4751431"/>
              <a:gd name="connsiteY2151" fmla="*/ 715446 h 2232492"/>
              <a:gd name="connsiteX2152" fmla="*/ 3785899 w 4751431"/>
              <a:gd name="connsiteY2152" fmla="*/ 715541 h 2232492"/>
              <a:gd name="connsiteX2153" fmla="*/ 3769898 w 4751431"/>
              <a:gd name="connsiteY2153" fmla="*/ 684490 h 2232492"/>
              <a:gd name="connsiteX2154" fmla="*/ 3733631 w 4751431"/>
              <a:gd name="connsiteY2154" fmla="*/ 676787 h 2232492"/>
              <a:gd name="connsiteX2155" fmla="*/ 2192272 w 4751431"/>
              <a:gd name="connsiteY2155" fmla="*/ 676584 h 2232492"/>
              <a:gd name="connsiteX2156" fmla="*/ 2188462 w 4751431"/>
              <a:gd name="connsiteY2156" fmla="*/ 688776 h 2232492"/>
              <a:gd name="connsiteX2157" fmla="*/ 2221514 w 4751431"/>
              <a:gd name="connsiteY2157" fmla="*/ 703635 h 2232492"/>
              <a:gd name="connsiteX2158" fmla="*/ 2221609 w 4751431"/>
              <a:gd name="connsiteY2158" fmla="*/ 703635 h 2232492"/>
              <a:gd name="connsiteX2159" fmla="*/ 2223704 w 4751431"/>
              <a:gd name="connsiteY2159" fmla="*/ 690967 h 2232492"/>
              <a:gd name="connsiteX2160" fmla="*/ 2192272 w 4751431"/>
              <a:gd name="connsiteY2160" fmla="*/ 676584 h 2232492"/>
              <a:gd name="connsiteX2161" fmla="*/ 1003303 w 4751431"/>
              <a:gd name="connsiteY2161" fmla="*/ 676143 h 2232492"/>
              <a:gd name="connsiteX2162" fmla="*/ 1000219 w 4751431"/>
              <a:gd name="connsiteY2162" fmla="*/ 682013 h 2232492"/>
              <a:gd name="connsiteX2163" fmla="*/ 1021459 w 4751431"/>
              <a:gd name="connsiteY2163" fmla="*/ 700872 h 2232492"/>
              <a:gd name="connsiteX2164" fmla="*/ 1037368 w 4751431"/>
              <a:gd name="connsiteY2164" fmla="*/ 698110 h 2232492"/>
              <a:gd name="connsiteX2165" fmla="*/ 1013743 w 4751431"/>
              <a:gd name="connsiteY2165" fmla="*/ 677155 h 2232492"/>
              <a:gd name="connsiteX2166" fmla="*/ 1013743 w 4751431"/>
              <a:gd name="connsiteY2166" fmla="*/ 677060 h 2232492"/>
              <a:gd name="connsiteX2167" fmla="*/ 1003303 w 4751431"/>
              <a:gd name="connsiteY2167" fmla="*/ 676143 h 2232492"/>
              <a:gd name="connsiteX2168" fmla="*/ 2737590 w 4751431"/>
              <a:gd name="connsiteY2168" fmla="*/ 675846 h 2232492"/>
              <a:gd name="connsiteX2169" fmla="*/ 2741673 w 4751431"/>
              <a:gd name="connsiteY2169" fmla="*/ 682965 h 2232492"/>
              <a:gd name="connsiteX2170" fmla="*/ 2779678 w 4751431"/>
              <a:gd name="connsiteY2170" fmla="*/ 702682 h 2232492"/>
              <a:gd name="connsiteX2171" fmla="*/ 2787869 w 4751431"/>
              <a:gd name="connsiteY2171" fmla="*/ 697158 h 2232492"/>
              <a:gd name="connsiteX2172" fmla="*/ 2750722 w 4751431"/>
              <a:gd name="connsiteY2172" fmla="*/ 677441 h 2232492"/>
              <a:gd name="connsiteX2173" fmla="*/ 2737590 w 4751431"/>
              <a:gd name="connsiteY2173" fmla="*/ 675846 h 2232492"/>
              <a:gd name="connsiteX2174" fmla="*/ 1986640 w 4751431"/>
              <a:gd name="connsiteY2174" fmla="*/ 675544 h 2232492"/>
              <a:gd name="connsiteX2175" fmla="*/ 1975685 w 4751431"/>
              <a:gd name="connsiteY2175" fmla="*/ 676572 h 2232492"/>
              <a:gd name="connsiteX2176" fmla="*/ 1977864 w 4751431"/>
              <a:gd name="connsiteY2176" fmla="*/ 685252 h 2232492"/>
              <a:gd name="connsiteX2177" fmla="*/ 2007487 w 4751431"/>
              <a:gd name="connsiteY2177" fmla="*/ 702111 h 2232492"/>
              <a:gd name="connsiteX2178" fmla="*/ 2020059 w 4751431"/>
              <a:gd name="connsiteY2178" fmla="*/ 694586 h 2232492"/>
              <a:gd name="connsiteX2179" fmla="*/ 1986722 w 4751431"/>
              <a:gd name="connsiteY2179" fmla="*/ 675536 h 2232492"/>
              <a:gd name="connsiteX2180" fmla="*/ 1986627 w 4751431"/>
              <a:gd name="connsiteY2180" fmla="*/ 675536 h 2232492"/>
              <a:gd name="connsiteX2181" fmla="*/ 1986640 w 4751431"/>
              <a:gd name="connsiteY2181" fmla="*/ 675544 h 2232492"/>
              <a:gd name="connsiteX2182" fmla="*/ 1317027 w 4751431"/>
              <a:gd name="connsiteY2182" fmla="*/ 672301 h 2232492"/>
              <a:gd name="connsiteX2183" fmla="*/ 1305235 w 4751431"/>
              <a:gd name="connsiteY2183" fmla="*/ 672738 h 2232492"/>
              <a:gd name="connsiteX2184" fmla="*/ 1304924 w 4751431"/>
              <a:gd name="connsiteY2184" fmla="*/ 680965 h 2232492"/>
              <a:gd name="connsiteX2185" fmla="*/ 1331596 w 4751431"/>
              <a:gd name="connsiteY2185" fmla="*/ 699825 h 2232492"/>
              <a:gd name="connsiteX2186" fmla="*/ 1344262 w 4751431"/>
              <a:gd name="connsiteY2186" fmla="*/ 691348 h 2232492"/>
              <a:gd name="connsiteX2187" fmla="*/ 1317117 w 4751431"/>
              <a:gd name="connsiteY2187" fmla="*/ 672298 h 2232492"/>
              <a:gd name="connsiteX2188" fmla="*/ 1317020 w 4751431"/>
              <a:gd name="connsiteY2188" fmla="*/ 672298 h 2232492"/>
              <a:gd name="connsiteX2189" fmla="*/ 1317027 w 4751431"/>
              <a:gd name="connsiteY2189" fmla="*/ 672301 h 2232492"/>
              <a:gd name="connsiteX2190" fmla="*/ 3558515 w 4751431"/>
              <a:gd name="connsiteY2190" fmla="*/ 670702 h 2232492"/>
              <a:gd name="connsiteX2191" fmla="*/ 3532154 w 4751431"/>
              <a:gd name="connsiteY2191" fmla="*/ 675822 h 2232492"/>
              <a:gd name="connsiteX2192" fmla="*/ 3553871 w 4751431"/>
              <a:gd name="connsiteY2192" fmla="*/ 706588 h 2232492"/>
              <a:gd name="connsiteX2193" fmla="*/ 3613688 w 4751431"/>
              <a:gd name="connsiteY2193" fmla="*/ 710398 h 2232492"/>
              <a:gd name="connsiteX2194" fmla="*/ 3613688 w 4751431"/>
              <a:gd name="connsiteY2194" fmla="*/ 710493 h 2232492"/>
              <a:gd name="connsiteX2195" fmla="*/ 3594733 w 4751431"/>
              <a:gd name="connsiteY2195" fmla="*/ 679727 h 2232492"/>
              <a:gd name="connsiteX2196" fmla="*/ 3558515 w 4751431"/>
              <a:gd name="connsiteY2196" fmla="*/ 670702 h 2232492"/>
              <a:gd name="connsiteX2197" fmla="*/ 3049593 w 4751431"/>
              <a:gd name="connsiteY2197" fmla="*/ 669488 h 2232492"/>
              <a:gd name="connsiteX2198" fmla="*/ 3034186 w 4751431"/>
              <a:gd name="connsiteY2198" fmla="*/ 670488 h 2232492"/>
              <a:gd name="connsiteX2199" fmla="*/ 3084097 w 4751431"/>
              <a:gd name="connsiteY2199" fmla="*/ 703730 h 2232492"/>
              <a:gd name="connsiteX2200" fmla="*/ 3084192 w 4751431"/>
              <a:gd name="connsiteY2200" fmla="*/ 703730 h 2232492"/>
              <a:gd name="connsiteX2201" fmla="*/ 3129722 w 4751431"/>
              <a:gd name="connsiteY2201" fmla="*/ 713446 h 2232492"/>
              <a:gd name="connsiteX2202" fmla="*/ 3082859 w 4751431"/>
              <a:gd name="connsiteY2202" fmla="*/ 681347 h 2232492"/>
              <a:gd name="connsiteX2203" fmla="*/ 3049593 w 4751431"/>
              <a:gd name="connsiteY2203" fmla="*/ 669488 h 2232492"/>
              <a:gd name="connsiteX2204" fmla="*/ 4657021 w 4751431"/>
              <a:gd name="connsiteY2204" fmla="*/ 668857 h 2232492"/>
              <a:gd name="connsiteX2205" fmla="*/ 4629910 w 4751431"/>
              <a:gd name="connsiteY2205" fmla="*/ 678203 h 2232492"/>
              <a:gd name="connsiteX2206" fmla="*/ 4647912 w 4751431"/>
              <a:gd name="connsiteY2206" fmla="*/ 704588 h 2232492"/>
              <a:gd name="connsiteX2207" fmla="*/ 4708777 w 4751431"/>
              <a:gd name="connsiteY2207" fmla="*/ 698777 h 2232492"/>
              <a:gd name="connsiteX2208" fmla="*/ 4690203 w 4751431"/>
              <a:gd name="connsiteY2208" fmla="*/ 670869 h 2232492"/>
              <a:gd name="connsiteX2209" fmla="*/ 4657021 w 4751431"/>
              <a:gd name="connsiteY2209" fmla="*/ 668857 h 2232492"/>
              <a:gd name="connsiteX2210" fmla="*/ 2781440 w 4751431"/>
              <a:gd name="connsiteY2210" fmla="*/ 667666 h 2232492"/>
              <a:gd name="connsiteX2211" fmla="*/ 2781869 w 4751431"/>
              <a:gd name="connsiteY2211" fmla="*/ 673154 h 2232492"/>
              <a:gd name="connsiteX2212" fmla="*/ 2817873 w 4751431"/>
              <a:gd name="connsiteY2212" fmla="*/ 693824 h 2232492"/>
              <a:gd name="connsiteX2213" fmla="*/ 2832351 w 4751431"/>
              <a:gd name="connsiteY2213" fmla="*/ 691728 h 2232492"/>
              <a:gd name="connsiteX2214" fmla="*/ 2832256 w 4751431"/>
              <a:gd name="connsiteY2214" fmla="*/ 691728 h 2232492"/>
              <a:gd name="connsiteX2215" fmla="*/ 2796156 w 4751431"/>
              <a:gd name="connsiteY2215" fmla="*/ 670678 h 2232492"/>
              <a:gd name="connsiteX2216" fmla="*/ 2781440 w 4751431"/>
              <a:gd name="connsiteY2216" fmla="*/ 667666 h 2232492"/>
              <a:gd name="connsiteX2217" fmla="*/ 2451351 w 4751431"/>
              <a:gd name="connsiteY2217" fmla="*/ 667345 h 2232492"/>
              <a:gd name="connsiteX2218" fmla="*/ 2447351 w 4751431"/>
              <a:gd name="connsiteY2218" fmla="*/ 676298 h 2232492"/>
              <a:gd name="connsiteX2219" fmla="*/ 2482117 w 4751431"/>
              <a:gd name="connsiteY2219" fmla="*/ 692872 h 2232492"/>
              <a:gd name="connsiteX2220" fmla="*/ 2487070 w 4751431"/>
              <a:gd name="connsiteY2220" fmla="*/ 684109 h 2232492"/>
              <a:gd name="connsiteX2221" fmla="*/ 2451351 w 4751431"/>
              <a:gd name="connsiteY2221" fmla="*/ 667345 h 2232492"/>
              <a:gd name="connsiteX2222" fmla="*/ 2898920 w 4751431"/>
              <a:gd name="connsiteY2222" fmla="*/ 662237 h 2232492"/>
              <a:gd name="connsiteX2223" fmla="*/ 2893788 w 4751431"/>
              <a:gd name="connsiteY2223" fmla="*/ 666582 h 2232492"/>
              <a:gd name="connsiteX2224" fmla="*/ 2925411 w 4751431"/>
              <a:gd name="connsiteY2224" fmla="*/ 687823 h 2232492"/>
              <a:gd name="connsiteX2225" fmla="*/ 2947604 w 4751431"/>
              <a:gd name="connsiteY2225" fmla="*/ 688680 h 2232492"/>
              <a:gd name="connsiteX2226" fmla="*/ 2917696 w 4751431"/>
              <a:gd name="connsiteY2226" fmla="*/ 667821 h 2232492"/>
              <a:gd name="connsiteX2227" fmla="*/ 2898920 w 4751431"/>
              <a:gd name="connsiteY2227" fmla="*/ 662237 h 2232492"/>
              <a:gd name="connsiteX2228" fmla="*/ 2956415 w 4751431"/>
              <a:gd name="connsiteY2228" fmla="*/ 661677 h 2232492"/>
              <a:gd name="connsiteX2229" fmla="*/ 2952843 w 4751431"/>
              <a:gd name="connsiteY2229" fmla="*/ 667439 h 2232492"/>
              <a:gd name="connsiteX2230" fmla="*/ 2988943 w 4751431"/>
              <a:gd name="connsiteY2230" fmla="*/ 690299 h 2232492"/>
              <a:gd name="connsiteX2231" fmla="*/ 3004850 w 4751431"/>
              <a:gd name="connsiteY2231" fmla="*/ 685823 h 2232492"/>
              <a:gd name="connsiteX2232" fmla="*/ 2973703 w 4751431"/>
              <a:gd name="connsiteY2232" fmla="*/ 665344 h 2232492"/>
              <a:gd name="connsiteX2233" fmla="*/ 2956415 w 4751431"/>
              <a:gd name="connsiteY2233" fmla="*/ 661677 h 2232492"/>
              <a:gd name="connsiteX2234" fmla="*/ 2832245 w 4751431"/>
              <a:gd name="connsiteY2234" fmla="*/ 661475 h 2232492"/>
              <a:gd name="connsiteX2235" fmla="*/ 2835018 w 4751431"/>
              <a:gd name="connsiteY2235" fmla="*/ 668393 h 2232492"/>
              <a:gd name="connsiteX2236" fmla="*/ 2871213 w 4751431"/>
              <a:gd name="connsiteY2236" fmla="*/ 688871 h 2232492"/>
              <a:gd name="connsiteX2237" fmla="*/ 2871213 w 4751431"/>
              <a:gd name="connsiteY2237" fmla="*/ 688967 h 2232492"/>
              <a:gd name="connsiteX2238" fmla="*/ 2884072 w 4751431"/>
              <a:gd name="connsiteY2238" fmla="*/ 685538 h 2232492"/>
              <a:gd name="connsiteX2239" fmla="*/ 2845401 w 4751431"/>
              <a:gd name="connsiteY2239" fmla="*/ 663344 h 2232492"/>
              <a:gd name="connsiteX2240" fmla="*/ 2832245 w 4751431"/>
              <a:gd name="connsiteY2240" fmla="*/ 661475 h 2232492"/>
              <a:gd name="connsiteX2241" fmla="*/ 3405733 w 4751431"/>
              <a:gd name="connsiteY2241" fmla="*/ 659880 h 2232492"/>
              <a:gd name="connsiteX2242" fmla="*/ 3379658 w 4751431"/>
              <a:gd name="connsiteY2242" fmla="*/ 665344 h 2232492"/>
              <a:gd name="connsiteX2243" fmla="*/ 3413567 w 4751431"/>
              <a:gd name="connsiteY2243" fmla="*/ 696396 h 2232492"/>
              <a:gd name="connsiteX2244" fmla="*/ 3466907 w 4751431"/>
              <a:gd name="connsiteY2244" fmla="*/ 700873 h 2232492"/>
              <a:gd name="connsiteX2245" fmla="*/ 3467002 w 4751431"/>
              <a:gd name="connsiteY2245" fmla="*/ 700968 h 2232492"/>
              <a:gd name="connsiteX2246" fmla="*/ 3442237 w 4751431"/>
              <a:gd name="connsiteY2246" fmla="*/ 669631 h 2232492"/>
              <a:gd name="connsiteX2247" fmla="*/ 3405733 w 4751431"/>
              <a:gd name="connsiteY2247" fmla="*/ 659880 h 2232492"/>
              <a:gd name="connsiteX2248" fmla="*/ 2230311 w 4751431"/>
              <a:gd name="connsiteY2248" fmla="*/ 649652 h 2232492"/>
              <a:gd name="connsiteX2249" fmla="*/ 2233610 w 4751431"/>
              <a:gd name="connsiteY2249" fmla="*/ 659344 h 2232492"/>
              <a:gd name="connsiteX2250" fmla="*/ 2266090 w 4751431"/>
              <a:gd name="connsiteY2250" fmla="*/ 675251 h 2232492"/>
              <a:gd name="connsiteX2251" fmla="*/ 2266090 w 4751431"/>
              <a:gd name="connsiteY2251" fmla="*/ 675155 h 2232492"/>
              <a:gd name="connsiteX2252" fmla="*/ 2276758 w 4751431"/>
              <a:gd name="connsiteY2252" fmla="*/ 668964 h 2232492"/>
              <a:gd name="connsiteX2253" fmla="*/ 2244087 w 4751431"/>
              <a:gd name="connsiteY2253" fmla="*/ 650390 h 2232492"/>
              <a:gd name="connsiteX2254" fmla="*/ 2230311 w 4751431"/>
              <a:gd name="connsiteY2254" fmla="*/ 649652 h 2232492"/>
              <a:gd name="connsiteX2255" fmla="*/ 1064097 w 4751431"/>
              <a:gd name="connsiteY2255" fmla="*/ 648699 h 2232492"/>
              <a:gd name="connsiteX2256" fmla="*/ 1061273 w 4751431"/>
              <a:gd name="connsiteY2256" fmla="*/ 656105 h 2232492"/>
              <a:gd name="connsiteX2257" fmla="*/ 1083848 w 4751431"/>
              <a:gd name="connsiteY2257" fmla="*/ 674678 h 2232492"/>
              <a:gd name="connsiteX2258" fmla="*/ 1100043 w 4751431"/>
              <a:gd name="connsiteY2258" fmla="*/ 668963 h 2232492"/>
              <a:gd name="connsiteX2259" fmla="*/ 1077849 w 4751431"/>
              <a:gd name="connsiteY2259" fmla="*/ 650961 h 2232492"/>
              <a:gd name="connsiteX2260" fmla="*/ 1077849 w 4751431"/>
              <a:gd name="connsiteY2260" fmla="*/ 650866 h 2232492"/>
              <a:gd name="connsiteX2261" fmla="*/ 1064097 w 4751431"/>
              <a:gd name="connsiteY2261" fmla="*/ 648699 h 2232492"/>
              <a:gd name="connsiteX2262" fmla="*/ 2479379 w 4751431"/>
              <a:gd name="connsiteY2262" fmla="*/ 647045 h 2232492"/>
              <a:gd name="connsiteX2263" fmla="*/ 2481260 w 4751431"/>
              <a:gd name="connsiteY2263" fmla="*/ 653724 h 2232492"/>
              <a:gd name="connsiteX2264" fmla="*/ 2515264 w 4751431"/>
              <a:gd name="connsiteY2264" fmla="*/ 671821 h 2232492"/>
              <a:gd name="connsiteX2265" fmla="*/ 2526694 w 4751431"/>
              <a:gd name="connsiteY2265" fmla="*/ 666868 h 2232492"/>
              <a:gd name="connsiteX2266" fmla="*/ 2526694 w 4751431"/>
              <a:gd name="connsiteY2266" fmla="*/ 666773 h 2232492"/>
              <a:gd name="connsiteX2267" fmla="*/ 2493071 w 4751431"/>
              <a:gd name="connsiteY2267" fmla="*/ 648866 h 2232492"/>
              <a:gd name="connsiteX2268" fmla="*/ 2479379 w 4751431"/>
              <a:gd name="connsiteY2268" fmla="*/ 647045 h 2232492"/>
              <a:gd name="connsiteX2269" fmla="*/ 1818321 w 4751431"/>
              <a:gd name="connsiteY2269" fmla="*/ 642199 h 2232492"/>
              <a:gd name="connsiteX2270" fmla="*/ 1809748 w 4751431"/>
              <a:gd name="connsiteY2270" fmla="*/ 653438 h 2232492"/>
              <a:gd name="connsiteX2271" fmla="*/ 1839945 w 4751431"/>
              <a:gd name="connsiteY2271" fmla="*/ 669345 h 2232492"/>
              <a:gd name="connsiteX2272" fmla="*/ 1847849 w 4751431"/>
              <a:gd name="connsiteY2272" fmla="*/ 657534 h 2232492"/>
              <a:gd name="connsiteX2273" fmla="*/ 1847849 w 4751431"/>
              <a:gd name="connsiteY2273" fmla="*/ 657438 h 2232492"/>
              <a:gd name="connsiteX2274" fmla="*/ 1818321 w 4751431"/>
              <a:gd name="connsiteY2274" fmla="*/ 642199 h 2232492"/>
              <a:gd name="connsiteX2275" fmla="*/ 1593626 w 4751431"/>
              <a:gd name="connsiteY2275" fmla="*/ 641913 h 2232492"/>
              <a:gd name="connsiteX2276" fmla="*/ 1586100 w 4751431"/>
              <a:gd name="connsiteY2276" fmla="*/ 653057 h 2232492"/>
              <a:gd name="connsiteX2277" fmla="*/ 1615056 w 4751431"/>
              <a:gd name="connsiteY2277" fmla="*/ 670011 h 2232492"/>
              <a:gd name="connsiteX2278" fmla="*/ 1615056 w 4751431"/>
              <a:gd name="connsiteY2278" fmla="*/ 669916 h 2232492"/>
              <a:gd name="connsiteX2279" fmla="*/ 1623820 w 4751431"/>
              <a:gd name="connsiteY2279" fmla="*/ 657438 h 2232492"/>
              <a:gd name="connsiteX2280" fmla="*/ 1593626 w 4751431"/>
              <a:gd name="connsiteY2280" fmla="*/ 641913 h 2232492"/>
              <a:gd name="connsiteX2281" fmla="*/ 2015178 w 4751431"/>
              <a:gd name="connsiteY2281" fmla="*/ 641877 h 2232492"/>
              <a:gd name="connsiteX2282" fmla="*/ 2016917 w 4751431"/>
              <a:gd name="connsiteY2282" fmla="*/ 650771 h 2232492"/>
              <a:gd name="connsiteX2283" fmla="*/ 2046349 w 4751431"/>
              <a:gd name="connsiteY2283" fmla="*/ 667535 h 2232492"/>
              <a:gd name="connsiteX2284" fmla="*/ 2058827 w 4751431"/>
              <a:gd name="connsiteY2284" fmla="*/ 659058 h 2232492"/>
              <a:gd name="connsiteX2285" fmla="*/ 2029585 w 4751431"/>
              <a:gd name="connsiteY2285" fmla="*/ 642484 h 2232492"/>
              <a:gd name="connsiteX2286" fmla="*/ 2015178 w 4751431"/>
              <a:gd name="connsiteY2286" fmla="*/ 641877 h 2232492"/>
              <a:gd name="connsiteX2287" fmla="*/ 1376457 w 4751431"/>
              <a:gd name="connsiteY2287" fmla="*/ 639913 h 2232492"/>
              <a:gd name="connsiteX2288" fmla="*/ 1367217 w 4751431"/>
              <a:gd name="connsiteY2288" fmla="*/ 650390 h 2232492"/>
              <a:gd name="connsiteX2289" fmla="*/ 1396936 w 4751431"/>
              <a:gd name="connsiteY2289" fmla="*/ 667916 h 2232492"/>
              <a:gd name="connsiteX2290" fmla="*/ 1405603 w 4751431"/>
              <a:gd name="connsiteY2290" fmla="*/ 656867 h 2232492"/>
              <a:gd name="connsiteX2291" fmla="*/ 1376457 w 4751431"/>
              <a:gd name="connsiteY2291" fmla="*/ 639913 h 2232492"/>
              <a:gd name="connsiteX2292" fmla="*/ 3239308 w 4751431"/>
              <a:gd name="connsiteY2292" fmla="*/ 637531 h 2232492"/>
              <a:gd name="connsiteX2293" fmla="*/ 3219257 w 4751431"/>
              <a:gd name="connsiteY2293" fmla="*/ 642579 h 2232492"/>
              <a:gd name="connsiteX2294" fmla="*/ 3256976 w 4751431"/>
              <a:gd name="connsiteY2294" fmla="*/ 673440 h 2232492"/>
              <a:gd name="connsiteX2295" fmla="*/ 3311174 w 4751431"/>
              <a:gd name="connsiteY2295" fmla="*/ 677726 h 2232492"/>
              <a:gd name="connsiteX2296" fmla="*/ 3276503 w 4751431"/>
              <a:gd name="connsiteY2296" fmla="*/ 647627 h 2232492"/>
              <a:gd name="connsiteX2297" fmla="*/ 3239308 w 4751431"/>
              <a:gd name="connsiteY2297" fmla="*/ 637531 h 2232492"/>
              <a:gd name="connsiteX2298" fmla="*/ 2525647 w 4751431"/>
              <a:gd name="connsiteY2298" fmla="*/ 633650 h 2232492"/>
              <a:gd name="connsiteX2299" fmla="*/ 2532123 w 4751431"/>
              <a:gd name="connsiteY2299" fmla="*/ 642199 h 2232492"/>
              <a:gd name="connsiteX2300" fmla="*/ 2566889 w 4751431"/>
              <a:gd name="connsiteY2300" fmla="*/ 658772 h 2232492"/>
              <a:gd name="connsiteX2301" fmla="*/ 2572128 w 4751431"/>
              <a:gd name="connsiteY2301" fmla="*/ 650486 h 2232492"/>
              <a:gd name="connsiteX2302" fmla="*/ 2572128 w 4751431"/>
              <a:gd name="connsiteY2302" fmla="*/ 650390 h 2232492"/>
              <a:gd name="connsiteX2303" fmla="*/ 2538029 w 4751431"/>
              <a:gd name="connsiteY2303" fmla="*/ 634103 h 2232492"/>
              <a:gd name="connsiteX2304" fmla="*/ 2525647 w 4751431"/>
              <a:gd name="connsiteY2304" fmla="*/ 633650 h 2232492"/>
              <a:gd name="connsiteX2305" fmla="*/ 477391 w 4751431"/>
              <a:gd name="connsiteY2305" fmla="*/ 628673 h 2232492"/>
              <a:gd name="connsiteX2306" fmla="*/ 492536 w 4751431"/>
              <a:gd name="connsiteY2306" fmla="*/ 644674 h 2232492"/>
              <a:gd name="connsiteX2307" fmla="*/ 503870 w 4751431"/>
              <a:gd name="connsiteY2307" fmla="*/ 646579 h 2232492"/>
              <a:gd name="connsiteX2308" fmla="*/ 489202 w 4751431"/>
              <a:gd name="connsiteY2308" fmla="*/ 629244 h 2232492"/>
              <a:gd name="connsiteX2309" fmla="*/ 489202 w 4751431"/>
              <a:gd name="connsiteY2309" fmla="*/ 629149 h 2232492"/>
              <a:gd name="connsiteX2310" fmla="*/ 477391 w 4751431"/>
              <a:gd name="connsiteY2310" fmla="*/ 628673 h 2232492"/>
              <a:gd name="connsiteX2311" fmla="*/ 4185569 w 4751431"/>
              <a:gd name="connsiteY2311" fmla="*/ 627268 h 2232492"/>
              <a:gd name="connsiteX2312" fmla="*/ 4157184 w 4751431"/>
              <a:gd name="connsiteY2312" fmla="*/ 633626 h 2232492"/>
              <a:gd name="connsiteX2313" fmla="*/ 4177663 w 4751431"/>
              <a:gd name="connsiteY2313" fmla="*/ 662201 h 2232492"/>
              <a:gd name="connsiteX2314" fmla="*/ 4177663 w 4751431"/>
              <a:gd name="connsiteY2314" fmla="*/ 662106 h 2232492"/>
              <a:gd name="connsiteX2315" fmla="*/ 4237956 w 4751431"/>
              <a:gd name="connsiteY2315" fmla="*/ 658581 h 2232492"/>
              <a:gd name="connsiteX2316" fmla="*/ 4221383 w 4751431"/>
              <a:gd name="connsiteY2316" fmla="*/ 633626 h 2232492"/>
              <a:gd name="connsiteX2317" fmla="*/ 4185569 w 4751431"/>
              <a:gd name="connsiteY2317" fmla="*/ 627268 h 2232492"/>
              <a:gd name="connsiteX2318" fmla="*/ 576844 w 4751431"/>
              <a:gd name="connsiteY2318" fmla="*/ 626173 h 2232492"/>
              <a:gd name="connsiteX2319" fmla="*/ 577594 w 4751431"/>
              <a:gd name="connsiteY2319" fmla="*/ 632673 h 2232492"/>
              <a:gd name="connsiteX2320" fmla="*/ 589119 w 4751431"/>
              <a:gd name="connsiteY2320" fmla="*/ 644389 h 2232492"/>
              <a:gd name="connsiteX2321" fmla="*/ 599596 w 4751431"/>
              <a:gd name="connsiteY2321" fmla="*/ 640865 h 2232492"/>
              <a:gd name="connsiteX2322" fmla="*/ 585880 w 4751431"/>
              <a:gd name="connsiteY2322" fmla="*/ 628673 h 2232492"/>
              <a:gd name="connsiteX2323" fmla="*/ 576844 w 4751431"/>
              <a:gd name="connsiteY2323" fmla="*/ 626173 h 2232492"/>
              <a:gd name="connsiteX2324" fmla="*/ 1440120 w 4751431"/>
              <a:gd name="connsiteY2324" fmla="*/ 625973 h 2232492"/>
              <a:gd name="connsiteX2325" fmla="*/ 1440084 w 4751431"/>
              <a:gd name="connsiteY2325" fmla="*/ 626006 h 2232492"/>
              <a:gd name="connsiteX2326" fmla="*/ 1440179 w 4751431"/>
              <a:gd name="connsiteY2326" fmla="*/ 626006 h 2232492"/>
              <a:gd name="connsiteX2327" fmla="*/ 2276199 w 4751431"/>
              <a:gd name="connsiteY2327" fmla="*/ 625792 h 2232492"/>
              <a:gd name="connsiteX2328" fmla="*/ 2279616 w 4751431"/>
              <a:gd name="connsiteY2328" fmla="*/ 633722 h 2232492"/>
              <a:gd name="connsiteX2329" fmla="*/ 2317430 w 4751431"/>
              <a:gd name="connsiteY2329" fmla="*/ 652105 h 2232492"/>
              <a:gd name="connsiteX2330" fmla="*/ 2323050 w 4751431"/>
              <a:gd name="connsiteY2330" fmla="*/ 643532 h 2232492"/>
              <a:gd name="connsiteX2331" fmla="*/ 2322955 w 4751431"/>
              <a:gd name="connsiteY2331" fmla="*/ 643532 h 2232492"/>
              <a:gd name="connsiteX2332" fmla="*/ 2289141 w 4751431"/>
              <a:gd name="connsiteY2332" fmla="*/ 626292 h 2232492"/>
              <a:gd name="connsiteX2333" fmla="*/ 2276199 w 4751431"/>
              <a:gd name="connsiteY2333" fmla="*/ 625792 h 2232492"/>
              <a:gd name="connsiteX2334" fmla="*/ 4318990 w 4751431"/>
              <a:gd name="connsiteY2334" fmla="*/ 624899 h 2232492"/>
              <a:gd name="connsiteX2335" fmla="*/ 4294915 w 4751431"/>
              <a:gd name="connsiteY2335" fmla="*/ 633341 h 2232492"/>
              <a:gd name="connsiteX2336" fmla="*/ 4320061 w 4751431"/>
              <a:gd name="connsiteY2336" fmla="*/ 659725 h 2232492"/>
              <a:gd name="connsiteX2337" fmla="*/ 4380354 w 4751431"/>
              <a:gd name="connsiteY2337" fmla="*/ 653819 h 2232492"/>
              <a:gd name="connsiteX2338" fmla="*/ 4356637 w 4751431"/>
              <a:gd name="connsiteY2338" fmla="*/ 628102 h 2232492"/>
              <a:gd name="connsiteX2339" fmla="*/ 4318990 w 4751431"/>
              <a:gd name="connsiteY2339" fmla="*/ 624899 h 2232492"/>
              <a:gd name="connsiteX2340" fmla="*/ 1130568 w 4751431"/>
              <a:gd name="connsiteY2340" fmla="*/ 623613 h 2232492"/>
              <a:gd name="connsiteX2341" fmla="*/ 1129759 w 4751431"/>
              <a:gd name="connsiteY2341" fmla="*/ 631340 h 2232492"/>
              <a:gd name="connsiteX2342" fmla="*/ 1156237 w 4751431"/>
              <a:gd name="connsiteY2342" fmla="*/ 650676 h 2232492"/>
              <a:gd name="connsiteX2343" fmla="*/ 1169288 w 4751431"/>
              <a:gd name="connsiteY2343" fmla="*/ 643056 h 2232492"/>
              <a:gd name="connsiteX2344" fmla="*/ 1143093 w 4751431"/>
              <a:gd name="connsiteY2344" fmla="*/ 624387 h 2232492"/>
              <a:gd name="connsiteX2345" fmla="*/ 1130568 w 4751431"/>
              <a:gd name="connsiteY2345" fmla="*/ 623613 h 2232492"/>
              <a:gd name="connsiteX2346" fmla="*/ 4027632 w 4751431"/>
              <a:gd name="connsiteY2346" fmla="*/ 622149 h 2232492"/>
              <a:gd name="connsiteX2347" fmla="*/ 3996307 w 4751431"/>
              <a:gd name="connsiteY2347" fmla="*/ 628673 h 2232492"/>
              <a:gd name="connsiteX2348" fmla="*/ 4013738 w 4751431"/>
              <a:gd name="connsiteY2348" fmla="*/ 654010 h 2232492"/>
              <a:gd name="connsiteX2349" fmla="*/ 4079651 w 4751431"/>
              <a:gd name="connsiteY2349" fmla="*/ 655057 h 2232492"/>
              <a:gd name="connsiteX2350" fmla="*/ 4064315 w 4751431"/>
              <a:gd name="connsiteY2350" fmla="*/ 629340 h 2232492"/>
              <a:gd name="connsiteX2351" fmla="*/ 4027632 w 4751431"/>
              <a:gd name="connsiteY2351" fmla="*/ 622149 h 2232492"/>
              <a:gd name="connsiteX2352" fmla="*/ 659318 w 4751431"/>
              <a:gd name="connsiteY2352" fmla="*/ 620744 h 2232492"/>
              <a:gd name="connsiteX2353" fmla="*/ 655509 w 4751431"/>
              <a:gd name="connsiteY2353" fmla="*/ 624387 h 2232492"/>
              <a:gd name="connsiteX2354" fmla="*/ 670843 w 4751431"/>
              <a:gd name="connsiteY2354" fmla="*/ 639722 h 2232492"/>
              <a:gd name="connsiteX2355" fmla="*/ 681988 w 4751431"/>
              <a:gd name="connsiteY2355" fmla="*/ 640770 h 2232492"/>
              <a:gd name="connsiteX2356" fmla="*/ 669319 w 4751431"/>
              <a:gd name="connsiteY2356" fmla="*/ 624959 h 2232492"/>
              <a:gd name="connsiteX2357" fmla="*/ 669414 w 4751431"/>
              <a:gd name="connsiteY2357" fmla="*/ 624959 h 2232492"/>
              <a:gd name="connsiteX2358" fmla="*/ 659318 w 4751431"/>
              <a:gd name="connsiteY2358" fmla="*/ 620744 h 2232492"/>
              <a:gd name="connsiteX2359" fmla="*/ 2847401 w 4751431"/>
              <a:gd name="connsiteY2359" fmla="*/ 618100 h 2232492"/>
              <a:gd name="connsiteX2360" fmla="*/ 2847385 w 4751431"/>
              <a:gd name="connsiteY2360" fmla="*/ 618184 h 2232492"/>
              <a:gd name="connsiteX2361" fmla="*/ 2847401 w 4751431"/>
              <a:gd name="connsiteY2361" fmla="*/ 618195 h 2232492"/>
              <a:gd name="connsiteX2362" fmla="*/ 2571129 w 4751431"/>
              <a:gd name="connsiteY2362" fmla="*/ 616909 h 2232492"/>
              <a:gd name="connsiteX2363" fmla="*/ 2572986 w 4751431"/>
              <a:gd name="connsiteY2363" fmla="*/ 623624 h 2232492"/>
              <a:gd name="connsiteX2364" fmla="*/ 2610228 w 4751431"/>
              <a:gd name="connsiteY2364" fmla="*/ 643055 h 2232492"/>
              <a:gd name="connsiteX2365" fmla="*/ 2621373 w 4751431"/>
              <a:gd name="connsiteY2365" fmla="*/ 638007 h 2232492"/>
              <a:gd name="connsiteX2366" fmla="*/ 2621277 w 4751431"/>
              <a:gd name="connsiteY2366" fmla="*/ 638102 h 2232492"/>
              <a:gd name="connsiteX2367" fmla="*/ 2584987 w 4751431"/>
              <a:gd name="connsiteY2367" fmla="*/ 618767 h 2232492"/>
              <a:gd name="connsiteX2368" fmla="*/ 2571129 w 4751431"/>
              <a:gd name="connsiteY2368" fmla="*/ 616909 h 2232492"/>
              <a:gd name="connsiteX2369" fmla="*/ 4470675 w 4751431"/>
              <a:gd name="connsiteY2369" fmla="*/ 616648 h 2232492"/>
              <a:gd name="connsiteX2370" fmla="*/ 4448267 w 4751431"/>
              <a:gd name="connsiteY2370" fmla="*/ 626292 h 2232492"/>
              <a:gd name="connsiteX2371" fmla="*/ 4473318 w 4751431"/>
              <a:gd name="connsiteY2371" fmla="*/ 651914 h 2232492"/>
              <a:gd name="connsiteX2372" fmla="*/ 4533707 w 4751431"/>
              <a:gd name="connsiteY2372" fmla="*/ 644770 h 2232492"/>
              <a:gd name="connsiteX2373" fmla="*/ 4533802 w 4751431"/>
              <a:gd name="connsiteY2373" fmla="*/ 644770 h 2232492"/>
              <a:gd name="connsiteX2374" fmla="*/ 4505512 w 4751431"/>
              <a:gd name="connsiteY2374" fmla="*/ 618005 h 2232492"/>
              <a:gd name="connsiteX2375" fmla="*/ 4470675 w 4751431"/>
              <a:gd name="connsiteY2375" fmla="*/ 616648 h 2232492"/>
              <a:gd name="connsiteX2376" fmla="*/ 3858896 w 4751431"/>
              <a:gd name="connsiteY2376" fmla="*/ 615683 h 2232492"/>
              <a:gd name="connsiteX2377" fmla="*/ 3829333 w 4751431"/>
              <a:gd name="connsiteY2377" fmla="*/ 621243 h 2232492"/>
              <a:gd name="connsiteX2378" fmla="*/ 3850574 w 4751431"/>
              <a:gd name="connsiteY2378" fmla="*/ 650009 h 2232492"/>
              <a:gd name="connsiteX2379" fmla="*/ 3909724 w 4751431"/>
              <a:gd name="connsiteY2379" fmla="*/ 651057 h 2232492"/>
              <a:gd name="connsiteX2380" fmla="*/ 3896675 w 4751431"/>
              <a:gd name="connsiteY2380" fmla="*/ 624482 h 2232492"/>
              <a:gd name="connsiteX2381" fmla="*/ 3858896 w 4751431"/>
              <a:gd name="connsiteY2381" fmla="*/ 615683 h 2232492"/>
              <a:gd name="connsiteX2382" fmla="*/ 739483 w 4751431"/>
              <a:gd name="connsiteY2382" fmla="*/ 614159 h 2232492"/>
              <a:gd name="connsiteX2383" fmla="*/ 738472 w 4751431"/>
              <a:gd name="connsiteY2383" fmla="*/ 621243 h 2232492"/>
              <a:gd name="connsiteX2384" fmla="*/ 761618 w 4751431"/>
              <a:gd name="connsiteY2384" fmla="*/ 639436 h 2232492"/>
              <a:gd name="connsiteX2385" fmla="*/ 772286 w 4751431"/>
              <a:gd name="connsiteY2385" fmla="*/ 633435 h 2232492"/>
              <a:gd name="connsiteX2386" fmla="*/ 749425 w 4751431"/>
              <a:gd name="connsiteY2386" fmla="*/ 615147 h 2232492"/>
              <a:gd name="connsiteX2387" fmla="*/ 739483 w 4751431"/>
              <a:gd name="connsiteY2387" fmla="*/ 614159 h 2232492"/>
              <a:gd name="connsiteX2388" fmla="*/ 2074733 w 4751431"/>
              <a:gd name="connsiteY2388" fmla="*/ 612956 h 2232492"/>
              <a:gd name="connsiteX2389" fmla="*/ 2066065 w 4751431"/>
              <a:gd name="connsiteY2389" fmla="*/ 622291 h 2232492"/>
              <a:gd name="connsiteX2390" fmla="*/ 2101498 w 4751431"/>
              <a:gd name="connsiteY2390" fmla="*/ 639341 h 2232492"/>
              <a:gd name="connsiteX2391" fmla="*/ 2101498 w 4751431"/>
              <a:gd name="connsiteY2391" fmla="*/ 639245 h 2232492"/>
              <a:gd name="connsiteX2392" fmla="*/ 2108452 w 4751431"/>
              <a:gd name="connsiteY2392" fmla="*/ 630482 h 2232492"/>
              <a:gd name="connsiteX2393" fmla="*/ 2074733 w 4751431"/>
              <a:gd name="connsiteY2393" fmla="*/ 612956 h 2232492"/>
              <a:gd name="connsiteX2394" fmla="*/ 3072667 w 4751431"/>
              <a:gd name="connsiteY2394" fmla="*/ 612540 h 2232492"/>
              <a:gd name="connsiteX2395" fmla="*/ 3058380 w 4751431"/>
              <a:gd name="connsiteY2395" fmla="*/ 618005 h 2232492"/>
              <a:gd name="connsiteX2396" fmla="*/ 3107719 w 4751431"/>
              <a:gd name="connsiteY2396" fmla="*/ 651723 h 2232492"/>
              <a:gd name="connsiteX2397" fmla="*/ 3151820 w 4751431"/>
              <a:gd name="connsiteY2397" fmla="*/ 656581 h 2232492"/>
              <a:gd name="connsiteX2398" fmla="*/ 3151820 w 4751431"/>
              <a:gd name="connsiteY2398" fmla="*/ 656486 h 2232492"/>
              <a:gd name="connsiteX2399" fmla="*/ 3109814 w 4751431"/>
              <a:gd name="connsiteY2399" fmla="*/ 623434 h 2232492"/>
              <a:gd name="connsiteX2400" fmla="*/ 3072667 w 4751431"/>
              <a:gd name="connsiteY2400" fmla="*/ 612540 h 2232492"/>
              <a:gd name="connsiteX2401" fmla="*/ 1857339 w 4751431"/>
              <a:gd name="connsiteY2401" fmla="*/ 609825 h 2232492"/>
              <a:gd name="connsiteX2402" fmla="*/ 1859184 w 4751431"/>
              <a:gd name="connsiteY2402" fmla="*/ 618576 h 2232492"/>
              <a:gd name="connsiteX2403" fmla="*/ 1894999 w 4751431"/>
              <a:gd name="connsiteY2403" fmla="*/ 637055 h 2232492"/>
              <a:gd name="connsiteX2404" fmla="*/ 1894902 w 4751431"/>
              <a:gd name="connsiteY2404" fmla="*/ 637150 h 2232492"/>
              <a:gd name="connsiteX2405" fmla="*/ 1900141 w 4751431"/>
              <a:gd name="connsiteY2405" fmla="*/ 625625 h 2232492"/>
              <a:gd name="connsiteX2406" fmla="*/ 1871282 w 4751431"/>
              <a:gd name="connsiteY2406" fmla="*/ 610004 h 2232492"/>
              <a:gd name="connsiteX2407" fmla="*/ 1857339 w 4751431"/>
              <a:gd name="connsiteY2407" fmla="*/ 609825 h 2232492"/>
              <a:gd name="connsiteX2408" fmla="*/ 4620051 w 4751431"/>
              <a:gd name="connsiteY2408" fmla="*/ 607599 h 2232492"/>
              <a:gd name="connsiteX2409" fmla="*/ 4595143 w 4751431"/>
              <a:gd name="connsiteY2409" fmla="*/ 615719 h 2232492"/>
              <a:gd name="connsiteX2410" fmla="*/ 4615812 w 4751431"/>
              <a:gd name="connsiteY2410" fmla="*/ 643151 h 2232492"/>
              <a:gd name="connsiteX2411" fmla="*/ 4675248 w 4751431"/>
              <a:gd name="connsiteY2411" fmla="*/ 636769 h 2232492"/>
              <a:gd name="connsiteX2412" fmla="*/ 4675248 w 4751431"/>
              <a:gd name="connsiteY2412" fmla="*/ 636865 h 2232492"/>
              <a:gd name="connsiteX2413" fmla="*/ 4654389 w 4751431"/>
              <a:gd name="connsiteY2413" fmla="*/ 609337 h 2232492"/>
              <a:gd name="connsiteX2414" fmla="*/ 4620051 w 4751431"/>
              <a:gd name="connsiteY2414" fmla="*/ 607599 h 2232492"/>
              <a:gd name="connsiteX2415" fmla="*/ 2615122 w 4751431"/>
              <a:gd name="connsiteY2415" fmla="*/ 607064 h 2232492"/>
              <a:gd name="connsiteX2416" fmla="*/ 2617658 w 4751431"/>
              <a:gd name="connsiteY2416" fmla="*/ 614005 h 2232492"/>
              <a:gd name="connsiteX2417" fmla="*/ 2654995 w 4751431"/>
              <a:gd name="connsiteY2417" fmla="*/ 633626 h 2232492"/>
              <a:gd name="connsiteX2418" fmla="*/ 2665568 w 4751431"/>
              <a:gd name="connsiteY2418" fmla="*/ 628197 h 2232492"/>
              <a:gd name="connsiteX2419" fmla="*/ 2665473 w 4751431"/>
              <a:gd name="connsiteY2419" fmla="*/ 628197 h 2232492"/>
              <a:gd name="connsiteX2420" fmla="*/ 2629087 w 4751431"/>
              <a:gd name="connsiteY2420" fmla="*/ 608480 h 2232492"/>
              <a:gd name="connsiteX2421" fmla="*/ 2615122 w 4751431"/>
              <a:gd name="connsiteY2421" fmla="*/ 607064 h 2232492"/>
              <a:gd name="connsiteX2422" fmla="*/ 364901 w 4751431"/>
              <a:gd name="connsiteY2422" fmla="*/ 605337 h 2232492"/>
              <a:gd name="connsiteX2423" fmla="*/ 390427 w 4751431"/>
              <a:gd name="connsiteY2423" fmla="*/ 631150 h 2232492"/>
              <a:gd name="connsiteX2424" fmla="*/ 398238 w 4751431"/>
              <a:gd name="connsiteY2424" fmla="*/ 629245 h 2232492"/>
              <a:gd name="connsiteX2425" fmla="*/ 385474 w 4751431"/>
              <a:gd name="connsiteY2425" fmla="*/ 614862 h 2232492"/>
              <a:gd name="connsiteX2426" fmla="*/ 385569 w 4751431"/>
              <a:gd name="connsiteY2426" fmla="*/ 614767 h 2232492"/>
              <a:gd name="connsiteX2427" fmla="*/ 364901 w 4751431"/>
              <a:gd name="connsiteY2427" fmla="*/ 605337 h 2232492"/>
              <a:gd name="connsiteX2428" fmla="*/ 3705509 w 4751431"/>
              <a:gd name="connsiteY2428" fmla="*/ 605229 h 2232492"/>
              <a:gd name="connsiteX2429" fmla="*/ 3677791 w 4751431"/>
              <a:gd name="connsiteY2429" fmla="*/ 609242 h 2232492"/>
              <a:gd name="connsiteX2430" fmla="*/ 3693983 w 4751431"/>
              <a:gd name="connsiteY2430" fmla="*/ 640769 h 2232492"/>
              <a:gd name="connsiteX2431" fmla="*/ 3758658 w 4751431"/>
              <a:gd name="connsiteY2431" fmla="*/ 641150 h 2232492"/>
              <a:gd name="connsiteX2432" fmla="*/ 3740656 w 4751431"/>
              <a:gd name="connsiteY2432" fmla="*/ 613718 h 2232492"/>
              <a:gd name="connsiteX2433" fmla="*/ 3705509 w 4751431"/>
              <a:gd name="connsiteY2433" fmla="*/ 605229 h 2232492"/>
              <a:gd name="connsiteX2434" fmla="*/ 821648 w 4751431"/>
              <a:gd name="connsiteY2434" fmla="*/ 603885 h 2232492"/>
              <a:gd name="connsiteX2435" fmla="*/ 817435 w 4751431"/>
              <a:gd name="connsiteY2435" fmla="*/ 608671 h 2232492"/>
              <a:gd name="connsiteX2436" fmla="*/ 838199 w 4751431"/>
              <a:gd name="connsiteY2436" fmla="*/ 627911 h 2232492"/>
              <a:gd name="connsiteX2437" fmla="*/ 855725 w 4751431"/>
              <a:gd name="connsiteY2437" fmla="*/ 627530 h 2232492"/>
              <a:gd name="connsiteX2438" fmla="*/ 832866 w 4751431"/>
              <a:gd name="connsiteY2438" fmla="*/ 606194 h 2232492"/>
              <a:gd name="connsiteX2439" fmla="*/ 832866 w 4751431"/>
              <a:gd name="connsiteY2439" fmla="*/ 606099 h 2232492"/>
              <a:gd name="connsiteX2440" fmla="*/ 821648 w 4751431"/>
              <a:gd name="connsiteY2440" fmla="*/ 603885 h 2232492"/>
              <a:gd name="connsiteX2441" fmla="*/ 2323717 w 4751431"/>
              <a:gd name="connsiteY2441" fmla="*/ 603242 h 2232492"/>
              <a:gd name="connsiteX2442" fmla="*/ 2318383 w 4751431"/>
              <a:gd name="connsiteY2442" fmla="*/ 612005 h 2232492"/>
              <a:gd name="connsiteX2443" fmla="*/ 2352673 w 4751431"/>
              <a:gd name="connsiteY2443" fmla="*/ 628483 h 2232492"/>
              <a:gd name="connsiteX2444" fmla="*/ 2358388 w 4751431"/>
              <a:gd name="connsiteY2444" fmla="*/ 618767 h 2232492"/>
              <a:gd name="connsiteX2445" fmla="*/ 2323717 w 4751431"/>
              <a:gd name="connsiteY2445" fmla="*/ 603242 h 2232492"/>
              <a:gd name="connsiteX2446" fmla="*/ 2674939 w 4751431"/>
              <a:gd name="connsiteY2446" fmla="*/ 602527 h 2232492"/>
              <a:gd name="connsiteX2447" fmla="*/ 2673189 w 4751431"/>
              <a:gd name="connsiteY2447" fmla="*/ 607432 h 2232492"/>
              <a:gd name="connsiteX2448" fmla="*/ 2710050 w 4751431"/>
              <a:gd name="connsiteY2448" fmla="*/ 629244 h 2232492"/>
              <a:gd name="connsiteX2449" fmla="*/ 2710050 w 4751431"/>
              <a:gd name="connsiteY2449" fmla="*/ 629149 h 2232492"/>
              <a:gd name="connsiteX2450" fmla="*/ 2726243 w 4751431"/>
              <a:gd name="connsiteY2450" fmla="*/ 627053 h 2232492"/>
              <a:gd name="connsiteX2451" fmla="*/ 2688619 w 4751431"/>
              <a:gd name="connsiteY2451" fmla="*/ 604479 h 2232492"/>
              <a:gd name="connsiteX2452" fmla="*/ 2674939 w 4751431"/>
              <a:gd name="connsiteY2452" fmla="*/ 602527 h 2232492"/>
              <a:gd name="connsiteX2453" fmla="*/ 2969285 w 4751431"/>
              <a:gd name="connsiteY2453" fmla="*/ 602289 h 2232492"/>
              <a:gd name="connsiteX2454" fmla="*/ 2958938 w 4751431"/>
              <a:gd name="connsiteY2454" fmla="*/ 606766 h 2232492"/>
              <a:gd name="connsiteX2455" fmla="*/ 2982465 w 4751431"/>
              <a:gd name="connsiteY2455" fmla="*/ 628959 h 2232492"/>
              <a:gd name="connsiteX2456" fmla="*/ 3014564 w 4751431"/>
              <a:gd name="connsiteY2456" fmla="*/ 629340 h 2232492"/>
              <a:gd name="connsiteX2457" fmla="*/ 2990276 w 4751431"/>
              <a:gd name="connsiteY2457" fmla="*/ 606956 h 2232492"/>
              <a:gd name="connsiteX2458" fmla="*/ 2969285 w 4751431"/>
              <a:gd name="connsiteY2458" fmla="*/ 602289 h 2232492"/>
              <a:gd name="connsiteX2459" fmla="*/ 1633739 w 4751431"/>
              <a:gd name="connsiteY2459" fmla="*/ 601658 h 2232492"/>
              <a:gd name="connsiteX2460" fmla="*/ 1633346 w 4751431"/>
              <a:gd name="connsiteY2460" fmla="*/ 610290 h 2232492"/>
              <a:gd name="connsiteX2461" fmla="*/ 1660778 w 4751431"/>
              <a:gd name="connsiteY2461" fmla="*/ 627816 h 2232492"/>
              <a:gd name="connsiteX2462" fmla="*/ 1660682 w 4751431"/>
              <a:gd name="connsiteY2462" fmla="*/ 627816 h 2232492"/>
              <a:gd name="connsiteX2463" fmla="*/ 1675921 w 4751431"/>
              <a:gd name="connsiteY2463" fmla="*/ 620005 h 2232492"/>
              <a:gd name="connsiteX2464" fmla="*/ 1648776 w 4751431"/>
              <a:gd name="connsiteY2464" fmla="*/ 602670 h 2232492"/>
              <a:gd name="connsiteX2465" fmla="*/ 1633739 w 4751431"/>
              <a:gd name="connsiteY2465" fmla="*/ 601658 h 2232492"/>
              <a:gd name="connsiteX2466" fmla="*/ 2737661 w 4751431"/>
              <a:gd name="connsiteY2466" fmla="*/ 601361 h 2232492"/>
              <a:gd name="connsiteX2467" fmla="*/ 2737197 w 4751431"/>
              <a:gd name="connsiteY2467" fmla="*/ 607719 h 2232492"/>
              <a:gd name="connsiteX2468" fmla="*/ 2776059 w 4751431"/>
              <a:gd name="connsiteY2468" fmla="*/ 629436 h 2232492"/>
              <a:gd name="connsiteX2469" fmla="*/ 2788632 w 4751431"/>
              <a:gd name="connsiteY2469" fmla="*/ 624482 h 2232492"/>
              <a:gd name="connsiteX2470" fmla="*/ 2751198 w 4751431"/>
              <a:gd name="connsiteY2470" fmla="*/ 602861 h 2232492"/>
              <a:gd name="connsiteX2471" fmla="*/ 2737661 w 4751431"/>
              <a:gd name="connsiteY2471" fmla="*/ 601361 h 2232492"/>
              <a:gd name="connsiteX2472" fmla="*/ 280318 w 4751431"/>
              <a:gd name="connsiteY2472" fmla="*/ 599717 h 2232492"/>
              <a:gd name="connsiteX2473" fmla="*/ 287747 w 4751431"/>
              <a:gd name="connsiteY2473" fmla="*/ 613147 h 2232492"/>
              <a:gd name="connsiteX2474" fmla="*/ 299844 w 4751431"/>
              <a:gd name="connsiteY2474" fmla="*/ 616767 h 2232492"/>
              <a:gd name="connsiteX2475" fmla="*/ 294415 w 4751431"/>
              <a:gd name="connsiteY2475" fmla="*/ 606861 h 2232492"/>
              <a:gd name="connsiteX2476" fmla="*/ 280318 w 4751431"/>
              <a:gd name="connsiteY2476" fmla="*/ 599717 h 2232492"/>
              <a:gd name="connsiteX2477" fmla="*/ 1423033 w 4751431"/>
              <a:gd name="connsiteY2477" fmla="*/ 599241 h 2232492"/>
              <a:gd name="connsiteX2478" fmla="*/ 1411318 w 4751431"/>
              <a:gd name="connsiteY2478" fmla="*/ 609433 h 2232492"/>
              <a:gd name="connsiteX2479" fmla="*/ 1440120 w 4751431"/>
              <a:gd name="connsiteY2479" fmla="*/ 625973 h 2232492"/>
              <a:gd name="connsiteX2480" fmla="*/ 1450656 w 4751431"/>
              <a:gd name="connsiteY2480" fmla="*/ 616672 h 2232492"/>
              <a:gd name="connsiteX2481" fmla="*/ 1423033 w 4751431"/>
              <a:gd name="connsiteY2481" fmla="*/ 599241 h 2232492"/>
              <a:gd name="connsiteX2482" fmla="*/ 2880096 w 4751431"/>
              <a:gd name="connsiteY2482" fmla="*/ 597288 h 2232492"/>
              <a:gd name="connsiteX2483" fmla="*/ 2871499 w 4751431"/>
              <a:gd name="connsiteY2483" fmla="*/ 602003 h 2232492"/>
              <a:gd name="connsiteX2484" fmla="*/ 2871404 w 4751431"/>
              <a:gd name="connsiteY2484" fmla="*/ 602003 h 2232492"/>
              <a:gd name="connsiteX2485" fmla="*/ 2901027 w 4751431"/>
              <a:gd name="connsiteY2485" fmla="*/ 624577 h 2232492"/>
              <a:gd name="connsiteX2486" fmla="*/ 2927125 w 4751431"/>
              <a:gd name="connsiteY2486" fmla="*/ 624291 h 2232492"/>
              <a:gd name="connsiteX2487" fmla="*/ 2899693 w 4751431"/>
              <a:gd name="connsiteY2487" fmla="*/ 602003 h 2232492"/>
              <a:gd name="connsiteX2488" fmla="*/ 2880096 w 4751431"/>
              <a:gd name="connsiteY2488" fmla="*/ 597288 h 2232492"/>
              <a:gd name="connsiteX2489" fmla="*/ 2798884 w 4751431"/>
              <a:gd name="connsiteY2489" fmla="*/ 594216 h 2232492"/>
              <a:gd name="connsiteX2490" fmla="*/ 2793871 w 4751431"/>
              <a:gd name="connsiteY2490" fmla="*/ 599717 h 2232492"/>
              <a:gd name="connsiteX2491" fmla="*/ 2829018 w 4751431"/>
              <a:gd name="connsiteY2491" fmla="*/ 622100 h 2232492"/>
              <a:gd name="connsiteX2492" fmla="*/ 2846032 w 4751431"/>
              <a:gd name="connsiteY2492" fmla="*/ 625136 h 2232492"/>
              <a:gd name="connsiteX2493" fmla="*/ 2847385 w 4751431"/>
              <a:gd name="connsiteY2493" fmla="*/ 618184 h 2232492"/>
              <a:gd name="connsiteX2494" fmla="*/ 2817112 w 4751431"/>
              <a:gd name="connsiteY2494" fmla="*/ 598002 h 2232492"/>
              <a:gd name="connsiteX2495" fmla="*/ 2798884 w 4751431"/>
              <a:gd name="connsiteY2495" fmla="*/ 594216 h 2232492"/>
              <a:gd name="connsiteX2496" fmla="*/ 4741364 w 4751431"/>
              <a:gd name="connsiteY2496" fmla="*/ 592931 h 2232492"/>
              <a:gd name="connsiteX2497" fmla="*/ 4718777 w 4751431"/>
              <a:gd name="connsiteY2497" fmla="*/ 604860 h 2232492"/>
              <a:gd name="connsiteX2498" fmla="*/ 4745638 w 4751431"/>
              <a:gd name="connsiteY2498" fmla="*/ 629530 h 2232492"/>
              <a:gd name="connsiteX2499" fmla="*/ 4749939 w 4751431"/>
              <a:gd name="connsiteY2499" fmla="*/ 629526 h 2232492"/>
              <a:gd name="connsiteX2500" fmla="*/ 4749939 w 4751431"/>
              <a:gd name="connsiteY2500" fmla="*/ 592982 h 2232492"/>
              <a:gd name="connsiteX2501" fmla="*/ 1200053 w 4751431"/>
              <a:gd name="connsiteY2501" fmla="*/ 589430 h 2232492"/>
              <a:gd name="connsiteX2502" fmla="*/ 1191291 w 4751431"/>
              <a:gd name="connsiteY2502" fmla="*/ 600670 h 2232492"/>
              <a:gd name="connsiteX2503" fmla="*/ 1219388 w 4751431"/>
              <a:gd name="connsiteY2503" fmla="*/ 616386 h 2232492"/>
              <a:gd name="connsiteX2504" fmla="*/ 1228628 w 4751431"/>
              <a:gd name="connsiteY2504" fmla="*/ 606385 h 2232492"/>
              <a:gd name="connsiteX2505" fmla="*/ 1228628 w 4751431"/>
              <a:gd name="connsiteY2505" fmla="*/ 606480 h 2232492"/>
              <a:gd name="connsiteX2506" fmla="*/ 1200053 w 4751431"/>
              <a:gd name="connsiteY2506" fmla="*/ 589430 h 2232492"/>
              <a:gd name="connsiteX2507" fmla="*/ 3525486 w 4751431"/>
              <a:gd name="connsiteY2507" fmla="*/ 589061 h 2232492"/>
              <a:gd name="connsiteX2508" fmla="*/ 3495577 w 4751431"/>
              <a:gd name="connsiteY2508" fmla="*/ 596193 h 2232492"/>
              <a:gd name="connsiteX2509" fmla="*/ 3515008 w 4751431"/>
              <a:gd name="connsiteY2509" fmla="*/ 627625 h 2232492"/>
              <a:gd name="connsiteX2510" fmla="*/ 3581207 w 4751431"/>
              <a:gd name="connsiteY2510" fmla="*/ 628197 h 2232492"/>
              <a:gd name="connsiteX2511" fmla="*/ 3563966 w 4751431"/>
              <a:gd name="connsiteY2511" fmla="*/ 596860 h 2232492"/>
              <a:gd name="connsiteX2512" fmla="*/ 3525486 w 4751431"/>
              <a:gd name="connsiteY2512" fmla="*/ 589061 h 2232492"/>
              <a:gd name="connsiteX2513" fmla="*/ 175258 w 4751431"/>
              <a:gd name="connsiteY2513" fmla="*/ 586191 h 2232492"/>
              <a:gd name="connsiteX2514" fmla="*/ 173448 w 4751431"/>
              <a:gd name="connsiteY2514" fmla="*/ 587334 h 2232492"/>
              <a:gd name="connsiteX2515" fmla="*/ 173544 w 4751431"/>
              <a:gd name="connsiteY2515" fmla="*/ 587334 h 2232492"/>
              <a:gd name="connsiteX2516" fmla="*/ 178115 w 4751431"/>
              <a:gd name="connsiteY2516" fmla="*/ 591049 h 2232492"/>
              <a:gd name="connsiteX2517" fmla="*/ 175258 w 4751431"/>
              <a:gd name="connsiteY2517" fmla="*/ 586191 h 2232492"/>
              <a:gd name="connsiteX2518" fmla="*/ 2105356 w 4751431"/>
              <a:gd name="connsiteY2518" fmla="*/ 580941 h 2232492"/>
              <a:gd name="connsiteX2519" fmla="*/ 2107309 w 4751431"/>
              <a:gd name="connsiteY2519" fmla="*/ 588668 h 2232492"/>
              <a:gd name="connsiteX2520" fmla="*/ 2140361 w 4751431"/>
              <a:gd name="connsiteY2520" fmla="*/ 606384 h 2232492"/>
              <a:gd name="connsiteX2521" fmla="*/ 2151886 w 4751431"/>
              <a:gd name="connsiteY2521" fmla="*/ 599241 h 2232492"/>
              <a:gd name="connsiteX2522" fmla="*/ 2119120 w 4751431"/>
              <a:gd name="connsiteY2522" fmla="*/ 581715 h 2232492"/>
              <a:gd name="connsiteX2523" fmla="*/ 2105356 w 4751431"/>
              <a:gd name="connsiteY2523" fmla="*/ 580941 h 2232492"/>
              <a:gd name="connsiteX2524" fmla="*/ 2358590 w 4751431"/>
              <a:gd name="connsiteY2524" fmla="*/ 580584 h 2232492"/>
              <a:gd name="connsiteX2525" fmla="*/ 2359626 w 4751431"/>
              <a:gd name="connsiteY2525" fmla="*/ 587525 h 2232492"/>
              <a:gd name="connsiteX2526" fmla="*/ 2392201 w 4751431"/>
              <a:gd name="connsiteY2526" fmla="*/ 605146 h 2232492"/>
              <a:gd name="connsiteX2527" fmla="*/ 2406013 w 4751431"/>
              <a:gd name="connsiteY2527" fmla="*/ 600098 h 2232492"/>
              <a:gd name="connsiteX2528" fmla="*/ 2374199 w 4751431"/>
              <a:gd name="connsiteY2528" fmla="*/ 582858 h 2232492"/>
              <a:gd name="connsiteX2529" fmla="*/ 2358590 w 4751431"/>
              <a:gd name="connsiteY2529" fmla="*/ 580584 h 2232492"/>
              <a:gd name="connsiteX2530" fmla="*/ 881941 w 4751431"/>
              <a:gd name="connsiteY2530" fmla="*/ 578631 h 2232492"/>
              <a:gd name="connsiteX2531" fmla="*/ 879250 w 4751431"/>
              <a:gd name="connsiteY2531" fmla="*/ 585144 h 2232492"/>
              <a:gd name="connsiteX2532" fmla="*/ 901729 w 4751431"/>
              <a:gd name="connsiteY2532" fmla="*/ 603337 h 2232492"/>
              <a:gd name="connsiteX2533" fmla="*/ 917638 w 4751431"/>
              <a:gd name="connsiteY2533" fmla="*/ 598860 h 2232492"/>
              <a:gd name="connsiteX2534" fmla="*/ 895635 w 4751431"/>
              <a:gd name="connsiteY2534" fmla="*/ 581334 h 2232492"/>
              <a:gd name="connsiteX2535" fmla="*/ 881941 w 4751431"/>
              <a:gd name="connsiteY2535" fmla="*/ 578631 h 2232492"/>
              <a:gd name="connsiteX2536" fmla="*/ 3345523 w 4751431"/>
              <a:gd name="connsiteY2536" fmla="*/ 572737 h 2232492"/>
              <a:gd name="connsiteX2537" fmla="*/ 3314126 w 4751431"/>
              <a:gd name="connsiteY2537" fmla="*/ 578381 h 2232492"/>
              <a:gd name="connsiteX2538" fmla="*/ 3338986 w 4751431"/>
              <a:gd name="connsiteY2538" fmla="*/ 608575 h 2232492"/>
              <a:gd name="connsiteX2539" fmla="*/ 3402994 w 4751431"/>
              <a:gd name="connsiteY2539" fmla="*/ 613052 h 2232492"/>
              <a:gd name="connsiteX2540" fmla="*/ 3402994 w 4751431"/>
              <a:gd name="connsiteY2540" fmla="*/ 613147 h 2232492"/>
              <a:gd name="connsiteX2541" fmla="*/ 3383563 w 4751431"/>
              <a:gd name="connsiteY2541" fmla="*/ 582095 h 2232492"/>
              <a:gd name="connsiteX2542" fmla="*/ 3345523 w 4751431"/>
              <a:gd name="connsiteY2542" fmla="*/ 572737 h 2232492"/>
              <a:gd name="connsiteX2543" fmla="*/ 1903855 w 4751431"/>
              <a:gd name="connsiteY2543" fmla="*/ 571904 h 2232492"/>
              <a:gd name="connsiteX2544" fmla="*/ 1893950 w 4751431"/>
              <a:gd name="connsiteY2544" fmla="*/ 581239 h 2232492"/>
              <a:gd name="connsiteX2545" fmla="*/ 1927953 w 4751431"/>
              <a:gd name="connsiteY2545" fmla="*/ 598288 h 2232492"/>
              <a:gd name="connsiteX2546" fmla="*/ 1927953 w 4751431"/>
              <a:gd name="connsiteY2546" fmla="*/ 598193 h 2232492"/>
              <a:gd name="connsiteX2547" fmla="*/ 1933764 w 4751431"/>
              <a:gd name="connsiteY2547" fmla="*/ 586668 h 2232492"/>
              <a:gd name="connsiteX2548" fmla="*/ 1903855 w 4751431"/>
              <a:gd name="connsiteY2548" fmla="*/ 571904 h 2232492"/>
              <a:gd name="connsiteX2549" fmla="*/ 1685221 w 4751431"/>
              <a:gd name="connsiteY2549" fmla="*/ 569571 h 2232492"/>
              <a:gd name="connsiteX2550" fmla="*/ 1685449 w 4751431"/>
              <a:gd name="connsiteY2550" fmla="*/ 578000 h 2232492"/>
              <a:gd name="connsiteX2551" fmla="*/ 1717451 w 4751431"/>
              <a:gd name="connsiteY2551" fmla="*/ 596288 h 2232492"/>
              <a:gd name="connsiteX2552" fmla="*/ 1729929 w 4751431"/>
              <a:gd name="connsiteY2552" fmla="*/ 589430 h 2232492"/>
              <a:gd name="connsiteX2553" fmla="*/ 1729929 w 4751431"/>
              <a:gd name="connsiteY2553" fmla="*/ 589335 h 2232492"/>
              <a:gd name="connsiteX2554" fmla="*/ 1699640 w 4751431"/>
              <a:gd name="connsiteY2554" fmla="*/ 570285 h 2232492"/>
              <a:gd name="connsiteX2555" fmla="*/ 1685221 w 4751431"/>
              <a:gd name="connsiteY2555" fmla="*/ 569571 h 2232492"/>
              <a:gd name="connsiteX2556" fmla="*/ 2409620 w 4751431"/>
              <a:gd name="connsiteY2556" fmla="*/ 566999 h 2232492"/>
              <a:gd name="connsiteX2557" fmla="*/ 2410013 w 4751431"/>
              <a:gd name="connsiteY2557" fmla="*/ 573809 h 2232492"/>
              <a:gd name="connsiteX2558" fmla="*/ 2445922 w 4751431"/>
              <a:gd name="connsiteY2558" fmla="*/ 593050 h 2232492"/>
              <a:gd name="connsiteX2559" fmla="*/ 2459924 w 4751431"/>
              <a:gd name="connsiteY2559" fmla="*/ 588478 h 2232492"/>
              <a:gd name="connsiteX2560" fmla="*/ 2459924 w 4751431"/>
              <a:gd name="connsiteY2560" fmla="*/ 588382 h 2232492"/>
              <a:gd name="connsiteX2561" fmla="*/ 2424586 w 4751431"/>
              <a:gd name="connsiteY2561" fmla="*/ 569046 h 2232492"/>
              <a:gd name="connsiteX2562" fmla="*/ 2409620 w 4751431"/>
              <a:gd name="connsiteY2562" fmla="*/ 566999 h 2232492"/>
              <a:gd name="connsiteX2563" fmla="*/ 1465443 w 4751431"/>
              <a:gd name="connsiteY2563" fmla="*/ 566951 h 2232492"/>
              <a:gd name="connsiteX2564" fmla="*/ 1465420 w 4751431"/>
              <a:gd name="connsiteY2564" fmla="*/ 575809 h 2232492"/>
              <a:gd name="connsiteX2565" fmla="*/ 1492757 w 4751431"/>
              <a:gd name="connsiteY2565" fmla="*/ 593145 h 2232492"/>
              <a:gd name="connsiteX2566" fmla="*/ 1492661 w 4751431"/>
              <a:gd name="connsiteY2566" fmla="*/ 593145 h 2232492"/>
              <a:gd name="connsiteX2567" fmla="*/ 1507329 w 4751431"/>
              <a:gd name="connsiteY2567" fmla="*/ 584953 h 2232492"/>
              <a:gd name="connsiteX2568" fmla="*/ 1480184 w 4751431"/>
              <a:gd name="connsiteY2568" fmla="*/ 567809 h 2232492"/>
              <a:gd name="connsiteX2569" fmla="*/ 1465443 w 4751431"/>
              <a:gd name="connsiteY2569" fmla="*/ 566951 h 2232492"/>
              <a:gd name="connsiteX2570" fmla="*/ 4286164 w 4751431"/>
              <a:gd name="connsiteY2570" fmla="*/ 563486 h 2232492"/>
              <a:gd name="connsiteX2571" fmla="*/ 4260053 w 4751431"/>
              <a:gd name="connsiteY2571" fmla="*/ 570665 h 2232492"/>
              <a:gd name="connsiteX2572" fmla="*/ 4283485 w 4751431"/>
              <a:gd name="connsiteY2572" fmla="*/ 596478 h 2232492"/>
              <a:gd name="connsiteX2573" fmla="*/ 4348445 w 4751431"/>
              <a:gd name="connsiteY2573" fmla="*/ 591716 h 2232492"/>
              <a:gd name="connsiteX2574" fmla="*/ 4348350 w 4751431"/>
              <a:gd name="connsiteY2574" fmla="*/ 591716 h 2232492"/>
              <a:gd name="connsiteX2575" fmla="*/ 4321204 w 4751431"/>
              <a:gd name="connsiteY2575" fmla="*/ 566665 h 2232492"/>
              <a:gd name="connsiteX2576" fmla="*/ 4286164 w 4751431"/>
              <a:gd name="connsiteY2576" fmla="*/ 563486 h 2232492"/>
              <a:gd name="connsiteX2577" fmla="*/ 3990401 w 4751431"/>
              <a:gd name="connsiteY2577" fmla="*/ 562772 h 2232492"/>
              <a:gd name="connsiteX2578" fmla="*/ 3958873 w 4751431"/>
              <a:gd name="connsiteY2578" fmla="*/ 567998 h 2232492"/>
              <a:gd name="connsiteX2579" fmla="*/ 3980209 w 4751431"/>
              <a:gd name="connsiteY2579" fmla="*/ 593811 h 2232492"/>
              <a:gd name="connsiteX2580" fmla="*/ 4041264 w 4751431"/>
              <a:gd name="connsiteY2580" fmla="*/ 596002 h 2232492"/>
              <a:gd name="connsiteX2581" fmla="*/ 4041264 w 4751431"/>
              <a:gd name="connsiteY2581" fmla="*/ 595907 h 2232492"/>
              <a:gd name="connsiteX2582" fmla="*/ 4026786 w 4751431"/>
              <a:gd name="connsiteY2582" fmla="*/ 569904 h 2232492"/>
              <a:gd name="connsiteX2583" fmla="*/ 3990401 w 4751431"/>
              <a:gd name="connsiteY2583" fmla="*/ 562772 h 2232492"/>
              <a:gd name="connsiteX2584" fmla="*/ 4133621 w 4751431"/>
              <a:gd name="connsiteY2584" fmla="*/ 561546 h 2232492"/>
              <a:gd name="connsiteX2585" fmla="*/ 4108321 w 4751431"/>
              <a:gd name="connsiteY2585" fmla="*/ 568380 h 2232492"/>
              <a:gd name="connsiteX2586" fmla="*/ 4133371 w 4751431"/>
              <a:gd name="connsiteY2586" fmla="*/ 594478 h 2232492"/>
              <a:gd name="connsiteX2587" fmla="*/ 4133466 w 4751431"/>
              <a:gd name="connsiteY2587" fmla="*/ 594478 h 2232492"/>
              <a:gd name="connsiteX2588" fmla="*/ 4195950 w 4751431"/>
              <a:gd name="connsiteY2588" fmla="*/ 591716 h 2232492"/>
              <a:gd name="connsiteX2589" fmla="*/ 4171852 w 4751431"/>
              <a:gd name="connsiteY2589" fmla="*/ 565998 h 2232492"/>
              <a:gd name="connsiteX2590" fmla="*/ 4133621 w 4751431"/>
              <a:gd name="connsiteY2590" fmla="*/ 561546 h 2232492"/>
              <a:gd name="connsiteX2591" fmla="*/ 960881 w 4751431"/>
              <a:gd name="connsiteY2591" fmla="*/ 561045 h 2232492"/>
              <a:gd name="connsiteX2592" fmla="*/ 960881 w 4751431"/>
              <a:gd name="connsiteY2592" fmla="*/ 561140 h 2232492"/>
              <a:gd name="connsiteX2593" fmla="*/ 950404 w 4751431"/>
              <a:gd name="connsiteY2593" fmla="*/ 568094 h 2232492"/>
              <a:gd name="connsiteX2594" fmla="*/ 976025 w 4751431"/>
              <a:gd name="connsiteY2594" fmla="*/ 586953 h 2232492"/>
              <a:gd name="connsiteX2595" fmla="*/ 990218 w 4751431"/>
              <a:gd name="connsiteY2595" fmla="*/ 581428 h 2232492"/>
              <a:gd name="connsiteX2596" fmla="*/ 960881 w 4751431"/>
              <a:gd name="connsiteY2596" fmla="*/ 561045 h 2232492"/>
              <a:gd name="connsiteX2597" fmla="*/ 4430432 w 4751431"/>
              <a:gd name="connsiteY2597" fmla="*/ 560570 h 2232492"/>
              <a:gd name="connsiteX2598" fmla="*/ 4406262 w 4751431"/>
              <a:gd name="connsiteY2598" fmla="*/ 570285 h 2232492"/>
              <a:gd name="connsiteX2599" fmla="*/ 4432456 w 4751431"/>
              <a:gd name="connsiteY2599" fmla="*/ 595336 h 2232492"/>
              <a:gd name="connsiteX2600" fmla="*/ 4492559 w 4751431"/>
              <a:gd name="connsiteY2600" fmla="*/ 589716 h 2232492"/>
              <a:gd name="connsiteX2601" fmla="*/ 4467889 w 4751431"/>
              <a:gd name="connsiteY2601" fmla="*/ 563141 h 2232492"/>
              <a:gd name="connsiteX2602" fmla="*/ 4430432 w 4751431"/>
              <a:gd name="connsiteY2602" fmla="*/ 560570 h 2232492"/>
              <a:gd name="connsiteX2603" fmla="*/ 3173919 w 4751431"/>
              <a:gd name="connsiteY2603" fmla="*/ 560021 h 2232492"/>
              <a:gd name="connsiteX2604" fmla="*/ 3147534 w 4751431"/>
              <a:gd name="connsiteY2604" fmla="*/ 563808 h 2232492"/>
              <a:gd name="connsiteX2605" fmla="*/ 3180967 w 4751431"/>
              <a:gd name="connsiteY2605" fmla="*/ 596288 h 2232492"/>
              <a:gd name="connsiteX2606" fmla="*/ 3237641 w 4751431"/>
              <a:gd name="connsiteY2606" fmla="*/ 602098 h 2232492"/>
              <a:gd name="connsiteX2607" fmla="*/ 3212304 w 4751431"/>
              <a:gd name="connsiteY2607" fmla="*/ 570665 h 2232492"/>
              <a:gd name="connsiteX2608" fmla="*/ 3173919 w 4751431"/>
              <a:gd name="connsiteY2608" fmla="*/ 560021 h 2232492"/>
              <a:gd name="connsiteX2609" fmla="*/ 1249202 w 4751431"/>
              <a:gd name="connsiteY2609" fmla="*/ 558759 h 2232492"/>
              <a:gd name="connsiteX2610" fmla="*/ 1241867 w 4751431"/>
              <a:gd name="connsiteY2610" fmla="*/ 570665 h 2232492"/>
              <a:gd name="connsiteX2611" fmla="*/ 1269203 w 4751431"/>
              <a:gd name="connsiteY2611" fmla="*/ 585715 h 2232492"/>
              <a:gd name="connsiteX2612" fmla="*/ 1269203 w 4751431"/>
              <a:gd name="connsiteY2612" fmla="*/ 585810 h 2232492"/>
              <a:gd name="connsiteX2613" fmla="*/ 1281205 w 4751431"/>
              <a:gd name="connsiteY2613" fmla="*/ 577714 h 2232492"/>
              <a:gd name="connsiteX2614" fmla="*/ 1249202 w 4751431"/>
              <a:gd name="connsiteY2614" fmla="*/ 558759 h 2232492"/>
              <a:gd name="connsiteX2615" fmla="*/ 2144218 w 4751431"/>
              <a:gd name="connsiteY2615" fmla="*/ 556664 h 2232492"/>
              <a:gd name="connsiteX2616" fmla="*/ 2146171 w 4751431"/>
              <a:gd name="connsiteY2616" fmla="*/ 563999 h 2232492"/>
              <a:gd name="connsiteX2617" fmla="*/ 2178842 w 4751431"/>
              <a:gd name="connsiteY2617" fmla="*/ 581429 h 2232492"/>
              <a:gd name="connsiteX2618" fmla="*/ 2192843 w 4751431"/>
              <a:gd name="connsiteY2618" fmla="*/ 576286 h 2232492"/>
              <a:gd name="connsiteX2619" fmla="*/ 2192748 w 4751431"/>
              <a:gd name="connsiteY2619" fmla="*/ 576286 h 2232492"/>
              <a:gd name="connsiteX2620" fmla="*/ 2156839 w 4751431"/>
              <a:gd name="connsiteY2620" fmla="*/ 557045 h 2232492"/>
              <a:gd name="connsiteX2621" fmla="*/ 2144218 w 4751431"/>
              <a:gd name="connsiteY2621" fmla="*/ 556664 h 2232492"/>
              <a:gd name="connsiteX2622" fmla="*/ 2454531 w 4751431"/>
              <a:gd name="connsiteY2622" fmla="*/ 554259 h 2232492"/>
              <a:gd name="connsiteX2623" fmla="*/ 2454781 w 4751431"/>
              <a:gd name="connsiteY2623" fmla="*/ 560855 h 2232492"/>
              <a:gd name="connsiteX2624" fmla="*/ 2490595 w 4751431"/>
              <a:gd name="connsiteY2624" fmla="*/ 580476 h 2232492"/>
              <a:gd name="connsiteX2625" fmla="*/ 2506502 w 4751431"/>
              <a:gd name="connsiteY2625" fmla="*/ 577047 h 2232492"/>
              <a:gd name="connsiteX2626" fmla="*/ 2468497 w 4751431"/>
              <a:gd name="connsiteY2626" fmla="*/ 555807 h 2232492"/>
              <a:gd name="connsiteX2627" fmla="*/ 2454531 w 4751431"/>
              <a:gd name="connsiteY2627" fmla="*/ 554259 h 2232492"/>
              <a:gd name="connsiteX2628" fmla="*/ 1561242 w 4751431"/>
              <a:gd name="connsiteY2628" fmla="*/ 552759 h 2232492"/>
              <a:gd name="connsiteX2629" fmla="*/ 1561256 w 4751431"/>
              <a:gd name="connsiteY2629" fmla="*/ 552811 h 2232492"/>
              <a:gd name="connsiteX2630" fmla="*/ 1561339 w 4751431"/>
              <a:gd name="connsiteY2630" fmla="*/ 552854 h 2232492"/>
              <a:gd name="connsiteX2631" fmla="*/ 3824785 w 4751431"/>
              <a:gd name="connsiteY2631" fmla="*/ 550795 h 2232492"/>
              <a:gd name="connsiteX2632" fmla="*/ 3799139 w 4751431"/>
              <a:gd name="connsiteY2632" fmla="*/ 555331 h 2232492"/>
              <a:gd name="connsiteX2633" fmla="*/ 3820379 w 4751431"/>
              <a:gd name="connsiteY2633" fmla="*/ 582286 h 2232492"/>
              <a:gd name="connsiteX2634" fmla="*/ 3882768 w 4751431"/>
              <a:gd name="connsiteY2634" fmla="*/ 584096 h 2232492"/>
              <a:gd name="connsiteX2635" fmla="*/ 3860003 w 4751431"/>
              <a:gd name="connsiteY2635" fmla="*/ 557331 h 2232492"/>
              <a:gd name="connsiteX2636" fmla="*/ 3824785 w 4751431"/>
              <a:gd name="connsiteY2636" fmla="*/ 550795 h 2232492"/>
              <a:gd name="connsiteX2637" fmla="*/ 2513669 w 4751431"/>
              <a:gd name="connsiteY2637" fmla="*/ 547544 h 2232492"/>
              <a:gd name="connsiteX2638" fmla="*/ 2514216 w 4751431"/>
              <a:gd name="connsiteY2638" fmla="*/ 554378 h 2232492"/>
              <a:gd name="connsiteX2639" fmla="*/ 2553936 w 4751431"/>
              <a:gd name="connsiteY2639" fmla="*/ 575143 h 2232492"/>
              <a:gd name="connsiteX2640" fmla="*/ 2564794 w 4751431"/>
              <a:gd name="connsiteY2640" fmla="*/ 568952 h 2232492"/>
              <a:gd name="connsiteX2641" fmla="*/ 2526408 w 4751431"/>
              <a:gd name="connsiteY2641" fmla="*/ 548282 h 2232492"/>
              <a:gd name="connsiteX2642" fmla="*/ 2513669 w 4751431"/>
              <a:gd name="connsiteY2642" fmla="*/ 547544 h 2232492"/>
              <a:gd name="connsiteX2643" fmla="*/ 4570129 w 4751431"/>
              <a:gd name="connsiteY2643" fmla="*/ 545639 h 2232492"/>
              <a:gd name="connsiteX2644" fmla="*/ 4540756 w 4751431"/>
              <a:gd name="connsiteY2644" fmla="*/ 555235 h 2232492"/>
              <a:gd name="connsiteX2645" fmla="*/ 4567616 w 4751431"/>
              <a:gd name="connsiteY2645" fmla="*/ 581238 h 2232492"/>
              <a:gd name="connsiteX2646" fmla="*/ 4626481 w 4751431"/>
              <a:gd name="connsiteY2646" fmla="*/ 575142 h 2232492"/>
              <a:gd name="connsiteX2647" fmla="*/ 4605716 w 4751431"/>
              <a:gd name="connsiteY2647" fmla="*/ 548187 h 2232492"/>
              <a:gd name="connsiteX2648" fmla="*/ 4570129 w 4751431"/>
              <a:gd name="connsiteY2648" fmla="*/ 545639 h 2232492"/>
              <a:gd name="connsiteX2649" fmla="*/ 1953098 w 4751431"/>
              <a:gd name="connsiteY2649" fmla="*/ 544758 h 2232492"/>
              <a:gd name="connsiteX2650" fmla="*/ 1942811 w 4751431"/>
              <a:gd name="connsiteY2650" fmla="*/ 553140 h 2232492"/>
              <a:gd name="connsiteX2651" fmla="*/ 1976435 w 4751431"/>
              <a:gd name="connsiteY2651" fmla="*/ 570571 h 2232492"/>
              <a:gd name="connsiteX2652" fmla="*/ 1986055 w 4751431"/>
              <a:gd name="connsiteY2652" fmla="*/ 561808 h 2232492"/>
              <a:gd name="connsiteX2653" fmla="*/ 1986055 w 4751431"/>
              <a:gd name="connsiteY2653" fmla="*/ 561903 h 2232492"/>
              <a:gd name="connsiteX2654" fmla="*/ 1953098 w 4751431"/>
              <a:gd name="connsiteY2654" fmla="*/ 544758 h 2232492"/>
              <a:gd name="connsiteX2655" fmla="*/ 3018328 w 4751431"/>
              <a:gd name="connsiteY2655" fmla="*/ 541483 h 2232492"/>
              <a:gd name="connsiteX2656" fmla="*/ 3002659 w 4751431"/>
              <a:gd name="connsiteY2656" fmla="*/ 548663 h 2232492"/>
              <a:gd name="connsiteX2657" fmla="*/ 3023900 w 4751431"/>
              <a:gd name="connsiteY2657" fmla="*/ 571142 h 2232492"/>
              <a:gd name="connsiteX2658" fmla="*/ 3067715 w 4751431"/>
              <a:gd name="connsiteY2658" fmla="*/ 573142 h 2232492"/>
              <a:gd name="connsiteX2659" fmla="*/ 3067715 w 4751431"/>
              <a:gd name="connsiteY2659" fmla="*/ 573047 h 2232492"/>
              <a:gd name="connsiteX2660" fmla="*/ 3045140 w 4751431"/>
              <a:gd name="connsiteY2660" fmla="*/ 546377 h 2232492"/>
              <a:gd name="connsiteX2661" fmla="*/ 3018328 w 4751431"/>
              <a:gd name="connsiteY2661" fmla="*/ 541483 h 2232492"/>
              <a:gd name="connsiteX2662" fmla="*/ 1018184 w 4751431"/>
              <a:gd name="connsiteY2662" fmla="*/ 540816 h 2232492"/>
              <a:gd name="connsiteX2663" fmla="*/ 1017078 w 4751431"/>
              <a:gd name="connsiteY2663" fmla="*/ 547520 h 2232492"/>
              <a:gd name="connsiteX2664" fmla="*/ 1046891 w 4751431"/>
              <a:gd name="connsiteY2664" fmla="*/ 567522 h 2232492"/>
              <a:gd name="connsiteX2665" fmla="*/ 1057464 w 4751431"/>
              <a:gd name="connsiteY2665" fmla="*/ 559521 h 2232492"/>
              <a:gd name="connsiteX2666" fmla="*/ 1057464 w 4751431"/>
              <a:gd name="connsiteY2666" fmla="*/ 559426 h 2232492"/>
              <a:gd name="connsiteX2667" fmla="*/ 1030508 w 4751431"/>
              <a:gd name="connsiteY2667" fmla="*/ 541614 h 2232492"/>
              <a:gd name="connsiteX2668" fmla="*/ 1018184 w 4751431"/>
              <a:gd name="connsiteY2668" fmla="*/ 540816 h 2232492"/>
              <a:gd name="connsiteX2669" fmla="*/ 2576284 w 4751431"/>
              <a:gd name="connsiteY2669" fmla="*/ 538495 h 2232492"/>
              <a:gd name="connsiteX2670" fmla="*/ 2575081 w 4751431"/>
              <a:gd name="connsiteY2670" fmla="*/ 544757 h 2232492"/>
              <a:gd name="connsiteX2671" fmla="*/ 2610990 w 4751431"/>
              <a:gd name="connsiteY2671" fmla="*/ 566379 h 2232492"/>
              <a:gd name="connsiteX2672" fmla="*/ 2627088 w 4751431"/>
              <a:gd name="connsiteY2672" fmla="*/ 561045 h 2232492"/>
              <a:gd name="connsiteX2673" fmla="*/ 2590702 w 4751431"/>
              <a:gd name="connsiteY2673" fmla="*/ 540090 h 2232492"/>
              <a:gd name="connsiteX2674" fmla="*/ 2576284 w 4751431"/>
              <a:gd name="connsiteY2674" fmla="*/ 538495 h 2232492"/>
              <a:gd name="connsiteX2675" fmla="*/ 1737741 w 4751431"/>
              <a:gd name="connsiteY2675" fmla="*/ 537709 h 2232492"/>
              <a:gd name="connsiteX2676" fmla="*/ 1727262 w 4751431"/>
              <a:gd name="connsiteY2676" fmla="*/ 546948 h 2232492"/>
              <a:gd name="connsiteX2677" fmla="*/ 1760124 w 4751431"/>
              <a:gd name="connsiteY2677" fmla="*/ 564474 h 2232492"/>
              <a:gd name="connsiteX2678" fmla="*/ 1760219 w 4751431"/>
              <a:gd name="connsiteY2678" fmla="*/ 564474 h 2232492"/>
              <a:gd name="connsiteX2679" fmla="*/ 1770029 w 4751431"/>
              <a:gd name="connsiteY2679" fmla="*/ 554949 h 2232492"/>
              <a:gd name="connsiteX2680" fmla="*/ 1737741 w 4751431"/>
              <a:gd name="connsiteY2680" fmla="*/ 537709 h 2232492"/>
              <a:gd name="connsiteX2681" fmla="*/ 2203797 w 4751431"/>
              <a:gd name="connsiteY2681" fmla="*/ 537138 h 2232492"/>
              <a:gd name="connsiteX2682" fmla="*/ 2197606 w 4751431"/>
              <a:gd name="connsiteY2682" fmla="*/ 546092 h 2232492"/>
              <a:gd name="connsiteX2683" fmla="*/ 2235801 w 4751431"/>
              <a:gd name="connsiteY2683" fmla="*/ 563808 h 2232492"/>
              <a:gd name="connsiteX2684" fmla="*/ 2241516 w 4751431"/>
              <a:gd name="connsiteY2684" fmla="*/ 554950 h 2232492"/>
              <a:gd name="connsiteX2685" fmla="*/ 2241516 w 4751431"/>
              <a:gd name="connsiteY2685" fmla="*/ 554855 h 2232492"/>
              <a:gd name="connsiteX2686" fmla="*/ 2203797 w 4751431"/>
              <a:gd name="connsiteY2686" fmla="*/ 537138 h 2232492"/>
              <a:gd name="connsiteX2687" fmla="*/ 1527430 w 4751431"/>
              <a:gd name="connsiteY2687" fmla="*/ 535233 h 2232492"/>
              <a:gd name="connsiteX2688" fmla="*/ 1521331 w 4751431"/>
              <a:gd name="connsiteY2688" fmla="*/ 547139 h 2232492"/>
              <a:gd name="connsiteX2689" fmla="*/ 1550098 w 4751431"/>
              <a:gd name="connsiteY2689" fmla="*/ 562474 h 2232492"/>
              <a:gd name="connsiteX2690" fmla="*/ 1563707 w 4751431"/>
              <a:gd name="connsiteY2690" fmla="*/ 562081 h 2232492"/>
              <a:gd name="connsiteX2691" fmla="*/ 1561256 w 4751431"/>
              <a:gd name="connsiteY2691" fmla="*/ 552811 h 2232492"/>
              <a:gd name="connsiteX2692" fmla="*/ 2906111 w 4751431"/>
              <a:gd name="connsiteY2692" fmla="*/ 535150 h 2232492"/>
              <a:gd name="connsiteX2693" fmla="*/ 2891502 w 4751431"/>
              <a:gd name="connsiteY2693" fmla="*/ 541901 h 2232492"/>
              <a:gd name="connsiteX2694" fmla="*/ 2915410 w 4751431"/>
              <a:gd name="connsiteY2694" fmla="*/ 563427 h 2232492"/>
              <a:gd name="connsiteX2695" fmla="*/ 2951509 w 4751431"/>
              <a:gd name="connsiteY2695" fmla="*/ 562379 h 2232492"/>
              <a:gd name="connsiteX2696" fmla="*/ 2951509 w 4751431"/>
              <a:gd name="connsiteY2696" fmla="*/ 562284 h 2232492"/>
              <a:gd name="connsiteX2697" fmla="*/ 2930650 w 4751431"/>
              <a:gd name="connsiteY2697" fmla="*/ 540186 h 2232492"/>
              <a:gd name="connsiteX2698" fmla="*/ 2906111 w 4751431"/>
              <a:gd name="connsiteY2698" fmla="*/ 535150 h 2232492"/>
              <a:gd name="connsiteX2699" fmla="*/ 3664230 w 4751431"/>
              <a:gd name="connsiteY2699" fmla="*/ 534698 h 2232492"/>
              <a:gd name="connsiteX2700" fmla="*/ 3636071 w 4751431"/>
              <a:gd name="connsiteY2700" fmla="*/ 536852 h 2232492"/>
              <a:gd name="connsiteX2701" fmla="*/ 3650930 w 4751431"/>
              <a:gd name="connsiteY2701" fmla="*/ 563713 h 2232492"/>
              <a:gd name="connsiteX2702" fmla="*/ 3714652 w 4751431"/>
              <a:gd name="connsiteY2702" fmla="*/ 570095 h 2232492"/>
              <a:gd name="connsiteX2703" fmla="*/ 3714652 w 4751431"/>
              <a:gd name="connsiteY2703" fmla="*/ 569999 h 2232492"/>
              <a:gd name="connsiteX2704" fmla="*/ 3697888 w 4751431"/>
              <a:gd name="connsiteY2704" fmla="*/ 542472 h 2232492"/>
              <a:gd name="connsiteX2705" fmla="*/ 3664230 w 4751431"/>
              <a:gd name="connsiteY2705" fmla="*/ 534698 h 2232492"/>
              <a:gd name="connsiteX2706" fmla="*/ 2722874 w 4751431"/>
              <a:gd name="connsiteY2706" fmla="*/ 534495 h 2232492"/>
              <a:gd name="connsiteX2707" fmla="*/ 2715384 w 4751431"/>
              <a:gd name="connsiteY2707" fmla="*/ 539996 h 2232492"/>
              <a:gd name="connsiteX2708" fmla="*/ 2715289 w 4751431"/>
              <a:gd name="connsiteY2708" fmla="*/ 539996 h 2232492"/>
              <a:gd name="connsiteX2709" fmla="*/ 2744340 w 4751431"/>
              <a:gd name="connsiteY2709" fmla="*/ 562189 h 2232492"/>
              <a:gd name="connsiteX2710" fmla="*/ 2771677 w 4751431"/>
              <a:gd name="connsiteY2710" fmla="*/ 561522 h 2232492"/>
              <a:gd name="connsiteX2711" fmla="*/ 2743293 w 4751431"/>
              <a:gd name="connsiteY2711" fmla="*/ 539138 h 2232492"/>
              <a:gd name="connsiteX2712" fmla="*/ 2722874 w 4751431"/>
              <a:gd name="connsiteY2712" fmla="*/ 534495 h 2232492"/>
              <a:gd name="connsiteX2713" fmla="*/ 2640114 w 4751431"/>
              <a:gd name="connsiteY2713" fmla="*/ 533911 h 2232492"/>
              <a:gd name="connsiteX2714" fmla="*/ 2636613 w 4751431"/>
              <a:gd name="connsiteY2714" fmla="*/ 540186 h 2232492"/>
              <a:gd name="connsiteX2715" fmla="*/ 2670331 w 4751431"/>
              <a:gd name="connsiteY2715" fmla="*/ 561712 h 2232492"/>
              <a:gd name="connsiteX2716" fmla="*/ 2690620 w 4751431"/>
              <a:gd name="connsiteY2716" fmla="*/ 558188 h 2232492"/>
              <a:gd name="connsiteX2717" fmla="*/ 2690524 w 4751431"/>
              <a:gd name="connsiteY2717" fmla="*/ 558188 h 2232492"/>
              <a:gd name="connsiteX2718" fmla="*/ 2655758 w 4751431"/>
              <a:gd name="connsiteY2718" fmla="*/ 535423 h 2232492"/>
              <a:gd name="connsiteX2719" fmla="*/ 2640114 w 4751431"/>
              <a:gd name="connsiteY2719" fmla="*/ 533911 h 2232492"/>
              <a:gd name="connsiteX2720" fmla="*/ 2815445 w 4751431"/>
              <a:gd name="connsiteY2720" fmla="*/ 533720 h 2232492"/>
              <a:gd name="connsiteX2721" fmla="*/ 2803396 w 4751431"/>
              <a:gd name="connsiteY2721" fmla="*/ 538090 h 2232492"/>
              <a:gd name="connsiteX2722" fmla="*/ 2827018 w 4751431"/>
              <a:gd name="connsiteY2722" fmla="*/ 560569 h 2232492"/>
              <a:gd name="connsiteX2723" fmla="*/ 2859593 w 4751431"/>
              <a:gd name="connsiteY2723" fmla="*/ 562474 h 2232492"/>
              <a:gd name="connsiteX2724" fmla="*/ 2859689 w 4751431"/>
              <a:gd name="connsiteY2724" fmla="*/ 562569 h 2232492"/>
              <a:gd name="connsiteX2725" fmla="*/ 2836352 w 4751431"/>
              <a:gd name="connsiteY2725" fmla="*/ 538566 h 2232492"/>
              <a:gd name="connsiteX2726" fmla="*/ 2815445 w 4751431"/>
              <a:gd name="connsiteY2726" fmla="*/ 533720 h 2232492"/>
              <a:gd name="connsiteX2727" fmla="*/ 4704812 w 4751431"/>
              <a:gd name="connsiteY2727" fmla="*/ 533399 h 2232492"/>
              <a:gd name="connsiteX2728" fmla="*/ 4678487 w 4751431"/>
              <a:gd name="connsiteY2728" fmla="*/ 543710 h 2232492"/>
              <a:gd name="connsiteX2729" fmla="*/ 4706300 w 4751431"/>
              <a:gd name="connsiteY2729" fmla="*/ 570189 h 2232492"/>
              <a:gd name="connsiteX2730" fmla="*/ 4739745 w 4751431"/>
              <a:gd name="connsiteY2730" fmla="*/ 571130 h 2232492"/>
              <a:gd name="connsiteX2731" fmla="*/ 4749939 w 4751431"/>
              <a:gd name="connsiteY2731" fmla="*/ 566871 h 2232492"/>
              <a:gd name="connsiteX2732" fmla="*/ 4749939 w 4751431"/>
              <a:gd name="connsiteY2732" fmla="*/ 539211 h 2232492"/>
              <a:gd name="connsiteX2733" fmla="*/ 4739638 w 4751431"/>
              <a:gd name="connsiteY2733" fmla="*/ 534661 h 2232492"/>
              <a:gd name="connsiteX2734" fmla="*/ 4704812 w 4751431"/>
              <a:gd name="connsiteY2734" fmla="*/ 533399 h 2232492"/>
              <a:gd name="connsiteX2735" fmla="*/ 1310448 w 4751431"/>
              <a:gd name="connsiteY2735" fmla="*/ 530470 h 2232492"/>
              <a:gd name="connsiteX2736" fmla="*/ 1296827 w 4751431"/>
              <a:gd name="connsiteY2736" fmla="*/ 537042 h 2232492"/>
              <a:gd name="connsiteX2737" fmla="*/ 1327118 w 4751431"/>
              <a:gd name="connsiteY2737" fmla="*/ 556664 h 2232492"/>
              <a:gd name="connsiteX2738" fmla="*/ 1327022 w 4751431"/>
              <a:gd name="connsiteY2738" fmla="*/ 556664 h 2232492"/>
              <a:gd name="connsiteX2739" fmla="*/ 1340739 w 4751431"/>
              <a:gd name="connsiteY2739" fmla="*/ 549996 h 2232492"/>
              <a:gd name="connsiteX2740" fmla="*/ 1310448 w 4751431"/>
              <a:gd name="connsiteY2740" fmla="*/ 530470 h 2232492"/>
              <a:gd name="connsiteX2741" fmla="*/ 2246838 w 4751431"/>
              <a:gd name="connsiteY2741" fmla="*/ 520338 h 2232492"/>
              <a:gd name="connsiteX2742" fmla="*/ 2247516 w 4751431"/>
              <a:gd name="connsiteY2742" fmla="*/ 527517 h 2232492"/>
              <a:gd name="connsiteX2743" fmla="*/ 2286283 w 4751431"/>
              <a:gd name="connsiteY2743" fmla="*/ 548091 h 2232492"/>
              <a:gd name="connsiteX2744" fmla="*/ 2297618 w 4751431"/>
              <a:gd name="connsiteY2744" fmla="*/ 541519 h 2232492"/>
              <a:gd name="connsiteX2745" fmla="*/ 2297713 w 4751431"/>
              <a:gd name="connsiteY2745" fmla="*/ 541519 h 2232492"/>
              <a:gd name="connsiteX2746" fmla="*/ 2262375 w 4751431"/>
              <a:gd name="connsiteY2746" fmla="*/ 522088 h 2232492"/>
              <a:gd name="connsiteX2747" fmla="*/ 2246838 w 4751431"/>
              <a:gd name="connsiteY2747" fmla="*/ 520338 h 2232492"/>
              <a:gd name="connsiteX2748" fmla="*/ 1999771 w 4751431"/>
              <a:gd name="connsiteY2748" fmla="*/ 519707 h 2232492"/>
              <a:gd name="connsiteX2749" fmla="*/ 1993866 w 4751431"/>
              <a:gd name="connsiteY2749" fmla="*/ 529899 h 2232492"/>
              <a:gd name="connsiteX2750" fmla="*/ 2027775 w 4751431"/>
              <a:gd name="connsiteY2750" fmla="*/ 546377 h 2232492"/>
              <a:gd name="connsiteX2751" fmla="*/ 2037109 w 4751431"/>
              <a:gd name="connsiteY2751" fmla="*/ 537805 h 2232492"/>
              <a:gd name="connsiteX2752" fmla="*/ 1999771 w 4751431"/>
              <a:gd name="connsiteY2752" fmla="*/ 519707 h 2232492"/>
              <a:gd name="connsiteX2753" fmla="*/ 552664 w 4751431"/>
              <a:gd name="connsiteY2753" fmla="*/ 519099 h 2232492"/>
              <a:gd name="connsiteX2754" fmla="*/ 550638 w 4751431"/>
              <a:gd name="connsiteY2754" fmla="*/ 523898 h 2232492"/>
              <a:gd name="connsiteX2755" fmla="*/ 572070 w 4751431"/>
              <a:gd name="connsiteY2755" fmla="*/ 542948 h 2232492"/>
              <a:gd name="connsiteX2756" fmla="*/ 585310 w 4751431"/>
              <a:gd name="connsiteY2756" fmla="*/ 540757 h 2232492"/>
              <a:gd name="connsiteX2757" fmla="*/ 563688 w 4751431"/>
              <a:gd name="connsiteY2757" fmla="*/ 521707 h 2232492"/>
              <a:gd name="connsiteX2758" fmla="*/ 563688 w 4751431"/>
              <a:gd name="connsiteY2758" fmla="*/ 521802 h 2232492"/>
              <a:gd name="connsiteX2759" fmla="*/ 552664 w 4751431"/>
              <a:gd name="connsiteY2759" fmla="*/ 519099 h 2232492"/>
              <a:gd name="connsiteX2760" fmla="*/ 3504626 w 4751431"/>
              <a:gd name="connsiteY2760" fmla="*/ 517707 h 2232492"/>
              <a:gd name="connsiteX2761" fmla="*/ 3475480 w 4751431"/>
              <a:gd name="connsiteY2761" fmla="*/ 521422 h 2232492"/>
              <a:gd name="connsiteX2762" fmla="*/ 3496720 w 4751431"/>
              <a:gd name="connsiteY2762" fmla="*/ 547806 h 2232492"/>
              <a:gd name="connsiteX2763" fmla="*/ 3561109 w 4751431"/>
              <a:gd name="connsiteY2763" fmla="*/ 553616 h 2232492"/>
              <a:gd name="connsiteX2764" fmla="*/ 3544345 w 4751431"/>
              <a:gd name="connsiteY2764" fmla="*/ 527994 h 2232492"/>
              <a:gd name="connsiteX2765" fmla="*/ 3504626 w 4751431"/>
              <a:gd name="connsiteY2765" fmla="*/ 517707 h 2232492"/>
              <a:gd name="connsiteX2766" fmla="*/ 2081306 w 4751431"/>
              <a:gd name="connsiteY2766" fmla="*/ 516849 h 2232492"/>
              <a:gd name="connsiteX2767" fmla="*/ 2081299 w 4751431"/>
              <a:gd name="connsiteY2767" fmla="*/ 516940 h 2232492"/>
              <a:gd name="connsiteX2768" fmla="*/ 2081306 w 4751431"/>
              <a:gd name="connsiteY2768" fmla="*/ 516944 h 2232492"/>
              <a:gd name="connsiteX2769" fmla="*/ 1082324 w 4751431"/>
              <a:gd name="connsiteY2769" fmla="*/ 515897 h 2232492"/>
              <a:gd name="connsiteX2770" fmla="*/ 1071276 w 4751431"/>
              <a:gd name="connsiteY2770" fmla="*/ 525232 h 2232492"/>
              <a:gd name="connsiteX2771" fmla="*/ 1096993 w 4751431"/>
              <a:gd name="connsiteY2771" fmla="*/ 540948 h 2232492"/>
              <a:gd name="connsiteX2772" fmla="*/ 1112328 w 4751431"/>
              <a:gd name="connsiteY2772" fmla="*/ 535709 h 2232492"/>
              <a:gd name="connsiteX2773" fmla="*/ 1082324 w 4751431"/>
              <a:gd name="connsiteY2773" fmla="*/ 515897 h 2232492"/>
              <a:gd name="connsiteX2774" fmla="*/ 635732 w 4751431"/>
              <a:gd name="connsiteY2774" fmla="*/ 514623 h 2232492"/>
              <a:gd name="connsiteX2775" fmla="*/ 632078 w 4751431"/>
              <a:gd name="connsiteY2775" fmla="*/ 518373 h 2232492"/>
              <a:gd name="connsiteX2776" fmla="*/ 656367 w 4751431"/>
              <a:gd name="connsiteY2776" fmla="*/ 539614 h 2232492"/>
              <a:gd name="connsiteX2777" fmla="*/ 670179 w 4751431"/>
              <a:gd name="connsiteY2777" fmla="*/ 537138 h 2232492"/>
              <a:gd name="connsiteX2778" fmla="*/ 648555 w 4751431"/>
              <a:gd name="connsiteY2778" fmla="*/ 518659 h 2232492"/>
              <a:gd name="connsiteX2779" fmla="*/ 648461 w 4751431"/>
              <a:gd name="connsiteY2779" fmla="*/ 518659 h 2232492"/>
              <a:gd name="connsiteX2780" fmla="*/ 635732 w 4751431"/>
              <a:gd name="connsiteY2780" fmla="*/ 514623 h 2232492"/>
              <a:gd name="connsiteX2781" fmla="*/ 467723 w 4751431"/>
              <a:gd name="connsiteY2781" fmla="*/ 512016 h 2232492"/>
              <a:gd name="connsiteX2782" fmla="*/ 462722 w 4751431"/>
              <a:gd name="connsiteY2782" fmla="*/ 513706 h 2232492"/>
              <a:gd name="connsiteX2783" fmla="*/ 477582 w 4751431"/>
              <a:gd name="connsiteY2783" fmla="*/ 529803 h 2232492"/>
              <a:gd name="connsiteX2784" fmla="*/ 490345 w 4751431"/>
              <a:gd name="connsiteY2784" fmla="*/ 533328 h 2232492"/>
              <a:gd name="connsiteX2785" fmla="*/ 478438 w 4751431"/>
              <a:gd name="connsiteY2785" fmla="*/ 517611 h 2232492"/>
              <a:gd name="connsiteX2786" fmla="*/ 467723 w 4751431"/>
              <a:gd name="connsiteY2786" fmla="*/ 512016 h 2232492"/>
              <a:gd name="connsiteX2787" fmla="*/ 1776221 w 4751431"/>
              <a:gd name="connsiteY2787" fmla="*/ 509504 h 2232492"/>
              <a:gd name="connsiteX2788" fmla="*/ 1777269 w 4751431"/>
              <a:gd name="connsiteY2788" fmla="*/ 517707 h 2232492"/>
              <a:gd name="connsiteX2789" fmla="*/ 1809843 w 4751431"/>
              <a:gd name="connsiteY2789" fmla="*/ 535709 h 2232492"/>
              <a:gd name="connsiteX2790" fmla="*/ 1822322 w 4751431"/>
              <a:gd name="connsiteY2790" fmla="*/ 527708 h 2232492"/>
              <a:gd name="connsiteX2791" fmla="*/ 1822322 w 4751431"/>
              <a:gd name="connsiteY2791" fmla="*/ 527613 h 2232492"/>
              <a:gd name="connsiteX2792" fmla="*/ 1790031 w 4751431"/>
              <a:gd name="connsiteY2792" fmla="*/ 509801 h 2232492"/>
              <a:gd name="connsiteX2793" fmla="*/ 1776221 w 4751431"/>
              <a:gd name="connsiteY2793" fmla="*/ 509504 h 2232492"/>
              <a:gd name="connsiteX2794" fmla="*/ 700169 w 4751431"/>
              <a:gd name="connsiteY2794" fmla="*/ 507777 h 2232492"/>
              <a:gd name="connsiteX2795" fmla="*/ 702466 w 4751431"/>
              <a:gd name="connsiteY2795" fmla="*/ 516087 h 2232492"/>
              <a:gd name="connsiteX2796" fmla="*/ 726470 w 4751431"/>
              <a:gd name="connsiteY2796" fmla="*/ 532661 h 2232492"/>
              <a:gd name="connsiteX2797" fmla="*/ 739233 w 4751431"/>
              <a:gd name="connsiteY2797" fmla="*/ 527232 h 2232492"/>
              <a:gd name="connsiteX2798" fmla="*/ 710945 w 4751431"/>
              <a:gd name="connsiteY2798" fmla="*/ 508086 h 2232492"/>
              <a:gd name="connsiteX2799" fmla="*/ 710945 w 4751431"/>
              <a:gd name="connsiteY2799" fmla="*/ 508182 h 2232492"/>
              <a:gd name="connsiteX2800" fmla="*/ 700169 w 4751431"/>
              <a:gd name="connsiteY2800" fmla="*/ 507777 h 2232492"/>
              <a:gd name="connsiteX2801" fmla="*/ 4097094 w 4751431"/>
              <a:gd name="connsiteY2801" fmla="*/ 506324 h 2232492"/>
              <a:gd name="connsiteX2802" fmla="*/ 4069173 w 4751431"/>
              <a:gd name="connsiteY2802" fmla="*/ 510944 h 2232492"/>
              <a:gd name="connsiteX2803" fmla="*/ 4085461 w 4751431"/>
              <a:gd name="connsiteY2803" fmla="*/ 535995 h 2232492"/>
              <a:gd name="connsiteX2804" fmla="*/ 4154993 w 4751431"/>
              <a:gd name="connsiteY2804" fmla="*/ 537042 h 2232492"/>
              <a:gd name="connsiteX2805" fmla="*/ 4155089 w 4751431"/>
              <a:gd name="connsiteY2805" fmla="*/ 537042 h 2232492"/>
              <a:gd name="connsiteX2806" fmla="*/ 4132515 w 4751431"/>
              <a:gd name="connsiteY2806" fmla="*/ 511134 h 2232492"/>
              <a:gd name="connsiteX2807" fmla="*/ 4097094 w 4751431"/>
              <a:gd name="connsiteY2807" fmla="*/ 506324 h 2232492"/>
              <a:gd name="connsiteX2808" fmla="*/ 4246433 w 4751431"/>
              <a:gd name="connsiteY2808" fmla="*/ 505062 h 2232492"/>
              <a:gd name="connsiteX2809" fmla="*/ 4221668 w 4751431"/>
              <a:gd name="connsiteY2809" fmla="*/ 512277 h 2232492"/>
              <a:gd name="connsiteX2810" fmla="*/ 4253672 w 4751431"/>
              <a:gd name="connsiteY2810" fmla="*/ 538757 h 2232492"/>
              <a:gd name="connsiteX2811" fmla="*/ 4312537 w 4751431"/>
              <a:gd name="connsiteY2811" fmla="*/ 533327 h 2232492"/>
              <a:gd name="connsiteX2812" fmla="*/ 4281199 w 4751431"/>
              <a:gd name="connsiteY2812" fmla="*/ 507419 h 2232492"/>
              <a:gd name="connsiteX2813" fmla="*/ 4246433 w 4751431"/>
              <a:gd name="connsiteY2813" fmla="*/ 505062 h 2232492"/>
              <a:gd name="connsiteX2814" fmla="*/ 1560718 w 4751431"/>
              <a:gd name="connsiteY2814" fmla="*/ 504133 h 2232492"/>
              <a:gd name="connsiteX2815" fmla="*/ 1561813 w 4751431"/>
              <a:gd name="connsiteY2815" fmla="*/ 512563 h 2232492"/>
              <a:gd name="connsiteX2816" fmla="*/ 1593056 w 4751431"/>
              <a:gd name="connsiteY2816" fmla="*/ 530565 h 2232492"/>
              <a:gd name="connsiteX2817" fmla="*/ 1605533 w 4751431"/>
              <a:gd name="connsiteY2817" fmla="*/ 521993 h 2232492"/>
              <a:gd name="connsiteX2818" fmla="*/ 1605533 w 4751431"/>
              <a:gd name="connsiteY2818" fmla="*/ 522088 h 2232492"/>
              <a:gd name="connsiteX2819" fmla="*/ 1574482 w 4751431"/>
              <a:gd name="connsiteY2819" fmla="*/ 504276 h 2232492"/>
              <a:gd name="connsiteX2820" fmla="*/ 1560718 w 4751431"/>
              <a:gd name="connsiteY2820" fmla="*/ 504133 h 2232492"/>
              <a:gd name="connsiteX2821" fmla="*/ 384846 w 4751431"/>
              <a:gd name="connsiteY2821" fmla="*/ 503266 h 2232492"/>
              <a:gd name="connsiteX2822" fmla="*/ 379378 w 4751431"/>
              <a:gd name="connsiteY2822" fmla="*/ 506753 h 2232492"/>
              <a:gd name="connsiteX2823" fmla="*/ 397952 w 4751431"/>
              <a:gd name="connsiteY2823" fmla="*/ 523612 h 2232492"/>
              <a:gd name="connsiteX2824" fmla="*/ 404239 w 4751431"/>
              <a:gd name="connsiteY2824" fmla="*/ 521898 h 2232492"/>
              <a:gd name="connsiteX2825" fmla="*/ 384903 w 4751431"/>
              <a:gd name="connsiteY2825" fmla="*/ 503229 h 2232492"/>
              <a:gd name="connsiteX2826" fmla="*/ 384807 w 4751431"/>
              <a:gd name="connsiteY2826" fmla="*/ 503229 h 2232492"/>
              <a:gd name="connsiteX2827" fmla="*/ 384846 w 4751431"/>
              <a:gd name="connsiteY2827" fmla="*/ 503266 h 2232492"/>
              <a:gd name="connsiteX2828" fmla="*/ 3950920 w 4751431"/>
              <a:gd name="connsiteY2828" fmla="*/ 502979 h 2232492"/>
              <a:gd name="connsiteX2829" fmla="*/ 3923155 w 4751431"/>
              <a:gd name="connsiteY2829" fmla="*/ 508087 h 2232492"/>
              <a:gd name="connsiteX2830" fmla="*/ 3948586 w 4751431"/>
              <a:gd name="connsiteY2830" fmla="*/ 533614 h 2232492"/>
              <a:gd name="connsiteX2831" fmla="*/ 3948681 w 4751431"/>
              <a:gd name="connsiteY2831" fmla="*/ 533519 h 2232492"/>
              <a:gd name="connsiteX2832" fmla="*/ 4013071 w 4751431"/>
              <a:gd name="connsiteY2832" fmla="*/ 533709 h 2232492"/>
              <a:gd name="connsiteX2833" fmla="*/ 3988115 w 4751431"/>
              <a:gd name="connsiteY2833" fmla="*/ 508658 h 2232492"/>
              <a:gd name="connsiteX2834" fmla="*/ 3950920 w 4751431"/>
              <a:gd name="connsiteY2834" fmla="*/ 502979 h 2232492"/>
              <a:gd name="connsiteX2835" fmla="*/ 4389463 w 4751431"/>
              <a:gd name="connsiteY2835" fmla="*/ 502336 h 2232492"/>
              <a:gd name="connsiteX2836" fmla="*/ 4366829 w 4751431"/>
              <a:gd name="connsiteY2836" fmla="*/ 512277 h 2232492"/>
              <a:gd name="connsiteX2837" fmla="*/ 4395595 w 4751431"/>
              <a:gd name="connsiteY2837" fmla="*/ 536375 h 2232492"/>
              <a:gd name="connsiteX2838" fmla="*/ 4458269 w 4751431"/>
              <a:gd name="connsiteY2838" fmla="*/ 529898 h 2232492"/>
              <a:gd name="connsiteX2839" fmla="*/ 4426456 w 4751431"/>
              <a:gd name="connsiteY2839" fmla="*/ 503895 h 2232492"/>
              <a:gd name="connsiteX2840" fmla="*/ 4389463 w 4751431"/>
              <a:gd name="connsiteY2840" fmla="*/ 502336 h 2232492"/>
              <a:gd name="connsiteX2841" fmla="*/ 2910361 w 4751431"/>
              <a:gd name="connsiteY2841" fmla="*/ 500848 h 2232492"/>
              <a:gd name="connsiteX2842" fmla="*/ 2910314 w 4751431"/>
              <a:gd name="connsiteY2842" fmla="*/ 500862 h 2232492"/>
              <a:gd name="connsiteX2843" fmla="*/ 2910361 w 4751431"/>
              <a:gd name="connsiteY2843" fmla="*/ 500943 h 2232492"/>
              <a:gd name="connsiteX2844" fmla="*/ 2300761 w 4751431"/>
              <a:gd name="connsiteY2844" fmla="*/ 500467 h 2232492"/>
              <a:gd name="connsiteX2845" fmla="*/ 2289903 w 4751431"/>
              <a:gd name="connsiteY2845" fmla="*/ 508277 h 2232492"/>
              <a:gd name="connsiteX2846" fmla="*/ 2326669 w 4751431"/>
              <a:gd name="connsiteY2846" fmla="*/ 527232 h 2232492"/>
              <a:gd name="connsiteX2847" fmla="*/ 2337432 w 4751431"/>
              <a:gd name="connsiteY2847" fmla="*/ 518659 h 2232492"/>
              <a:gd name="connsiteX2848" fmla="*/ 2300761 w 4751431"/>
              <a:gd name="connsiteY2848" fmla="*/ 500467 h 2232492"/>
              <a:gd name="connsiteX2849" fmla="*/ 775954 w 4751431"/>
              <a:gd name="connsiteY2849" fmla="*/ 499479 h 2232492"/>
              <a:gd name="connsiteX2850" fmla="*/ 775334 w 4751431"/>
              <a:gd name="connsiteY2850" fmla="*/ 506087 h 2232492"/>
              <a:gd name="connsiteX2851" fmla="*/ 802672 w 4751431"/>
              <a:gd name="connsiteY2851" fmla="*/ 524756 h 2232492"/>
              <a:gd name="connsiteX2852" fmla="*/ 814482 w 4751431"/>
              <a:gd name="connsiteY2852" fmla="*/ 518660 h 2232492"/>
              <a:gd name="connsiteX2853" fmla="*/ 787717 w 4751431"/>
              <a:gd name="connsiteY2853" fmla="*/ 500657 h 2232492"/>
              <a:gd name="connsiteX2854" fmla="*/ 775954 w 4751431"/>
              <a:gd name="connsiteY2854" fmla="*/ 499479 h 2232492"/>
              <a:gd name="connsiteX2855" fmla="*/ 3317817 w 4751431"/>
              <a:gd name="connsiteY2855" fmla="*/ 497907 h 2232492"/>
              <a:gd name="connsiteX2856" fmla="*/ 3282217 w 4751431"/>
              <a:gd name="connsiteY2856" fmla="*/ 502658 h 2232492"/>
              <a:gd name="connsiteX2857" fmla="*/ 3296981 w 4751431"/>
              <a:gd name="connsiteY2857" fmla="*/ 533328 h 2232492"/>
              <a:gd name="connsiteX2858" fmla="*/ 3368609 w 4751431"/>
              <a:gd name="connsiteY2858" fmla="*/ 537900 h 2232492"/>
              <a:gd name="connsiteX2859" fmla="*/ 3357560 w 4751431"/>
              <a:gd name="connsiteY2859" fmla="*/ 507230 h 2232492"/>
              <a:gd name="connsiteX2860" fmla="*/ 3317817 w 4751431"/>
              <a:gd name="connsiteY2860" fmla="*/ 497907 h 2232492"/>
              <a:gd name="connsiteX2861" fmla="*/ 2032668 w 4751431"/>
              <a:gd name="connsiteY2861" fmla="*/ 496061 h 2232492"/>
              <a:gd name="connsiteX2862" fmla="*/ 2031871 w 4751431"/>
              <a:gd name="connsiteY2862" fmla="*/ 502276 h 2232492"/>
              <a:gd name="connsiteX2863" fmla="*/ 2066542 w 4751431"/>
              <a:gd name="connsiteY2863" fmla="*/ 521993 h 2232492"/>
              <a:gd name="connsiteX2864" fmla="*/ 2080817 w 4751431"/>
              <a:gd name="connsiteY2864" fmla="*/ 523279 h 2232492"/>
              <a:gd name="connsiteX2865" fmla="*/ 2081299 w 4751431"/>
              <a:gd name="connsiteY2865" fmla="*/ 516940 h 2232492"/>
              <a:gd name="connsiteX2866" fmla="*/ 2046825 w 4751431"/>
              <a:gd name="connsiteY2866" fmla="*/ 497133 h 2232492"/>
              <a:gd name="connsiteX2867" fmla="*/ 2032668 w 4751431"/>
              <a:gd name="connsiteY2867" fmla="*/ 496061 h 2232492"/>
              <a:gd name="connsiteX2868" fmla="*/ 1360932 w 4751431"/>
              <a:gd name="connsiteY2868" fmla="*/ 494847 h 2232492"/>
              <a:gd name="connsiteX2869" fmla="*/ 1349025 w 4751431"/>
              <a:gd name="connsiteY2869" fmla="*/ 504086 h 2232492"/>
              <a:gd name="connsiteX2870" fmla="*/ 1381124 w 4751431"/>
              <a:gd name="connsiteY2870" fmla="*/ 521422 h 2232492"/>
              <a:gd name="connsiteX2871" fmla="*/ 1391602 w 4751431"/>
              <a:gd name="connsiteY2871" fmla="*/ 513230 h 2232492"/>
              <a:gd name="connsiteX2872" fmla="*/ 1360932 w 4751431"/>
              <a:gd name="connsiteY2872" fmla="*/ 494847 h 2232492"/>
              <a:gd name="connsiteX2873" fmla="*/ 4523742 w 4751431"/>
              <a:gd name="connsiteY2873" fmla="*/ 491668 h 2232492"/>
              <a:gd name="connsiteX2874" fmla="*/ 4496369 w 4751431"/>
              <a:gd name="connsiteY2874" fmla="*/ 500848 h 2232492"/>
              <a:gd name="connsiteX2875" fmla="*/ 4524468 w 4751431"/>
              <a:gd name="connsiteY2875" fmla="*/ 527518 h 2232492"/>
              <a:gd name="connsiteX2876" fmla="*/ 4582857 w 4751431"/>
              <a:gd name="connsiteY2876" fmla="*/ 520945 h 2232492"/>
              <a:gd name="connsiteX2877" fmla="*/ 4559616 w 4751431"/>
              <a:gd name="connsiteY2877" fmla="*/ 493990 h 2232492"/>
              <a:gd name="connsiteX2878" fmla="*/ 4523742 w 4751431"/>
              <a:gd name="connsiteY2878" fmla="*/ 491668 h 2232492"/>
              <a:gd name="connsiteX2879" fmla="*/ 3791269 w 4751431"/>
              <a:gd name="connsiteY2879" fmla="*/ 490941 h 2232492"/>
              <a:gd name="connsiteX2880" fmla="*/ 3763992 w 4751431"/>
              <a:gd name="connsiteY2880" fmla="*/ 495323 h 2232492"/>
              <a:gd name="connsiteX2881" fmla="*/ 3789709 w 4751431"/>
              <a:gd name="connsiteY2881" fmla="*/ 521135 h 2232492"/>
              <a:gd name="connsiteX2882" fmla="*/ 3854003 w 4751431"/>
              <a:gd name="connsiteY2882" fmla="*/ 521612 h 2232492"/>
              <a:gd name="connsiteX2883" fmla="*/ 3853908 w 4751431"/>
              <a:gd name="connsiteY2883" fmla="*/ 521612 h 2232492"/>
              <a:gd name="connsiteX2884" fmla="*/ 3829905 w 4751431"/>
              <a:gd name="connsiteY2884" fmla="*/ 498275 h 2232492"/>
              <a:gd name="connsiteX2885" fmla="*/ 3791269 w 4751431"/>
              <a:gd name="connsiteY2885" fmla="*/ 490941 h 2232492"/>
              <a:gd name="connsiteX2886" fmla="*/ 2349315 w 4751431"/>
              <a:gd name="connsiteY2886" fmla="*/ 490727 h 2232492"/>
              <a:gd name="connsiteX2887" fmla="*/ 2350291 w 4751431"/>
              <a:gd name="connsiteY2887" fmla="*/ 498847 h 2232492"/>
              <a:gd name="connsiteX2888" fmla="*/ 2389725 w 4751431"/>
              <a:gd name="connsiteY2888" fmla="*/ 518659 h 2232492"/>
              <a:gd name="connsiteX2889" fmla="*/ 2400869 w 4751431"/>
              <a:gd name="connsiteY2889" fmla="*/ 511325 h 2232492"/>
              <a:gd name="connsiteX2890" fmla="*/ 2362197 w 4751431"/>
              <a:gd name="connsiteY2890" fmla="*/ 490751 h 2232492"/>
              <a:gd name="connsiteX2891" fmla="*/ 2349315 w 4751431"/>
              <a:gd name="connsiteY2891" fmla="*/ 490727 h 2232492"/>
              <a:gd name="connsiteX2892" fmla="*/ 1126353 w 4751431"/>
              <a:gd name="connsiteY2892" fmla="*/ 484238 h 2232492"/>
              <a:gd name="connsiteX2893" fmla="*/ 1126521 w 4751431"/>
              <a:gd name="connsiteY2893" fmla="*/ 492751 h 2232492"/>
              <a:gd name="connsiteX2894" fmla="*/ 1153285 w 4751431"/>
              <a:gd name="connsiteY2894" fmla="*/ 509705 h 2232492"/>
              <a:gd name="connsiteX2895" fmla="*/ 1153285 w 4751431"/>
              <a:gd name="connsiteY2895" fmla="*/ 509610 h 2232492"/>
              <a:gd name="connsiteX2896" fmla="*/ 1167478 w 4751431"/>
              <a:gd name="connsiteY2896" fmla="*/ 501895 h 2232492"/>
              <a:gd name="connsiteX2897" fmla="*/ 1140903 w 4751431"/>
              <a:gd name="connsiteY2897" fmla="*/ 485226 h 2232492"/>
              <a:gd name="connsiteX2898" fmla="*/ 1126353 w 4751431"/>
              <a:gd name="connsiteY2898" fmla="*/ 484238 h 2232492"/>
              <a:gd name="connsiteX2899" fmla="*/ 2418551 w 4751431"/>
              <a:gd name="connsiteY2899" fmla="*/ 483095 h 2232492"/>
              <a:gd name="connsiteX2900" fmla="*/ 2414395 w 4751431"/>
              <a:gd name="connsiteY2900" fmla="*/ 489608 h 2232492"/>
              <a:gd name="connsiteX2901" fmla="*/ 2450685 w 4751431"/>
              <a:gd name="connsiteY2901" fmla="*/ 511325 h 2232492"/>
              <a:gd name="connsiteX2902" fmla="*/ 2469354 w 4751431"/>
              <a:gd name="connsiteY2902" fmla="*/ 507991 h 2232492"/>
              <a:gd name="connsiteX2903" fmla="*/ 2469354 w 4751431"/>
              <a:gd name="connsiteY2903" fmla="*/ 507896 h 2232492"/>
              <a:gd name="connsiteX2904" fmla="*/ 2436493 w 4751431"/>
              <a:gd name="connsiteY2904" fmla="*/ 486083 h 2232492"/>
              <a:gd name="connsiteX2905" fmla="*/ 2418551 w 4751431"/>
              <a:gd name="connsiteY2905" fmla="*/ 483095 h 2232492"/>
              <a:gd name="connsiteX2906" fmla="*/ 3135771 w 4751431"/>
              <a:gd name="connsiteY2906" fmla="*/ 481024 h 2232492"/>
              <a:gd name="connsiteX2907" fmla="*/ 3108481 w 4751431"/>
              <a:gd name="connsiteY2907" fmla="*/ 486561 h 2232492"/>
              <a:gd name="connsiteX2908" fmla="*/ 3115339 w 4751431"/>
              <a:gd name="connsiteY2908" fmla="*/ 511325 h 2232492"/>
              <a:gd name="connsiteX2909" fmla="*/ 3179061 w 4751431"/>
              <a:gd name="connsiteY2909" fmla="*/ 515802 h 2232492"/>
              <a:gd name="connsiteX2910" fmla="*/ 3178966 w 4751431"/>
              <a:gd name="connsiteY2910" fmla="*/ 515802 h 2232492"/>
              <a:gd name="connsiteX2911" fmla="*/ 3165917 w 4751431"/>
              <a:gd name="connsiteY2911" fmla="*/ 487418 h 2232492"/>
              <a:gd name="connsiteX2912" fmla="*/ 3135771 w 4751431"/>
              <a:gd name="connsiteY2912" fmla="*/ 481024 h 2232492"/>
              <a:gd name="connsiteX2913" fmla="*/ 843343 w 4751431"/>
              <a:gd name="connsiteY2913" fmla="*/ 480345 h 2232492"/>
              <a:gd name="connsiteX2914" fmla="*/ 841724 w 4751431"/>
              <a:gd name="connsiteY2914" fmla="*/ 486083 h 2232492"/>
              <a:gd name="connsiteX2915" fmla="*/ 870585 w 4751431"/>
              <a:gd name="connsiteY2915" fmla="*/ 505800 h 2232492"/>
              <a:gd name="connsiteX2916" fmla="*/ 881918 w 4751431"/>
              <a:gd name="connsiteY2916" fmla="*/ 499418 h 2232492"/>
              <a:gd name="connsiteX2917" fmla="*/ 855819 w 4751431"/>
              <a:gd name="connsiteY2917" fmla="*/ 481892 h 2232492"/>
              <a:gd name="connsiteX2918" fmla="*/ 843343 w 4751431"/>
              <a:gd name="connsiteY2918" fmla="*/ 480345 h 2232492"/>
              <a:gd name="connsiteX2919" fmla="*/ 4657592 w 4751431"/>
              <a:gd name="connsiteY2919" fmla="*/ 479476 h 2232492"/>
              <a:gd name="connsiteX2920" fmla="*/ 4631719 w 4751431"/>
              <a:gd name="connsiteY2920" fmla="*/ 489608 h 2232492"/>
              <a:gd name="connsiteX2921" fmla="*/ 4658199 w 4751431"/>
              <a:gd name="connsiteY2921" fmla="*/ 516278 h 2232492"/>
              <a:gd name="connsiteX2922" fmla="*/ 4717825 w 4751431"/>
              <a:gd name="connsiteY2922" fmla="*/ 507134 h 2232492"/>
              <a:gd name="connsiteX2923" fmla="*/ 4692108 w 4751431"/>
              <a:gd name="connsiteY2923" fmla="*/ 480560 h 2232492"/>
              <a:gd name="connsiteX2924" fmla="*/ 4657592 w 4751431"/>
              <a:gd name="connsiteY2924" fmla="*/ 479476 h 2232492"/>
              <a:gd name="connsiteX2925" fmla="*/ 3000682 w 4751431"/>
              <a:gd name="connsiteY2925" fmla="*/ 477249 h 2232492"/>
              <a:gd name="connsiteX2926" fmla="*/ 2977036 w 4751431"/>
              <a:gd name="connsiteY2926" fmla="*/ 482845 h 2232492"/>
              <a:gd name="connsiteX2927" fmla="*/ 2992276 w 4751431"/>
              <a:gd name="connsiteY2927" fmla="*/ 507705 h 2232492"/>
              <a:gd name="connsiteX2928" fmla="*/ 3037425 w 4751431"/>
              <a:gd name="connsiteY2928" fmla="*/ 508277 h 2232492"/>
              <a:gd name="connsiteX2929" fmla="*/ 3029042 w 4751431"/>
              <a:gd name="connsiteY2929" fmla="*/ 483512 h 2232492"/>
              <a:gd name="connsiteX2930" fmla="*/ 3000682 w 4751431"/>
              <a:gd name="connsiteY2930" fmla="*/ 477249 h 2232492"/>
              <a:gd name="connsiteX2931" fmla="*/ 1833276 w 4751431"/>
              <a:gd name="connsiteY2931" fmla="*/ 476940 h 2232492"/>
              <a:gd name="connsiteX2932" fmla="*/ 1822704 w 4751431"/>
              <a:gd name="connsiteY2932" fmla="*/ 484846 h 2232492"/>
              <a:gd name="connsiteX2933" fmla="*/ 1853945 w 4751431"/>
              <a:gd name="connsiteY2933" fmla="*/ 503038 h 2232492"/>
              <a:gd name="connsiteX2934" fmla="*/ 1868139 w 4751431"/>
              <a:gd name="connsiteY2934" fmla="*/ 494847 h 2232492"/>
              <a:gd name="connsiteX2935" fmla="*/ 1868139 w 4751431"/>
              <a:gd name="connsiteY2935" fmla="*/ 494942 h 2232492"/>
              <a:gd name="connsiteX2936" fmla="*/ 1833276 w 4751431"/>
              <a:gd name="connsiteY2936" fmla="*/ 476940 h 2232492"/>
              <a:gd name="connsiteX2937" fmla="*/ 272889 w 4751431"/>
              <a:gd name="connsiteY2937" fmla="*/ 476273 h 2232492"/>
              <a:gd name="connsiteX2938" fmla="*/ 285749 w 4751431"/>
              <a:gd name="connsiteY2938" fmla="*/ 492465 h 2232492"/>
              <a:gd name="connsiteX2939" fmla="*/ 299749 w 4751431"/>
              <a:gd name="connsiteY2939" fmla="*/ 499038 h 2232492"/>
              <a:gd name="connsiteX2940" fmla="*/ 287368 w 4751431"/>
              <a:gd name="connsiteY2940" fmla="*/ 482083 h 2232492"/>
              <a:gd name="connsiteX2941" fmla="*/ 287462 w 4751431"/>
              <a:gd name="connsiteY2941" fmla="*/ 481988 h 2232492"/>
              <a:gd name="connsiteX2942" fmla="*/ 272889 w 4751431"/>
              <a:gd name="connsiteY2942" fmla="*/ 476273 h 2232492"/>
              <a:gd name="connsiteX2943" fmla="*/ 2482998 w 4751431"/>
              <a:gd name="connsiteY2943" fmla="*/ 475750 h 2232492"/>
              <a:gd name="connsiteX2944" fmla="*/ 2476497 w 4751431"/>
              <a:gd name="connsiteY2944" fmla="*/ 481512 h 2232492"/>
              <a:gd name="connsiteX2945" fmla="*/ 2509073 w 4751431"/>
              <a:gd name="connsiteY2945" fmla="*/ 503515 h 2232492"/>
              <a:gd name="connsiteX2946" fmla="*/ 2532409 w 4751431"/>
              <a:gd name="connsiteY2946" fmla="*/ 500943 h 2232492"/>
              <a:gd name="connsiteX2947" fmla="*/ 2532314 w 4751431"/>
              <a:gd name="connsiteY2947" fmla="*/ 500943 h 2232492"/>
              <a:gd name="connsiteX2948" fmla="*/ 2501643 w 4751431"/>
              <a:gd name="connsiteY2948" fmla="*/ 479131 h 2232492"/>
              <a:gd name="connsiteX2949" fmla="*/ 2482998 w 4751431"/>
              <a:gd name="connsiteY2949" fmla="*/ 475750 h 2232492"/>
              <a:gd name="connsiteX2950" fmla="*/ 3631130 w 4751431"/>
              <a:gd name="connsiteY2950" fmla="*/ 474260 h 2232492"/>
              <a:gd name="connsiteX2951" fmla="*/ 3602257 w 4751431"/>
              <a:gd name="connsiteY2951" fmla="*/ 475891 h 2232492"/>
              <a:gd name="connsiteX2952" fmla="*/ 3618831 w 4751431"/>
              <a:gd name="connsiteY2952" fmla="*/ 501228 h 2232492"/>
              <a:gd name="connsiteX2953" fmla="*/ 3683887 w 4751431"/>
              <a:gd name="connsiteY2953" fmla="*/ 507895 h 2232492"/>
              <a:gd name="connsiteX2954" fmla="*/ 3667218 w 4751431"/>
              <a:gd name="connsiteY2954" fmla="*/ 482845 h 2232492"/>
              <a:gd name="connsiteX2955" fmla="*/ 3631130 w 4751431"/>
              <a:gd name="connsiteY2955" fmla="*/ 474260 h 2232492"/>
              <a:gd name="connsiteX2956" fmla="*/ 3966874 w 4751431"/>
              <a:gd name="connsiteY2956" fmla="*/ 471796 h 2232492"/>
              <a:gd name="connsiteX2957" fmla="*/ 3966782 w 4751431"/>
              <a:gd name="connsiteY2957" fmla="*/ 471820 h 2232492"/>
              <a:gd name="connsiteX2958" fmla="*/ 3966874 w 4751431"/>
              <a:gd name="connsiteY2958" fmla="*/ 471891 h 2232492"/>
              <a:gd name="connsiteX2959" fmla="*/ 2080781 w 4751431"/>
              <a:gd name="connsiteY2959" fmla="*/ 471701 h 2232492"/>
              <a:gd name="connsiteX2960" fmla="*/ 2081019 w 4751431"/>
              <a:gd name="connsiteY2960" fmla="*/ 480369 h 2232492"/>
              <a:gd name="connsiteX2961" fmla="*/ 2115976 w 4751431"/>
              <a:gd name="connsiteY2961" fmla="*/ 498656 h 2232492"/>
              <a:gd name="connsiteX2962" fmla="*/ 2130835 w 4751431"/>
              <a:gd name="connsiteY2962" fmla="*/ 492275 h 2232492"/>
              <a:gd name="connsiteX2963" fmla="*/ 2095973 w 4751431"/>
              <a:gd name="connsiteY2963" fmla="*/ 472748 h 2232492"/>
              <a:gd name="connsiteX2964" fmla="*/ 2080781 w 4751431"/>
              <a:gd name="connsiteY2964" fmla="*/ 471701 h 2232492"/>
              <a:gd name="connsiteX2965" fmla="*/ 1913762 w 4751431"/>
              <a:gd name="connsiteY2965" fmla="*/ 471130 h 2232492"/>
              <a:gd name="connsiteX2966" fmla="*/ 1913766 w 4751431"/>
              <a:gd name="connsiteY2966" fmla="*/ 471175 h 2232492"/>
              <a:gd name="connsiteX2967" fmla="*/ 1913856 w 4751431"/>
              <a:gd name="connsiteY2967" fmla="*/ 471225 h 2232492"/>
              <a:gd name="connsiteX2968" fmla="*/ 2870106 w 4751431"/>
              <a:gd name="connsiteY2968" fmla="*/ 470844 h 2232492"/>
              <a:gd name="connsiteX2969" fmla="*/ 2851020 w 4751431"/>
              <a:gd name="connsiteY2969" fmla="*/ 476464 h 2232492"/>
              <a:gd name="connsiteX2970" fmla="*/ 2871118 w 4751431"/>
              <a:gd name="connsiteY2970" fmla="*/ 500848 h 2232492"/>
              <a:gd name="connsiteX2971" fmla="*/ 2894097 w 4751431"/>
              <a:gd name="connsiteY2971" fmla="*/ 505706 h 2232492"/>
              <a:gd name="connsiteX2972" fmla="*/ 2910314 w 4751431"/>
              <a:gd name="connsiteY2972" fmla="*/ 500862 h 2232492"/>
              <a:gd name="connsiteX2973" fmla="*/ 2896264 w 4751431"/>
              <a:gd name="connsiteY2973" fmla="*/ 476654 h 2232492"/>
              <a:gd name="connsiteX2974" fmla="*/ 2870106 w 4751431"/>
              <a:gd name="connsiteY2974" fmla="*/ 470844 h 2232492"/>
              <a:gd name="connsiteX2975" fmla="*/ 2657461 w 4751431"/>
              <a:gd name="connsiteY2975" fmla="*/ 470284 h 2232492"/>
              <a:gd name="connsiteX2976" fmla="*/ 2646043 w 4751431"/>
              <a:gd name="connsiteY2976" fmla="*/ 476749 h 2232492"/>
              <a:gd name="connsiteX2977" fmla="*/ 2671856 w 4751431"/>
              <a:gd name="connsiteY2977" fmla="*/ 499419 h 2232492"/>
              <a:gd name="connsiteX2978" fmla="*/ 2703288 w 4751431"/>
              <a:gd name="connsiteY2978" fmla="*/ 498752 h 2232492"/>
              <a:gd name="connsiteX2979" fmla="*/ 2703383 w 4751431"/>
              <a:gd name="connsiteY2979" fmla="*/ 498752 h 2232492"/>
              <a:gd name="connsiteX2980" fmla="*/ 2681666 w 4751431"/>
              <a:gd name="connsiteY2980" fmla="*/ 476178 h 2232492"/>
              <a:gd name="connsiteX2981" fmla="*/ 2657461 w 4751431"/>
              <a:gd name="connsiteY2981" fmla="*/ 470284 h 2232492"/>
              <a:gd name="connsiteX2982" fmla="*/ 2748937 w 4751431"/>
              <a:gd name="connsiteY2982" fmla="*/ 470047 h 2232492"/>
              <a:gd name="connsiteX2983" fmla="*/ 2735006 w 4751431"/>
              <a:gd name="connsiteY2983" fmla="*/ 476369 h 2232492"/>
              <a:gd name="connsiteX2984" fmla="*/ 2758724 w 4751431"/>
              <a:gd name="connsiteY2984" fmla="*/ 499038 h 2232492"/>
              <a:gd name="connsiteX2985" fmla="*/ 2795014 w 4751431"/>
              <a:gd name="connsiteY2985" fmla="*/ 497323 h 2232492"/>
              <a:gd name="connsiteX2986" fmla="*/ 2795109 w 4751431"/>
              <a:gd name="connsiteY2986" fmla="*/ 497323 h 2232492"/>
              <a:gd name="connsiteX2987" fmla="*/ 2773583 w 4751431"/>
              <a:gd name="connsiteY2987" fmla="*/ 474940 h 2232492"/>
              <a:gd name="connsiteX2988" fmla="*/ 2748937 w 4751431"/>
              <a:gd name="connsiteY2988" fmla="*/ 470047 h 2232492"/>
              <a:gd name="connsiteX2989" fmla="*/ 2564866 w 4751431"/>
              <a:gd name="connsiteY2989" fmla="*/ 469677 h 2232492"/>
              <a:gd name="connsiteX2990" fmla="*/ 2555650 w 4751431"/>
              <a:gd name="connsiteY2990" fmla="*/ 475226 h 2232492"/>
              <a:gd name="connsiteX2991" fmla="*/ 2585178 w 4751431"/>
              <a:gd name="connsiteY2991" fmla="*/ 497800 h 2232492"/>
              <a:gd name="connsiteX2992" fmla="*/ 2585273 w 4751431"/>
              <a:gd name="connsiteY2992" fmla="*/ 497800 h 2232492"/>
              <a:gd name="connsiteX2993" fmla="*/ 2612610 w 4751431"/>
              <a:gd name="connsiteY2993" fmla="*/ 496180 h 2232492"/>
              <a:gd name="connsiteX2994" fmla="*/ 2585082 w 4751431"/>
              <a:gd name="connsiteY2994" fmla="*/ 473701 h 2232492"/>
              <a:gd name="connsiteX2995" fmla="*/ 2564866 w 4751431"/>
              <a:gd name="connsiteY2995" fmla="*/ 469677 h 2232492"/>
              <a:gd name="connsiteX2996" fmla="*/ 1618869 w 4751431"/>
              <a:gd name="connsiteY2996" fmla="*/ 468939 h 2232492"/>
              <a:gd name="connsiteX2997" fmla="*/ 1609726 w 4751431"/>
              <a:gd name="connsiteY2997" fmla="*/ 479130 h 2232492"/>
              <a:gd name="connsiteX2998" fmla="*/ 1642680 w 4751431"/>
              <a:gd name="connsiteY2998" fmla="*/ 496180 h 2232492"/>
              <a:gd name="connsiteX2999" fmla="*/ 1651729 w 4751431"/>
              <a:gd name="connsiteY2999" fmla="*/ 485798 h 2232492"/>
              <a:gd name="connsiteX3000" fmla="*/ 1651824 w 4751431"/>
              <a:gd name="connsiteY3000" fmla="*/ 485702 h 2232492"/>
              <a:gd name="connsiteX3001" fmla="*/ 1618869 w 4751431"/>
              <a:gd name="connsiteY3001" fmla="*/ 468939 h 2232492"/>
              <a:gd name="connsiteX3002" fmla="*/ 1404364 w 4751431"/>
              <a:gd name="connsiteY3002" fmla="*/ 463700 h 2232492"/>
              <a:gd name="connsiteX3003" fmla="*/ 1392935 w 4751431"/>
              <a:gd name="connsiteY3003" fmla="*/ 472939 h 2232492"/>
              <a:gd name="connsiteX3004" fmla="*/ 1428177 w 4751431"/>
              <a:gd name="connsiteY3004" fmla="*/ 491513 h 2232492"/>
              <a:gd name="connsiteX3005" fmla="*/ 1435796 w 4751431"/>
              <a:gd name="connsiteY3005" fmla="*/ 481226 h 2232492"/>
              <a:gd name="connsiteX3006" fmla="*/ 1404364 w 4751431"/>
              <a:gd name="connsiteY3006" fmla="*/ 463700 h 2232492"/>
              <a:gd name="connsiteX3007" fmla="*/ 1707451 w 4751431"/>
              <a:gd name="connsiteY3007" fmla="*/ 461699 h 2232492"/>
              <a:gd name="connsiteX3008" fmla="*/ 1707449 w 4751431"/>
              <a:gd name="connsiteY3008" fmla="*/ 461794 h 2232492"/>
              <a:gd name="connsiteX3009" fmla="*/ 1707451 w 4751431"/>
              <a:gd name="connsiteY3009" fmla="*/ 461795 h 2232492"/>
              <a:gd name="connsiteX3010" fmla="*/ 908969 w 4751431"/>
              <a:gd name="connsiteY3010" fmla="*/ 461510 h 2232492"/>
              <a:gd name="connsiteX3011" fmla="*/ 898112 w 4751431"/>
              <a:gd name="connsiteY3011" fmla="*/ 468272 h 2232492"/>
              <a:gd name="connsiteX3012" fmla="*/ 928019 w 4751431"/>
              <a:gd name="connsiteY3012" fmla="*/ 486656 h 2232492"/>
              <a:gd name="connsiteX3013" fmla="*/ 938402 w 4751431"/>
              <a:gd name="connsiteY3013" fmla="*/ 479607 h 2232492"/>
              <a:gd name="connsiteX3014" fmla="*/ 908969 w 4751431"/>
              <a:gd name="connsiteY3014" fmla="*/ 461510 h 2232492"/>
              <a:gd name="connsiteX3015" fmla="*/ 3463300 w 4751431"/>
              <a:gd name="connsiteY3015" fmla="*/ 459330 h 2232492"/>
              <a:gd name="connsiteX3016" fmla="*/ 3436808 w 4751431"/>
              <a:gd name="connsiteY3016" fmla="*/ 461604 h 2232492"/>
              <a:gd name="connsiteX3017" fmla="*/ 3460716 w 4751431"/>
              <a:gd name="connsiteY3017" fmla="*/ 487893 h 2232492"/>
              <a:gd name="connsiteX3018" fmla="*/ 3523676 w 4751431"/>
              <a:gd name="connsiteY3018" fmla="*/ 493418 h 2232492"/>
              <a:gd name="connsiteX3019" fmla="*/ 3499863 w 4751431"/>
              <a:gd name="connsiteY3019" fmla="*/ 467700 h 2232492"/>
              <a:gd name="connsiteX3020" fmla="*/ 3463300 w 4751431"/>
              <a:gd name="connsiteY3020" fmla="*/ 459330 h 2232492"/>
              <a:gd name="connsiteX3021" fmla="*/ 1182874 w 4751431"/>
              <a:gd name="connsiteY3021" fmla="*/ 458235 h 2232492"/>
              <a:gd name="connsiteX3022" fmla="*/ 1184624 w 4751431"/>
              <a:gd name="connsiteY3022" fmla="*/ 467129 h 2232492"/>
              <a:gd name="connsiteX3023" fmla="*/ 1216817 w 4751431"/>
              <a:gd name="connsiteY3023" fmla="*/ 484845 h 2232492"/>
              <a:gd name="connsiteX3024" fmla="*/ 1224629 w 4751431"/>
              <a:gd name="connsiteY3024" fmla="*/ 473510 h 2232492"/>
              <a:gd name="connsiteX3025" fmla="*/ 1224533 w 4751431"/>
              <a:gd name="connsiteY3025" fmla="*/ 473510 h 2232492"/>
              <a:gd name="connsiteX3026" fmla="*/ 1196624 w 4751431"/>
              <a:gd name="connsiteY3026" fmla="*/ 458271 h 2232492"/>
              <a:gd name="connsiteX3027" fmla="*/ 1182874 w 4751431"/>
              <a:gd name="connsiteY3027" fmla="*/ 458235 h 2232492"/>
              <a:gd name="connsiteX3028" fmla="*/ 2150648 w 4751431"/>
              <a:gd name="connsiteY3028" fmla="*/ 456366 h 2232492"/>
              <a:gd name="connsiteX3029" fmla="*/ 2137074 w 4751431"/>
              <a:gd name="connsiteY3029" fmla="*/ 456366 h 2232492"/>
              <a:gd name="connsiteX3030" fmla="*/ 2137503 w 4751431"/>
              <a:gd name="connsiteY3030" fmla="*/ 464081 h 2232492"/>
              <a:gd name="connsiteX3031" fmla="*/ 2173888 w 4751431"/>
              <a:gd name="connsiteY3031" fmla="*/ 483703 h 2232492"/>
              <a:gd name="connsiteX3032" fmla="*/ 2187033 w 4751431"/>
              <a:gd name="connsiteY3032" fmla="*/ 475035 h 2232492"/>
              <a:gd name="connsiteX3033" fmla="*/ 2150648 w 4751431"/>
              <a:gd name="connsiteY3033" fmla="*/ 456366 h 2232492"/>
              <a:gd name="connsiteX3034" fmla="*/ 179924 w 4751431"/>
              <a:gd name="connsiteY3034" fmla="*/ 456080 h 2232492"/>
              <a:gd name="connsiteX3035" fmla="*/ 179988 w 4751431"/>
              <a:gd name="connsiteY3035" fmla="*/ 456157 h 2232492"/>
              <a:gd name="connsiteX3036" fmla="*/ 180020 w 4751431"/>
              <a:gd name="connsiteY3036" fmla="*/ 456175 h 2232492"/>
              <a:gd name="connsiteX3037" fmla="*/ 4027263 w 4751431"/>
              <a:gd name="connsiteY3037" fmla="*/ 455508 h 2232492"/>
              <a:gd name="connsiteX3038" fmla="*/ 4027168 w 4751431"/>
              <a:gd name="connsiteY3038" fmla="*/ 455603 h 2232492"/>
              <a:gd name="connsiteX3039" fmla="*/ 4027255 w 4751431"/>
              <a:gd name="connsiteY3039" fmla="*/ 455589 h 2232492"/>
              <a:gd name="connsiteX3040" fmla="*/ 4207452 w 4751431"/>
              <a:gd name="connsiteY3040" fmla="*/ 451627 h 2232492"/>
              <a:gd name="connsiteX3041" fmla="*/ 4179377 w 4751431"/>
              <a:gd name="connsiteY3041" fmla="*/ 458271 h 2232492"/>
              <a:gd name="connsiteX3042" fmla="*/ 4205475 w 4751431"/>
              <a:gd name="connsiteY3042" fmla="*/ 485131 h 2232492"/>
              <a:gd name="connsiteX3043" fmla="*/ 4269102 w 4751431"/>
              <a:gd name="connsiteY3043" fmla="*/ 480750 h 2232492"/>
              <a:gd name="connsiteX3044" fmla="*/ 4245957 w 4751431"/>
              <a:gd name="connsiteY3044" fmla="*/ 456556 h 2232492"/>
              <a:gd name="connsiteX3045" fmla="*/ 4207452 w 4751431"/>
              <a:gd name="connsiteY3045" fmla="*/ 451627 h 2232492"/>
              <a:gd name="connsiteX3046" fmla="*/ 1863362 w 4751431"/>
              <a:gd name="connsiteY3046" fmla="*/ 451068 h 2232492"/>
              <a:gd name="connsiteX3047" fmla="*/ 1864231 w 4751431"/>
              <a:gd name="connsiteY3047" fmla="*/ 459509 h 2232492"/>
              <a:gd name="connsiteX3048" fmla="*/ 1900427 w 4751431"/>
              <a:gd name="connsiteY3048" fmla="*/ 479417 h 2232492"/>
              <a:gd name="connsiteX3049" fmla="*/ 1914738 w 4751431"/>
              <a:gd name="connsiteY3049" fmla="*/ 479345 h 2232492"/>
              <a:gd name="connsiteX3050" fmla="*/ 1913766 w 4751431"/>
              <a:gd name="connsiteY3050" fmla="*/ 471175 h 2232492"/>
              <a:gd name="connsiteX3051" fmla="*/ 1878709 w 4751431"/>
              <a:gd name="connsiteY3051" fmla="*/ 451699 h 2232492"/>
              <a:gd name="connsiteX3052" fmla="*/ 1863362 w 4751431"/>
              <a:gd name="connsiteY3052" fmla="*/ 451068 h 2232492"/>
              <a:gd name="connsiteX3053" fmla="*/ 4314155 w 4751431"/>
              <a:gd name="connsiteY3053" fmla="*/ 450365 h 2232492"/>
              <a:gd name="connsiteX3054" fmla="*/ 4314155 w 4751431"/>
              <a:gd name="connsiteY3054" fmla="*/ 450460 h 2232492"/>
              <a:gd name="connsiteX3055" fmla="*/ 4314170 w 4751431"/>
              <a:gd name="connsiteY3055" fmla="*/ 450455 h 2232492"/>
              <a:gd name="connsiteX3056" fmla="*/ 4059743 w 4751431"/>
              <a:gd name="connsiteY3056" fmla="*/ 450305 h 2232492"/>
              <a:gd name="connsiteX3057" fmla="*/ 4027255 w 4751431"/>
              <a:gd name="connsiteY3057" fmla="*/ 455589 h 2232492"/>
              <a:gd name="connsiteX3058" fmla="*/ 4026085 w 4751431"/>
              <a:gd name="connsiteY3058" fmla="*/ 467236 h 2232492"/>
              <a:gd name="connsiteX3059" fmla="*/ 4048980 w 4751431"/>
              <a:gd name="connsiteY3059" fmla="*/ 479321 h 2232492"/>
              <a:gd name="connsiteX3060" fmla="*/ 4118417 w 4751431"/>
              <a:gd name="connsiteY3060" fmla="*/ 480368 h 2232492"/>
              <a:gd name="connsiteX3061" fmla="*/ 4098605 w 4751431"/>
              <a:gd name="connsiteY3061" fmla="*/ 456365 h 2232492"/>
              <a:gd name="connsiteX3062" fmla="*/ 4059743 w 4751431"/>
              <a:gd name="connsiteY3062" fmla="*/ 450305 h 2232492"/>
              <a:gd name="connsiteX3063" fmla="*/ 154588 w 4751431"/>
              <a:gd name="connsiteY3063" fmla="*/ 443221 h 2232492"/>
              <a:gd name="connsiteX3064" fmla="*/ 177925 w 4751431"/>
              <a:gd name="connsiteY3064" fmla="*/ 465986 h 2232492"/>
              <a:gd name="connsiteX3065" fmla="*/ 189640 w 4751431"/>
              <a:gd name="connsiteY3065" fmla="*/ 470177 h 2232492"/>
              <a:gd name="connsiteX3066" fmla="*/ 186461 w 4751431"/>
              <a:gd name="connsiteY3066" fmla="*/ 463843 h 2232492"/>
              <a:gd name="connsiteX3067" fmla="*/ 179988 w 4751431"/>
              <a:gd name="connsiteY3067" fmla="*/ 456157 h 2232492"/>
              <a:gd name="connsiteX3068" fmla="*/ 172019 w 4751431"/>
              <a:gd name="connsiteY3068" fmla="*/ 451484 h 2232492"/>
              <a:gd name="connsiteX3069" fmla="*/ 154588 w 4751431"/>
              <a:gd name="connsiteY3069" fmla="*/ 443221 h 2232492"/>
              <a:gd name="connsiteX3070" fmla="*/ 3898497 w 4751431"/>
              <a:gd name="connsiteY3070" fmla="*/ 443078 h 2232492"/>
              <a:gd name="connsiteX3071" fmla="*/ 3871910 w 4751431"/>
              <a:gd name="connsiteY3071" fmla="*/ 447698 h 2232492"/>
              <a:gd name="connsiteX3072" fmla="*/ 3899056 w 4751431"/>
              <a:gd name="connsiteY3072" fmla="*/ 472368 h 2232492"/>
              <a:gd name="connsiteX3073" fmla="*/ 3940609 w 4751431"/>
              <a:gd name="connsiteY3073" fmla="*/ 478547 h 2232492"/>
              <a:gd name="connsiteX3074" fmla="*/ 3966782 w 4751431"/>
              <a:gd name="connsiteY3074" fmla="*/ 471820 h 2232492"/>
              <a:gd name="connsiteX3075" fmla="*/ 3935727 w 4751431"/>
              <a:gd name="connsiteY3075" fmla="*/ 447888 h 2232492"/>
              <a:gd name="connsiteX3076" fmla="*/ 3898497 w 4751431"/>
              <a:gd name="connsiteY3076" fmla="*/ 443078 h 2232492"/>
              <a:gd name="connsiteX3077" fmla="*/ 4340230 w 4751431"/>
              <a:gd name="connsiteY3077" fmla="*/ 442078 h 2232492"/>
              <a:gd name="connsiteX3078" fmla="*/ 4314170 w 4751431"/>
              <a:gd name="connsiteY3078" fmla="*/ 450455 h 2232492"/>
              <a:gd name="connsiteX3079" fmla="*/ 4316489 w 4751431"/>
              <a:gd name="connsiteY3079" fmla="*/ 464998 h 2232492"/>
              <a:gd name="connsiteX3080" fmla="*/ 4343969 w 4751431"/>
              <a:gd name="connsiteY3080" fmla="*/ 476273 h 2232492"/>
              <a:gd name="connsiteX3081" fmla="*/ 4405500 w 4751431"/>
              <a:gd name="connsiteY3081" fmla="*/ 469796 h 2232492"/>
              <a:gd name="connsiteX3082" fmla="*/ 4376449 w 4751431"/>
              <a:gd name="connsiteY3082" fmla="*/ 444269 h 2232492"/>
              <a:gd name="connsiteX3083" fmla="*/ 4340230 w 4751431"/>
              <a:gd name="connsiteY3083" fmla="*/ 442078 h 2232492"/>
              <a:gd name="connsiteX3084" fmla="*/ 1671445 w 4751431"/>
              <a:gd name="connsiteY3084" fmla="*/ 441411 h 2232492"/>
              <a:gd name="connsiteX3085" fmla="*/ 1659444 w 4751431"/>
              <a:gd name="connsiteY3085" fmla="*/ 449031 h 2232492"/>
              <a:gd name="connsiteX3086" fmla="*/ 1693447 w 4751431"/>
              <a:gd name="connsiteY3086" fmla="*/ 468748 h 2232492"/>
              <a:gd name="connsiteX3087" fmla="*/ 1707271 w 4751431"/>
              <a:gd name="connsiteY3087" fmla="*/ 469153 h 2232492"/>
              <a:gd name="connsiteX3088" fmla="*/ 1707449 w 4751431"/>
              <a:gd name="connsiteY3088" fmla="*/ 461794 h 2232492"/>
              <a:gd name="connsiteX3089" fmla="*/ 961559 w 4751431"/>
              <a:gd name="connsiteY3089" fmla="*/ 441067 h 2232492"/>
              <a:gd name="connsiteX3090" fmla="*/ 959929 w 4751431"/>
              <a:gd name="connsiteY3090" fmla="*/ 448270 h 2232492"/>
              <a:gd name="connsiteX3091" fmla="*/ 988790 w 4751431"/>
              <a:gd name="connsiteY3091" fmla="*/ 466748 h 2232492"/>
              <a:gd name="connsiteX3092" fmla="*/ 988884 w 4751431"/>
              <a:gd name="connsiteY3092" fmla="*/ 466653 h 2232492"/>
              <a:gd name="connsiteX3093" fmla="*/ 1003172 w 4751431"/>
              <a:gd name="connsiteY3093" fmla="*/ 461890 h 2232492"/>
              <a:gd name="connsiteX3094" fmla="*/ 976121 w 4751431"/>
              <a:gd name="connsiteY3094" fmla="*/ 442936 h 2232492"/>
              <a:gd name="connsiteX3095" fmla="*/ 961559 w 4751431"/>
              <a:gd name="connsiteY3095" fmla="*/ 441067 h 2232492"/>
              <a:gd name="connsiteX3096" fmla="*/ 2190866 w 4751431"/>
              <a:gd name="connsiteY3096" fmla="*/ 440257 h 2232492"/>
              <a:gd name="connsiteX3097" fmla="*/ 2187890 w 4751431"/>
              <a:gd name="connsiteY3097" fmla="*/ 446365 h 2232492"/>
              <a:gd name="connsiteX3098" fmla="*/ 2223704 w 4751431"/>
              <a:gd name="connsiteY3098" fmla="*/ 468367 h 2232492"/>
              <a:gd name="connsiteX3099" fmla="*/ 2223609 w 4751431"/>
              <a:gd name="connsiteY3099" fmla="*/ 468367 h 2232492"/>
              <a:gd name="connsiteX3100" fmla="*/ 2242183 w 4751431"/>
              <a:gd name="connsiteY3100" fmla="*/ 464081 h 2232492"/>
              <a:gd name="connsiteX3101" fmla="*/ 2207131 w 4751431"/>
              <a:gd name="connsiteY3101" fmla="*/ 441792 h 2232492"/>
              <a:gd name="connsiteX3102" fmla="*/ 2190866 w 4751431"/>
              <a:gd name="connsiteY3102" fmla="*/ 440257 h 2232492"/>
              <a:gd name="connsiteX3103" fmla="*/ 3746633 w 4751431"/>
              <a:gd name="connsiteY3103" fmla="*/ 437923 h 2232492"/>
              <a:gd name="connsiteX3104" fmla="*/ 3719510 w 4751431"/>
              <a:gd name="connsiteY3104" fmla="*/ 441792 h 2232492"/>
              <a:gd name="connsiteX3105" fmla="*/ 3745704 w 4751431"/>
              <a:gd name="connsiteY3105" fmla="*/ 466177 h 2232492"/>
              <a:gd name="connsiteX3106" fmla="*/ 3745799 w 4751431"/>
              <a:gd name="connsiteY3106" fmla="*/ 466177 h 2232492"/>
              <a:gd name="connsiteX3107" fmla="*/ 3812474 w 4751431"/>
              <a:gd name="connsiteY3107" fmla="*/ 468844 h 2232492"/>
              <a:gd name="connsiteX3108" fmla="*/ 3787042 w 4751431"/>
              <a:gd name="connsiteY3108" fmla="*/ 444555 h 2232492"/>
              <a:gd name="connsiteX3109" fmla="*/ 3746633 w 4751431"/>
              <a:gd name="connsiteY3109" fmla="*/ 437923 h 2232492"/>
              <a:gd name="connsiteX3110" fmla="*/ 1455515 w 4751431"/>
              <a:gd name="connsiteY3110" fmla="*/ 434649 h 2232492"/>
              <a:gd name="connsiteX3111" fmla="*/ 1446942 w 4751431"/>
              <a:gd name="connsiteY3111" fmla="*/ 445222 h 2232492"/>
              <a:gd name="connsiteX3112" fmla="*/ 1483137 w 4751431"/>
              <a:gd name="connsiteY3112" fmla="*/ 462938 h 2232492"/>
              <a:gd name="connsiteX3113" fmla="*/ 1488186 w 4751431"/>
              <a:gd name="connsiteY3113" fmla="*/ 450556 h 2232492"/>
              <a:gd name="connsiteX3114" fmla="*/ 1488090 w 4751431"/>
              <a:gd name="connsiteY3114" fmla="*/ 450556 h 2232492"/>
              <a:gd name="connsiteX3115" fmla="*/ 1455515 w 4751431"/>
              <a:gd name="connsiteY3115" fmla="*/ 434649 h 2232492"/>
              <a:gd name="connsiteX3116" fmla="*/ 4477998 w 4751431"/>
              <a:gd name="connsiteY3116" fmla="*/ 434006 h 2232492"/>
              <a:gd name="connsiteX3117" fmla="*/ 4452268 w 4751431"/>
              <a:gd name="connsiteY3117" fmla="*/ 444365 h 2232492"/>
              <a:gd name="connsiteX3118" fmla="*/ 4483796 w 4751431"/>
              <a:gd name="connsiteY3118" fmla="*/ 469892 h 2232492"/>
              <a:gd name="connsiteX3119" fmla="*/ 4543327 w 4751431"/>
              <a:gd name="connsiteY3119" fmla="*/ 460938 h 2232492"/>
              <a:gd name="connsiteX3120" fmla="*/ 4513514 w 4751431"/>
              <a:gd name="connsiteY3120" fmla="*/ 434935 h 2232492"/>
              <a:gd name="connsiteX3121" fmla="*/ 4477998 w 4751431"/>
              <a:gd name="connsiteY3121" fmla="*/ 434006 h 2232492"/>
              <a:gd name="connsiteX3122" fmla="*/ 2028346 w 4751431"/>
              <a:gd name="connsiteY3122" fmla="*/ 433791 h 2232492"/>
              <a:gd name="connsiteX3123" fmla="*/ 2028341 w 4751431"/>
              <a:gd name="connsiteY3123" fmla="*/ 433828 h 2232492"/>
              <a:gd name="connsiteX3124" fmla="*/ 2028442 w 4751431"/>
              <a:gd name="connsiteY3124" fmla="*/ 433887 h 2232492"/>
              <a:gd name="connsiteX3125" fmla="*/ 3293302 w 4751431"/>
              <a:gd name="connsiteY3125" fmla="*/ 433422 h 2232492"/>
              <a:gd name="connsiteX3126" fmla="*/ 3268025 w 4751431"/>
              <a:gd name="connsiteY3126" fmla="*/ 436839 h 2232492"/>
              <a:gd name="connsiteX3127" fmla="*/ 3284885 w 4751431"/>
              <a:gd name="connsiteY3127" fmla="*/ 459318 h 2232492"/>
              <a:gd name="connsiteX3128" fmla="*/ 3284885 w 4751431"/>
              <a:gd name="connsiteY3128" fmla="*/ 459223 h 2232492"/>
              <a:gd name="connsiteX3129" fmla="*/ 3350607 w 4751431"/>
              <a:gd name="connsiteY3129" fmla="*/ 467224 h 2232492"/>
              <a:gd name="connsiteX3130" fmla="*/ 3330795 w 4751431"/>
              <a:gd name="connsiteY3130" fmla="*/ 443221 h 2232492"/>
              <a:gd name="connsiteX3131" fmla="*/ 3293302 w 4751431"/>
              <a:gd name="connsiteY3131" fmla="*/ 433422 h 2232492"/>
              <a:gd name="connsiteX3132" fmla="*/ 2649377 w 4751431"/>
              <a:gd name="connsiteY3132" fmla="*/ 432267 h 2232492"/>
              <a:gd name="connsiteX3133" fmla="*/ 2649319 w 4751431"/>
              <a:gd name="connsiteY3133" fmla="*/ 432303 h 2232492"/>
              <a:gd name="connsiteX3134" fmla="*/ 2649377 w 4751431"/>
              <a:gd name="connsiteY3134" fmla="*/ 432363 h 2232492"/>
              <a:gd name="connsiteX3135" fmla="*/ 536150 w 4751431"/>
              <a:gd name="connsiteY3135" fmla="*/ 431065 h 2232492"/>
              <a:gd name="connsiteX3136" fmla="*/ 531495 w 4751431"/>
              <a:gd name="connsiteY3136" fmla="*/ 434744 h 2232492"/>
              <a:gd name="connsiteX3137" fmla="*/ 556164 w 4751431"/>
              <a:gd name="connsiteY3137" fmla="*/ 454556 h 2232492"/>
              <a:gd name="connsiteX3138" fmla="*/ 572165 w 4751431"/>
              <a:gd name="connsiteY3138" fmla="*/ 455318 h 2232492"/>
              <a:gd name="connsiteX3139" fmla="*/ 550164 w 4751431"/>
              <a:gd name="connsiteY3139" fmla="*/ 435887 h 2232492"/>
              <a:gd name="connsiteX3140" fmla="*/ 536150 w 4751431"/>
              <a:gd name="connsiteY3140" fmla="*/ 431065 h 2232492"/>
              <a:gd name="connsiteX3141" fmla="*/ 1931478 w 4751431"/>
              <a:gd name="connsiteY3141" fmla="*/ 429886 h 2232492"/>
              <a:gd name="connsiteX3142" fmla="*/ 1920240 w 4751431"/>
              <a:gd name="connsiteY3142" fmla="*/ 439887 h 2232492"/>
              <a:gd name="connsiteX3143" fmla="*/ 1957290 w 4751431"/>
              <a:gd name="connsiteY3143" fmla="*/ 458652 h 2232492"/>
              <a:gd name="connsiteX3144" fmla="*/ 1967863 w 4751431"/>
              <a:gd name="connsiteY3144" fmla="*/ 448841 h 2232492"/>
              <a:gd name="connsiteX3145" fmla="*/ 1967863 w 4751431"/>
              <a:gd name="connsiteY3145" fmla="*/ 448936 h 2232492"/>
              <a:gd name="connsiteX3146" fmla="*/ 1931478 w 4751431"/>
              <a:gd name="connsiteY3146" fmla="*/ 429886 h 2232492"/>
              <a:gd name="connsiteX3147" fmla="*/ 1239487 w 4751431"/>
              <a:gd name="connsiteY3147" fmla="*/ 428457 h 2232492"/>
              <a:gd name="connsiteX3148" fmla="*/ 1231296 w 4751431"/>
              <a:gd name="connsiteY3148" fmla="*/ 439411 h 2232492"/>
              <a:gd name="connsiteX3149" fmla="*/ 1263300 w 4751431"/>
              <a:gd name="connsiteY3149" fmla="*/ 455889 h 2232492"/>
              <a:gd name="connsiteX3150" fmla="*/ 1271492 w 4751431"/>
              <a:gd name="connsiteY3150" fmla="*/ 444935 h 2232492"/>
              <a:gd name="connsiteX3151" fmla="*/ 1239487 w 4751431"/>
              <a:gd name="connsiteY3151" fmla="*/ 428457 h 2232492"/>
              <a:gd name="connsiteX3152" fmla="*/ 2256934 w 4751431"/>
              <a:gd name="connsiteY3152" fmla="*/ 425184 h 2232492"/>
              <a:gd name="connsiteX3153" fmla="*/ 2251326 w 4751431"/>
              <a:gd name="connsiteY3153" fmla="*/ 431887 h 2232492"/>
              <a:gd name="connsiteX3154" fmla="*/ 2286378 w 4751431"/>
              <a:gd name="connsiteY3154" fmla="*/ 453985 h 2232492"/>
              <a:gd name="connsiteX3155" fmla="*/ 2307143 w 4751431"/>
              <a:gd name="connsiteY3155" fmla="*/ 450651 h 2232492"/>
              <a:gd name="connsiteX3156" fmla="*/ 2307047 w 4751431"/>
              <a:gd name="connsiteY3156" fmla="*/ 450651 h 2232492"/>
              <a:gd name="connsiteX3157" fmla="*/ 2275615 w 4751431"/>
              <a:gd name="connsiteY3157" fmla="*/ 428267 h 2232492"/>
              <a:gd name="connsiteX3158" fmla="*/ 2256934 w 4751431"/>
              <a:gd name="connsiteY3158" fmla="*/ 425184 h 2232492"/>
              <a:gd name="connsiteX3159" fmla="*/ 599945 w 4751431"/>
              <a:gd name="connsiteY3159" fmla="*/ 423362 h 2232492"/>
              <a:gd name="connsiteX3160" fmla="*/ 596741 w 4751431"/>
              <a:gd name="connsiteY3160" fmla="*/ 427886 h 2232492"/>
              <a:gd name="connsiteX3161" fmla="*/ 621219 w 4751431"/>
              <a:gd name="connsiteY3161" fmla="*/ 446460 h 2232492"/>
              <a:gd name="connsiteX3162" fmla="*/ 637316 w 4751431"/>
              <a:gd name="connsiteY3162" fmla="*/ 445126 h 2232492"/>
              <a:gd name="connsiteX3163" fmla="*/ 613218 w 4751431"/>
              <a:gd name="connsiteY3163" fmla="*/ 426933 h 2232492"/>
              <a:gd name="connsiteX3164" fmla="*/ 613218 w 4751431"/>
              <a:gd name="connsiteY3164" fmla="*/ 426838 h 2232492"/>
              <a:gd name="connsiteX3165" fmla="*/ 599945 w 4751431"/>
              <a:gd name="connsiteY3165" fmla="*/ 423362 h 2232492"/>
              <a:gd name="connsiteX3166" fmla="*/ 452412 w 4751431"/>
              <a:gd name="connsiteY3166" fmla="*/ 422040 h 2232492"/>
              <a:gd name="connsiteX3167" fmla="*/ 447959 w 4751431"/>
              <a:gd name="connsiteY3167" fmla="*/ 424076 h 2232492"/>
              <a:gd name="connsiteX3168" fmla="*/ 470057 w 4751431"/>
              <a:gd name="connsiteY3168" fmla="*/ 444745 h 2232492"/>
              <a:gd name="connsiteX3169" fmla="*/ 487011 w 4751431"/>
              <a:gd name="connsiteY3169" fmla="*/ 447127 h 2232492"/>
              <a:gd name="connsiteX3170" fmla="*/ 465010 w 4751431"/>
              <a:gd name="connsiteY3170" fmla="*/ 426648 h 2232492"/>
              <a:gd name="connsiteX3171" fmla="*/ 452412 w 4751431"/>
              <a:gd name="connsiteY3171" fmla="*/ 422040 h 2232492"/>
              <a:gd name="connsiteX3172" fmla="*/ 3587684 w 4751431"/>
              <a:gd name="connsiteY3172" fmla="*/ 421516 h 2232492"/>
              <a:gd name="connsiteX3173" fmla="*/ 3554442 w 4751431"/>
              <a:gd name="connsiteY3173" fmla="*/ 423409 h 2232492"/>
              <a:gd name="connsiteX3174" fmla="*/ 3578635 w 4751431"/>
              <a:gd name="connsiteY3174" fmla="*/ 446841 h 2232492"/>
              <a:gd name="connsiteX3175" fmla="*/ 3643405 w 4751431"/>
              <a:gd name="connsiteY3175" fmla="*/ 453508 h 2232492"/>
              <a:gd name="connsiteX3176" fmla="*/ 3643310 w 4751431"/>
              <a:gd name="connsiteY3176" fmla="*/ 453508 h 2232492"/>
              <a:gd name="connsiteX3177" fmla="*/ 3626641 w 4751431"/>
              <a:gd name="connsiteY3177" fmla="*/ 430267 h 2232492"/>
              <a:gd name="connsiteX3178" fmla="*/ 3587684 w 4751431"/>
              <a:gd name="connsiteY3178" fmla="*/ 421516 h 2232492"/>
              <a:gd name="connsiteX3179" fmla="*/ 4612193 w 4751431"/>
              <a:gd name="connsiteY3179" fmla="*/ 420361 h 2232492"/>
              <a:gd name="connsiteX3180" fmla="*/ 4589047 w 4751431"/>
              <a:gd name="connsiteY3180" fmla="*/ 430648 h 2232492"/>
              <a:gd name="connsiteX3181" fmla="*/ 4618384 w 4751431"/>
              <a:gd name="connsiteY3181" fmla="*/ 458747 h 2232492"/>
              <a:gd name="connsiteX3182" fmla="*/ 4675248 w 4751431"/>
              <a:gd name="connsiteY3182" fmla="*/ 447698 h 2232492"/>
              <a:gd name="connsiteX3183" fmla="*/ 4647626 w 4751431"/>
              <a:gd name="connsiteY3183" fmla="*/ 420647 h 2232492"/>
              <a:gd name="connsiteX3184" fmla="*/ 4612193 w 4751431"/>
              <a:gd name="connsiteY3184" fmla="*/ 420361 h 2232492"/>
              <a:gd name="connsiteX3185" fmla="*/ 671843 w 4751431"/>
              <a:gd name="connsiteY3185" fmla="*/ 419766 h 2232492"/>
              <a:gd name="connsiteX3186" fmla="*/ 671988 w 4751431"/>
              <a:gd name="connsiteY3186" fmla="*/ 426933 h 2232492"/>
              <a:gd name="connsiteX3187" fmla="*/ 698085 w 4751431"/>
              <a:gd name="connsiteY3187" fmla="*/ 444078 h 2232492"/>
              <a:gd name="connsiteX3188" fmla="*/ 711612 w 4751431"/>
              <a:gd name="connsiteY3188" fmla="*/ 440078 h 2232492"/>
              <a:gd name="connsiteX3189" fmla="*/ 686941 w 4751431"/>
              <a:gd name="connsiteY3189" fmla="*/ 422742 h 2232492"/>
              <a:gd name="connsiteX3190" fmla="*/ 686846 w 4751431"/>
              <a:gd name="connsiteY3190" fmla="*/ 422742 h 2232492"/>
              <a:gd name="connsiteX3191" fmla="*/ 671843 w 4751431"/>
              <a:gd name="connsiteY3191" fmla="*/ 419766 h 2232492"/>
              <a:gd name="connsiteX3192" fmla="*/ 1020233 w 4751431"/>
              <a:gd name="connsiteY3192" fmla="*/ 419171 h 2232492"/>
              <a:gd name="connsiteX3193" fmla="*/ 1020794 w 4751431"/>
              <a:gd name="connsiteY3193" fmla="*/ 427505 h 2232492"/>
              <a:gd name="connsiteX3194" fmla="*/ 1051560 w 4751431"/>
              <a:gd name="connsiteY3194" fmla="*/ 444936 h 2232492"/>
              <a:gd name="connsiteX3195" fmla="*/ 1063179 w 4751431"/>
              <a:gd name="connsiteY3195" fmla="*/ 438078 h 2232492"/>
              <a:gd name="connsiteX3196" fmla="*/ 1034031 w 4751431"/>
              <a:gd name="connsiteY3196" fmla="*/ 419695 h 2232492"/>
              <a:gd name="connsiteX3197" fmla="*/ 1020233 w 4751431"/>
              <a:gd name="connsiteY3197" fmla="*/ 419171 h 2232492"/>
              <a:gd name="connsiteX3198" fmla="*/ 75150 w 4751431"/>
              <a:gd name="connsiteY3198" fmla="*/ 418552 h 2232492"/>
              <a:gd name="connsiteX3199" fmla="*/ 66198 w 4751431"/>
              <a:gd name="connsiteY3199" fmla="*/ 420457 h 2232492"/>
              <a:gd name="connsiteX3200" fmla="*/ 73341 w 4751431"/>
              <a:gd name="connsiteY3200" fmla="*/ 431125 h 2232492"/>
              <a:gd name="connsiteX3201" fmla="*/ 85819 w 4751431"/>
              <a:gd name="connsiteY3201" fmla="*/ 436745 h 2232492"/>
              <a:gd name="connsiteX3202" fmla="*/ 75150 w 4751431"/>
              <a:gd name="connsiteY3202" fmla="*/ 418552 h 2232492"/>
              <a:gd name="connsiteX3203" fmla="*/ 2330193 w 4751431"/>
              <a:gd name="connsiteY3203" fmla="*/ 418480 h 2232492"/>
              <a:gd name="connsiteX3204" fmla="*/ 2325145 w 4751431"/>
              <a:gd name="connsiteY3204" fmla="*/ 425791 h 2232492"/>
              <a:gd name="connsiteX3205" fmla="*/ 2359721 w 4751431"/>
              <a:gd name="connsiteY3205" fmla="*/ 447984 h 2232492"/>
              <a:gd name="connsiteX3206" fmla="*/ 2381057 w 4751431"/>
              <a:gd name="connsiteY3206" fmla="*/ 442555 h 2232492"/>
              <a:gd name="connsiteX3207" fmla="*/ 2381057 w 4751431"/>
              <a:gd name="connsiteY3207" fmla="*/ 442459 h 2232492"/>
              <a:gd name="connsiteX3208" fmla="*/ 2348386 w 4751431"/>
              <a:gd name="connsiteY3208" fmla="*/ 420457 h 2232492"/>
              <a:gd name="connsiteX3209" fmla="*/ 2330193 w 4751431"/>
              <a:gd name="connsiteY3209" fmla="*/ 418480 h 2232492"/>
              <a:gd name="connsiteX3210" fmla="*/ 2986026 w 4751431"/>
              <a:gd name="connsiteY3210" fmla="*/ 415015 h 2232492"/>
              <a:gd name="connsiteX3211" fmla="*/ 2956748 w 4751431"/>
              <a:gd name="connsiteY3211" fmla="*/ 421694 h 2232492"/>
              <a:gd name="connsiteX3212" fmla="*/ 2967511 w 4751431"/>
              <a:gd name="connsiteY3212" fmla="*/ 446364 h 2232492"/>
              <a:gd name="connsiteX3213" fmla="*/ 3022375 w 4751431"/>
              <a:gd name="connsiteY3213" fmla="*/ 446745 h 2232492"/>
              <a:gd name="connsiteX3214" fmla="*/ 3016660 w 4751431"/>
              <a:gd name="connsiteY3214" fmla="*/ 421123 h 2232492"/>
              <a:gd name="connsiteX3215" fmla="*/ 2986026 w 4751431"/>
              <a:gd name="connsiteY3215" fmla="*/ 415015 h 2232492"/>
              <a:gd name="connsiteX3216" fmla="*/ 3150368 w 4751431"/>
              <a:gd name="connsiteY3216" fmla="*/ 414611 h 2232492"/>
              <a:gd name="connsiteX3217" fmla="*/ 3115339 w 4751431"/>
              <a:gd name="connsiteY3217" fmla="*/ 419885 h 2232492"/>
              <a:gd name="connsiteX3218" fmla="*/ 3114196 w 4751431"/>
              <a:gd name="connsiteY3218" fmla="*/ 445602 h 2232492"/>
              <a:gd name="connsiteX3219" fmla="*/ 3177061 w 4751431"/>
              <a:gd name="connsiteY3219" fmla="*/ 448174 h 2232492"/>
              <a:gd name="connsiteX3220" fmla="*/ 3183538 w 4751431"/>
              <a:gd name="connsiteY3220" fmla="*/ 423409 h 2232492"/>
              <a:gd name="connsiteX3221" fmla="*/ 3150368 w 4751431"/>
              <a:gd name="connsiteY3221" fmla="*/ 414611 h 2232492"/>
              <a:gd name="connsiteX3222" fmla="*/ 1714213 w 4751431"/>
              <a:gd name="connsiteY3222" fmla="*/ 413789 h 2232492"/>
              <a:gd name="connsiteX3223" fmla="*/ 1703545 w 4751431"/>
              <a:gd name="connsiteY3223" fmla="*/ 424362 h 2232492"/>
              <a:gd name="connsiteX3224" fmla="*/ 1740789 w 4751431"/>
              <a:gd name="connsiteY3224" fmla="*/ 443126 h 2232492"/>
              <a:gd name="connsiteX3225" fmla="*/ 1750502 w 4751431"/>
              <a:gd name="connsiteY3225" fmla="*/ 432077 h 2232492"/>
              <a:gd name="connsiteX3226" fmla="*/ 1750408 w 4751431"/>
              <a:gd name="connsiteY3226" fmla="*/ 432172 h 2232492"/>
              <a:gd name="connsiteX3227" fmla="*/ 1714213 w 4751431"/>
              <a:gd name="connsiteY3227" fmla="*/ 413789 h 2232492"/>
              <a:gd name="connsiteX3228" fmla="*/ 1976721 w 4751431"/>
              <a:gd name="connsiteY3228" fmla="*/ 412086 h 2232492"/>
              <a:gd name="connsiteX3229" fmla="*/ 1976435 w 4751431"/>
              <a:gd name="connsiteY3229" fmla="*/ 420933 h 2232492"/>
              <a:gd name="connsiteX3230" fmla="*/ 2011201 w 4751431"/>
              <a:gd name="connsiteY3230" fmla="*/ 439983 h 2232492"/>
              <a:gd name="connsiteX3231" fmla="*/ 2027274 w 4751431"/>
              <a:gd name="connsiteY3231" fmla="*/ 441209 h 2232492"/>
              <a:gd name="connsiteX3232" fmla="*/ 2028341 w 4751431"/>
              <a:gd name="connsiteY3232" fmla="*/ 433828 h 2232492"/>
              <a:gd name="connsiteX3233" fmla="*/ 1991008 w 4751431"/>
              <a:gd name="connsiteY3233" fmla="*/ 412169 h 2232492"/>
              <a:gd name="connsiteX3234" fmla="*/ 1976721 w 4751431"/>
              <a:gd name="connsiteY3234" fmla="*/ 412086 h 2232492"/>
              <a:gd name="connsiteX3235" fmla="*/ 742379 w 4751431"/>
              <a:gd name="connsiteY3235" fmla="*/ 410753 h 2232492"/>
              <a:gd name="connsiteX3236" fmla="*/ 740187 w 4751431"/>
              <a:gd name="connsiteY3236" fmla="*/ 416932 h 2232492"/>
              <a:gd name="connsiteX3237" fmla="*/ 764285 w 4751431"/>
              <a:gd name="connsiteY3237" fmla="*/ 433887 h 2232492"/>
              <a:gd name="connsiteX3238" fmla="*/ 781430 w 4751431"/>
              <a:gd name="connsiteY3238" fmla="*/ 430458 h 2232492"/>
              <a:gd name="connsiteX3239" fmla="*/ 757522 w 4751431"/>
              <a:gd name="connsiteY3239" fmla="*/ 413789 h 2232492"/>
              <a:gd name="connsiteX3240" fmla="*/ 757428 w 4751431"/>
              <a:gd name="connsiteY3240" fmla="*/ 413789 h 2232492"/>
              <a:gd name="connsiteX3241" fmla="*/ 742379 w 4751431"/>
              <a:gd name="connsiteY3241" fmla="*/ 410753 h 2232492"/>
              <a:gd name="connsiteX3242" fmla="*/ 2404965 w 4751431"/>
              <a:gd name="connsiteY3242" fmla="*/ 410730 h 2232492"/>
              <a:gd name="connsiteX3243" fmla="*/ 2396202 w 4751431"/>
              <a:gd name="connsiteY3243" fmla="*/ 416933 h 2232492"/>
              <a:gd name="connsiteX3244" fmla="*/ 2424967 w 4751431"/>
              <a:gd name="connsiteY3244" fmla="*/ 439602 h 2232492"/>
              <a:gd name="connsiteX3245" fmla="*/ 2453733 w 4751431"/>
              <a:gd name="connsiteY3245" fmla="*/ 438269 h 2232492"/>
              <a:gd name="connsiteX3246" fmla="*/ 2424586 w 4751431"/>
              <a:gd name="connsiteY3246" fmla="*/ 413885 h 2232492"/>
              <a:gd name="connsiteX3247" fmla="*/ 2404965 w 4751431"/>
              <a:gd name="connsiteY3247" fmla="*/ 410730 h 2232492"/>
              <a:gd name="connsiteX3248" fmla="*/ 2497560 w 4751431"/>
              <a:gd name="connsiteY3248" fmla="*/ 408884 h 2232492"/>
              <a:gd name="connsiteX3249" fmla="*/ 2485737 w 4751431"/>
              <a:gd name="connsiteY3249" fmla="*/ 415790 h 2232492"/>
              <a:gd name="connsiteX3250" fmla="*/ 2511931 w 4751431"/>
              <a:gd name="connsiteY3250" fmla="*/ 437983 h 2232492"/>
              <a:gd name="connsiteX3251" fmla="*/ 2544411 w 4751431"/>
              <a:gd name="connsiteY3251" fmla="*/ 437507 h 2232492"/>
              <a:gd name="connsiteX3252" fmla="*/ 2544506 w 4751431"/>
              <a:gd name="connsiteY3252" fmla="*/ 437507 h 2232492"/>
              <a:gd name="connsiteX3253" fmla="*/ 2518884 w 4751431"/>
              <a:gd name="connsiteY3253" fmla="*/ 412551 h 2232492"/>
              <a:gd name="connsiteX3254" fmla="*/ 2497560 w 4751431"/>
              <a:gd name="connsiteY3254" fmla="*/ 408884 h 2232492"/>
              <a:gd name="connsiteX3255" fmla="*/ 2840032 w 4751431"/>
              <a:gd name="connsiteY3255" fmla="*/ 408503 h 2232492"/>
              <a:gd name="connsiteX3256" fmla="*/ 2816064 w 4751431"/>
              <a:gd name="connsiteY3256" fmla="*/ 415599 h 2232492"/>
              <a:gd name="connsiteX3257" fmla="*/ 2834543 w 4751431"/>
              <a:gd name="connsiteY3257" fmla="*/ 440554 h 2232492"/>
              <a:gd name="connsiteX3258" fmla="*/ 2834638 w 4751431"/>
              <a:gd name="connsiteY3258" fmla="*/ 440554 h 2232492"/>
              <a:gd name="connsiteX3259" fmla="*/ 2879501 w 4751431"/>
              <a:gd name="connsiteY3259" fmla="*/ 439983 h 2232492"/>
              <a:gd name="connsiteX3260" fmla="*/ 2868928 w 4751431"/>
              <a:gd name="connsiteY3260" fmla="*/ 414265 h 2232492"/>
              <a:gd name="connsiteX3261" fmla="*/ 2840032 w 4751431"/>
              <a:gd name="connsiteY3261" fmla="*/ 408503 h 2232492"/>
              <a:gd name="connsiteX3262" fmla="*/ 1498460 w 4751431"/>
              <a:gd name="connsiteY3262" fmla="*/ 407456 h 2232492"/>
              <a:gd name="connsiteX3263" fmla="*/ 1499137 w 4751431"/>
              <a:gd name="connsiteY3263" fmla="*/ 416552 h 2232492"/>
              <a:gd name="connsiteX3264" fmla="*/ 1530095 w 4751431"/>
              <a:gd name="connsiteY3264" fmla="*/ 434268 h 2232492"/>
              <a:gd name="connsiteX3265" fmla="*/ 1544096 w 4751431"/>
              <a:gd name="connsiteY3265" fmla="*/ 425220 h 2232492"/>
              <a:gd name="connsiteX3266" fmla="*/ 1513711 w 4751431"/>
              <a:gd name="connsiteY3266" fmla="*/ 407789 h 2232492"/>
              <a:gd name="connsiteX3267" fmla="*/ 1498460 w 4751431"/>
              <a:gd name="connsiteY3267" fmla="*/ 407456 h 2232492"/>
              <a:gd name="connsiteX3268" fmla="*/ 363471 w 4751431"/>
              <a:gd name="connsiteY3268" fmla="*/ 405157 h 2232492"/>
              <a:gd name="connsiteX3269" fmla="*/ 358616 w 4751431"/>
              <a:gd name="connsiteY3269" fmla="*/ 407217 h 2232492"/>
              <a:gd name="connsiteX3270" fmla="*/ 377761 w 4751431"/>
              <a:gd name="connsiteY3270" fmla="*/ 426553 h 2232492"/>
              <a:gd name="connsiteX3271" fmla="*/ 396333 w 4751431"/>
              <a:gd name="connsiteY3271" fmla="*/ 430744 h 2232492"/>
              <a:gd name="connsiteX3272" fmla="*/ 376618 w 4751431"/>
              <a:gd name="connsiteY3272" fmla="*/ 411313 h 2232492"/>
              <a:gd name="connsiteX3273" fmla="*/ 363471 w 4751431"/>
              <a:gd name="connsiteY3273" fmla="*/ 405157 h 2232492"/>
              <a:gd name="connsiteX3274" fmla="*/ 2601895 w 4751431"/>
              <a:gd name="connsiteY3274" fmla="*/ 404967 h 2232492"/>
              <a:gd name="connsiteX3275" fmla="*/ 2587464 w 4751431"/>
              <a:gd name="connsiteY3275" fmla="*/ 413122 h 2232492"/>
              <a:gd name="connsiteX3276" fmla="*/ 2612515 w 4751431"/>
              <a:gd name="connsiteY3276" fmla="*/ 435315 h 2232492"/>
              <a:gd name="connsiteX3277" fmla="*/ 2637018 w 4751431"/>
              <a:gd name="connsiteY3277" fmla="*/ 439828 h 2232492"/>
              <a:gd name="connsiteX3278" fmla="*/ 2649319 w 4751431"/>
              <a:gd name="connsiteY3278" fmla="*/ 432303 h 2232492"/>
              <a:gd name="connsiteX3279" fmla="*/ 2627183 w 4751431"/>
              <a:gd name="connsiteY3279" fmla="*/ 409312 h 2232492"/>
              <a:gd name="connsiteX3280" fmla="*/ 2601895 w 4751431"/>
              <a:gd name="connsiteY3280" fmla="*/ 404967 h 2232492"/>
              <a:gd name="connsiteX3281" fmla="*/ 2712325 w 4751431"/>
              <a:gd name="connsiteY3281" fmla="*/ 403514 h 2232492"/>
              <a:gd name="connsiteX3282" fmla="*/ 2693001 w 4751431"/>
              <a:gd name="connsiteY3282" fmla="*/ 409312 h 2232492"/>
              <a:gd name="connsiteX3283" fmla="*/ 2710813 w 4751431"/>
              <a:gd name="connsiteY3283" fmla="*/ 434744 h 2232492"/>
              <a:gd name="connsiteX3284" fmla="*/ 2753389 w 4751431"/>
              <a:gd name="connsiteY3284" fmla="*/ 433315 h 2232492"/>
              <a:gd name="connsiteX3285" fmla="*/ 2739007 w 4751431"/>
              <a:gd name="connsiteY3285" fmla="*/ 410074 h 2232492"/>
              <a:gd name="connsiteX3286" fmla="*/ 2712325 w 4751431"/>
              <a:gd name="connsiteY3286" fmla="*/ 403514 h 2232492"/>
              <a:gd name="connsiteX3287" fmla="*/ 4728804 w 4751431"/>
              <a:gd name="connsiteY3287" fmla="*/ 399490 h 2232492"/>
              <a:gd name="connsiteX3288" fmla="*/ 4704872 w 4751431"/>
              <a:gd name="connsiteY3288" fmla="*/ 412551 h 2232492"/>
              <a:gd name="connsiteX3289" fmla="*/ 4731351 w 4751431"/>
              <a:gd name="connsiteY3289" fmla="*/ 440269 h 2232492"/>
              <a:gd name="connsiteX3290" fmla="*/ 4749939 w 4751431"/>
              <a:gd name="connsiteY3290" fmla="*/ 440294 h 2232492"/>
              <a:gd name="connsiteX3291" fmla="*/ 4749939 w 4751431"/>
              <a:gd name="connsiteY3291" fmla="*/ 400156 h 2232492"/>
              <a:gd name="connsiteX3292" fmla="*/ 3418961 w 4751431"/>
              <a:gd name="connsiteY3292" fmla="*/ 399489 h 2232492"/>
              <a:gd name="connsiteX3293" fmla="*/ 3389469 w 4751431"/>
              <a:gd name="connsiteY3293" fmla="*/ 400549 h 2232492"/>
              <a:gd name="connsiteX3294" fmla="*/ 3404804 w 4751431"/>
              <a:gd name="connsiteY3294" fmla="*/ 422171 h 2232492"/>
              <a:gd name="connsiteX3295" fmla="*/ 3476242 w 4751431"/>
              <a:gd name="connsiteY3295" fmla="*/ 431124 h 2232492"/>
              <a:gd name="connsiteX3296" fmla="*/ 3476242 w 4751431"/>
              <a:gd name="connsiteY3296" fmla="*/ 431029 h 2232492"/>
              <a:gd name="connsiteX3297" fmla="*/ 3457382 w 4751431"/>
              <a:gd name="connsiteY3297" fmla="*/ 409217 h 2232492"/>
              <a:gd name="connsiteX3298" fmla="*/ 3418961 w 4751431"/>
              <a:gd name="connsiteY3298" fmla="*/ 399489 h 2232492"/>
              <a:gd name="connsiteX3299" fmla="*/ 4009320 w 4751431"/>
              <a:gd name="connsiteY3299" fmla="*/ 395537 h 2232492"/>
              <a:gd name="connsiteX3300" fmla="*/ 3985162 w 4751431"/>
              <a:gd name="connsiteY3300" fmla="*/ 403121 h 2232492"/>
              <a:gd name="connsiteX3301" fmla="*/ 4015737 w 4751431"/>
              <a:gd name="connsiteY3301" fmla="*/ 426362 h 2232492"/>
              <a:gd name="connsiteX3302" fmla="*/ 4083079 w 4751431"/>
              <a:gd name="connsiteY3302" fmla="*/ 424076 h 2232492"/>
              <a:gd name="connsiteX3303" fmla="*/ 4048980 w 4751431"/>
              <a:gd name="connsiteY3303" fmla="*/ 399025 h 2232492"/>
              <a:gd name="connsiteX3304" fmla="*/ 4009320 w 4751431"/>
              <a:gd name="connsiteY3304" fmla="*/ 395537 h 2232492"/>
              <a:gd name="connsiteX3305" fmla="*/ 1291780 w 4751431"/>
              <a:gd name="connsiteY3305" fmla="*/ 394929 h 2232492"/>
              <a:gd name="connsiteX3306" fmla="*/ 1279587 w 4751431"/>
              <a:gd name="connsiteY3306" fmla="*/ 403692 h 2232492"/>
              <a:gd name="connsiteX3307" fmla="*/ 1309590 w 4751431"/>
              <a:gd name="connsiteY3307" fmla="*/ 421599 h 2232492"/>
              <a:gd name="connsiteX3308" fmla="*/ 1324926 w 4751431"/>
              <a:gd name="connsiteY3308" fmla="*/ 414646 h 2232492"/>
              <a:gd name="connsiteX3309" fmla="*/ 1291780 w 4751431"/>
              <a:gd name="connsiteY3309" fmla="*/ 394929 h 2232492"/>
              <a:gd name="connsiteX3310" fmla="*/ 4152457 w 4751431"/>
              <a:gd name="connsiteY3310" fmla="*/ 393346 h 2232492"/>
              <a:gd name="connsiteX3311" fmla="*/ 4123275 w 4751431"/>
              <a:gd name="connsiteY3311" fmla="*/ 399978 h 2232492"/>
              <a:gd name="connsiteX3312" fmla="*/ 4150135 w 4751431"/>
              <a:gd name="connsiteY3312" fmla="*/ 425409 h 2232492"/>
              <a:gd name="connsiteX3313" fmla="*/ 4215858 w 4751431"/>
              <a:gd name="connsiteY3313" fmla="*/ 422647 h 2232492"/>
              <a:gd name="connsiteX3314" fmla="*/ 4190140 w 4751431"/>
              <a:gd name="connsiteY3314" fmla="*/ 397215 h 2232492"/>
              <a:gd name="connsiteX3315" fmla="*/ 4152457 w 4751431"/>
              <a:gd name="connsiteY3315" fmla="*/ 393346 h 2232492"/>
              <a:gd name="connsiteX3316" fmla="*/ 3852801 w 4751431"/>
              <a:gd name="connsiteY3316" fmla="*/ 392846 h 2232492"/>
              <a:gd name="connsiteX3317" fmla="*/ 3825523 w 4751431"/>
              <a:gd name="connsiteY3317" fmla="*/ 397310 h 2232492"/>
              <a:gd name="connsiteX3318" fmla="*/ 3851622 w 4751431"/>
              <a:gd name="connsiteY3318" fmla="*/ 420837 h 2232492"/>
              <a:gd name="connsiteX3319" fmla="*/ 3921630 w 4751431"/>
              <a:gd name="connsiteY3319" fmla="*/ 422171 h 2232492"/>
              <a:gd name="connsiteX3320" fmla="*/ 3921726 w 4751431"/>
              <a:gd name="connsiteY3320" fmla="*/ 422075 h 2232492"/>
              <a:gd name="connsiteX3321" fmla="*/ 3890007 w 4751431"/>
              <a:gd name="connsiteY3321" fmla="*/ 397310 h 2232492"/>
              <a:gd name="connsiteX3322" fmla="*/ 3852801 w 4751431"/>
              <a:gd name="connsiteY3322" fmla="*/ 392846 h 2232492"/>
              <a:gd name="connsiteX3323" fmla="*/ 279366 w 4751431"/>
              <a:gd name="connsiteY3323" fmla="*/ 390358 h 2232492"/>
              <a:gd name="connsiteX3324" fmla="*/ 291082 w 4751431"/>
              <a:gd name="connsiteY3324" fmla="*/ 405217 h 2232492"/>
              <a:gd name="connsiteX3325" fmla="*/ 306989 w 4751431"/>
              <a:gd name="connsiteY3325" fmla="*/ 409693 h 2232492"/>
              <a:gd name="connsiteX3326" fmla="*/ 291940 w 4751431"/>
              <a:gd name="connsiteY3326" fmla="*/ 394930 h 2232492"/>
              <a:gd name="connsiteX3327" fmla="*/ 291844 w 4751431"/>
              <a:gd name="connsiteY3327" fmla="*/ 395025 h 2232492"/>
              <a:gd name="connsiteX3328" fmla="*/ 279366 w 4751431"/>
              <a:gd name="connsiteY3328" fmla="*/ 390358 h 2232492"/>
              <a:gd name="connsiteX3329" fmla="*/ 2221514 w 4751431"/>
              <a:gd name="connsiteY3329" fmla="*/ 389500 h 2232492"/>
              <a:gd name="connsiteX3330" fmla="*/ 2221467 w 4751431"/>
              <a:gd name="connsiteY3330" fmla="*/ 389562 h 2232492"/>
              <a:gd name="connsiteX3331" fmla="*/ 2221514 w 4751431"/>
              <a:gd name="connsiteY3331" fmla="*/ 389596 h 2232492"/>
              <a:gd name="connsiteX3332" fmla="*/ 4295284 w 4751431"/>
              <a:gd name="connsiteY3332" fmla="*/ 389227 h 2232492"/>
              <a:gd name="connsiteX3333" fmla="*/ 4267293 w 4751431"/>
              <a:gd name="connsiteY3333" fmla="*/ 397311 h 2232492"/>
              <a:gd name="connsiteX3334" fmla="*/ 4294534 w 4751431"/>
              <a:gd name="connsiteY3334" fmla="*/ 423504 h 2232492"/>
              <a:gd name="connsiteX3335" fmla="*/ 4294534 w 4751431"/>
              <a:gd name="connsiteY3335" fmla="*/ 423409 h 2232492"/>
              <a:gd name="connsiteX3336" fmla="*/ 4358256 w 4751431"/>
              <a:gd name="connsiteY3336" fmla="*/ 418266 h 2232492"/>
              <a:gd name="connsiteX3337" fmla="*/ 4332063 w 4751431"/>
              <a:gd name="connsiteY3337" fmla="*/ 392072 h 2232492"/>
              <a:gd name="connsiteX3338" fmla="*/ 4295284 w 4751431"/>
              <a:gd name="connsiteY3338" fmla="*/ 389227 h 2232492"/>
              <a:gd name="connsiteX3339" fmla="*/ 793932 w 4751431"/>
              <a:gd name="connsiteY3339" fmla="*/ 388620 h 2232492"/>
              <a:gd name="connsiteX3340" fmla="*/ 791718 w 4751431"/>
              <a:gd name="connsiteY3340" fmla="*/ 394930 h 2232492"/>
              <a:gd name="connsiteX3341" fmla="*/ 819528 w 4751431"/>
              <a:gd name="connsiteY3341" fmla="*/ 412932 h 2232492"/>
              <a:gd name="connsiteX3342" fmla="*/ 819528 w 4751431"/>
              <a:gd name="connsiteY3342" fmla="*/ 413027 h 2232492"/>
              <a:gd name="connsiteX3343" fmla="*/ 834483 w 4751431"/>
              <a:gd name="connsiteY3343" fmla="*/ 409503 h 2232492"/>
              <a:gd name="connsiteX3344" fmla="*/ 808574 w 4751431"/>
              <a:gd name="connsiteY3344" fmla="*/ 391025 h 2232492"/>
              <a:gd name="connsiteX3345" fmla="*/ 793932 w 4751431"/>
              <a:gd name="connsiteY3345" fmla="*/ 388620 h 2232492"/>
              <a:gd name="connsiteX3346" fmla="*/ 2039681 w 4751431"/>
              <a:gd name="connsiteY3346" fmla="*/ 388167 h 2232492"/>
              <a:gd name="connsiteX3347" fmla="*/ 2024346 w 4751431"/>
              <a:gd name="connsiteY3347" fmla="*/ 396644 h 2232492"/>
              <a:gd name="connsiteX3348" fmla="*/ 2063303 w 4751431"/>
              <a:gd name="connsiteY3348" fmla="*/ 418075 h 2232492"/>
              <a:gd name="connsiteX3349" fmla="*/ 2063303 w 4751431"/>
              <a:gd name="connsiteY3349" fmla="*/ 417980 h 2232492"/>
              <a:gd name="connsiteX3350" fmla="*/ 2077400 w 4751431"/>
              <a:gd name="connsiteY3350" fmla="*/ 409693 h 2232492"/>
              <a:gd name="connsiteX3351" fmla="*/ 2039681 w 4751431"/>
              <a:gd name="connsiteY3351" fmla="*/ 388167 h 2232492"/>
              <a:gd name="connsiteX3352" fmla="*/ 1064143 w 4751431"/>
              <a:gd name="connsiteY3352" fmla="*/ 386619 h 2232492"/>
              <a:gd name="connsiteX3353" fmla="*/ 1064419 w 4751431"/>
              <a:gd name="connsiteY3353" fmla="*/ 395787 h 2232492"/>
              <a:gd name="connsiteX3354" fmla="*/ 1092994 w 4751431"/>
              <a:gd name="connsiteY3354" fmla="*/ 412360 h 2232492"/>
              <a:gd name="connsiteX3355" fmla="*/ 1107185 w 4751431"/>
              <a:gd name="connsiteY3355" fmla="*/ 404930 h 2232492"/>
              <a:gd name="connsiteX3356" fmla="*/ 1107091 w 4751431"/>
              <a:gd name="connsiteY3356" fmla="*/ 404930 h 2232492"/>
              <a:gd name="connsiteX3357" fmla="*/ 1077943 w 4751431"/>
              <a:gd name="connsiteY3357" fmla="*/ 387023 h 2232492"/>
              <a:gd name="connsiteX3358" fmla="*/ 1064143 w 4751431"/>
              <a:gd name="connsiteY3358" fmla="*/ 386619 h 2232492"/>
              <a:gd name="connsiteX3359" fmla="*/ 1766314 w 4751431"/>
              <a:gd name="connsiteY3359" fmla="*/ 384833 h 2232492"/>
              <a:gd name="connsiteX3360" fmla="*/ 1754122 w 4751431"/>
              <a:gd name="connsiteY3360" fmla="*/ 395215 h 2232492"/>
              <a:gd name="connsiteX3361" fmla="*/ 1791461 w 4751431"/>
              <a:gd name="connsiteY3361" fmla="*/ 414456 h 2232492"/>
              <a:gd name="connsiteX3362" fmla="*/ 1802509 w 4751431"/>
              <a:gd name="connsiteY3362" fmla="*/ 403883 h 2232492"/>
              <a:gd name="connsiteX3363" fmla="*/ 1766314 w 4751431"/>
              <a:gd name="connsiteY3363" fmla="*/ 384833 h 2232492"/>
              <a:gd name="connsiteX3364" fmla="*/ 1861851 w 4751431"/>
              <a:gd name="connsiteY3364" fmla="*/ 382738 h 2232492"/>
              <a:gd name="connsiteX3365" fmla="*/ 1861858 w 4751431"/>
              <a:gd name="connsiteY3365" fmla="*/ 382764 h 2232492"/>
              <a:gd name="connsiteX3366" fmla="*/ 1861946 w 4751431"/>
              <a:gd name="connsiteY3366" fmla="*/ 382833 h 2232492"/>
              <a:gd name="connsiteX3367" fmla="*/ 3695984 w 4751431"/>
              <a:gd name="connsiteY3367" fmla="*/ 381487 h 2232492"/>
              <a:gd name="connsiteX3368" fmla="*/ 3667504 w 4751431"/>
              <a:gd name="connsiteY3368" fmla="*/ 384166 h 2232492"/>
              <a:gd name="connsiteX3369" fmla="*/ 3689126 w 4751431"/>
              <a:gd name="connsiteY3369" fmla="*/ 406741 h 2232492"/>
              <a:gd name="connsiteX3370" fmla="*/ 3689126 w 4751431"/>
              <a:gd name="connsiteY3370" fmla="*/ 406836 h 2232492"/>
              <a:gd name="connsiteX3371" fmla="*/ 3761992 w 4751431"/>
              <a:gd name="connsiteY3371" fmla="*/ 411122 h 2232492"/>
              <a:gd name="connsiteX3372" fmla="*/ 3734750 w 4751431"/>
              <a:gd name="connsiteY3372" fmla="*/ 387595 h 2232492"/>
              <a:gd name="connsiteX3373" fmla="*/ 3695984 w 4751431"/>
              <a:gd name="connsiteY3373" fmla="*/ 381487 h 2232492"/>
              <a:gd name="connsiteX3374" fmla="*/ 3280003 w 4751431"/>
              <a:gd name="connsiteY3374" fmla="*/ 381094 h 2232492"/>
              <a:gd name="connsiteX3375" fmla="*/ 3253166 w 4751431"/>
              <a:gd name="connsiteY3375" fmla="*/ 383499 h 2232492"/>
              <a:gd name="connsiteX3376" fmla="*/ 3267644 w 4751431"/>
              <a:gd name="connsiteY3376" fmla="*/ 404740 h 2232492"/>
              <a:gd name="connsiteX3377" fmla="*/ 3326794 w 4751431"/>
              <a:gd name="connsiteY3377" fmla="*/ 410645 h 2232492"/>
              <a:gd name="connsiteX3378" fmla="*/ 3312983 w 4751431"/>
              <a:gd name="connsiteY3378" fmla="*/ 389690 h 2232492"/>
              <a:gd name="connsiteX3379" fmla="*/ 3280003 w 4751431"/>
              <a:gd name="connsiteY3379" fmla="*/ 381094 h 2232492"/>
              <a:gd name="connsiteX3380" fmla="*/ 4433075 w 4751431"/>
              <a:gd name="connsiteY3380" fmla="*/ 375617 h 2232492"/>
              <a:gd name="connsiteX3381" fmla="*/ 4410168 w 4751431"/>
              <a:gd name="connsiteY3381" fmla="*/ 385595 h 2232492"/>
              <a:gd name="connsiteX3382" fmla="*/ 4437790 w 4751431"/>
              <a:gd name="connsiteY3382" fmla="*/ 411883 h 2232492"/>
              <a:gd name="connsiteX3383" fmla="*/ 4500464 w 4751431"/>
              <a:gd name="connsiteY3383" fmla="*/ 402168 h 2232492"/>
              <a:gd name="connsiteX3384" fmla="*/ 4469318 w 4751431"/>
              <a:gd name="connsiteY3384" fmla="*/ 375879 h 2232492"/>
              <a:gd name="connsiteX3385" fmla="*/ 4469413 w 4751431"/>
              <a:gd name="connsiteY3385" fmla="*/ 375784 h 2232492"/>
              <a:gd name="connsiteX3386" fmla="*/ 4433075 w 4751431"/>
              <a:gd name="connsiteY3386" fmla="*/ 375617 h 2232492"/>
              <a:gd name="connsiteX3387" fmla="*/ 2094450 w 4751431"/>
              <a:gd name="connsiteY3387" fmla="*/ 375201 h 2232492"/>
              <a:gd name="connsiteX3388" fmla="*/ 2091688 w 4751431"/>
              <a:gd name="connsiteY3388" fmla="*/ 383690 h 2232492"/>
              <a:gd name="connsiteX3389" fmla="*/ 2129502 w 4751431"/>
              <a:gd name="connsiteY3389" fmla="*/ 405407 h 2232492"/>
              <a:gd name="connsiteX3390" fmla="*/ 2144837 w 4751431"/>
              <a:gd name="connsiteY3390" fmla="*/ 395787 h 2232492"/>
              <a:gd name="connsiteX3391" fmla="*/ 2111785 w 4751431"/>
              <a:gd name="connsiteY3391" fmla="*/ 376070 h 2232492"/>
              <a:gd name="connsiteX3392" fmla="*/ 2094450 w 4751431"/>
              <a:gd name="connsiteY3392" fmla="*/ 375201 h 2232492"/>
              <a:gd name="connsiteX3393" fmla="*/ 1551811 w 4751431"/>
              <a:gd name="connsiteY3393" fmla="*/ 372070 h 2232492"/>
              <a:gd name="connsiteX3394" fmla="*/ 1537524 w 4751431"/>
              <a:gd name="connsiteY3394" fmla="*/ 381404 h 2232492"/>
              <a:gd name="connsiteX3395" fmla="*/ 1571719 w 4751431"/>
              <a:gd name="connsiteY3395" fmla="*/ 401311 h 2232492"/>
              <a:gd name="connsiteX3396" fmla="*/ 1586578 w 4751431"/>
              <a:gd name="connsiteY3396" fmla="*/ 392358 h 2232492"/>
              <a:gd name="connsiteX3397" fmla="*/ 1551811 w 4751431"/>
              <a:gd name="connsiteY3397" fmla="*/ 372070 h 2232492"/>
              <a:gd name="connsiteX3398" fmla="*/ 865440 w 4751431"/>
              <a:gd name="connsiteY3398" fmla="*/ 371783 h 2232492"/>
              <a:gd name="connsiteX3399" fmla="*/ 855248 w 4751431"/>
              <a:gd name="connsiteY3399" fmla="*/ 380261 h 2232492"/>
              <a:gd name="connsiteX3400" fmla="*/ 885349 w 4751431"/>
              <a:gd name="connsiteY3400" fmla="*/ 396834 h 2232492"/>
              <a:gd name="connsiteX3401" fmla="*/ 895253 w 4751431"/>
              <a:gd name="connsiteY3401" fmla="*/ 388166 h 2232492"/>
              <a:gd name="connsiteX3402" fmla="*/ 895253 w 4751431"/>
              <a:gd name="connsiteY3402" fmla="*/ 388071 h 2232492"/>
              <a:gd name="connsiteX3403" fmla="*/ 865440 w 4751431"/>
              <a:gd name="connsiteY3403" fmla="*/ 371783 h 2232492"/>
              <a:gd name="connsiteX3404" fmla="*/ 3515104 w 4751431"/>
              <a:gd name="connsiteY3404" fmla="*/ 370927 h 2232492"/>
              <a:gd name="connsiteX3405" fmla="*/ 3515009 w 4751431"/>
              <a:gd name="connsiteY3405" fmla="*/ 371022 h 2232492"/>
              <a:gd name="connsiteX3406" fmla="*/ 3515081 w 4751431"/>
              <a:gd name="connsiteY3406" fmla="*/ 371017 h 2232492"/>
              <a:gd name="connsiteX3407" fmla="*/ 3542989 w 4751431"/>
              <a:gd name="connsiteY3407" fmla="*/ 368950 h 2232492"/>
              <a:gd name="connsiteX3408" fmla="*/ 3515081 w 4751431"/>
              <a:gd name="connsiteY3408" fmla="*/ 371017 h 2232492"/>
              <a:gd name="connsiteX3409" fmla="*/ 3512330 w 4751431"/>
              <a:gd name="connsiteY3409" fmla="*/ 381630 h 2232492"/>
              <a:gd name="connsiteX3410" fmla="*/ 3544917 w 4751431"/>
              <a:gd name="connsiteY3410" fmla="*/ 395120 h 2232492"/>
              <a:gd name="connsiteX3411" fmla="*/ 3611307 w 4751431"/>
              <a:gd name="connsiteY3411" fmla="*/ 398930 h 2232492"/>
              <a:gd name="connsiteX3412" fmla="*/ 3583398 w 4751431"/>
              <a:gd name="connsiteY3412" fmla="*/ 376165 h 2232492"/>
              <a:gd name="connsiteX3413" fmla="*/ 3542989 w 4751431"/>
              <a:gd name="connsiteY3413" fmla="*/ 368950 h 2232492"/>
              <a:gd name="connsiteX3414" fmla="*/ 1346167 w 4751431"/>
              <a:gd name="connsiteY3414" fmla="*/ 366831 h 2232492"/>
              <a:gd name="connsiteX3415" fmla="*/ 1336071 w 4751431"/>
              <a:gd name="connsiteY3415" fmla="*/ 378737 h 2232492"/>
              <a:gd name="connsiteX3416" fmla="*/ 1368360 w 4751431"/>
              <a:gd name="connsiteY3416" fmla="*/ 395406 h 2232492"/>
              <a:gd name="connsiteX3417" fmla="*/ 1377695 w 4751431"/>
              <a:gd name="connsiteY3417" fmla="*/ 383214 h 2232492"/>
              <a:gd name="connsiteX3418" fmla="*/ 1346167 w 4751431"/>
              <a:gd name="connsiteY3418" fmla="*/ 366831 h 2232492"/>
              <a:gd name="connsiteX3419" fmla="*/ 2170877 w 4751431"/>
              <a:gd name="connsiteY3419" fmla="*/ 363986 h 2232492"/>
              <a:gd name="connsiteX3420" fmla="*/ 2165411 w 4751431"/>
              <a:gd name="connsiteY3420" fmla="*/ 371593 h 2232492"/>
              <a:gd name="connsiteX3421" fmla="*/ 2200178 w 4751431"/>
              <a:gd name="connsiteY3421" fmla="*/ 395692 h 2232492"/>
              <a:gd name="connsiteX3422" fmla="*/ 2216203 w 4751431"/>
              <a:gd name="connsiteY3422" fmla="*/ 396489 h 2232492"/>
              <a:gd name="connsiteX3423" fmla="*/ 2221467 w 4751431"/>
              <a:gd name="connsiteY3423" fmla="*/ 389562 h 2232492"/>
              <a:gd name="connsiteX3424" fmla="*/ 2190557 w 4751431"/>
              <a:gd name="connsiteY3424" fmla="*/ 366736 h 2232492"/>
              <a:gd name="connsiteX3425" fmla="*/ 2170877 w 4751431"/>
              <a:gd name="connsiteY3425" fmla="*/ 363986 h 2232492"/>
              <a:gd name="connsiteX3426" fmla="*/ 1826894 w 4751431"/>
              <a:gd name="connsiteY3426" fmla="*/ 363878 h 2232492"/>
              <a:gd name="connsiteX3427" fmla="*/ 1813464 w 4751431"/>
              <a:gd name="connsiteY3427" fmla="*/ 375023 h 2232492"/>
              <a:gd name="connsiteX3428" fmla="*/ 1849277 w 4751431"/>
              <a:gd name="connsiteY3428" fmla="*/ 394168 h 2232492"/>
              <a:gd name="connsiteX3429" fmla="*/ 1864209 w 4751431"/>
              <a:gd name="connsiteY3429" fmla="*/ 392739 h 2232492"/>
              <a:gd name="connsiteX3430" fmla="*/ 1861858 w 4751431"/>
              <a:gd name="connsiteY3430" fmla="*/ 382764 h 2232492"/>
              <a:gd name="connsiteX3431" fmla="*/ 1847134 w 4751431"/>
              <a:gd name="connsiteY3431" fmla="*/ 371355 h 2232492"/>
              <a:gd name="connsiteX3432" fmla="*/ 1826894 w 4751431"/>
              <a:gd name="connsiteY3432" fmla="*/ 363878 h 2232492"/>
              <a:gd name="connsiteX3433" fmla="*/ 178401 w 4751431"/>
              <a:gd name="connsiteY3433" fmla="*/ 363021 h 2232492"/>
              <a:gd name="connsiteX3434" fmla="*/ 197546 w 4751431"/>
              <a:gd name="connsiteY3434" fmla="*/ 382357 h 2232492"/>
              <a:gd name="connsiteX3435" fmla="*/ 203833 w 4751431"/>
              <a:gd name="connsiteY3435" fmla="*/ 380642 h 2232492"/>
              <a:gd name="connsiteX3436" fmla="*/ 185449 w 4751431"/>
              <a:gd name="connsiteY3436" fmla="*/ 363307 h 2232492"/>
              <a:gd name="connsiteX3437" fmla="*/ 178401 w 4751431"/>
              <a:gd name="connsiteY3437" fmla="*/ 363021 h 2232492"/>
              <a:gd name="connsiteX3438" fmla="*/ 3128531 w 4751431"/>
              <a:gd name="connsiteY3438" fmla="*/ 361723 h 2232492"/>
              <a:gd name="connsiteX3439" fmla="*/ 3101528 w 4751431"/>
              <a:gd name="connsiteY3439" fmla="*/ 364354 h 2232492"/>
              <a:gd name="connsiteX3440" fmla="*/ 3114482 w 4751431"/>
              <a:gd name="connsiteY3440" fmla="*/ 386452 h 2232492"/>
              <a:gd name="connsiteX3441" fmla="*/ 3114387 w 4751431"/>
              <a:gd name="connsiteY3441" fmla="*/ 386452 h 2232492"/>
              <a:gd name="connsiteX3442" fmla="*/ 3170298 w 4751431"/>
              <a:gd name="connsiteY3442" fmla="*/ 392167 h 2232492"/>
              <a:gd name="connsiteX3443" fmla="*/ 3161535 w 4751431"/>
              <a:gd name="connsiteY3443" fmla="*/ 371022 h 2232492"/>
              <a:gd name="connsiteX3444" fmla="*/ 3128531 w 4751431"/>
              <a:gd name="connsiteY3444" fmla="*/ 361723 h 2232492"/>
              <a:gd name="connsiteX3445" fmla="*/ 657480 w 4751431"/>
              <a:gd name="connsiteY3445" fmla="*/ 361290 h 2232492"/>
              <a:gd name="connsiteX3446" fmla="*/ 657414 w 4751431"/>
              <a:gd name="connsiteY3446" fmla="*/ 361307 h 2232492"/>
              <a:gd name="connsiteX3447" fmla="*/ 657510 w 4751431"/>
              <a:gd name="connsiteY3447" fmla="*/ 361307 h 2232492"/>
              <a:gd name="connsiteX3448" fmla="*/ 1131378 w 4751431"/>
              <a:gd name="connsiteY3448" fmla="*/ 360163 h 2232492"/>
              <a:gd name="connsiteX3449" fmla="*/ 1120328 w 4751431"/>
              <a:gd name="connsiteY3449" fmla="*/ 369783 h 2232492"/>
              <a:gd name="connsiteX3450" fmla="*/ 1150523 w 4751431"/>
              <a:gd name="connsiteY3450" fmla="*/ 387214 h 2232492"/>
              <a:gd name="connsiteX3451" fmla="*/ 1164622 w 4751431"/>
              <a:gd name="connsiteY3451" fmla="*/ 379499 h 2232492"/>
              <a:gd name="connsiteX3452" fmla="*/ 1131378 w 4751431"/>
              <a:gd name="connsiteY3452" fmla="*/ 360163 h 2232492"/>
              <a:gd name="connsiteX3453" fmla="*/ 4557757 w 4751431"/>
              <a:gd name="connsiteY3453" fmla="*/ 357460 h 2232492"/>
              <a:gd name="connsiteX3454" fmla="*/ 4530849 w 4751431"/>
              <a:gd name="connsiteY3454" fmla="*/ 368450 h 2232492"/>
              <a:gd name="connsiteX3455" fmla="*/ 4554947 w 4751431"/>
              <a:gd name="connsiteY3455" fmla="*/ 396358 h 2232492"/>
              <a:gd name="connsiteX3456" fmla="*/ 4617812 w 4751431"/>
              <a:gd name="connsiteY3456" fmla="*/ 387309 h 2232492"/>
              <a:gd name="connsiteX3457" fmla="*/ 4594095 w 4751431"/>
              <a:gd name="connsiteY3457" fmla="*/ 359401 h 2232492"/>
              <a:gd name="connsiteX3458" fmla="*/ 4557757 w 4751431"/>
              <a:gd name="connsiteY3458" fmla="*/ 357460 h 2232492"/>
              <a:gd name="connsiteX3459" fmla="*/ 503490 w 4751431"/>
              <a:gd name="connsiteY3459" fmla="*/ 352222 h 2232492"/>
              <a:gd name="connsiteX3460" fmla="*/ 500251 w 4751431"/>
              <a:gd name="connsiteY3460" fmla="*/ 355687 h 2232492"/>
              <a:gd name="connsiteX3461" fmla="*/ 522253 w 4751431"/>
              <a:gd name="connsiteY3461" fmla="*/ 372736 h 2232492"/>
              <a:gd name="connsiteX3462" fmla="*/ 540924 w 4751431"/>
              <a:gd name="connsiteY3462" fmla="*/ 372736 h 2232492"/>
              <a:gd name="connsiteX3463" fmla="*/ 516444 w 4751431"/>
              <a:gd name="connsiteY3463" fmla="*/ 355687 h 2232492"/>
              <a:gd name="connsiteX3464" fmla="*/ 503490 w 4751431"/>
              <a:gd name="connsiteY3464" fmla="*/ 352222 h 2232492"/>
              <a:gd name="connsiteX3465" fmla="*/ 914101 w 4751431"/>
              <a:gd name="connsiteY3465" fmla="*/ 350960 h 2232492"/>
              <a:gd name="connsiteX3466" fmla="*/ 915065 w 4751431"/>
              <a:gd name="connsiteY3466" fmla="*/ 360544 h 2232492"/>
              <a:gd name="connsiteX3467" fmla="*/ 943450 w 4751431"/>
              <a:gd name="connsiteY3467" fmla="*/ 376070 h 2232492"/>
              <a:gd name="connsiteX3468" fmla="*/ 956594 w 4751431"/>
              <a:gd name="connsiteY3468" fmla="*/ 368450 h 2232492"/>
              <a:gd name="connsiteX3469" fmla="*/ 956498 w 4751431"/>
              <a:gd name="connsiteY3469" fmla="*/ 368355 h 2232492"/>
              <a:gd name="connsiteX3470" fmla="*/ 927352 w 4751431"/>
              <a:gd name="connsiteY3470" fmla="*/ 351019 h 2232492"/>
              <a:gd name="connsiteX3471" fmla="*/ 914101 w 4751431"/>
              <a:gd name="connsiteY3471" fmla="*/ 350960 h 2232492"/>
              <a:gd name="connsiteX3472" fmla="*/ 585597 w 4751431"/>
              <a:gd name="connsiteY3472" fmla="*/ 349971 h 2232492"/>
              <a:gd name="connsiteX3473" fmla="*/ 570261 w 4751431"/>
              <a:gd name="connsiteY3473" fmla="*/ 351305 h 2232492"/>
              <a:gd name="connsiteX3474" fmla="*/ 599501 w 4751431"/>
              <a:gd name="connsiteY3474" fmla="*/ 370736 h 2232492"/>
              <a:gd name="connsiteX3475" fmla="*/ 599501 w 4751431"/>
              <a:gd name="connsiteY3475" fmla="*/ 370831 h 2232492"/>
              <a:gd name="connsiteX3476" fmla="*/ 611981 w 4751431"/>
              <a:gd name="connsiteY3476" fmla="*/ 368069 h 2232492"/>
              <a:gd name="connsiteX3477" fmla="*/ 585597 w 4751431"/>
              <a:gd name="connsiteY3477" fmla="*/ 349971 h 2232492"/>
              <a:gd name="connsiteX3478" fmla="*/ 2243742 w 4751431"/>
              <a:gd name="connsiteY3478" fmla="*/ 348495 h 2232492"/>
              <a:gd name="connsiteX3479" fmla="*/ 2235515 w 4751431"/>
              <a:gd name="connsiteY3479" fmla="*/ 355877 h 2232492"/>
              <a:gd name="connsiteX3480" fmla="*/ 2265043 w 4751431"/>
              <a:gd name="connsiteY3480" fmla="*/ 379023 h 2232492"/>
              <a:gd name="connsiteX3481" fmla="*/ 2265138 w 4751431"/>
              <a:gd name="connsiteY3481" fmla="*/ 379023 h 2232492"/>
              <a:gd name="connsiteX3482" fmla="*/ 2293427 w 4751431"/>
              <a:gd name="connsiteY3482" fmla="*/ 375879 h 2232492"/>
              <a:gd name="connsiteX3483" fmla="*/ 2263328 w 4751431"/>
              <a:gd name="connsiteY3483" fmla="*/ 350829 h 2232492"/>
              <a:gd name="connsiteX3484" fmla="*/ 2243742 w 4751431"/>
              <a:gd name="connsiteY3484" fmla="*/ 348495 h 2232492"/>
              <a:gd name="connsiteX3485" fmla="*/ 3394971 w 4751431"/>
              <a:gd name="connsiteY3485" fmla="*/ 347210 h 2232492"/>
              <a:gd name="connsiteX3486" fmla="*/ 3368514 w 4751431"/>
              <a:gd name="connsiteY3486" fmla="*/ 348924 h 2232492"/>
              <a:gd name="connsiteX3487" fmla="*/ 3386421 w 4751431"/>
              <a:gd name="connsiteY3487" fmla="*/ 372070 h 2232492"/>
              <a:gd name="connsiteX3488" fmla="*/ 3445762 w 4751431"/>
              <a:gd name="connsiteY3488" fmla="*/ 378261 h 2232492"/>
              <a:gd name="connsiteX3489" fmla="*/ 3428141 w 4751431"/>
              <a:gd name="connsiteY3489" fmla="*/ 355496 h 2232492"/>
              <a:gd name="connsiteX3490" fmla="*/ 3394971 w 4751431"/>
              <a:gd name="connsiteY3490" fmla="*/ 347210 h 2232492"/>
              <a:gd name="connsiteX3491" fmla="*/ 1606676 w 4751431"/>
              <a:gd name="connsiteY3491" fmla="*/ 346638 h 2232492"/>
              <a:gd name="connsiteX3492" fmla="*/ 1593531 w 4751431"/>
              <a:gd name="connsiteY3492" fmla="*/ 357115 h 2232492"/>
              <a:gd name="connsiteX3493" fmla="*/ 1628773 w 4751431"/>
              <a:gd name="connsiteY3493" fmla="*/ 376927 h 2232492"/>
              <a:gd name="connsiteX3494" fmla="*/ 1644299 w 4751431"/>
              <a:gd name="connsiteY3494" fmla="*/ 368164 h 2232492"/>
              <a:gd name="connsiteX3495" fmla="*/ 1644205 w 4751431"/>
              <a:gd name="connsiteY3495" fmla="*/ 368164 h 2232492"/>
              <a:gd name="connsiteX3496" fmla="*/ 1606676 w 4751431"/>
              <a:gd name="connsiteY3496" fmla="*/ 346638 h 2232492"/>
              <a:gd name="connsiteX3497" fmla="*/ 424600 w 4751431"/>
              <a:gd name="connsiteY3497" fmla="*/ 344780 h 2232492"/>
              <a:gd name="connsiteX3498" fmla="*/ 422622 w 4751431"/>
              <a:gd name="connsiteY3498" fmla="*/ 348828 h 2232492"/>
              <a:gd name="connsiteX3499" fmla="*/ 448339 w 4751431"/>
              <a:gd name="connsiteY3499" fmla="*/ 367402 h 2232492"/>
              <a:gd name="connsiteX3500" fmla="*/ 462532 w 4751431"/>
              <a:gd name="connsiteY3500" fmla="*/ 366259 h 2232492"/>
              <a:gd name="connsiteX3501" fmla="*/ 437292 w 4751431"/>
              <a:gd name="connsiteY3501" fmla="*/ 348352 h 2232492"/>
              <a:gd name="connsiteX3502" fmla="*/ 437292 w 4751431"/>
              <a:gd name="connsiteY3502" fmla="*/ 348447 h 2232492"/>
              <a:gd name="connsiteX3503" fmla="*/ 424600 w 4751431"/>
              <a:gd name="connsiteY3503" fmla="*/ 344780 h 2232492"/>
              <a:gd name="connsiteX3504" fmla="*/ 1006695 w 4751431"/>
              <a:gd name="connsiteY3504" fmla="*/ 344542 h 2232492"/>
              <a:gd name="connsiteX3505" fmla="*/ 1006677 w 4751431"/>
              <a:gd name="connsiteY3505" fmla="*/ 344625 h 2232492"/>
              <a:gd name="connsiteX3506" fmla="*/ 1006695 w 4751431"/>
              <a:gd name="connsiteY3506" fmla="*/ 344637 h 2232492"/>
              <a:gd name="connsiteX3507" fmla="*/ 2337075 w 4751431"/>
              <a:gd name="connsiteY3507" fmla="*/ 343256 h 2232492"/>
              <a:gd name="connsiteX3508" fmla="*/ 2326479 w 4751431"/>
              <a:gd name="connsiteY3508" fmla="*/ 351400 h 2232492"/>
              <a:gd name="connsiteX3509" fmla="*/ 2354197 w 4751431"/>
              <a:gd name="connsiteY3509" fmla="*/ 374736 h 2232492"/>
              <a:gd name="connsiteX3510" fmla="*/ 2386106 w 4751431"/>
              <a:gd name="connsiteY3510" fmla="*/ 370069 h 2232492"/>
              <a:gd name="connsiteX3511" fmla="*/ 2386106 w 4751431"/>
              <a:gd name="connsiteY3511" fmla="*/ 369974 h 2232492"/>
              <a:gd name="connsiteX3512" fmla="*/ 2360388 w 4751431"/>
              <a:gd name="connsiteY3512" fmla="*/ 346828 h 2232492"/>
              <a:gd name="connsiteX3513" fmla="*/ 2337075 w 4751431"/>
              <a:gd name="connsiteY3513" fmla="*/ 343256 h 2232492"/>
              <a:gd name="connsiteX3514" fmla="*/ 3951159 w 4751431"/>
              <a:gd name="connsiteY3514" fmla="*/ 343042 h 2232492"/>
              <a:gd name="connsiteX3515" fmla="*/ 3925060 w 4751431"/>
              <a:gd name="connsiteY3515" fmla="*/ 349400 h 2232492"/>
              <a:gd name="connsiteX3516" fmla="*/ 3956016 w 4751431"/>
              <a:gd name="connsiteY3516" fmla="*/ 373689 h 2232492"/>
              <a:gd name="connsiteX3517" fmla="*/ 4022215 w 4751431"/>
              <a:gd name="connsiteY3517" fmla="*/ 371308 h 2232492"/>
              <a:gd name="connsiteX3518" fmla="*/ 4022215 w 4751431"/>
              <a:gd name="connsiteY3518" fmla="*/ 371212 h 2232492"/>
              <a:gd name="connsiteX3519" fmla="*/ 3992116 w 4751431"/>
              <a:gd name="connsiteY3519" fmla="*/ 346543 h 2232492"/>
              <a:gd name="connsiteX3520" fmla="*/ 3951159 w 4751431"/>
              <a:gd name="connsiteY3520" fmla="*/ 343042 h 2232492"/>
              <a:gd name="connsiteX3521" fmla="*/ 1878425 w 4751431"/>
              <a:gd name="connsiteY3521" fmla="*/ 341970 h 2232492"/>
              <a:gd name="connsiteX3522" fmla="*/ 1866232 w 4751431"/>
              <a:gd name="connsiteY3522" fmla="*/ 354257 h 2232492"/>
              <a:gd name="connsiteX3523" fmla="*/ 1901762 w 4751431"/>
              <a:gd name="connsiteY3523" fmla="*/ 373498 h 2232492"/>
              <a:gd name="connsiteX3524" fmla="*/ 1915571 w 4751431"/>
              <a:gd name="connsiteY3524" fmla="*/ 362258 h 2232492"/>
              <a:gd name="connsiteX3525" fmla="*/ 1878425 w 4751431"/>
              <a:gd name="connsiteY3525" fmla="*/ 341970 h 2232492"/>
              <a:gd name="connsiteX3526" fmla="*/ 3811700 w 4751431"/>
              <a:gd name="connsiteY3526" fmla="*/ 341280 h 2232492"/>
              <a:gd name="connsiteX3527" fmla="*/ 3781899 w 4751431"/>
              <a:gd name="connsiteY3527" fmla="*/ 345971 h 2232492"/>
              <a:gd name="connsiteX3528" fmla="*/ 3815522 w 4751431"/>
              <a:gd name="connsiteY3528" fmla="*/ 370451 h 2232492"/>
              <a:gd name="connsiteX3529" fmla="*/ 3880388 w 4751431"/>
              <a:gd name="connsiteY3529" fmla="*/ 370641 h 2232492"/>
              <a:gd name="connsiteX3530" fmla="*/ 3880483 w 4751431"/>
              <a:gd name="connsiteY3530" fmla="*/ 370546 h 2232492"/>
              <a:gd name="connsiteX3531" fmla="*/ 3852289 w 4751431"/>
              <a:gd name="connsiteY3531" fmla="*/ 346448 h 2232492"/>
              <a:gd name="connsiteX3532" fmla="*/ 3811700 w 4751431"/>
              <a:gd name="connsiteY3532" fmla="*/ 341280 h 2232492"/>
              <a:gd name="connsiteX3533" fmla="*/ 2980288 w 4751431"/>
              <a:gd name="connsiteY3533" fmla="*/ 341256 h 2232492"/>
              <a:gd name="connsiteX3534" fmla="*/ 2950367 w 4751431"/>
              <a:gd name="connsiteY3534" fmla="*/ 346542 h 2232492"/>
              <a:gd name="connsiteX3535" fmla="*/ 2952652 w 4751431"/>
              <a:gd name="connsiteY3535" fmla="*/ 373593 h 2232492"/>
              <a:gd name="connsiteX3536" fmla="*/ 3014851 w 4751431"/>
              <a:gd name="connsiteY3536" fmla="*/ 375403 h 2232492"/>
              <a:gd name="connsiteX3537" fmla="*/ 3014851 w 4751431"/>
              <a:gd name="connsiteY3537" fmla="*/ 375498 h 2232492"/>
              <a:gd name="connsiteX3538" fmla="*/ 3010565 w 4751431"/>
              <a:gd name="connsiteY3538" fmla="*/ 348828 h 2232492"/>
              <a:gd name="connsiteX3539" fmla="*/ 2980288 w 4751431"/>
              <a:gd name="connsiteY3539" fmla="*/ 341256 h 2232492"/>
              <a:gd name="connsiteX3540" fmla="*/ 2443709 w 4751431"/>
              <a:gd name="connsiteY3540" fmla="*/ 340637 h 2232492"/>
              <a:gd name="connsiteX3541" fmla="*/ 2427254 w 4751431"/>
              <a:gd name="connsiteY3541" fmla="*/ 348542 h 2232492"/>
              <a:gd name="connsiteX3542" fmla="*/ 2449542 w 4751431"/>
              <a:gd name="connsiteY3542" fmla="*/ 371783 h 2232492"/>
              <a:gd name="connsiteX3543" fmla="*/ 2488499 w 4751431"/>
              <a:gd name="connsiteY3543" fmla="*/ 369974 h 2232492"/>
              <a:gd name="connsiteX3544" fmla="*/ 2469163 w 4751431"/>
              <a:gd name="connsiteY3544" fmla="*/ 345875 h 2232492"/>
              <a:gd name="connsiteX3545" fmla="*/ 2443709 w 4751431"/>
              <a:gd name="connsiteY3545" fmla="*/ 340637 h 2232492"/>
              <a:gd name="connsiteX3546" fmla="*/ 4108368 w 4751431"/>
              <a:gd name="connsiteY3546" fmla="*/ 338399 h 2232492"/>
              <a:gd name="connsiteX3547" fmla="*/ 4079364 w 4751431"/>
              <a:gd name="connsiteY3547" fmla="*/ 345495 h 2232492"/>
              <a:gd name="connsiteX3548" fmla="*/ 4107558 w 4751431"/>
              <a:gd name="connsiteY3548" fmla="*/ 370927 h 2232492"/>
              <a:gd name="connsiteX3549" fmla="*/ 4107463 w 4751431"/>
              <a:gd name="connsiteY3549" fmla="*/ 371022 h 2232492"/>
              <a:gd name="connsiteX3550" fmla="*/ 4173471 w 4751431"/>
              <a:gd name="connsiteY3550" fmla="*/ 367498 h 2232492"/>
              <a:gd name="connsiteX3551" fmla="*/ 4146516 w 4751431"/>
              <a:gd name="connsiteY3551" fmla="*/ 341876 h 2232492"/>
              <a:gd name="connsiteX3552" fmla="*/ 4108368 w 4751431"/>
              <a:gd name="connsiteY3552" fmla="*/ 338399 h 2232492"/>
              <a:gd name="connsiteX3553" fmla="*/ 2828923 w 4751431"/>
              <a:gd name="connsiteY3553" fmla="*/ 338268 h 2232492"/>
              <a:gd name="connsiteX3554" fmla="*/ 2801110 w 4751431"/>
              <a:gd name="connsiteY3554" fmla="*/ 346352 h 2232492"/>
              <a:gd name="connsiteX3555" fmla="*/ 2814635 w 4751431"/>
              <a:gd name="connsiteY3555" fmla="*/ 372641 h 2232492"/>
              <a:gd name="connsiteX3556" fmla="*/ 2869880 w 4751431"/>
              <a:gd name="connsiteY3556" fmla="*/ 370832 h 2232492"/>
              <a:gd name="connsiteX3557" fmla="*/ 2860450 w 4751431"/>
              <a:gd name="connsiteY3557" fmla="*/ 343685 h 2232492"/>
              <a:gd name="connsiteX3558" fmla="*/ 2828923 w 4751431"/>
              <a:gd name="connsiteY3558" fmla="*/ 338268 h 2232492"/>
              <a:gd name="connsiteX3559" fmla="*/ 630636 w 4751431"/>
              <a:gd name="connsiteY3559" fmla="*/ 338197 h 2232492"/>
              <a:gd name="connsiteX3560" fmla="*/ 629981 w 4751431"/>
              <a:gd name="connsiteY3560" fmla="*/ 345400 h 2232492"/>
              <a:gd name="connsiteX3561" fmla="*/ 657480 w 4751431"/>
              <a:gd name="connsiteY3561" fmla="*/ 361290 h 2232492"/>
              <a:gd name="connsiteX3562" fmla="*/ 670940 w 4751431"/>
              <a:gd name="connsiteY3562" fmla="*/ 357878 h 2232492"/>
              <a:gd name="connsiteX3563" fmla="*/ 644651 w 4751431"/>
              <a:gd name="connsiteY3563" fmla="*/ 340352 h 2232492"/>
              <a:gd name="connsiteX3564" fmla="*/ 630636 w 4751431"/>
              <a:gd name="connsiteY3564" fmla="*/ 338197 h 2232492"/>
              <a:gd name="connsiteX3565" fmla="*/ 4681416 w 4751431"/>
              <a:gd name="connsiteY3565" fmla="*/ 337553 h 2232492"/>
              <a:gd name="connsiteX3566" fmla="*/ 4656770 w 4751431"/>
              <a:gd name="connsiteY3566" fmla="*/ 350638 h 2232492"/>
              <a:gd name="connsiteX3567" fmla="*/ 4683344 w 4751431"/>
              <a:gd name="connsiteY3567" fmla="*/ 379308 h 2232492"/>
              <a:gd name="connsiteX3568" fmla="*/ 4742971 w 4751431"/>
              <a:gd name="connsiteY3568" fmla="*/ 366640 h 2232492"/>
              <a:gd name="connsiteX3569" fmla="*/ 4716777 w 4751431"/>
              <a:gd name="connsiteY3569" fmla="*/ 337970 h 2232492"/>
              <a:gd name="connsiteX3570" fmla="*/ 4681416 w 4751431"/>
              <a:gd name="connsiteY3570" fmla="*/ 337553 h 2232492"/>
              <a:gd name="connsiteX3571" fmla="*/ 1393031 w 4751431"/>
              <a:gd name="connsiteY3571" fmla="*/ 337018 h 2232492"/>
              <a:gd name="connsiteX3572" fmla="*/ 1378364 w 4751431"/>
              <a:gd name="connsiteY3572" fmla="*/ 346829 h 2232492"/>
              <a:gd name="connsiteX3573" fmla="*/ 1412081 w 4751431"/>
              <a:gd name="connsiteY3573" fmla="*/ 366926 h 2232492"/>
              <a:gd name="connsiteX3574" fmla="*/ 1427225 w 4751431"/>
              <a:gd name="connsiteY3574" fmla="*/ 357592 h 2232492"/>
              <a:gd name="connsiteX3575" fmla="*/ 1427321 w 4751431"/>
              <a:gd name="connsiteY3575" fmla="*/ 357497 h 2232492"/>
              <a:gd name="connsiteX3576" fmla="*/ 1393031 w 4751431"/>
              <a:gd name="connsiteY3576" fmla="*/ 337018 h 2232492"/>
              <a:gd name="connsiteX3577" fmla="*/ 2551162 w 4751431"/>
              <a:gd name="connsiteY3577" fmla="*/ 336458 h 2232492"/>
              <a:gd name="connsiteX3578" fmla="*/ 2531742 w 4751431"/>
              <a:gd name="connsiteY3578" fmla="*/ 342923 h 2232492"/>
              <a:gd name="connsiteX3579" fmla="*/ 2549744 w 4751431"/>
              <a:gd name="connsiteY3579" fmla="*/ 369403 h 2232492"/>
              <a:gd name="connsiteX3580" fmla="*/ 2592607 w 4751431"/>
              <a:gd name="connsiteY3580" fmla="*/ 367307 h 2232492"/>
              <a:gd name="connsiteX3581" fmla="*/ 2592607 w 4751431"/>
              <a:gd name="connsiteY3581" fmla="*/ 367212 h 2232492"/>
              <a:gd name="connsiteX3582" fmla="*/ 2577938 w 4751431"/>
              <a:gd name="connsiteY3582" fmla="*/ 342923 h 2232492"/>
              <a:gd name="connsiteX3583" fmla="*/ 2551162 w 4751431"/>
              <a:gd name="connsiteY3583" fmla="*/ 336458 h 2232492"/>
              <a:gd name="connsiteX3584" fmla="*/ 354519 w 4751431"/>
              <a:gd name="connsiteY3584" fmla="*/ 335481 h 2232492"/>
              <a:gd name="connsiteX3585" fmla="*/ 349661 w 4751431"/>
              <a:gd name="connsiteY3585" fmla="*/ 338541 h 2232492"/>
              <a:gd name="connsiteX3586" fmla="*/ 372616 w 4751431"/>
              <a:gd name="connsiteY3586" fmla="*/ 356543 h 2232492"/>
              <a:gd name="connsiteX3587" fmla="*/ 390618 w 4751431"/>
              <a:gd name="connsiteY3587" fmla="*/ 359401 h 2232492"/>
              <a:gd name="connsiteX3588" fmla="*/ 368331 w 4751431"/>
              <a:gd name="connsiteY3588" fmla="*/ 340922 h 2232492"/>
              <a:gd name="connsiteX3589" fmla="*/ 368235 w 4751431"/>
              <a:gd name="connsiteY3589" fmla="*/ 340922 h 2232492"/>
              <a:gd name="connsiteX3590" fmla="*/ 354519 w 4751431"/>
              <a:gd name="connsiteY3590" fmla="*/ 335481 h 2232492"/>
              <a:gd name="connsiteX3591" fmla="*/ 2684322 w 4751431"/>
              <a:gd name="connsiteY3591" fmla="*/ 334029 h 2232492"/>
              <a:gd name="connsiteX3592" fmla="*/ 2660044 w 4751431"/>
              <a:gd name="connsiteY3592" fmla="*/ 341970 h 2232492"/>
              <a:gd name="connsiteX3593" fmla="*/ 2676523 w 4751431"/>
              <a:gd name="connsiteY3593" fmla="*/ 367402 h 2232492"/>
              <a:gd name="connsiteX3594" fmla="*/ 2676523 w 4751431"/>
              <a:gd name="connsiteY3594" fmla="*/ 367307 h 2232492"/>
              <a:gd name="connsiteX3595" fmla="*/ 2725291 w 4751431"/>
              <a:gd name="connsiteY3595" fmla="*/ 366164 h 2232492"/>
              <a:gd name="connsiteX3596" fmla="*/ 2713099 w 4751431"/>
              <a:gd name="connsiteY3596" fmla="*/ 339589 h 2232492"/>
              <a:gd name="connsiteX3597" fmla="*/ 2684322 w 4751431"/>
              <a:gd name="connsiteY3597" fmla="*/ 334029 h 2232492"/>
              <a:gd name="connsiteX3598" fmla="*/ 1176253 w 4751431"/>
              <a:gd name="connsiteY3598" fmla="*/ 333470 h 2232492"/>
              <a:gd name="connsiteX3599" fmla="*/ 1176242 w 4751431"/>
              <a:gd name="connsiteY3599" fmla="*/ 343876 h 2232492"/>
              <a:gd name="connsiteX3600" fmla="*/ 1204912 w 4751431"/>
              <a:gd name="connsiteY3600" fmla="*/ 360544 h 2232492"/>
              <a:gd name="connsiteX3601" fmla="*/ 1220628 w 4751431"/>
              <a:gd name="connsiteY3601" fmla="*/ 351686 h 2232492"/>
              <a:gd name="connsiteX3602" fmla="*/ 1220724 w 4751431"/>
              <a:gd name="connsiteY3602" fmla="*/ 351686 h 2232492"/>
              <a:gd name="connsiteX3603" fmla="*/ 1191767 w 4751431"/>
              <a:gd name="connsiteY3603" fmla="*/ 333779 h 2232492"/>
              <a:gd name="connsiteX3604" fmla="*/ 1176253 w 4751431"/>
              <a:gd name="connsiteY3604" fmla="*/ 333470 h 2232492"/>
              <a:gd name="connsiteX3605" fmla="*/ 4249814 w 4751431"/>
              <a:gd name="connsiteY3605" fmla="*/ 331863 h 2232492"/>
              <a:gd name="connsiteX3606" fmla="*/ 4224240 w 4751431"/>
              <a:gd name="connsiteY3606" fmla="*/ 340542 h 2232492"/>
              <a:gd name="connsiteX3607" fmla="*/ 4253958 w 4751431"/>
              <a:gd name="connsiteY3607" fmla="*/ 367974 h 2232492"/>
              <a:gd name="connsiteX3608" fmla="*/ 4316537 w 4751431"/>
              <a:gd name="connsiteY3608" fmla="*/ 360926 h 2232492"/>
              <a:gd name="connsiteX3609" fmla="*/ 4287390 w 4751431"/>
              <a:gd name="connsiteY3609" fmla="*/ 334446 h 2232492"/>
              <a:gd name="connsiteX3610" fmla="*/ 4287390 w 4751431"/>
              <a:gd name="connsiteY3610" fmla="*/ 334541 h 2232492"/>
              <a:gd name="connsiteX3611" fmla="*/ 4249814 w 4751431"/>
              <a:gd name="connsiteY3611" fmla="*/ 331863 h 2232492"/>
              <a:gd name="connsiteX3612" fmla="*/ 3653169 w 4751431"/>
              <a:gd name="connsiteY3612" fmla="*/ 331219 h 2232492"/>
              <a:gd name="connsiteX3613" fmla="*/ 3624546 w 4751431"/>
              <a:gd name="connsiteY3613" fmla="*/ 334160 h 2232492"/>
              <a:gd name="connsiteX3614" fmla="*/ 3650930 w 4751431"/>
              <a:gd name="connsiteY3614" fmla="*/ 357496 h 2232492"/>
              <a:gd name="connsiteX3615" fmla="*/ 3720463 w 4751431"/>
              <a:gd name="connsiteY3615" fmla="*/ 361020 h 2232492"/>
              <a:gd name="connsiteX3616" fmla="*/ 3692935 w 4751431"/>
              <a:gd name="connsiteY3616" fmla="*/ 337493 h 2232492"/>
              <a:gd name="connsiteX3617" fmla="*/ 3653169 w 4751431"/>
              <a:gd name="connsiteY3617" fmla="*/ 331219 h 2232492"/>
              <a:gd name="connsiteX3618" fmla="*/ 694884 w 4751431"/>
              <a:gd name="connsiteY3618" fmla="*/ 326635 h 2232492"/>
              <a:gd name="connsiteX3619" fmla="*/ 694371 w 4751431"/>
              <a:gd name="connsiteY3619" fmla="*/ 333207 h 2232492"/>
              <a:gd name="connsiteX3620" fmla="*/ 722089 w 4751431"/>
              <a:gd name="connsiteY3620" fmla="*/ 350352 h 2232492"/>
              <a:gd name="connsiteX3621" fmla="*/ 722089 w 4751431"/>
              <a:gd name="connsiteY3621" fmla="*/ 350257 h 2232492"/>
              <a:gd name="connsiteX3622" fmla="*/ 735708 w 4751431"/>
              <a:gd name="connsiteY3622" fmla="*/ 344828 h 2232492"/>
              <a:gd name="connsiteX3623" fmla="*/ 708468 w 4751431"/>
              <a:gd name="connsiteY3623" fmla="*/ 328064 h 2232492"/>
              <a:gd name="connsiteX3624" fmla="*/ 694884 w 4751431"/>
              <a:gd name="connsiteY3624" fmla="*/ 326635 h 2232492"/>
              <a:gd name="connsiteX3625" fmla="*/ 3244760 w 4751431"/>
              <a:gd name="connsiteY3625" fmla="*/ 326469 h 2232492"/>
              <a:gd name="connsiteX3626" fmla="*/ 3220209 w 4751431"/>
              <a:gd name="connsiteY3626" fmla="*/ 327683 h 2232492"/>
              <a:gd name="connsiteX3627" fmla="*/ 3234782 w 4751431"/>
              <a:gd name="connsiteY3627" fmla="*/ 350829 h 2232492"/>
              <a:gd name="connsiteX3628" fmla="*/ 3290694 w 4751431"/>
              <a:gd name="connsiteY3628" fmla="*/ 357687 h 2232492"/>
              <a:gd name="connsiteX3629" fmla="*/ 3290789 w 4751431"/>
              <a:gd name="connsiteY3629" fmla="*/ 357687 h 2232492"/>
              <a:gd name="connsiteX3630" fmla="*/ 3275454 w 4751431"/>
              <a:gd name="connsiteY3630" fmla="*/ 334255 h 2232492"/>
              <a:gd name="connsiteX3631" fmla="*/ 3244760 w 4751431"/>
              <a:gd name="connsiteY3631" fmla="*/ 326469 h 2232492"/>
              <a:gd name="connsiteX3632" fmla="*/ 1935742 w 4751431"/>
              <a:gd name="connsiteY3632" fmla="*/ 325815 h 2232492"/>
              <a:gd name="connsiteX3633" fmla="*/ 1931575 w 4751431"/>
              <a:gd name="connsiteY3633" fmla="*/ 334351 h 2232492"/>
              <a:gd name="connsiteX3634" fmla="*/ 1931669 w 4751431"/>
              <a:gd name="connsiteY3634" fmla="*/ 334351 h 2232492"/>
              <a:gd name="connsiteX3635" fmla="*/ 1966244 w 4751431"/>
              <a:gd name="connsiteY3635" fmla="*/ 357592 h 2232492"/>
              <a:gd name="connsiteX3636" fmla="*/ 1985865 w 4751431"/>
              <a:gd name="connsiteY3636" fmla="*/ 349019 h 2232492"/>
              <a:gd name="connsiteX3637" fmla="*/ 1955195 w 4751431"/>
              <a:gd name="connsiteY3637" fmla="*/ 328065 h 2232492"/>
              <a:gd name="connsiteX3638" fmla="*/ 1935742 w 4751431"/>
              <a:gd name="connsiteY3638" fmla="*/ 325815 h 2232492"/>
              <a:gd name="connsiteX3639" fmla="*/ 975169 w 4751431"/>
              <a:gd name="connsiteY3639" fmla="*/ 325016 h 2232492"/>
              <a:gd name="connsiteX3640" fmla="*/ 961928 w 4751431"/>
              <a:gd name="connsiteY3640" fmla="*/ 333017 h 2232492"/>
              <a:gd name="connsiteX3641" fmla="*/ 990503 w 4751431"/>
              <a:gd name="connsiteY3641" fmla="*/ 350733 h 2232492"/>
              <a:gd name="connsiteX3642" fmla="*/ 1005064 w 4751431"/>
              <a:gd name="connsiteY3642" fmla="*/ 351781 h 2232492"/>
              <a:gd name="connsiteX3643" fmla="*/ 1006677 w 4751431"/>
              <a:gd name="connsiteY3643" fmla="*/ 344625 h 2232492"/>
              <a:gd name="connsiteX3644" fmla="*/ 1664207 w 4751431"/>
              <a:gd name="connsiteY3644" fmla="*/ 322825 h 2232492"/>
              <a:gd name="connsiteX3645" fmla="*/ 1652872 w 4751431"/>
              <a:gd name="connsiteY3645" fmla="*/ 334636 h 2232492"/>
              <a:gd name="connsiteX3646" fmla="*/ 1692400 w 4751431"/>
              <a:gd name="connsiteY3646" fmla="*/ 354925 h 2232492"/>
              <a:gd name="connsiteX3647" fmla="*/ 1702782 w 4751431"/>
              <a:gd name="connsiteY3647" fmla="*/ 343209 h 2232492"/>
              <a:gd name="connsiteX3648" fmla="*/ 1702687 w 4751431"/>
              <a:gd name="connsiteY3648" fmla="*/ 343114 h 2232492"/>
              <a:gd name="connsiteX3649" fmla="*/ 1664207 w 4751431"/>
              <a:gd name="connsiteY3649" fmla="*/ 322825 h 2232492"/>
              <a:gd name="connsiteX3650" fmla="*/ 4373925 w 4751431"/>
              <a:gd name="connsiteY3650" fmla="*/ 318289 h 2232492"/>
              <a:gd name="connsiteX3651" fmla="*/ 4347303 w 4751431"/>
              <a:gd name="connsiteY3651" fmla="*/ 329112 h 2232492"/>
              <a:gd name="connsiteX3652" fmla="*/ 4375401 w 4751431"/>
              <a:gd name="connsiteY3652" fmla="*/ 356067 h 2232492"/>
              <a:gd name="connsiteX3653" fmla="*/ 4439028 w 4751431"/>
              <a:gd name="connsiteY3653" fmla="*/ 347019 h 2232492"/>
              <a:gd name="connsiteX3654" fmla="*/ 4411596 w 4751431"/>
              <a:gd name="connsiteY3654" fmla="*/ 320063 h 2232492"/>
              <a:gd name="connsiteX3655" fmla="*/ 4411692 w 4751431"/>
              <a:gd name="connsiteY3655" fmla="*/ 319968 h 2232492"/>
              <a:gd name="connsiteX3656" fmla="*/ 4373925 w 4751431"/>
              <a:gd name="connsiteY3656" fmla="*/ 318289 h 2232492"/>
              <a:gd name="connsiteX3657" fmla="*/ 66007 w 4751431"/>
              <a:gd name="connsiteY3657" fmla="*/ 314634 h 2232492"/>
              <a:gd name="connsiteX3658" fmla="*/ 79722 w 4751431"/>
              <a:gd name="connsiteY3658" fmla="*/ 331303 h 2232492"/>
              <a:gd name="connsiteX3659" fmla="*/ 94010 w 4751431"/>
              <a:gd name="connsiteY3659" fmla="*/ 339304 h 2232492"/>
              <a:gd name="connsiteX3660" fmla="*/ 81247 w 4751431"/>
              <a:gd name="connsiteY3660" fmla="*/ 322254 h 2232492"/>
              <a:gd name="connsiteX3661" fmla="*/ 66007 w 4751431"/>
              <a:gd name="connsiteY3661" fmla="*/ 314634 h 2232492"/>
              <a:gd name="connsiteX3662" fmla="*/ 3507710 w 4751431"/>
              <a:gd name="connsiteY3662" fmla="*/ 313443 h 2232492"/>
              <a:gd name="connsiteX3663" fmla="*/ 3480337 w 4751431"/>
              <a:gd name="connsiteY3663" fmla="*/ 314253 h 2232492"/>
              <a:gd name="connsiteX3664" fmla="*/ 3494530 w 4751431"/>
              <a:gd name="connsiteY3664" fmla="*/ 338542 h 2232492"/>
              <a:gd name="connsiteX3665" fmla="*/ 3494625 w 4751431"/>
              <a:gd name="connsiteY3665" fmla="*/ 338542 h 2232492"/>
              <a:gd name="connsiteX3666" fmla="*/ 3555489 w 4751431"/>
              <a:gd name="connsiteY3666" fmla="*/ 346352 h 2232492"/>
              <a:gd name="connsiteX3667" fmla="*/ 3541012 w 4751431"/>
              <a:gd name="connsiteY3667" fmla="*/ 322349 h 2232492"/>
              <a:gd name="connsiteX3668" fmla="*/ 3507710 w 4751431"/>
              <a:gd name="connsiteY3668" fmla="*/ 313443 h 2232492"/>
              <a:gd name="connsiteX3669" fmla="*/ 264889 w 4751431"/>
              <a:gd name="connsiteY3669" fmla="*/ 312194 h 2232492"/>
              <a:gd name="connsiteX3670" fmla="*/ 261937 w 4751431"/>
              <a:gd name="connsiteY3670" fmla="*/ 314729 h 2232492"/>
              <a:gd name="connsiteX3671" fmla="*/ 287748 w 4751431"/>
              <a:gd name="connsiteY3671" fmla="*/ 335780 h 2232492"/>
              <a:gd name="connsiteX3672" fmla="*/ 300704 w 4751431"/>
              <a:gd name="connsiteY3672" fmla="*/ 336542 h 2232492"/>
              <a:gd name="connsiteX3673" fmla="*/ 275272 w 4751431"/>
              <a:gd name="connsiteY3673" fmla="*/ 316158 h 2232492"/>
              <a:gd name="connsiteX3674" fmla="*/ 264889 w 4751431"/>
              <a:gd name="connsiteY3674" fmla="*/ 312194 h 2232492"/>
              <a:gd name="connsiteX3675" fmla="*/ 756628 w 4751431"/>
              <a:gd name="connsiteY3675" fmla="*/ 310538 h 2232492"/>
              <a:gd name="connsiteX3676" fmla="*/ 756094 w 4751431"/>
              <a:gd name="connsiteY3676" fmla="*/ 317777 h 2232492"/>
              <a:gd name="connsiteX3677" fmla="*/ 784288 w 4751431"/>
              <a:gd name="connsiteY3677" fmla="*/ 334731 h 2232492"/>
              <a:gd name="connsiteX3678" fmla="*/ 798097 w 4751431"/>
              <a:gd name="connsiteY3678" fmla="*/ 328254 h 2232492"/>
              <a:gd name="connsiteX3679" fmla="*/ 798194 w 4751431"/>
              <a:gd name="connsiteY3679" fmla="*/ 328254 h 2232492"/>
              <a:gd name="connsiteX3680" fmla="*/ 770097 w 4751431"/>
              <a:gd name="connsiteY3680" fmla="*/ 311300 h 2232492"/>
              <a:gd name="connsiteX3681" fmla="*/ 756628 w 4751431"/>
              <a:gd name="connsiteY3681" fmla="*/ 310538 h 2232492"/>
              <a:gd name="connsiteX3682" fmla="*/ 1446277 w 4751431"/>
              <a:gd name="connsiteY3682" fmla="*/ 309775 h 2232492"/>
              <a:gd name="connsiteX3683" fmla="*/ 1436559 w 4751431"/>
              <a:gd name="connsiteY3683" fmla="*/ 322825 h 2232492"/>
              <a:gd name="connsiteX3684" fmla="*/ 1472468 w 4751431"/>
              <a:gd name="connsiteY3684" fmla="*/ 341970 h 2232492"/>
              <a:gd name="connsiteX3685" fmla="*/ 1472468 w 4751431"/>
              <a:gd name="connsiteY3685" fmla="*/ 341875 h 2232492"/>
              <a:gd name="connsiteX3686" fmla="*/ 1484470 w 4751431"/>
              <a:gd name="connsiteY3686" fmla="*/ 330350 h 2232492"/>
              <a:gd name="connsiteX3687" fmla="*/ 1446277 w 4751431"/>
              <a:gd name="connsiteY3687" fmla="*/ 309775 h 2232492"/>
              <a:gd name="connsiteX3688" fmla="*/ 3112006 w 4751431"/>
              <a:gd name="connsiteY3688" fmla="*/ 307681 h 2232492"/>
              <a:gd name="connsiteX3689" fmla="*/ 3086669 w 4751431"/>
              <a:gd name="connsiteY3689" fmla="*/ 308728 h 2232492"/>
              <a:gd name="connsiteX3690" fmla="*/ 3098099 w 4751431"/>
              <a:gd name="connsiteY3690" fmla="*/ 331970 h 2232492"/>
              <a:gd name="connsiteX3691" fmla="*/ 3154106 w 4751431"/>
              <a:gd name="connsiteY3691" fmla="*/ 339209 h 2232492"/>
              <a:gd name="connsiteX3692" fmla="*/ 3154201 w 4751431"/>
              <a:gd name="connsiteY3692" fmla="*/ 339113 h 2232492"/>
              <a:gd name="connsiteX3693" fmla="*/ 3142485 w 4751431"/>
              <a:gd name="connsiteY3693" fmla="*/ 316349 h 2232492"/>
              <a:gd name="connsiteX3694" fmla="*/ 3112006 w 4751431"/>
              <a:gd name="connsiteY3694" fmla="*/ 307681 h 2232492"/>
              <a:gd name="connsiteX3695" fmla="*/ 2007736 w 4751431"/>
              <a:gd name="connsiteY3695" fmla="*/ 306871 h 2232492"/>
              <a:gd name="connsiteX3696" fmla="*/ 2003867 w 4751431"/>
              <a:gd name="connsiteY3696" fmla="*/ 316253 h 2232492"/>
              <a:gd name="connsiteX3697" fmla="*/ 2037681 w 4751431"/>
              <a:gd name="connsiteY3697" fmla="*/ 339494 h 2232492"/>
              <a:gd name="connsiteX3698" fmla="*/ 2059683 w 4751431"/>
              <a:gd name="connsiteY3698" fmla="*/ 331207 h 2232492"/>
              <a:gd name="connsiteX3699" fmla="*/ 2059588 w 4751431"/>
              <a:gd name="connsiteY3699" fmla="*/ 331112 h 2232492"/>
              <a:gd name="connsiteX3700" fmla="*/ 2026822 w 4751431"/>
              <a:gd name="connsiteY3700" fmla="*/ 308061 h 2232492"/>
              <a:gd name="connsiteX3701" fmla="*/ 2007736 w 4751431"/>
              <a:gd name="connsiteY3701" fmla="*/ 306871 h 2232492"/>
              <a:gd name="connsiteX3702" fmla="*/ 1243583 w 4751431"/>
              <a:gd name="connsiteY3702" fmla="*/ 304156 h 2232492"/>
              <a:gd name="connsiteX3703" fmla="*/ 1231867 w 4751431"/>
              <a:gd name="connsiteY3703" fmla="*/ 316444 h 2232492"/>
              <a:gd name="connsiteX3704" fmla="*/ 1266540 w 4751431"/>
              <a:gd name="connsiteY3704" fmla="*/ 335113 h 2232492"/>
              <a:gd name="connsiteX3705" fmla="*/ 1277588 w 4751431"/>
              <a:gd name="connsiteY3705" fmla="*/ 323016 h 2232492"/>
              <a:gd name="connsiteX3706" fmla="*/ 1277588 w 4751431"/>
              <a:gd name="connsiteY3706" fmla="*/ 323111 h 2232492"/>
              <a:gd name="connsiteX3707" fmla="*/ 1243583 w 4751431"/>
              <a:gd name="connsiteY3707" fmla="*/ 304156 h 2232492"/>
              <a:gd name="connsiteX3708" fmla="*/ 4506608 w 4751431"/>
              <a:gd name="connsiteY3708" fmla="*/ 301061 h 2232492"/>
              <a:gd name="connsiteX3709" fmla="*/ 4479986 w 4751431"/>
              <a:gd name="connsiteY3709" fmla="*/ 312824 h 2232492"/>
              <a:gd name="connsiteX3710" fmla="*/ 4504751 w 4751431"/>
              <a:gd name="connsiteY3710" fmla="*/ 341589 h 2232492"/>
              <a:gd name="connsiteX3711" fmla="*/ 4504846 w 4751431"/>
              <a:gd name="connsiteY3711" fmla="*/ 341589 h 2232492"/>
              <a:gd name="connsiteX3712" fmla="*/ 4567711 w 4751431"/>
              <a:gd name="connsiteY3712" fmla="*/ 331588 h 2232492"/>
              <a:gd name="connsiteX3713" fmla="*/ 4543232 w 4751431"/>
              <a:gd name="connsiteY3713" fmla="*/ 302727 h 2232492"/>
              <a:gd name="connsiteX3714" fmla="*/ 4506608 w 4751431"/>
              <a:gd name="connsiteY3714" fmla="*/ 301061 h 2232492"/>
              <a:gd name="connsiteX3715" fmla="*/ 1719834 w 4751431"/>
              <a:gd name="connsiteY3715" fmla="*/ 299108 h 2232492"/>
              <a:gd name="connsiteX3716" fmla="*/ 1705546 w 4751431"/>
              <a:gd name="connsiteY3716" fmla="*/ 310062 h 2232492"/>
              <a:gd name="connsiteX3717" fmla="*/ 1743646 w 4751431"/>
              <a:gd name="connsiteY3717" fmla="*/ 331779 h 2232492"/>
              <a:gd name="connsiteX3718" fmla="*/ 1757934 w 4751431"/>
              <a:gd name="connsiteY3718" fmla="*/ 321111 h 2232492"/>
              <a:gd name="connsiteX3719" fmla="*/ 1757934 w 4751431"/>
              <a:gd name="connsiteY3719" fmla="*/ 321015 h 2232492"/>
              <a:gd name="connsiteX3720" fmla="*/ 1719834 w 4751431"/>
              <a:gd name="connsiteY3720" fmla="*/ 299108 h 2232492"/>
              <a:gd name="connsiteX3721" fmla="*/ 2705383 w 4751431"/>
              <a:gd name="connsiteY3721" fmla="*/ 298346 h 2232492"/>
              <a:gd name="connsiteX3722" fmla="*/ 2705331 w 4751431"/>
              <a:gd name="connsiteY3722" fmla="*/ 298364 h 2232492"/>
              <a:gd name="connsiteX3723" fmla="*/ 2705288 w 4751431"/>
              <a:gd name="connsiteY3723" fmla="*/ 298441 h 2232492"/>
              <a:gd name="connsiteX3724" fmla="*/ 3364525 w 4751431"/>
              <a:gd name="connsiteY3724" fmla="*/ 297572 h 2232492"/>
              <a:gd name="connsiteX3725" fmla="*/ 3339653 w 4751431"/>
              <a:gd name="connsiteY3725" fmla="*/ 299299 h 2232492"/>
              <a:gd name="connsiteX3726" fmla="*/ 3362323 w 4751431"/>
              <a:gd name="connsiteY3726" fmla="*/ 324349 h 2232492"/>
              <a:gd name="connsiteX3727" fmla="*/ 3420425 w 4751431"/>
              <a:gd name="connsiteY3727" fmla="*/ 329302 h 2232492"/>
              <a:gd name="connsiteX3728" fmla="*/ 3400042 w 4751431"/>
              <a:gd name="connsiteY3728" fmla="*/ 306061 h 2232492"/>
              <a:gd name="connsiteX3729" fmla="*/ 3364525 w 4751431"/>
              <a:gd name="connsiteY3729" fmla="*/ 297572 h 2232492"/>
              <a:gd name="connsiteX3730" fmla="*/ 2081067 w 4751431"/>
              <a:gd name="connsiteY3730" fmla="*/ 292976 h 2232492"/>
              <a:gd name="connsiteX3731" fmla="*/ 2075114 w 4751431"/>
              <a:gd name="connsiteY3731" fmla="*/ 302441 h 2232492"/>
              <a:gd name="connsiteX3732" fmla="*/ 2107403 w 4751431"/>
              <a:gd name="connsiteY3732" fmla="*/ 325492 h 2232492"/>
              <a:gd name="connsiteX3733" fmla="*/ 2133026 w 4751431"/>
              <a:gd name="connsiteY3733" fmla="*/ 318825 h 2232492"/>
              <a:gd name="connsiteX3734" fmla="*/ 2099879 w 4751431"/>
              <a:gd name="connsiteY3734" fmla="*/ 293583 h 2232492"/>
              <a:gd name="connsiteX3735" fmla="*/ 2081067 w 4751431"/>
              <a:gd name="connsiteY3735" fmla="*/ 292976 h 2232492"/>
              <a:gd name="connsiteX3736" fmla="*/ 1029271 w 4751431"/>
              <a:gd name="connsiteY3736" fmla="*/ 292441 h 2232492"/>
              <a:gd name="connsiteX3737" fmla="*/ 1013649 w 4751431"/>
              <a:gd name="connsiteY3737" fmla="*/ 301585 h 2232492"/>
              <a:gd name="connsiteX3738" fmla="*/ 1045653 w 4751431"/>
              <a:gd name="connsiteY3738" fmla="*/ 321301 h 2232492"/>
              <a:gd name="connsiteX3739" fmla="*/ 1061370 w 4751431"/>
              <a:gd name="connsiteY3739" fmla="*/ 311872 h 2232492"/>
              <a:gd name="connsiteX3740" fmla="*/ 1029271 w 4751431"/>
              <a:gd name="connsiteY3740" fmla="*/ 292441 h 2232492"/>
              <a:gd name="connsiteX3741" fmla="*/ 574547 w 4751431"/>
              <a:gd name="connsiteY3741" fmla="*/ 292059 h 2232492"/>
              <a:gd name="connsiteX3742" fmla="*/ 574538 w 4751431"/>
              <a:gd name="connsiteY3742" fmla="*/ 292086 h 2232492"/>
              <a:gd name="connsiteX3743" fmla="*/ 574644 w 4751431"/>
              <a:gd name="connsiteY3743" fmla="*/ 292154 h 2232492"/>
              <a:gd name="connsiteX3744" fmla="*/ 3908606 w 4751431"/>
              <a:gd name="connsiteY3744" fmla="*/ 290357 h 2232492"/>
              <a:gd name="connsiteX3745" fmla="*/ 3880864 w 4751431"/>
              <a:gd name="connsiteY3745" fmla="*/ 296346 h 2232492"/>
              <a:gd name="connsiteX3746" fmla="*/ 3906391 w 4751431"/>
              <a:gd name="connsiteY3746" fmla="*/ 320349 h 2232492"/>
              <a:gd name="connsiteX3747" fmla="*/ 3978400 w 4751431"/>
              <a:gd name="connsiteY3747" fmla="*/ 318444 h 2232492"/>
              <a:gd name="connsiteX3748" fmla="*/ 3949063 w 4751431"/>
              <a:gd name="connsiteY3748" fmla="*/ 293870 h 2232492"/>
              <a:gd name="connsiteX3749" fmla="*/ 3908606 w 4751431"/>
              <a:gd name="connsiteY3749" fmla="*/ 290357 h 2232492"/>
              <a:gd name="connsiteX3750" fmla="*/ 3755514 w 4751431"/>
              <a:gd name="connsiteY3750" fmla="*/ 288023 h 2232492"/>
              <a:gd name="connsiteX3751" fmla="*/ 3722653 w 4751431"/>
              <a:gd name="connsiteY3751" fmla="*/ 292821 h 2232492"/>
              <a:gd name="connsiteX3752" fmla="*/ 3753323 w 4751431"/>
              <a:gd name="connsiteY3752" fmla="*/ 315682 h 2232492"/>
              <a:gd name="connsiteX3753" fmla="*/ 3824094 w 4751431"/>
              <a:gd name="connsiteY3753" fmla="*/ 316539 h 2232492"/>
              <a:gd name="connsiteX3754" fmla="*/ 3796376 w 4751431"/>
              <a:gd name="connsiteY3754" fmla="*/ 293012 h 2232492"/>
              <a:gd name="connsiteX3755" fmla="*/ 3755514 w 4751431"/>
              <a:gd name="connsiteY3755" fmla="*/ 288023 h 2232492"/>
              <a:gd name="connsiteX3756" fmla="*/ 4052730 w 4751431"/>
              <a:gd name="connsiteY3756" fmla="*/ 287940 h 2232492"/>
              <a:gd name="connsiteX3757" fmla="*/ 4028405 w 4751431"/>
              <a:gd name="connsiteY3757" fmla="*/ 296250 h 2232492"/>
              <a:gd name="connsiteX3758" fmla="*/ 4059361 w 4751431"/>
              <a:gd name="connsiteY3758" fmla="*/ 321206 h 2232492"/>
              <a:gd name="connsiteX3759" fmla="*/ 4126608 w 4751431"/>
              <a:gd name="connsiteY3759" fmla="*/ 314443 h 2232492"/>
              <a:gd name="connsiteX3760" fmla="*/ 4089556 w 4751431"/>
              <a:gd name="connsiteY3760" fmla="*/ 288631 h 2232492"/>
              <a:gd name="connsiteX3761" fmla="*/ 4052730 w 4751431"/>
              <a:gd name="connsiteY3761" fmla="*/ 287940 h 2232492"/>
              <a:gd name="connsiteX3762" fmla="*/ 405287 w 4751431"/>
              <a:gd name="connsiteY3762" fmla="*/ 285392 h 2232492"/>
              <a:gd name="connsiteX3763" fmla="*/ 429480 w 4751431"/>
              <a:gd name="connsiteY3763" fmla="*/ 302918 h 2232492"/>
              <a:gd name="connsiteX3764" fmla="*/ 447199 w 4751431"/>
              <a:gd name="connsiteY3764" fmla="*/ 304537 h 2232492"/>
              <a:gd name="connsiteX3765" fmla="*/ 422907 w 4751431"/>
              <a:gd name="connsiteY3765" fmla="*/ 287106 h 2232492"/>
              <a:gd name="connsiteX3766" fmla="*/ 422813 w 4751431"/>
              <a:gd name="connsiteY3766" fmla="*/ 287011 h 2232492"/>
              <a:gd name="connsiteX3767" fmla="*/ 405287 w 4751431"/>
              <a:gd name="connsiteY3767" fmla="*/ 285392 h 2232492"/>
              <a:gd name="connsiteX3768" fmla="*/ 2961809 w 4751431"/>
              <a:gd name="connsiteY3768" fmla="*/ 284522 h 2232492"/>
              <a:gd name="connsiteX3769" fmla="*/ 2938079 w 4751431"/>
              <a:gd name="connsiteY3769" fmla="*/ 287106 h 2232492"/>
              <a:gd name="connsiteX3770" fmla="*/ 2950748 w 4751431"/>
              <a:gd name="connsiteY3770" fmla="*/ 309585 h 2232492"/>
              <a:gd name="connsiteX3771" fmla="*/ 2950748 w 4751431"/>
              <a:gd name="connsiteY3771" fmla="*/ 309680 h 2232492"/>
              <a:gd name="connsiteX3772" fmla="*/ 3010374 w 4751431"/>
              <a:gd name="connsiteY3772" fmla="*/ 315014 h 2232492"/>
              <a:gd name="connsiteX3773" fmla="*/ 2991610 w 4751431"/>
              <a:gd name="connsiteY3773" fmla="*/ 291583 h 2232492"/>
              <a:gd name="connsiteX3774" fmla="*/ 2961809 w 4751431"/>
              <a:gd name="connsiteY3774" fmla="*/ 284522 h 2232492"/>
              <a:gd name="connsiteX3775" fmla="*/ 171568 w 4751431"/>
              <a:gd name="connsiteY3775" fmla="*/ 283583 h 2232492"/>
              <a:gd name="connsiteX3776" fmla="*/ 169067 w 4751431"/>
              <a:gd name="connsiteY3776" fmla="*/ 286345 h 2232492"/>
              <a:gd name="connsiteX3777" fmla="*/ 191357 w 4751431"/>
              <a:gd name="connsiteY3777" fmla="*/ 306633 h 2232492"/>
              <a:gd name="connsiteX3778" fmla="*/ 205643 w 4751431"/>
              <a:gd name="connsiteY3778" fmla="*/ 308919 h 2232492"/>
              <a:gd name="connsiteX3779" fmla="*/ 183640 w 4751431"/>
              <a:gd name="connsiteY3779" fmla="*/ 289393 h 2232492"/>
              <a:gd name="connsiteX3780" fmla="*/ 171568 w 4751431"/>
              <a:gd name="connsiteY3780" fmla="*/ 283583 h 2232492"/>
              <a:gd name="connsiteX3781" fmla="*/ 2177781 w 4751431"/>
              <a:gd name="connsiteY3781" fmla="*/ 283428 h 2232492"/>
              <a:gd name="connsiteX3782" fmla="*/ 2166459 w 4751431"/>
              <a:gd name="connsiteY3782" fmla="*/ 290250 h 2232492"/>
              <a:gd name="connsiteX3783" fmla="*/ 2192843 w 4751431"/>
              <a:gd name="connsiteY3783" fmla="*/ 316539 h 2232492"/>
              <a:gd name="connsiteX3784" fmla="*/ 2224656 w 4751431"/>
              <a:gd name="connsiteY3784" fmla="*/ 313396 h 2232492"/>
              <a:gd name="connsiteX3785" fmla="*/ 2200177 w 4751431"/>
              <a:gd name="connsiteY3785" fmla="*/ 286821 h 2232492"/>
              <a:gd name="connsiteX3786" fmla="*/ 2177781 w 4751431"/>
              <a:gd name="connsiteY3786" fmla="*/ 283428 h 2232492"/>
              <a:gd name="connsiteX3787" fmla="*/ 3613331 w 4751431"/>
              <a:gd name="connsiteY3787" fmla="*/ 282582 h 2232492"/>
              <a:gd name="connsiteX3788" fmla="*/ 3585779 w 4751431"/>
              <a:gd name="connsiteY3788" fmla="*/ 285106 h 2232492"/>
              <a:gd name="connsiteX3789" fmla="*/ 3601876 w 4751431"/>
              <a:gd name="connsiteY3789" fmla="*/ 308442 h 2232492"/>
              <a:gd name="connsiteX3790" fmla="*/ 3671504 w 4751431"/>
              <a:gd name="connsiteY3790" fmla="*/ 315110 h 2232492"/>
              <a:gd name="connsiteX3791" fmla="*/ 3671599 w 4751431"/>
              <a:gd name="connsiteY3791" fmla="*/ 315110 h 2232492"/>
              <a:gd name="connsiteX3792" fmla="*/ 3650454 w 4751431"/>
              <a:gd name="connsiteY3792" fmla="*/ 290630 h 2232492"/>
              <a:gd name="connsiteX3793" fmla="*/ 3613331 w 4751431"/>
              <a:gd name="connsiteY3793" fmla="*/ 282582 h 2232492"/>
              <a:gd name="connsiteX3794" fmla="*/ 814673 w 4751431"/>
              <a:gd name="connsiteY3794" fmla="*/ 282344 h 2232492"/>
              <a:gd name="connsiteX3795" fmla="*/ 804479 w 4751431"/>
              <a:gd name="connsiteY3795" fmla="*/ 293012 h 2232492"/>
              <a:gd name="connsiteX3796" fmla="*/ 836104 w 4751431"/>
              <a:gd name="connsiteY3796" fmla="*/ 309014 h 2232492"/>
              <a:gd name="connsiteX3797" fmla="*/ 844010 w 4751431"/>
              <a:gd name="connsiteY3797" fmla="*/ 297680 h 2232492"/>
              <a:gd name="connsiteX3798" fmla="*/ 814673 w 4751431"/>
              <a:gd name="connsiteY3798" fmla="*/ 282344 h 2232492"/>
              <a:gd name="connsiteX3799" fmla="*/ 470569 w 4751431"/>
              <a:gd name="connsiteY3799" fmla="*/ 282023 h 2232492"/>
              <a:gd name="connsiteX3800" fmla="*/ 467866 w 4751431"/>
              <a:gd name="connsiteY3800" fmla="*/ 286345 h 2232492"/>
              <a:gd name="connsiteX3801" fmla="*/ 496632 w 4751431"/>
              <a:gd name="connsiteY3801" fmla="*/ 304347 h 2232492"/>
              <a:gd name="connsiteX3802" fmla="*/ 508347 w 4751431"/>
              <a:gd name="connsiteY3802" fmla="*/ 300442 h 2232492"/>
              <a:gd name="connsiteX3803" fmla="*/ 508253 w 4751431"/>
              <a:gd name="connsiteY3803" fmla="*/ 300442 h 2232492"/>
              <a:gd name="connsiteX3804" fmla="*/ 485486 w 4751431"/>
              <a:gd name="connsiteY3804" fmla="*/ 285773 h 2232492"/>
              <a:gd name="connsiteX3805" fmla="*/ 470569 w 4751431"/>
              <a:gd name="connsiteY3805" fmla="*/ 282023 h 2232492"/>
              <a:gd name="connsiteX3806" fmla="*/ 1503235 w 4751431"/>
              <a:gd name="connsiteY3806" fmla="*/ 277677 h 2232492"/>
              <a:gd name="connsiteX3807" fmla="*/ 1490376 w 4751431"/>
              <a:gd name="connsiteY3807" fmla="*/ 289964 h 2232492"/>
              <a:gd name="connsiteX3808" fmla="*/ 1529332 w 4751431"/>
              <a:gd name="connsiteY3808" fmla="*/ 311109 h 2232492"/>
              <a:gd name="connsiteX3809" fmla="*/ 1541143 w 4751431"/>
              <a:gd name="connsiteY3809" fmla="*/ 298917 h 2232492"/>
              <a:gd name="connsiteX3810" fmla="*/ 1503235 w 4751431"/>
              <a:gd name="connsiteY3810" fmla="*/ 277677 h 2232492"/>
              <a:gd name="connsiteX3811" fmla="*/ 2277223 w 4751431"/>
              <a:gd name="connsiteY3811" fmla="*/ 277557 h 2232492"/>
              <a:gd name="connsiteX3812" fmla="*/ 2265995 w 4751431"/>
              <a:gd name="connsiteY3812" fmla="*/ 287773 h 2232492"/>
              <a:gd name="connsiteX3813" fmla="*/ 2292761 w 4751431"/>
              <a:gd name="connsiteY3813" fmla="*/ 312157 h 2232492"/>
              <a:gd name="connsiteX3814" fmla="*/ 2326955 w 4751431"/>
              <a:gd name="connsiteY3814" fmla="*/ 307585 h 2232492"/>
              <a:gd name="connsiteX3815" fmla="*/ 2302667 w 4751431"/>
              <a:gd name="connsiteY3815" fmla="*/ 280629 h 2232492"/>
              <a:gd name="connsiteX3816" fmla="*/ 2277223 w 4751431"/>
              <a:gd name="connsiteY3816" fmla="*/ 277557 h 2232492"/>
              <a:gd name="connsiteX3817" fmla="*/ 329087 w 4751431"/>
              <a:gd name="connsiteY3817" fmla="*/ 275390 h 2232492"/>
              <a:gd name="connsiteX3818" fmla="*/ 355281 w 4751431"/>
              <a:gd name="connsiteY3818" fmla="*/ 293678 h 2232492"/>
              <a:gd name="connsiteX3819" fmla="*/ 370045 w 4751431"/>
              <a:gd name="connsiteY3819" fmla="*/ 294821 h 2232492"/>
              <a:gd name="connsiteX3820" fmla="*/ 344327 w 4751431"/>
              <a:gd name="connsiteY3820" fmla="*/ 276533 h 2232492"/>
              <a:gd name="connsiteX3821" fmla="*/ 329087 w 4751431"/>
              <a:gd name="connsiteY3821" fmla="*/ 275390 h 2232492"/>
              <a:gd name="connsiteX3822" fmla="*/ 1773804 w 4751431"/>
              <a:gd name="connsiteY3822" fmla="*/ 273772 h 2232492"/>
              <a:gd name="connsiteX3823" fmla="*/ 1768697 w 4751431"/>
              <a:gd name="connsiteY3823" fmla="*/ 282821 h 2232492"/>
              <a:gd name="connsiteX3824" fmla="*/ 1768697 w 4751431"/>
              <a:gd name="connsiteY3824" fmla="*/ 282916 h 2232492"/>
              <a:gd name="connsiteX3825" fmla="*/ 1802798 w 4751431"/>
              <a:gd name="connsiteY3825" fmla="*/ 306157 h 2232492"/>
              <a:gd name="connsiteX3826" fmla="*/ 1824417 w 4751431"/>
              <a:gd name="connsiteY3826" fmla="*/ 298061 h 2232492"/>
              <a:gd name="connsiteX3827" fmla="*/ 1791843 w 4751431"/>
              <a:gd name="connsiteY3827" fmla="*/ 274724 h 2232492"/>
              <a:gd name="connsiteX3828" fmla="*/ 1773804 w 4751431"/>
              <a:gd name="connsiteY3828" fmla="*/ 273772 h 2232492"/>
              <a:gd name="connsiteX3829" fmla="*/ 3220912 w 4751431"/>
              <a:gd name="connsiteY3829" fmla="*/ 273569 h 2232492"/>
              <a:gd name="connsiteX3830" fmla="*/ 3195825 w 4751431"/>
              <a:gd name="connsiteY3830" fmla="*/ 275201 h 2232492"/>
              <a:gd name="connsiteX3831" fmla="*/ 3213637 w 4751431"/>
              <a:gd name="connsiteY3831" fmla="*/ 298442 h 2232492"/>
              <a:gd name="connsiteX3832" fmla="*/ 3273169 w 4751431"/>
              <a:gd name="connsiteY3832" fmla="*/ 305680 h 2232492"/>
              <a:gd name="connsiteX3833" fmla="*/ 3273073 w 4751431"/>
              <a:gd name="connsiteY3833" fmla="*/ 305680 h 2232492"/>
              <a:gd name="connsiteX3834" fmla="*/ 3255357 w 4751431"/>
              <a:gd name="connsiteY3834" fmla="*/ 282439 h 2232492"/>
              <a:gd name="connsiteX3835" fmla="*/ 3220912 w 4751431"/>
              <a:gd name="connsiteY3835" fmla="*/ 273569 h 2232492"/>
              <a:gd name="connsiteX3836" fmla="*/ 534863 w 4751431"/>
              <a:gd name="connsiteY3836" fmla="*/ 273117 h 2232492"/>
              <a:gd name="connsiteX3837" fmla="*/ 532542 w 4751431"/>
              <a:gd name="connsiteY3837" fmla="*/ 278153 h 2232492"/>
              <a:gd name="connsiteX3838" fmla="*/ 557973 w 4751431"/>
              <a:gd name="connsiteY3838" fmla="*/ 294726 h 2232492"/>
              <a:gd name="connsiteX3839" fmla="*/ 572439 w 4751431"/>
              <a:gd name="connsiteY3839" fmla="*/ 297465 h 2232492"/>
              <a:gd name="connsiteX3840" fmla="*/ 574538 w 4751431"/>
              <a:gd name="connsiteY3840" fmla="*/ 292086 h 2232492"/>
              <a:gd name="connsiteX3841" fmla="*/ 549115 w 4751431"/>
              <a:gd name="connsiteY3841" fmla="*/ 275581 h 2232492"/>
              <a:gd name="connsiteX3842" fmla="*/ 534863 w 4751431"/>
              <a:gd name="connsiteY3842" fmla="*/ 273117 h 2232492"/>
              <a:gd name="connsiteX3843" fmla="*/ 4192200 w 4751431"/>
              <a:gd name="connsiteY3843" fmla="*/ 271545 h 2232492"/>
              <a:gd name="connsiteX3844" fmla="*/ 4166042 w 4751431"/>
              <a:gd name="connsiteY3844" fmla="*/ 280534 h 2232492"/>
              <a:gd name="connsiteX3845" fmla="*/ 4194141 w 4751431"/>
              <a:gd name="connsiteY3845" fmla="*/ 309395 h 2232492"/>
              <a:gd name="connsiteX3846" fmla="*/ 4256244 w 4751431"/>
              <a:gd name="connsiteY3846" fmla="*/ 302632 h 2232492"/>
              <a:gd name="connsiteX3847" fmla="*/ 4229383 w 4751431"/>
              <a:gd name="connsiteY3847" fmla="*/ 274057 h 2232492"/>
              <a:gd name="connsiteX3848" fmla="*/ 4229288 w 4751431"/>
              <a:gd name="connsiteY3848" fmla="*/ 274057 h 2232492"/>
              <a:gd name="connsiteX3849" fmla="*/ 4192200 w 4751431"/>
              <a:gd name="connsiteY3849" fmla="*/ 271545 h 2232492"/>
              <a:gd name="connsiteX3850" fmla="*/ 4661818 w 4751431"/>
              <a:gd name="connsiteY3850" fmla="*/ 271199 h 2232492"/>
              <a:gd name="connsiteX3851" fmla="*/ 4608097 w 4751431"/>
              <a:gd name="connsiteY3851" fmla="*/ 288535 h 2232492"/>
              <a:gd name="connsiteX3852" fmla="*/ 4635434 w 4751431"/>
              <a:gd name="connsiteY3852" fmla="*/ 317396 h 2232492"/>
              <a:gd name="connsiteX3853" fmla="*/ 4694298 w 4751431"/>
              <a:gd name="connsiteY3853" fmla="*/ 303965 h 2232492"/>
              <a:gd name="connsiteX3854" fmla="*/ 4661913 w 4751431"/>
              <a:gd name="connsiteY3854" fmla="*/ 271295 h 2232492"/>
              <a:gd name="connsiteX3855" fmla="*/ 1285209 w 4751431"/>
              <a:gd name="connsiteY3855" fmla="*/ 268056 h 2232492"/>
              <a:gd name="connsiteX3856" fmla="*/ 1275778 w 4751431"/>
              <a:gd name="connsiteY3856" fmla="*/ 282153 h 2232492"/>
              <a:gd name="connsiteX3857" fmla="*/ 1311878 w 4751431"/>
              <a:gd name="connsiteY3857" fmla="*/ 301394 h 2232492"/>
              <a:gd name="connsiteX3858" fmla="*/ 1311782 w 4751431"/>
              <a:gd name="connsiteY3858" fmla="*/ 301298 h 2232492"/>
              <a:gd name="connsiteX3859" fmla="*/ 1323308 w 4751431"/>
              <a:gd name="connsiteY3859" fmla="*/ 288630 h 2232492"/>
              <a:gd name="connsiteX3860" fmla="*/ 1285209 w 4751431"/>
              <a:gd name="connsiteY3860" fmla="*/ 268056 h 2232492"/>
              <a:gd name="connsiteX3861" fmla="*/ 1086896 w 4751431"/>
              <a:gd name="connsiteY3861" fmla="*/ 264914 h 2232492"/>
              <a:gd name="connsiteX3862" fmla="*/ 1070704 w 4751431"/>
              <a:gd name="connsiteY3862" fmla="*/ 274724 h 2232492"/>
              <a:gd name="connsiteX3863" fmla="*/ 1103851 w 4751431"/>
              <a:gd name="connsiteY3863" fmla="*/ 295489 h 2232492"/>
              <a:gd name="connsiteX3864" fmla="*/ 1119282 w 4751431"/>
              <a:gd name="connsiteY3864" fmla="*/ 285392 h 2232492"/>
              <a:gd name="connsiteX3865" fmla="*/ 1119185 w 4751431"/>
              <a:gd name="connsiteY3865" fmla="*/ 285297 h 2232492"/>
              <a:gd name="connsiteX3866" fmla="*/ 1086896 w 4751431"/>
              <a:gd name="connsiteY3866" fmla="*/ 264914 h 2232492"/>
              <a:gd name="connsiteX3867" fmla="*/ 2662795 w 4751431"/>
              <a:gd name="connsiteY3867" fmla="*/ 264663 h 2232492"/>
              <a:gd name="connsiteX3868" fmla="*/ 2635756 w 4751431"/>
              <a:gd name="connsiteY3868" fmla="*/ 273771 h 2232492"/>
              <a:gd name="connsiteX3869" fmla="*/ 2650710 w 4751431"/>
              <a:gd name="connsiteY3869" fmla="*/ 301394 h 2232492"/>
              <a:gd name="connsiteX3870" fmla="*/ 2680797 w 4751431"/>
              <a:gd name="connsiteY3870" fmla="*/ 306585 h 2232492"/>
              <a:gd name="connsiteX3871" fmla="*/ 2705331 w 4751431"/>
              <a:gd name="connsiteY3871" fmla="*/ 298364 h 2232492"/>
              <a:gd name="connsiteX3872" fmla="*/ 2713456 w 4751431"/>
              <a:gd name="connsiteY3872" fmla="*/ 283499 h 2232492"/>
              <a:gd name="connsiteX3873" fmla="*/ 2694334 w 4751431"/>
              <a:gd name="connsiteY3873" fmla="*/ 269771 h 2232492"/>
              <a:gd name="connsiteX3874" fmla="*/ 2662795 w 4751431"/>
              <a:gd name="connsiteY3874" fmla="*/ 264663 h 2232492"/>
              <a:gd name="connsiteX3875" fmla="*/ 2391916 w 4751431"/>
              <a:gd name="connsiteY3875" fmla="*/ 264294 h 2232492"/>
              <a:gd name="connsiteX3876" fmla="*/ 2372485 w 4751431"/>
              <a:gd name="connsiteY3876" fmla="*/ 271771 h 2232492"/>
              <a:gd name="connsiteX3877" fmla="*/ 2390963 w 4751431"/>
              <a:gd name="connsiteY3877" fmla="*/ 299679 h 2232492"/>
              <a:gd name="connsiteX3878" fmla="*/ 2434207 w 4751431"/>
              <a:gd name="connsiteY3878" fmla="*/ 296155 h 2232492"/>
              <a:gd name="connsiteX3879" fmla="*/ 2419062 w 4751431"/>
              <a:gd name="connsiteY3879" fmla="*/ 270533 h 2232492"/>
              <a:gd name="connsiteX3880" fmla="*/ 2391916 w 4751431"/>
              <a:gd name="connsiteY3880" fmla="*/ 264294 h 2232492"/>
              <a:gd name="connsiteX3881" fmla="*/ 2817302 w 4751431"/>
              <a:gd name="connsiteY3881" fmla="*/ 264104 h 2232492"/>
              <a:gd name="connsiteX3882" fmla="*/ 2791679 w 4751431"/>
              <a:gd name="connsiteY3882" fmla="*/ 266723 h 2232492"/>
              <a:gd name="connsiteX3883" fmla="*/ 2795299 w 4751431"/>
              <a:gd name="connsiteY3883" fmla="*/ 294727 h 2232492"/>
              <a:gd name="connsiteX3884" fmla="*/ 2857973 w 4751431"/>
              <a:gd name="connsiteY3884" fmla="*/ 296251 h 2232492"/>
              <a:gd name="connsiteX3885" fmla="*/ 2847496 w 4751431"/>
              <a:gd name="connsiteY3885" fmla="*/ 272057 h 2232492"/>
              <a:gd name="connsiteX3886" fmla="*/ 2817302 w 4751431"/>
              <a:gd name="connsiteY3886" fmla="*/ 264104 h 2232492"/>
              <a:gd name="connsiteX3887" fmla="*/ 3468990 w 4751431"/>
              <a:gd name="connsiteY3887" fmla="*/ 263246 h 2232492"/>
              <a:gd name="connsiteX3888" fmla="*/ 3442808 w 4751431"/>
              <a:gd name="connsiteY3888" fmla="*/ 265580 h 2232492"/>
              <a:gd name="connsiteX3889" fmla="*/ 3461763 w 4751431"/>
              <a:gd name="connsiteY3889" fmla="*/ 288916 h 2232492"/>
              <a:gd name="connsiteX3890" fmla="*/ 3526438 w 4751431"/>
              <a:gd name="connsiteY3890" fmla="*/ 296727 h 2232492"/>
              <a:gd name="connsiteX3891" fmla="*/ 3505102 w 4751431"/>
              <a:gd name="connsiteY3891" fmla="*/ 270914 h 2232492"/>
              <a:gd name="connsiteX3892" fmla="*/ 3468990 w 4751431"/>
              <a:gd name="connsiteY3892" fmla="*/ 263246 h 2232492"/>
              <a:gd name="connsiteX3893" fmla="*/ 2521433 w 4751431"/>
              <a:gd name="connsiteY3893" fmla="*/ 263210 h 2232492"/>
              <a:gd name="connsiteX3894" fmla="*/ 2498882 w 4751431"/>
              <a:gd name="connsiteY3894" fmla="*/ 270438 h 2232492"/>
              <a:gd name="connsiteX3895" fmla="*/ 2511741 w 4751431"/>
              <a:gd name="connsiteY3895" fmla="*/ 298250 h 2232492"/>
              <a:gd name="connsiteX3896" fmla="*/ 2511741 w 4751431"/>
              <a:gd name="connsiteY3896" fmla="*/ 298346 h 2232492"/>
              <a:gd name="connsiteX3897" fmla="*/ 2560794 w 4751431"/>
              <a:gd name="connsiteY3897" fmla="*/ 297393 h 2232492"/>
              <a:gd name="connsiteX3898" fmla="*/ 2550412 w 4751431"/>
              <a:gd name="connsiteY3898" fmla="*/ 269199 h 2232492"/>
              <a:gd name="connsiteX3899" fmla="*/ 2521433 w 4751431"/>
              <a:gd name="connsiteY3899" fmla="*/ 263210 h 2232492"/>
              <a:gd name="connsiteX3900" fmla="*/ 597965 w 4751431"/>
              <a:gd name="connsiteY3900" fmla="*/ 263187 h 2232492"/>
              <a:gd name="connsiteX3901" fmla="*/ 598073 w 4751431"/>
              <a:gd name="connsiteY3901" fmla="*/ 270914 h 2232492"/>
              <a:gd name="connsiteX3902" fmla="*/ 623695 w 4751431"/>
              <a:gd name="connsiteY3902" fmla="*/ 285583 h 2232492"/>
              <a:gd name="connsiteX3903" fmla="*/ 639602 w 4751431"/>
              <a:gd name="connsiteY3903" fmla="*/ 281487 h 2232492"/>
              <a:gd name="connsiteX3904" fmla="*/ 610360 w 4751431"/>
              <a:gd name="connsiteY3904" fmla="*/ 263675 h 2232492"/>
              <a:gd name="connsiteX3905" fmla="*/ 597965 w 4751431"/>
              <a:gd name="connsiteY3905" fmla="*/ 263187 h 2232492"/>
              <a:gd name="connsiteX3906" fmla="*/ 873251 w 4751431"/>
              <a:gd name="connsiteY3906" fmla="*/ 257674 h 2232492"/>
              <a:gd name="connsiteX3907" fmla="*/ 860869 w 4751431"/>
              <a:gd name="connsiteY3907" fmla="*/ 268819 h 2232492"/>
              <a:gd name="connsiteX3908" fmla="*/ 893637 w 4751431"/>
              <a:gd name="connsiteY3908" fmla="*/ 286916 h 2232492"/>
              <a:gd name="connsiteX3909" fmla="*/ 905448 w 4751431"/>
              <a:gd name="connsiteY3909" fmla="*/ 275867 h 2232492"/>
              <a:gd name="connsiteX3910" fmla="*/ 905351 w 4751431"/>
              <a:gd name="connsiteY3910" fmla="*/ 275867 h 2232492"/>
              <a:gd name="connsiteX3911" fmla="*/ 873251 w 4751431"/>
              <a:gd name="connsiteY3911" fmla="*/ 257674 h 2232492"/>
              <a:gd name="connsiteX3912" fmla="*/ 4357209 w 4751431"/>
              <a:gd name="connsiteY3912" fmla="*/ 257579 h 2232492"/>
              <a:gd name="connsiteX3913" fmla="*/ 4299202 w 4751431"/>
              <a:gd name="connsiteY3913" fmla="*/ 270342 h 2232492"/>
              <a:gd name="connsiteX3914" fmla="*/ 4299297 w 4751431"/>
              <a:gd name="connsiteY3914" fmla="*/ 270438 h 2232492"/>
              <a:gd name="connsiteX3915" fmla="*/ 4330062 w 4751431"/>
              <a:gd name="connsiteY3915" fmla="*/ 297584 h 2232492"/>
              <a:gd name="connsiteX3916" fmla="*/ 4392737 w 4751431"/>
              <a:gd name="connsiteY3916" fmla="*/ 286249 h 2232492"/>
              <a:gd name="connsiteX3917" fmla="*/ 4357209 w 4751431"/>
              <a:gd name="connsiteY3917" fmla="*/ 257579 h 2232492"/>
              <a:gd name="connsiteX3918" fmla="*/ 251436 w 4751431"/>
              <a:gd name="connsiteY3918" fmla="*/ 256829 h 2232492"/>
              <a:gd name="connsiteX3919" fmla="*/ 248504 w 4751431"/>
              <a:gd name="connsiteY3919" fmla="*/ 259198 h 2232492"/>
              <a:gd name="connsiteX3920" fmla="*/ 273174 w 4751431"/>
              <a:gd name="connsiteY3920" fmla="*/ 277391 h 2232492"/>
              <a:gd name="connsiteX3921" fmla="*/ 288702 w 4751431"/>
              <a:gd name="connsiteY3921" fmla="*/ 279486 h 2232492"/>
              <a:gd name="connsiteX3922" fmla="*/ 264507 w 4751431"/>
              <a:gd name="connsiteY3922" fmla="*/ 261960 h 2232492"/>
              <a:gd name="connsiteX3923" fmla="*/ 251436 w 4751431"/>
              <a:gd name="connsiteY3923" fmla="*/ 256829 h 2232492"/>
              <a:gd name="connsiteX3924" fmla="*/ 1849160 w 4751431"/>
              <a:gd name="connsiteY3924" fmla="*/ 256091 h 2232492"/>
              <a:gd name="connsiteX3925" fmla="*/ 1843468 w 4751431"/>
              <a:gd name="connsiteY3925" fmla="*/ 265390 h 2232492"/>
              <a:gd name="connsiteX3926" fmla="*/ 1875470 w 4751431"/>
              <a:gd name="connsiteY3926" fmla="*/ 289869 h 2232492"/>
              <a:gd name="connsiteX3927" fmla="*/ 1899761 w 4751431"/>
              <a:gd name="connsiteY3927" fmla="*/ 282059 h 2232492"/>
              <a:gd name="connsiteX3928" fmla="*/ 1899856 w 4751431"/>
              <a:gd name="connsiteY3928" fmla="*/ 282059 h 2232492"/>
              <a:gd name="connsiteX3929" fmla="*/ 1868995 w 4751431"/>
              <a:gd name="connsiteY3929" fmla="*/ 257865 h 2232492"/>
              <a:gd name="connsiteX3930" fmla="*/ 1849160 w 4751431"/>
              <a:gd name="connsiteY3930" fmla="*/ 256091 h 2232492"/>
              <a:gd name="connsiteX3931" fmla="*/ 1546764 w 4751431"/>
              <a:gd name="connsiteY3931" fmla="*/ 252103 h 2232492"/>
              <a:gd name="connsiteX3932" fmla="*/ 1542764 w 4751431"/>
              <a:gd name="connsiteY3932" fmla="*/ 263104 h 2232492"/>
              <a:gd name="connsiteX3933" fmla="*/ 1578483 w 4751431"/>
              <a:gd name="connsiteY3933" fmla="*/ 284916 h 2232492"/>
              <a:gd name="connsiteX3934" fmla="*/ 1597342 w 4751431"/>
              <a:gd name="connsiteY3934" fmla="*/ 276534 h 2232492"/>
              <a:gd name="connsiteX3935" fmla="*/ 1564480 w 4751431"/>
              <a:gd name="connsiteY3935" fmla="*/ 252531 h 2232492"/>
              <a:gd name="connsiteX3936" fmla="*/ 1546764 w 4751431"/>
              <a:gd name="connsiteY3936" fmla="*/ 252103 h 2232492"/>
              <a:gd name="connsiteX3937" fmla="*/ 80391 w 4751431"/>
              <a:gd name="connsiteY3937" fmla="*/ 251197 h 2232492"/>
              <a:gd name="connsiteX3938" fmla="*/ 100106 w 4751431"/>
              <a:gd name="connsiteY3938" fmla="*/ 271390 h 2232492"/>
              <a:gd name="connsiteX3939" fmla="*/ 114299 w 4751431"/>
              <a:gd name="connsiteY3939" fmla="*/ 274533 h 2232492"/>
              <a:gd name="connsiteX3940" fmla="*/ 91819 w 4751431"/>
              <a:gd name="connsiteY3940" fmla="*/ 254150 h 2232492"/>
              <a:gd name="connsiteX3941" fmla="*/ 91915 w 4751431"/>
              <a:gd name="connsiteY3941" fmla="*/ 254055 h 2232492"/>
              <a:gd name="connsiteX3942" fmla="*/ 80391 w 4751431"/>
              <a:gd name="connsiteY3942" fmla="*/ 251197 h 2232492"/>
              <a:gd name="connsiteX3943" fmla="*/ 3077644 w 4751431"/>
              <a:gd name="connsiteY3943" fmla="*/ 249198 h 2232492"/>
              <a:gd name="connsiteX3944" fmla="*/ 3050950 w 4751431"/>
              <a:gd name="connsiteY3944" fmla="*/ 250436 h 2232492"/>
              <a:gd name="connsiteX3945" fmla="*/ 3069524 w 4751431"/>
              <a:gd name="connsiteY3945" fmla="*/ 274248 h 2232492"/>
              <a:gd name="connsiteX3946" fmla="*/ 3069524 w 4751431"/>
              <a:gd name="connsiteY3946" fmla="*/ 274343 h 2232492"/>
              <a:gd name="connsiteX3947" fmla="*/ 3124769 w 4751431"/>
              <a:gd name="connsiteY3947" fmla="*/ 281392 h 2232492"/>
              <a:gd name="connsiteX3948" fmla="*/ 3110767 w 4751431"/>
              <a:gd name="connsiteY3948" fmla="*/ 258532 h 2232492"/>
              <a:gd name="connsiteX3949" fmla="*/ 3077644 w 4751431"/>
              <a:gd name="connsiteY3949" fmla="*/ 249198 h 2232492"/>
              <a:gd name="connsiteX3950" fmla="*/ 661129 w 4751431"/>
              <a:gd name="connsiteY3950" fmla="*/ 244625 h 2232492"/>
              <a:gd name="connsiteX3951" fmla="*/ 649891 w 4751431"/>
              <a:gd name="connsiteY3951" fmla="*/ 252531 h 2232492"/>
              <a:gd name="connsiteX3952" fmla="*/ 680847 w 4751431"/>
              <a:gd name="connsiteY3952" fmla="*/ 269485 h 2232492"/>
              <a:gd name="connsiteX3953" fmla="*/ 691800 w 4751431"/>
              <a:gd name="connsiteY3953" fmla="*/ 261580 h 2232492"/>
              <a:gd name="connsiteX3954" fmla="*/ 691800 w 4751431"/>
              <a:gd name="connsiteY3954" fmla="*/ 261675 h 2232492"/>
              <a:gd name="connsiteX3955" fmla="*/ 661129 w 4751431"/>
              <a:gd name="connsiteY3955" fmla="*/ 244625 h 2232492"/>
              <a:gd name="connsiteX3956" fmla="*/ 4749939 w 4751431"/>
              <a:gd name="connsiteY3956" fmla="*/ 242592 h 2232492"/>
              <a:gd name="connsiteX3957" fmla="*/ 4738935 w 4751431"/>
              <a:gd name="connsiteY3957" fmla="*/ 242851 h 2232492"/>
              <a:gd name="connsiteX3958" fmla="*/ 4716206 w 4751431"/>
              <a:gd name="connsiteY3958" fmla="*/ 258722 h 2232492"/>
              <a:gd name="connsiteX3959" fmla="*/ 4746781 w 4751431"/>
              <a:gd name="connsiteY3959" fmla="*/ 291202 h 2232492"/>
              <a:gd name="connsiteX3960" fmla="*/ 4749939 w 4751431"/>
              <a:gd name="connsiteY3960" fmla="*/ 291136 h 2232492"/>
              <a:gd name="connsiteX3961" fmla="*/ 3330879 w 4751431"/>
              <a:gd name="connsiteY3961" fmla="*/ 241362 h 2232492"/>
              <a:gd name="connsiteX3962" fmla="*/ 3303744 w 4751431"/>
              <a:gd name="connsiteY3962" fmla="*/ 241767 h 2232492"/>
              <a:gd name="connsiteX3963" fmla="*/ 3319365 w 4751431"/>
              <a:gd name="connsiteY3963" fmla="*/ 266247 h 2232492"/>
              <a:gd name="connsiteX3964" fmla="*/ 3380325 w 4751431"/>
              <a:gd name="connsiteY3964" fmla="*/ 275010 h 2232492"/>
              <a:gd name="connsiteX3965" fmla="*/ 3364514 w 4751431"/>
              <a:gd name="connsiteY3965" fmla="*/ 250816 h 2232492"/>
              <a:gd name="connsiteX3966" fmla="*/ 3330879 w 4751431"/>
              <a:gd name="connsiteY3966" fmla="*/ 241362 h 2232492"/>
              <a:gd name="connsiteX3967" fmla="*/ 1350547 w 4751431"/>
              <a:gd name="connsiteY3967" fmla="*/ 240625 h 2232492"/>
              <a:gd name="connsiteX3968" fmla="*/ 1333021 w 4751431"/>
              <a:gd name="connsiteY3968" fmla="*/ 250912 h 2232492"/>
              <a:gd name="connsiteX3969" fmla="*/ 1368360 w 4751431"/>
              <a:gd name="connsiteY3969" fmla="*/ 273962 h 2232492"/>
              <a:gd name="connsiteX3970" fmla="*/ 1385313 w 4751431"/>
              <a:gd name="connsiteY3970" fmla="*/ 264152 h 2232492"/>
              <a:gd name="connsiteX3971" fmla="*/ 1350547 w 4751431"/>
              <a:gd name="connsiteY3971" fmla="*/ 240625 h 2232492"/>
              <a:gd name="connsiteX3972" fmla="*/ 2166744 w 4751431"/>
              <a:gd name="connsiteY3972" fmla="*/ 240339 h 2232492"/>
              <a:gd name="connsiteX3973" fmla="*/ 2166696 w 4751431"/>
              <a:gd name="connsiteY3973" fmla="*/ 240369 h 2232492"/>
              <a:gd name="connsiteX3974" fmla="*/ 2166744 w 4751431"/>
              <a:gd name="connsiteY3974" fmla="*/ 240434 h 2232492"/>
              <a:gd name="connsiteX3975" fmla="*/ 1921371 w 4751431"/>
              <a:gd name="connsiteY3975" fmla="*/ 238779 h 2232492"/>
              <a:gd name="connsiteX3976" fmla="*/ 1915001 w 4751431"/>
              <a:gd name="connsiteY3976" fmla="*/ 248149 h 2232492"/>
              <a:gd name="connsiteX3977" fmla="*/ 1944907 w 4751431"/>
              <a:gd name="connsiteY3977" fmla="*/ 272343 h 2232492"/>
              <a:gd name="connsiteX3978" fmla="*/ 1972244 w 4751431"/>
              <a:gd name="connsiteY3978" fmla="*/ 263389 h 2232492"/>
              <a:gd name="connsiteX3979" fmla="*/ 1941097 w 4751431"/>
              <a:gd name="connsiteY3979" fmla="*/ 239196 h 2232492"/>
              <a:gd name="connsiteX3980" fmla="*/ 1921371 w 4751431"/>
              <a:gd name="connsiteY3980" fmla="*/ 238779 h 2232492"/>
              <a:gd name="connsiteX3981" fmla="*/ 3708104 w 4751431"/>
              <a:gd name="connsiteY3981" fmla="*/ 238006 h 2232492"/>
              <a:gd name="connsiteX3982" fmla="*/ 3680648 w 4751431"/>
              <a:gd name="connsiteY3982" fmla="*/ 242244 h 2232492"/>
              <a:gd name="connsiteX3983" fmla="*/ 3703984 w 4751431"/>
              <a:gd name="connsiteY3983" fmla="*/ 268628 h 2232492"/>
              <a:gd name="connsiteX3984" fmla="*/ 3772850 w 4751431"/>
              <a:gd name="connsiteY3984" fmla="*/ 270057 h 2232492"/>
              <a:gd name="connsiteX3985" fmla="*/ 3743704 w 4751431"/>
              <a:gd name="connsiteY3985" fmla="*/ 244340 h 2232492"/>
              <a:gd name="connsiteX3986" fmla="*/ 3708104 w 4751431"/>
              <a:gd name="connsiteY3986" fmla="*/ 238006 h 2232492"/>
              <a:gd name="connsiteX3987" fmla="*/ 3857920 w 4751431"/>
              <a:gd name="connsiteY3987" fmla="*/ 237946 h 2232492"/>
              <a:gd name="connsiteX3988" fmla="*/ 3830381 w 4751431"/>
              <a:gd name="connsiteY3988" fmla="*/ 245577 h 2232492"/>
              <a:gd name="connsiteX3989" fmla="*/ 3864004 w 4751431"/>
              <a:gd name="connsiteY3989" fmla="*/ 269866 h 2232492"/>
              <a:gd name="connsiteX3990" fmla="*/ 3931917 w 4751431"/>
              <a:gd name="connsiteY3990" fmla="*/ 266342 h 2232492"/>
              <a:gd name="connsiteX3991" fmla="*/ 3897532 w 4751431"/>
              <a:gd name="connsiteY3991" fmla="*/ 240243 h 2232492"/>
              <a:gd name="connsiteX3992" fmla="*/ 3857920 w 4751431"/>
              <a:gd name="connsiteY3992" fmla="*/ 237946 h 2232492"/>
              <a:gd name="connsiteX3993" fmla="*/ 486440 w 4751431"/>
              <a:gd name="connsiteY3993" fmla="*/ 236624 h 2232492"/>
              <a:gd name="connsiteX3994" fmla="*/ 486390 w 4751431"/>
              <a:gd name="connsiteY3994" fmla="*/ 236687 h 2232492"/>
              <a:gd name="connsiteX3995" fmla="*/ 486440 w 4751431"/>
              <a:gd name="connsiteY3995" fmla="*/ 236719 h 2232492"/>
              <a:gd name="connsiteX3996" fmla="*/ 4487320 w 4751431"/>
              <a:gd name="connsiteY3996" fmla="*/ 236243 h 2232492"/>
              <a:gd name="connsiteX3997" fmla="*/ 4430932 w 4751431"/>
              <a:gd name="connsiteY3997" fmla="*/ 252150 h 2232492"/>
              <a:gd name="connsiteX3998" fmla="*/ 4458459 w 4751431"/>
              <a:gd name="connsiteY3998" fmla="*/ 280725 h 2232492"/>
              <a:gd name="connsiteX3999" fmla="*/ 4519895 w 4751431"/>
              <a:gd name="connsiteY3999" fmla="*/ 268818 h 2232492"/>
              <a:gd name="connsiteX4000" fmla="*/ 4487320 w 4751431"/>
              <a:gd name="connsiteY4000" fmla="*/ 236338 h 2232492"/>
              <a:gd name="connsiteX4001" fmla="*/ 176330 w 4751431"/>
              <a:gd name="connsiteY4001" fmla="*/ 234481 h 2232492"/>
              <a:gd name="connsiteX4002" fmla="*/ 170400 w 4751431"/>
              <a:gd name="connsiteY4002" fmla="*/ 235291 h 2232492"/>
              <a:gd name="connsiteX4003" fmla="*/ 192404 w 4751431"/>
              <a:gd name="connsiteY4003" fmla="*/ 253007 h 2232492"/>
              <a:gd name="connsiteX4004" fmla="*/ 211548 w 4751431"/>
              <a:gd name="connsiteY4004" fmla="*/ 259103 h 2232492"/>
              <a:gd name="connsiteX4005" fmla="*/ 190403 w 4751431"/>
              <a:gd name="connsiteY4005" fmla="*/ 241387 h 2232492"/>
              <a:gd name="connsiteX4006" fmla="*/ 176330 w 4751431"/>
              <a:gd name="connsiteY4006" fmla="*/ 234481 h 2232492"/>
              <a:gd name="connsiteX4007" fmla="*/ 1133188 w 4751431"/>
              <a:gd name="connsiteY4007" fmla="*/ 233862 h 2232492"/>
              <a:gd name="connsiteX4008" fmla="*/ 1119091 w 4751431"/>
              <a:gd name="connsiteY4008" fmla="*/ 245864 h 2232492"/>
              <a:gd name="connsiteX4009" fmla="*/ 1152526 w 4751431"/>
              <a:gd name="connsiteY4009" fmla="*/ 266152 h 2232492"/>
              <a:gd name="connsiteX4010" fmla="*/ 1152526 w 4751431"/>
              <a:gd name="connsiteY4010" fmla="*/ 266247 h 2232492"/>
              <a:gd name="connsiteX4011" fmla="*/ 1167098 w 4751431"/>
              <a:gd name="connsiteY4011" fmla="*/ 253103 h 2232492"/>
              <a:gd name="connsiteX4012" fmla="*/ 1133188 w 4751431"/>
              <a:gd name="connsiteY4012" fmla="*/ 233862 h 2232492"/>
              <a:gd name="connsiteX4013" fmla="*/ 2937007 w 4751431"/>
              <a:gd name="connsiteY4013" fmla="*/ 232016 h 2232492"/>
              <a:gd name="connsiteX4014" fmla="*/ 2910837 w 4751431"/>
              <a:gd name="connsiteY4014" fmla="*/ 233766 h 2232492"/>
              <a:gd name="connsiteX4015" fmla="*/ 2924743 w 4751431"/>
              <a:gd name="connsiteY4015" fmla="*/ 256245 h 2232492"/>
              <a:gd name="connsiteX4016" fmla="*/ 2984275 w 4751431"/>
              <a:gd name="connsiteY4016" fmla="*/ 263294 h 2232492"/>
              <a:gd name="connsiteX4017" fmla="*/ 2984370 w 4751431"/>
              <a:gd name="connsiteY4017" fmla="*/ 263294 h 2232492"/>
              <a:gd name="connsiteX4018" fmla="*/ 2970178 w 4751431"/>
              <a:gd name="connsiteY4018" fmla="*/ 241482 h 2232492"/>
              <a:gd name="connsiteX4019" fmla="*/ 2937007 w 4751431"/>
              <a:gd name="connsiteY4019" fmla="*/ 232016 h 2232492"/>
              <a:gd name="connsiteX4020" fmla="*/ 4011559 w 4751431"/>
              <a:gd name="connsiteY4020" fmla="*/ 231421 h 2232492"/>
              <a:gd name="connsiteX4021" fmla="*/ 3981066 w 4751431"/>
              <a:gd name="connsiteY4021" fmla="*/ 239958 h 2232492"/>
              <a:gd name="connsiteX4022" fmla="*/ 4007641 w 4751431"/>
              <a:gd name="connsiteY4022" fmla="*/ 265866 h 2232492"/>
              <a:gd name="connsiteX4023" fmla="*/ 4078126 w 4751431"/>
              <a:gd name="connsiteY4023" fmla="*/ 261008 h 2232492"/>
              <a:gd name="connsiteX4024" fmla="*/ 4078222 w 4751431"/>
              <a:gd name="connsiteY4024" fmla="*/ 261008 h 2232492"/>
              <a:gd name="connsiteX4025" fmla="*/ 4052409 w 4751431"/>
              <a:gd name="connsiteY4025" fmla="*/ 234814 h 2232492"/>
              <a:gd name="connsiteX4026" fmla="*/ 4011559 w 4751431"/>
              <a:gd name="connsiteY4026" fmla="*/ 231421 h 2232492"/>
              <a:gd name="connsiteX4027" fmla="*/ 931165 w 4751431"/>
              <a:gd name="connsiteY4027" fmla="*/ 231100 h 2232492"/>
              <a:gd name="connsiteX4028" fmla="*/ 918781 w 4751431"/>
              <a:gd name="connsiteY4028" fmla="*/ 243197 h 2232492"/>
              <a:gd name="connsiteX4029" fmla="*/ 951736 w 4751431"/>
              <a:gd name="connsiteY4029" fmla="*/ 262056 h 2232492"/>
              <a:gd name="connsiteX4030" fmla="*/ 964215 w 4751431"/>
              <a:gd name="connsiteY4030" fmla="*/ 249864 h 2232492"/>
              <a:gd name="connsiteX4031" fmla="*/ 931165 w 4751431"/>
              <a:gd name="connsiteY4031" fmla="*/ 231100 h 2232492"/>
              <a:gd name="connsiteX4032" fmla="*/ 1630965 w 4751431"/>
              <a:gd name="connsiteY4032" fmla="*/ 229099 h 2232492"/>
              <a:gd name="connsiteX4033" fmla="*/ 1610770 w 4751431"/>
              <a:gd name="connsiteY4033" fmla="*/ 240338 h 2232492"/>
              <a:gd name="connsiteX4034" fmla="*/ 1646396 w 4751431"/>
              <a:gd name="connsiteY4034" fmla="*/ 263294 h 2232492"/>
              <a:gd name="connsiteX4035" fmla="*/ 1646396 w 4751431"/>
              <a:gd name="connsiteY4035" fmla="*/ 263198 h 2232492"/>
              <a:gd name="connsiteX4036" fmla="*/ 1665065 w 4751431"/>
              <a:gd name="connsiteY4036" fmla="*/ 252054 h 2232492"/>
              <a:gd name="connsiteX4037" fmla="*/ 1630965 w 4751431"/>
              <a:gd name="connsiteY4037" fmla="*/ 229099 h 2232492"/>
              <a:gd name="connsiteX4038" fmla="*/ 3578528 w 4751431"/>
              <a:gd name="connsiteY4038" fmla="*/ 228337 h 2232492"/>
              <a:gd name="connsiteX4039" fmla="*/ 3551394 w 4751431"/>
              <a:gd name="connsiteY4039" fmla="*/ 231671 h 2232492"/>
              <a:gd name="connsiteX4040" fmla="*/ 3577873 w 4751431"/>
              <a:gd name="connsiteY4040" fmla="*/ 258055 h 2232492"/>
              <a:gd name="connsiteX4041" fmla="*/ 3640452 w 4751431"/>
              <a:gd name="connsiteY4041" fmla="*/ 261675 h 2232492"/>
              <a:gd name="connsiteX4042" fmla="*/ 3614735 w 4751431"/>
              <a:gd name="connsiteY4042" fmla="*/ 235481 h 2232492"/>
              <a:gd name="connsiteX4043" fmla="*/ 3614735 w 4751431"/>
              <a:gd name="connsiteY4043" fmla="*/ 235576 h 2232492"/>
              <a:gd name="connsiteX4044" fmla="*/ 3578528 w 4751431"/>
              <a:gd name="connsiteY4044" fmla="*/ 228337 h 2232492"/>
              <a:gd name="connsiteX4045" fmla="*/ 721804 w 4751431"/>
              <a:gd name="connsiteY4045" fmla="*/ 223194 h 2232492"/>
              <a:gd name="connsiteX4046" fmla="*/ 708659 w 4751431"/>
              <a:gd name="connsiteY4046" fmla="*/ 232909 h 2232492"/>
              <a:gd name="connsiteX4047" fmla="*/ 740760 w 4751431"/>
              <a:gd name="connsiteY4047" fmla="*/ 250912 h 2232492"/>
              <a:gd name="connsiteX4048" fmla="*/ 753238 w 4751431"/>
              <a:gd name="connsiteY4048" fmla="*/ 240815 h 2232492"/>
              <a:gd name="connsiteX4049" fmla="*/ 753141 w 4751431"/>
              <a:gd name="connsiteY4049" fmla="*/ 240815 h 2232492"/>
              <a:gd name="connsiteX4050" fmla="*/ 721804 w 4751431"/>
              <a:gd name="connsiteY4050" fmla="*/ 223194 h 2232492"/>
              <a:gd name="connsiteX4051" fmla="*/ 378403 w 4751431"/>
              <a:gd name="connsiteY4051" fmla="*/ 221527 h 2232492"/>
              <a:gd name="connsiteX4052" fmla="*/ 377856 w 4751431"/>
              <a:gd name="connsiteY4052" fmla="*/ 226432 h 2232492"/>
              <a:gd name="connsiteX4053" fmla="*/ 404622 w 4751431"/>
              <a:gd name="connsiteY4053" fmla="*/ 241767 h 2232492"/>
              <a:gd name="connsiteX4054" fmla="*/ 417670 w 4751431"/>
              <a:gd name="connsiteY4054" fmla="*/ 238529 h 2232492"/>
              <a:gd name="connsiteX4055" fmla="*/ 391096 w 4751431"/>
              <a:gd name="connsiteY4055" fmla="*/ 223479 h 2232492"/>
              <a:gd name="connsiteX4056" fmla="*/ 378403 w 4751431"/>
              <a:gd name="connsiteY4056" fmla="*/ 221527 h 2232492"/>
              <a:gd name="connsiteX4057" fmla="*/ 3193183 w 4751431"/>
              <a:gd name="connsiteY4057" fmla="*/ 221027 h 2232492"/>
              <a:gd name="connsiteX4058" fmla="*/ 3168013 w 4751431"/>
              <a:gd name="connsiteY4058" fmla="*/ 222337 h 2232492"/>
              <a:gd name="connsiteX4059" fmla="*/ 3188968 w 4751431"/>
              <a:gd name="connsiteY4059" fmla="*/ 246435 h 2232492"/>
              <a:gd name="connsiteX4060" fmla="*/ 3251642 w 4751431"/>
              <a:gd name="connsiteY4060" fmla="*/ 253293 h 2232492"/>
              <a:gd name="connsiteX4061" fmla="*/ 3226782 w 4751431"/>
              <a:gd name="connsiteY4061" fmla="*/ 229290 h 2232492"/>
              <a:gd name="connsiteX4062" fmla="*/ 3193183 w 4751431"/>
              <a:gd name="connsiteY4062" fmla="*/ 221027 h 2232492"/>
              <a:gd name="connsiteX4063" fmla="*/ 459580 w 4751431"/>
              <a:gd name="connsiteY4063" fmla="*/ 219574 h 2232492"/>
              <a:gd name="connsiteX4064" fmla="*/ 444245 w 4751431"/>
              <a:gd name="connsiteY4064" fmla="*/ 222622 h 2232492"/>
              <a:gd name="connsiteX4065" fmla="*/ 468438 w 4751431"/>
              <a:gd name="connsiteY4065" fmla="*/ 238052 h 2232492"/>
              <a:gd name="connsiteX4066" fmla="*/ 482940 w 4751431"/>
              <a:gd name="connsiteY4066" fmla="*/ 241017 h 2232492"/>
              <a:gd name="connsiteX4067" fmla="*/ 486390 w 4751431"/>
              <a:gd name="connsiteY4067" fmla="*/ 236687 h 2232492"/>
              <a:gd name="connsiteX4068" fmla="*/ 2017273 w 4751431"/>
              <a:gd name="connsiteY4068" fmla="*/ 219265 h 2232492"/>
              <a:gd name="connsiteX4069" fmla="*/ 2004629 w 4751431"/>
              <a:gd name="connsiteY4069" fmla="*/ 228337 h 2232492"/>
              <a:gd name="connsiteX4070" fmla="*/ 2029870 w 4751431"/>
              <a:gd name="connsiteY4070" fmla="*/ 254055 h 2232492"/>
              <a:gd name="connsiteX4071" fmla="*/ 2064636 w 4751431"/>
              <a:gd name="connsiteY4071" fmla="*/ 248816 h 2232492"/>
              <a:gd name="connsiteX4072" fmla="*/ 2064541 w 4751431"/>
              <a:gd name="connsiteY4072" fmla="*/ 248816 h 2232492"/>
              <a:gd name="connsiteX4073" fmla="*/ 2041205 w 4751431"/>
              <a:gd name="connsiteY4073" fmla="*/ 223194 h 2232492"/>
              <a:gd name="connsiteX4074" fmla="*/ 2017273 w 4751431"/>
              <a:gd name="connsiteY4074" fmla="*/ 219265 h 2232492"/>
              <a:gd name="connsiteX4075" fmla="*/ 4170709 w 4751431"/>
              <a:gd name="connsiteY4075" fmla="*/ 218241 h 2232492"/>
              <a:gd name="connsiteX4076" fmla="*/ 4109845 w 4751431"/>
              <a:gd name="connsiteY4076" fmla="*/ 229576 h 2232492"/>
              <a:gd name="connsiteX4077" fmla="*/ 4141467 w 4751431"/>
              <a:gd name="connsiteY4077" fmla="*/ 256055 h 2232492"/>
              <a:gd name="connsiteX4078" fmla="*/ 4207190 w 4751431"/>
              <a:gd name="connsiteY4078" fmla="*/ 246340 h 2232492"/>
              <a:gd name="connsiteX4079" fmla="*/ 4170709 w 4751431"/>
              <a:gd name="connsiteY4079" fmla="*/ 218241 h 2232492"/>
              <a:gd name="connsiteX4080" fmla="*/ 307655 w 4751431"/>
              <a:gd name="connsiteY4080" fmla="*/ 217003 h 2232492"/>
              <a:gd name="connsiteX4081" fmla="*/ 306897 w 4751431"/>
              <a:gd name="connsiteY4081" fmla="*/ 221194 h 2232492"/>
              <a:gd name="connsiteX4082" fmla="*/ 329468 w 4751431"/>
              <a:gd name="connsiteY4082" fmla="*/ 235291 h 2232492"/>
              <a:gd name="connsiteX4083" fmla="*/ 346803 w 4751431"/>
              <a:gd name="connsiteY4083" fmla="*/ 236053 h 2232492"/>
              <a:gd name="connsiteX4084" fmla="*/ 319848 w 4751431"/>
              <a:gd name="connsiteY4084" fmla="*/ 219670 h 2232492"/>
              <a:gd name="connsiteX4085" fmla="*/ 307655 w 4751431"/>
              <a:gd name="connsiteY4085" fmla="*/ 217003 h 2232492"/>
              <a:gd name="connsiteX4086" fmla="*/ 1411603 w 4751431"/>
              <a:gd name="connsiteY4086" fmla="*/ 213478 h 2232492"/>
              <a:gd name="connsiteX4087" fmla="*/ 1398364 w 4751431"/>
              <a:gd name="connsiteY4087" fmla="*/ 228814 h 2232492"/>
              <a:gd name="connsiteX4088" fmla="*/ 1432082 w 4751431"/>
              <a:gd name="connsiteY4088" fmla="*/ 248530 h 2232492"/>
              <a:gd name="connsiteX4089" fmla="*/ 1448846 w 4751431"/>
              <a:gd name="connsiteY4089" fmla="*/ 235672 h 2232492"/>
              <a:gd name="connsiteX4090" fmla="*/ 1448752 w 4751431"/>
              <a:gd name="connsiteY4090" fmla="*/ 235576 h 2232492"/>
              <a:gd name="connsiteX4091" fmla="*/ 1411603 w 4751431"/>
              <a:gd name="connsiteY4091" fmla="*/ 213478 h 2232492"/>
              <a:gd name="connsiteX4092" fmla="*/ 244898 w 4751431"/>
              <a:gd name="connsiteY4092" fmla="*/ 211716 h 2232492"/>
              <a:gd name="connsiteX4093" fmla="*/ 242697 w 4751431"/>
              <a:gd name="connsiteY4093" fmla="*/ 214716 h 2232492"/>
              <a:gd name="connsiteX4094" fmla="*/ 265652 w 4751431"/>
              <a:gd name="connsiteY4094" fmla="*/ 229671 h 2232492"/>
              <a:gd name="connsiteX4095" fmla="*/ 282226 w 4751431"/>
              <a:gd name="connsiteY4095" fmla="*/ 231290 h 2232492"/>
              <a:gd name="connsiteX4096" fmla="*/ 259460 w 4751431"/>
              <a:gd name="connsiteY4096" fmla="*/ 216717 h 2232492"/>
              <a:gd name="connsiteX4097" fmla="*/ 244898 w 4751431"/>
              <a:gd name="connsiteY4097" fmla="*/ 211716 h 2232492"/>
              <a:gd name="connsiteX4098" fmla="*/ 3441297 w 4751431"/>
              <a:gd name="connsiteY4098" fmla="*/ 210407 h 2232492"/>
              <a:gd name="connsiteX4099" fmla="*/ 3412900 w 4751431"/>
              <a:gd name="connsiteY4099" fmla="*/ 212145 h 2232492"/>
              <a:gd name="connsiteX4100" fmla="*/ 3433379 w 4751431"/>
              <a:gd name="connsiteY4100" fmla="*/ 237862 h 2232492"/>
              <a:gd name="connsiteX4101" fmla="*/ 3498054 w 4751431"/>
              <a:gd name="connsiteY4101" fmla="*/ 244149 h 2232492"/>
              <a:gd name="connsiteX4102" fmla="*/ 3498149 w 4751431"/>
              <a:gd name="connsiteY4102" fmla="*/ 244149 h 2232492"/>
              <a:gd name="connsiteX4103" fmla="*/ 3478623 w 4751431"/>
              <a:gd name="connsiteY4103" fmla="*/ 220241 h 2232492"/>
              <a:gd name="connsiteX4104" fmla="*/ 3441297 w 4751431"/>
              <a:gd name="connsiteY4104" fmla="*/ 210407 h 2232492"/>
              <a:gd name="connsiteX4105" fmla="*/ 4601334 w 4751431"/>
              <a:gd name="connsiteY4105" fmla="*/ 209287 h 2232492"/>
              <a:gd name="connsiteX4106" fmla="*/ 4543327 w 4751431"/>
              <a:gd name="connsiteY4106" fmla="*/ 226242 h 2232492"/>
              <a:gd name="connsiteX4107" fmla="*/ 4543422 w 4751431"/>
              <a:gd name="connsiteY4107" fmla="*/ 226337 h 2232492"/>
              <a:gd name="connsiteX4108" fmla="*/ 4576855 w 4751431"/>
              <a:gd name="connsiteY4108" fmla="*/ 257674 h 2232492"/>
              <a:gd name="connsiteX4109" fmla="*/ 4630671 w 4751431"/>
              <a:gd name="connsiteY4109" fmla="*/ 242339 h 2232492"/>
              <a:gd name="connsiteX4110" fmla="*/ 4601334 w 4751431"/>
              <a:gd name="connsiteY4110" fmla="*/ 209287 h 2232492"/>
              <a:gd name="connsiteX4111" fmla="*/ 2121607 w 4751431"/>
              <a:gd name="connsiteY4111" fmla="*/ 209085 h 2232492"/>
              <a:gd name="connsiteX4112" fmla="*/ 2105784 w 4751431"/>
              <a:gd name="connsiteY4112" fmla="*/ 217860 h 2232492"/>
              <a:gd name="connsiteX4113" fmla="*/ 2127215 w 4751431"/>
              <a:gd name="connsiteY4113" fmla="*/ 244435 h 2232492"/>
              <a:gd name="connsiteX4114" fmla="*/ 2152266 w 4751431"/>
              <a:gd name="connsiteY4114" fmla="*/ 249281 h 2232492"/>
              <a:gd name="connsiteX4115" fmla="*/ 2166696 w 4751431"/>
              <a:gd name="connsiteY4115" fmla="*/ 240369 h 2232492"/>
              <a:gd name="connsiteX4116" fmla="*/ 2147218 w 4751431"/>
              <a:gd name="connsiteY4116" fmla="*/ 213955 h 2232492"/>
              <a:gd name="connsiteX4117" fmla="*/ 2121607 w 4751431"/>
              <a:gd name="connsiteY4117" fmla="*/ 209085 h 2232492"/>
              <a:gd name="connsiteX4118" fmla="*/ 2786715 w 4751431"/>
              <a:gd name="connsiteY4118" fmla="*/ 208823 h 2232492"/>
              <a:gd name="connsiteX4119" fmla="*/ 2763581 w 4751431"/>
              <a:gd name="connsiteY4119" fmla="*/ 212240 h 2232492"/>
              <a:gd name="connsiteX4120" fmla="*/ 2781011 w 4751431"/>
              <a:gd name="connsiteY4120" fmla="*/ 235767 h 2232492"/>
              <a:gd name="connsiteX4121" fmla="*/ 2836352 w 4751431"/>
              <a:gd name="connsiteY4121" fmla="*/ 240911 h 2232492"/>
              <a:gd name="connsiteX4122" fmla="*/ 2817778 w 4751431"/>
              <a:gd name="connsiteY4122" fmla="*/ 216050 h 2232492"/>
              <a:gd name="connsiteX4123" fmla="*/ 2786715 w 4751431"/>
              <a:gd name="connsiteY4123" fmla="*/ 208823 h 2232492"/>
              <a:gd name="connsiteX4124" fmla="*/ 1707167 w 4751431"/>
              <a:gd name="connsiteY4124" fmla="*/ 208239 h 2232492"/>
              <a:gd name="connsiteX4125" fmla="*/ 1684019 w 4751431"/>
              <a:gd name="connsiteY4125" fmla="*/ 219193 h 2232492"/>
              <a:gd name="connsiteX4126" fmla="*/ 1718596 w 4751431"/>
              <a:gd name="connsiteY4126" fmla="*/ 243196 h 2232492"/>
              <a:gd name="connsiteX4127" fmla="*/ 1740121 w 4751431"/>
              <a:gd name="connsiteY4127" fmla="*/ 232338 h 2232492"/>
              <a:gd name="connsiteX4128" fmla="*/ 1707167 w 4751431"/>
              <a:gd name="connsiteY4128" fmla="*/ 208239 h 2232492"/>
              <a:gd name="connsiteX4129" fmla="*/ 1192434 w 4751431"/>
              <a:gd name="connsiteY4129" fmla="*/ 204620 h 2232492"/>
              <a:gd name="connsiteX4130" fmla="*/ 1178910 w 4751431"/>
              <a:gd name="connsiteY4130" fmla="*/ 217955 h 2232492"/>
              <a:gd name="connsiteX4131" fmla="*/ 1216341 w 4751431"/>
              <a:gd name="connsiteY4131" fmla="*/ 239387 h 2232492"/>
              <a:gd name="connsiteX4132" fmla="*/ 1228916 w 4751431"/>
              <a:gd name="connsiteY4132" fmla="*/ 226242 h 2232492"/>
              <a:gd name="connsiteX4133" fmla="*/ 1192434 w 4751431"/>
              <a:gd name="connsiteY4133" fmla="*/ 204620 h 2232492"/>
              <a:gd name="connsiteX4134" fmla="*/ 512921 w 4751431"/>
              <a:gd name="connsiteY4134" fmla="*/ 201381 h 2232492"/>
              <a:gd name="connsiteX4135" fmla="*/ 495395 w 4751431"/>
              <a:gd name="connsiteY4135" fmla="*/ 204810 h 2232492"/>
              <a:gd name="connsiteX4136" fmla="*/ 521779 w 4751431"/>
              <a:gd name="connsiteY4136" fmla="*/ 222527 h 2232492"/>
              <a:gd name="connsiteX4137" fmla="*/ 539303 w 4751431"/>
              <a:gd name="connsiteY4137" fmla="*/ 219288 h 2232492"/>
              <a:gd name="connsiteX4138" fmla="*/ 539399 w 4751431"/>
              <a:gd name="connsiteY4138" fmla="*/ 219288 h 2232492"/>
              <a:gd name="connsiteX4139" fmla="*/ 512921 w 4751431"/>
              <a:gd name="connsiteY4139" fmla="*/ 201381 h 2232492"/>
              <a:gd name="connsiteX4140" fmla="*/ 601501 w 4751431"/>
              <a:gd name="connsiteY4140" fmla="*/ 200524 h 2232492"/>
              <a:gd name="connsiteX4141" fmla="*/ 601495 w 4751431"/>
              <a:gd name="connsiteY4141" fmla="*/ 200614 h 2232492"/>
              <a:gd name="connsiteX4142" fmla="*/ 601501 w 4751431"/>
              <a:gd name="connsiteY4142" fmla="*/ 200619 h 2232492"/>
              <a:gd name="connsiteX4143" fmla="*/ 1060096 w 4751431"/>
              <a:gd name="connsiteY4143" fmla="*/ 199369 h 2232492"/>
              <a:gd name="connsiteX4144" fmla="*/ 1060035 w 4751431"/>
              <a:gd name="connsiteY4144" fmla="*/ 199381 h 2232492"/>
              <a:gd name="connsiteX4145" fmla="*/ 1060132 w 4751431"/>
              <a:gd name="connsiteY4145" fmla="*/ 199381 h 2232492"/>
              <a:gd name="connsiteX4146" fmla="*/ 2222942 w 4751431"/>
              <a:gd name="connsiteY4146" fmla="*/ 198144 h 2232492"/>
              <a:gd name="connsiteX4147" fmla="*/ 2206369 w 4751431"/>
              <a:gd name="connsiteY4147" fmla="*/ 208335 h 2232492"/>
              <a:gd name="connsiteX4148" fmla="*/ 2232086 w 4751431"/>
              <a:gd name="connsiteY4148" fmla="*/ 236529 h 2232492"/>
              <a:gd name="connsiteX4149" fmla="*/ 2270091 w 4751431"/>
              <a:gd name="connsiteY4149" fmla="*/ 230528 h 2232492"/>
              <a:gd name="connsiteX4150" fmla="*/ 2249803 w 4751431"/>
              <a:gd name="connsiteY4150" fmla="*/ 201668 h 2232492"/>
              <a:gd name="connsiteX4151" fmla="*/ 2222942 w 4751431"/>
              <a:gd name="connsiteY4151" fmla="*/ 198144 h 2232492"/>
              <a:gd name="connsiteX4152" fmla="*/ 3042771 w 4751431"/>
              <a:gd name="connsiteY4152" fmla="*/ 197857 h 2232492"/>
              <a:gd name="connsiteX4153" fmla="*/ 3017898 w 4751431"/>
              <a:gd name="connsiteY4153" fmla="*/ 199476 h 2232492"/>
              <a:gd name="connsiteX4154" fmla="*/ 3040282 w 4751431"/>
              <a:gd name="connsiteY4154" fmla="*/ 224051 h 2232492"/>
              <a:gd name="connsiteX4155" fmla="*/ 3099052 w 4751431"/>
              <a:gd name="connsiteY4155" fmla="*/ 230528 h 2232492"/>
              <a:gd name="connsiteX4156" fmla="*/ 3076572 w 4751431"/>
              <a:gd name="connsiteY4156" fmla="*/ 206525 h 2232492"/>
              <a:gd name="connsiteX4157" fmla="*/ 3042771 w 4751431"/>
              <a:gd name="connsiteY4157" fmla="*/ 197857 h 2232492"/>
              <a:gd name="connsiteX4158" fmla="*/ 981835 w 4751431"/>
              <a:gd name="connsiteY4158" fmla="*/ 195095 h 2232492"/>
              <a:gd name="connsiteX4159" fmla="*/ 962691 w 4751431"/>
              <a:gd name="connsiteY4159" fmla="*/ 206049 h 2232492"/>
              <a:gd name="connsiteX4160" fmla="*/ 993934 w 4751431"/>
              <a:gd name="connsiteY4160" fmla="*/ 226718 h 2232492"/>
              <a:gd name="connsiteX4161" fmla="*/ 1012221 w 4751431"/>
              <a:gd name="connsiteY4161" fmla="*/ 215669 h 2232492"/>
              <a:gd name="connsiteX4162" fmla="*/ 981835 w 4751431"/>
              <a:gd name="connsiteY4162" fmla="*/ 195095 h 2232492"/>
              <a:gd name="connsiteX4163" fmla="*/ 4278640 w 4751431"/>
              <a:gd name="connsiteY4163" fmla="*/ 194631 h 2232492"/>
              <a:gd name="connsiteX4164" fmla="*/ 4251481 w 4751431"/>
              <a:gd name="connsiteY4164" fmla="*/ 207192 h 2232492"/>
              <a:gd name="connsiteX4165" fmla="*/ 4282152 w 4751431"/>
              <a:gd name="connsiteY4165" fmla="*/ 237482 h 2232492"/>
              <a:gd name="connsiteX4166" fmla="*/ 4342445 w 4751431"/>
              <a:gd name="connsiteY4166" fmla="*/ 227385 h 2232492"/>
              <a:gd name="connsiteX4167" fmla="*/ 4316347 w 4751431"/>
              <a:gd name="connsiteY4167" fmla="*/ 195857 h 2232492"/>
              <a:gd name="connsiteX4168" fmla="*/ 4316442 w 4751431"/>
              <a:gd name="connsiteY4168" fmla="*/ 195857 h 2232492"/>
              <a:gd name="connsiteX4169" fmla="*/ 4278640 w 4751431"/>
              <a:gd name="connsiteY4169" fmla="*/ 194631 h 2232492"/>
              <a:gd name="connsiteX4170" fmla="*/ 76580 w 4751431"/>
              <a:gd name="connsiteY4170" fmla="*/ 194618 h 2232492"/>
              <a:gd name="connsiteX4171" fmla="*/ 93819 w 4751431"/>
              <a:gd name="connsiteY4171" fmla="*/ 211287 h 2232492"/>
              <a:gd name="connsiteX4172" fmla="*/ 116871 w 4751431"/>
              <a:gd name="connsiteY4172" fmla="*/ 221955 h 2232492"/>
              <a:gd name="connsiteX4173" fmla="*/ 100010 w 4751431"/>
              <a:gd name="connsiteY4173" fmla="*/ 205763 h 2232492"/>
              <a:gd name="connsiteX4174" fmla="*/ 76580 w 4751431"/>
              <a:gd name="connsiteY4174" fmla="*/ 194618 h 2232492"/>
              <a:gd name="connsiteX4175" fmla="*/ 2348886 w 4751431"/>
              <a:gd name="connsiteY4175" fmla="*/ 193131 h 2232492"/>
              <a:gd name="connsiteX4176" fmla="*/ 2330574 w 4751431"/>
              <a:gd name="connsiteY4176" fmla="*/ 203572 h 2232492"/>
              <a:gd name="connsiteX4177" fmla="*/ 2352196 w 4751431"/>
              <a:gd name="connsiteY4177" fmla="*/ 232052 h 2232492"/>
              <a:gd name="connsiteX4178" fmla="*/ 2398107 w 4751431"/>
              <a:gd name="connsiteY4178" fmla="*/ 225194 h 2232492"/>
              <a:gd name="connsiteX4179" fmla="*/ 2375342 w 4751431"/>
              <a:gd name="connsiteY4179" fmla="*/ 194905 h 2232492"/>
              <a:gd name="connsiteX4180" fmla="*/ 2348886 w 4751431"/>
              <a:gd name="connsiteY4180" fmla="*/ 193131 h 2232492"/>
              <a:gd name="connsiteX4181" fmla="*/ 765322 w 4751431"/>
              <a:gd name="connsiteY4181" fmla="*/ 192940 h 2232492"/>
              <a:gd name="connsiteX4182" fmla="*/ 764285 w 4751431"/>
              <a:gd name="connsiteY4182" fmla="*/ 203287 h 2232492"/>
              <a:gd name="connsiteX4183" fmla="*/ 795336 w 4751431"/>
              <a:gd name="connsiteY4183" fmla="*/ 222527 h 2232492"/>
              <a:gd name="connsiteX4184" fmla="*/ 811435 w 4751431"/>
              <a:gd name="connsiteY4184" fmla="*/ 213098 h 2232492"/>
              <a:gd name="connsiteX4185" fmla="*/ 811339 w 4751431"/>
              <a:gd name="connsiteY4185" fmla="*/ 213098 h 2232492"/>
              <a:gd name="connsiteX4186" fmla="*/ 782288 w 4751431"/>
              <a:gd name="connsiteY4186" fmla="*/ 193095 h 2232492"/>
              <a:gd name="connsiteX4187" fmla="*/ 765322 w 4751431"/>
              <a:gd name="connsiteY4187" fmla="*/ 192940 h 2232492"/>
              <a:gd name="connsiteX4188" fmla="*/ 1902998 w 4751431"/>
              <a:gd name="connsiteY4188" fmla="*/ 192333 h 2232492"/>
              <a:gd name="connsiteX4189" fmla="*/ 1902953 w 4751431"/>
              <a:gd name="connsiteY4189" fmla="*/ 192376 h 2232492"/>
              <a:gd name="connsiteX4190" fmla="*/ 1902998 w 4751431"/>
              <a:gd name="connsiteY4190" fmla="*/ 192428 h 2232492"/>
              <a:gd name="connsiteX4191" fmla="*/ 160875 w 4751431"/>
              <a:gd name="connsiteY4191" fmla="*/ 190046 h 2232492"/>
              <a:gd name="connsiteX4192" fmla="*/ 181259 w 4751431"/>
              <a:gd name="connsiteY4192" fmla="*/ 205286 h 2232492"/>
              <a:gd name="connsiteX4193" fmla="*/ 181164 w 4751431"/>
              <a:gd name="connsiteY4193" fmla="*/ 205286 h 2232492"/>
              <a:gd name="connsiteX4194" fmla="*/ 201357 w 4751431"/>
              <a:gd name="connsiteY4194" fmla="*/ 210906 h 2232492"/>
              <a:gd name="connsiteX4195" fmla="*/ 178973 w 4751431"/>
              <a:gd name="connsiteY4195" fmla="*/ 195380 h 2232492"/>
              <a:gd name="connsiteX4196" fmla="*/ 160875 w 4751431"/>
              <a:gd name="connsiteY4196" fmla="*/ 190046 h 2232492"/>
              <a:gd name="connsiteX4197" fmla="*/ 3299732 w 4751431"/>
              <a:gd name="connsiteY4197" fmla="*/ 189428 h 2232492"/>
              <a:gd name="connsiteX4198" fmla="*/ 3268216 w 4751431"/>
              <a:gd name="connsiteY4198" fmla="*/ 189857 h 2232492"/>
              <a:gd name="connsiteX4199" fmla="*/ 3291076 w 4751431"/>
              <a:gd name="connsiteY4199" fmla="*/ 214812 h 2232492"/>
              <a:gd name="connsiteX4200" fmla="*/ 3352036 w 4751431"/>
              <a:gd name="connsiteY4200" fmla="*/ 223670 h 2232492"/>
              <a:gd name="connsiteX4201" fmla="*/ 3335748 w 4751431"/>
              <a:gd name="connsiteY4201" fmla="*/ 199382 h 2232492"/>
              <a:gd name="connsiteX4202" fmla="*/ 3335748 w 4751431"/>
              <a:gd name="connsiteY4202" fmla="*/ 199287 h 2232492"/>
              <a:gd name="connsiteX4203" fmla="*/ 3299732 w 4751431"/>
              <a:gd name="connsiteY4203" fmla="*/ 189428 h 2232492"/>
              <a:gd name="connsiteX4204" fmla="*/ 2641912 w 4751431"/>
              <a:gd name="connsiteY4204" fmla="*/ 188809 h 2232492"/>
              <a:gd name="connsiteX4205" fmla="*/ 2616706 w 4751431"/>
              <a:gd name="connsiteY4205" fmla="*/ 193095 h 2232492"/>
              <a:gd name="connsiteX4206" fmla="*/ 2628993 w 4751431"/>
              <a:gd name="connsiteY4206" fmla="*/ 220051 h 2232492"/>
              <a:gd name="connsiteX4207" fmla="*/ 2687667 w 4751431"/>
              <a:gd name="connsiteY4207" fmla="*/ 221098 h 2232492"/>
              <a:gd name="connsiteX4208" fmla="*/ 2672617 w 4751431"/>
              <a:gd name="connsiteY4208" fmla="*/ 195952 h 2232492"/>
              <a:gd name="connsiteX4209" fmla="*/ 2641912 w 4751431"/>
              <a:gd name="connsiteY4209" fmla="*/ 188809 h 2232492"/>
              <a:gd name="connsiteX4210" fmla="*/ 3807914 w 4751431"/>
              <a:gd name="connsiteY4210" fmla="*/ 187130 h 2232492"/>
              <a:gd name="connsiteX4211" fmla="*/ 3781041 w 4751431"/>
              <a:gd name="connsiteY4211" fmla="*/ 194048 h 2232492"/>
              <a:gd name="connsiteX4212" fmla="*/ 3809140 w 4751431"/>
              <a:gd name="connsiteY4212" fmla="*/ 221384 h 2232492"/>
              <a:gd name="connsiteX4213" fmla="*/ 3880483 w 4751431"/>
              <a:gd name="connsiteY4213" fmla="*/ 215955 h 2232492"/>
              <a:gd name="connsiteX4214" fmla="*/ 3848669 w 4751431"/>
              <a:gd name="connsiteY4214" fmla="*/ 191285 h 2232492"/>
              <a:gd name="connsiteX4215" fmla="*/ 3848574 w 4751431"/>
              <a:gd name="connsiteY4215" fmla="*/ 191285 h 2232492"/>
              <a:gd name="connsiteX4216" fmla="*/ 3807914 w 4751431"/>
              <a:gd name="connsiteY4216" fmla="*/ 187130 h 2232492"/>
              <a:gd name="connsiteX4217" fmla="*/ 2501585 w 4751431"/>
              <a:gd name="connsiteY4217" fmla="*/ 184201 h 2232492"/>
              <a:gd name="connsiteX4218" fmla="*/ 2476498 w 4751431"/>
              <a:gd name="connsiteY4218" fmla="*/ 194238 h 2232492"/>
              <a:gd name="connsiteX4219" fmla="*/ 2490309 w 4751431"/>
              <a:gd name="connsiteY4219" fmla="*/ 224432 h 2232492"/>
              <a:gd name="connsiteX4220" fmla="*/ 2545649 w 4751431"/>
              <a:gd name="connsiteY4220" fmla="*/ 219670 h 2232492"/>
              <a:gd name="connsiteX4221" fmla="*/ 2545744 w 4751431"/>
              <a:gd name="connsiteY4221" fmla="*/ 219670 h 2232492"/>
              <a:gd name="connsiteX4222" fmla="*/ 2533457 w 4751431"/>
              <a:gd name="connsiteY4222" fmla="*/ 189095 h 2232492"/>
              <a:gd name="connsiteX4223" fmla="*/ 2501585 w 4751431"/>
              <a:gd name="connsiteY4223" fmla="*/ 184201 h 2232492"/>
              <a:gd name="connsiteX4224" fmla="*/ 570928 w 4751431"/>
              <a:gd name="connsiteY4224" fmla="*/ 182522 h 2232492"/>
              <a:gd name="connsiteX4225" fmla="*/ 557020 w 4751431"/>
              <a:gd name="connsiteY4225" fmla="*/ 191094 h 2232492"/>
              <a:gd name="connsiteX4226" fmla="*/ 586358 w 4751431"/>
              <a:gd name="connsiteY4226" fmla="*/ 208525 h 2232492"/>
              <a:gd name="connsiteX4227" fmla="*/ 600752 w 4751431"/>
              <a:gd name="connsiteY4227" fmla="*/ 208668 h 2232492"/>
              <a:gd name="connsiteX4228" fmla="*/ 601495 w 4751431"/>
              <a:gd name="connsiteY4228" fmla="*/ 200614 h 2232492"/>
              <a:gd name="connsiteX4229" fmla="*/ 3670862 w 4751431"/>
              <a:gd name="connsiteY4229" fmla="*/ 180796 h 2232492"/>
              <a:gd name="connsiteX4230" fmla="*/ 3643596 w 4751431"/>
              <a:gd name="connsiteY4230" fmla="*/ 185665 h 2232492"/>
              <a:gd name="connsiteX4231" fmla="*/ 3668361 w 4751431"/>
              <a:gd name="connsiteY4231" fmla="*/ 213097 h 2232492"/>
              <a:gd name="connsiteX4232" fmla="*/ 3732654 w 4751431"/>
              <a:gd name="connsiteY4232" fmla="*/ 216145 h 2232492"/>
              <a:gd name="connsiteX4233" fmla="*/ 3707127 w 4751431"/>
              <a:gd name="connsiteY4233" fmla="*/ 186999 h 2232492"/>
              <a:gd name="connsiteX4234" fmla="*/ 3670862 w 4751431"/>
              <a:gd name="connsiteY4234" fmla="*/ 180796 h 2232492"/>
              <a:gd name="connsiteX4235" fmla="*/ 1760731 w 4751431"/>
              <a:gd name="connsiteY4235" fmla="*/ 179831 h 2232492"/>
              <a:gd name="connsiteX4236" fmla="*/ 1754409 w 4751431"/>
              <a:gd name="connsiteY4236" fmla="*/ 192047 h 2232492"/>
              <a:gd name="connsiteX4237" fmla="*/ 1786032 w 4751431"/>
              <a:gd name="connsiteY4237" fmla="*/ 216907 h 2232492"/>
              <a:gd name="connsiteX4238" fmla="*/ 1811844 w 4751431"/>
              <a:gd name="connsiteY4238" fmla="*/ 207097 h 2232492"/>
              <a:gd name="connsiteX4239" fmla="*/ 1811939 w 4751431"/>
              <a:gd name="connsiteY4239" fmla="*/ 207097 h 2232492"/>
              <a:gd name="connsiteX4240" fmla="*/ 1783555 w 4751431"/>
              <a:gd name="connsiteY4240" fmla="*/ 181474 h 2232492"/>
              <a:gd name="connsiteX4241" fmla="*/ 1760731 w 4751431"/>
              <a:gd name="connsiteY4241" fmla="*/ 179831 h 2232492"/>
              <a:gd name="connsiteX4242" fmla="*/ 1455195 w 4751431"/>
              <a:gd name="connsiteY4242" fmla="*/ 179724 h 2232492"/>
              <a:gd name="connsiteX4243" fmla="*/ 1451228 w 4751431"/>
              <a:gd name="connsiteY4243" fmla="*/ 190713 h 2232492"/>
              <a:gd name="connsiteX4244" fmla="*/ 1486947 w 4751431"/>
              <a:gd name="connsiteY4244" fmla="*/ 216526 h 2232492"/>
              <a:gd name="connsiteX4245" fmla="*/ 1506091 w 4751431"/>
              <a:gd name="connsiteY4245" fmla="*/ 204620 h 2232492"/>
              <a:gd name="connsiteX4246" fmla="*/ 1473803 w 4751431"/>
              <a:gd name="connsiteY4246" fmla="*/ 179950 h 2232492"/>
              <a:gd name="connsiteX4247" fmla="*/ 1455195 w 4751431"/>
              <a:gd name="connsiteY4247" fmla="*/ 179724 h 2232492"/>
              <a:gd name="connsiteX4248" fmla="*/ 1328351 w 4751431"/>
              <a:gd name="connsiteY4248" fmla="*/ 175377 h 2232492"/>
              <a:gd name="connsiteX4249" fmla="*/ 1328261 w 4751431"/>
              <a:gd name="connsiteY4249" fmla="*/ 175378 h 2232492"/>
              <a:gd name="connsiteX4250" fmla="*/ 1328356 w 4751431"/>
              <a:gd name="connsiteY4250" fmla="*/ 175378 h 2232492"/>
              <a:gd name="connsiteX4251" fmla="*/ 2904826 w 4751431"/>
              <a:gd name="connsiteY4251" fmla="*/ 173378 h 2232492"/>
              <a:gd name="connsiteX4252" fmla="*/ 2877310 w 4751431"/>
              <a:gd name="connsiteY4252" fmla="*/ 173664 h 2232492"/>
              <a:gd name="connsiteX4253" fmla="*/ 2891216 w 4751431"/>
              <a:gd name="connsiteY4253" fmla="*/ 197191 h 2232492"/>
              <a:gd name="connsiteX4254" fmla="*/ 2891312 w 4751431"/>
              <a:gd name="connsiteY4254" fmla="*/ 197191 h 2232492"/>
              <a:gd name="connsiteX4255" fmla="*/ 2950652 w 4751431"/>
              <a:gd name="connsiteY4255" fmla="*/ 205191 h 2232492"/>
              <a:gd name="connsiteX4256" fmla="*/ 2937984 w 4751431"/>
              <a:gd name="connsiteY4256" fmla="*/ 183951 h 2232492"/>
              <a:gd name="connsiteX4257" fmla="*/ 2904826 w 4751431"/>
              <a:gd name="connsiteY4257" fmla="*/ 173378 h 2232492"/>
              <a:gd name="connsiteX4258" fmla="*/ 3947765 w 4751431"/>
              <a:gd name="connsiteY4258" fmla="*/ 172259 h 2232492"/>
              <a:gd name="connsiteX4259" fmla="*/ 3918011 w 4751431"/>
              <a:gd name="connsiteY4259" fmla="*/ 182237 h 2232492"/>
              <a:gd name="connsiteX4260" fmla="*/ 3947157 w 4751431"/>
              <a:gd name="connsiteY4260" fmla="*/ 208716 h 2232492"/>
              <a:gd name="connsiteX4261" fmla="*/ 4017738 w 4751431"/>
              <a:gd name="connsiteY4261" fmla="*/ 201572 h 2232492"/>
              <a:gd name="connsiteX4262" fmla="*/ 3989448 w 4751431"/>
              <a:gd name="connsiteY4262" fmla="*/ 174712 h 2232492"/>
              <a:gd name="connsiteX4263" fmla="*/ 3947765 w 4751431"/>
              <a:gd name="connsiteY4263" fmla="*/ 172259 h 2232492"/>
              <a:gd name="connsiteX4264" fmla="*/ 3135818 w 4751431"/>
              <a:gd name="connsiteY4264" fmla="*/ 171663 h 2232492"/>
              <a:gd name="connsiteX4265" fmla="*/ 3152106 w 4751431"/>
              <a:gd name="connsiteY4265" fmla="*/ 195952 h 2232492"/>
              <a:gd name="connsiteX4266" fmla="*/ 3152201 w 4751431"/>
              <a:gd name="connsiteY4266" fmla="*/ 195857 h 2232492"/>
              <a:gd name="connsiteX4267" fmla="*/ 3213542 w 4751431"/>
              <a:gd name="connsiteY4267" fmla="*/ 205953 h 2232492"/>
              <a:gd name="connsiteX4268" fmla="*/ 3197159 w 4751431"/>
              <a:gd name="connsiteY4268" fmla="*/ 181474 h 2232492"/>
              <a:gd name="connsiteX4269" fmla="*/ 3135818 w 4751431"/>
              <a:gd name="connsiteY4269" fmla="*/ 171663 h 2232492"/>
              <a:gd name="connsiteX4270" fmla="*/ 4440267 w 4751431"/>
              <a:gd name="connsiteY4270" fmla="*/ 170521 h 2232492"/>
              <a:gd name="connsiteX4271" fmla="*/ 4382831 w 4751431"/>
              <a:gd name="connsiteY4271" fmla="*/ 184427 h 2232492"/>
              <a:gd name="connsiteX4272" fmla="*/ 4409310 w 4751431"/>
              <a:gd name="connsiteY4272" fmla="*/ 217193 h 2232492"/>
              <a:gd name="connsiteX4273" fmla="*/ 4471413 w 4751431"/>
              <a:gd name="connsiteY4273" fmla="*/ 203668 h 2232492"/>
              <a:gd name="connsiteX4274" fmla="*/ 4440267 w 4751431"/>
              <a:gd name="connsiteY4274" fmla="*/ 170616 h 2232492"/>
              <a:gd name="connsiteX4275" fmla="*/ 1259301 w 4751431"/>
              <a:gd name="connsiteY4275" fmla="*/ 169854 h 2232492"/>
              <a:gd name="connsiteX4276" fmla="*/ 1237487 w 4751431"/>
              <a:gd name="connsiteY4276" fmla="*/ 181379 h 2232492"/>
              <a:gd name="connsiteX4277" fmla="*/ 1272540 w 4751431"/>
              <a:gd name="connsiteY4277" fmla="*/ 205096 h 2232492"/>
              <a:gd name="connsiteX4278" fmla="*/ 1291400 w 4751431"/>
              <a:gd name="connsiteY4278" fmla="*/ 194809 h 2232492"/>
              <a:gd name="connsiteX4279" fmla="*/ 1291496 w 4751431"/>
              <a:gd name="connsiteY4279" fmla="*/ 194809 h 2232492"/>
              <a:gd name="connsiteX4280" fmla="*/ 1259301 w 4751431"/>
              <a:gd name="connsiteY4280" fmla="*/ 169854 h 2232492"/>
              <a:gd name="connsiteX4281" fmla="*/ 4718206 w 4751431"/>
              <a:gd name="connsiteY4281" fmla="*/ 169853 h 2232492"/>
              <a:gd name="connsiteX4282" fmla="*/ 4718301 w 4751431"/>
              <a:gd name="connsiteY4282" fmla="*/ 169949 h 2232492"/>
              <a:gd name="connsiteX4283" fmla="*/ 4664295 w 4751431"/>
              <a:gd name="connsiteY4283" fmla="*/ 190142 h 2232492"/>
              <a:gd name="connsiteX4284" fmla="*/ 4696108 w 4751431"/>
              <a:gd name="connsiteY4284" fmla="*/ 223479 h 2232492"/>
              <a:gd name="connsiteX4285" fmla="*/ 4749543 w 4751431"/>
              <a:gd name="connsiteY4285" fmla="*/ 203953 h 2232492"/>
              <a:gd name="connsiteX4286" fmla="*/ 4718206 w 4751431"/>
              <a:gd name="connsiteY4286" fmla="*/ 169853 h 2232492"/>
              <a:gd name="connsiteX4287" fmla="*/ 3532357 w 4751431"/>
              <a:gd name="connsiteY4287" fmla="*/ 169139 h 2232492"/>
              <a:gd name="connsiteX4288" fmla="*/ 3504341 w 4751431"/>
              <a:gd name="connsiteY4288" fmla="*/ 172235 h 2232492"/>
              <a:gd name="connsiteX4289" fmla="*/ 3504436 w 4751431"/>
              <a:gd name="connsiteY4289" fmla="*/ 172235 h 2232492"/>
              <a:gd name="connsiteX4290" fmla="*/ 3527582 w 4751431"/>
              <a:gd name="connsiteY4290" fmla="*/ 198619 h 2232492"/>
              <a:gd name="connsiteX4291" fmla="*/ 3592257 w 4751431"/>
              <a:gd name="connsiteY4291" fmla="*/ 204620 h 2232492"/>
              <a:gd name="connsiteX4292" fmla="*/ 3568444 w 4751431"/>
              <a:gd name="connsiteY4292" fmla="*/ 176616 h 2232492"/>
              <a:gd name="connsiteX4293" fmla="*/ 3532357 w 4751431"/>
              <a:gd name="connsiteY4293" fmla="*/ 169139 h 2232492"/>
              <a:gd name="connsiteX4294" fmla="*/ 307561 w 4751431"/>
              <a:gd name="connsiteY4294" fmla="*/ 168425 h 2232492"/>
              <a:gd name="connsiteX4295" fmla="*/ 292130 w 4751431"/>
              <a:gd name="connsiteY4295" fmla="*/ 170235 h 2232492"/>
              <a:gd name="connsiteX4296" fmla="*/ 315658 w 4751431"/>
              <a:gd name="connsiteY4296" fmla="*/ 184522 h 2232492"/>
              <a:gd name="connsiteX4297" fmla="*/ 333564 w 4751431"/>
              <a:gd name="connsiteY4297" fmla="*/ 184332 h 2232492"/>
              <a:gd name="connsiteX4298" fmla="*/ 333564 w 4751431"/>
              <a:gd name="connsiteY4298" fmla="*/ 184236 h 2232492"/>
              <a:gd name="connsiteX4299" fmla="*/ 307561 w 4751431"/>
              <a:gd name="connsiteY4299" fmla="*/ 168425 h 2232492"/>
              <a:gd name="connsiteX4300" fmla="*/ 239171 w 4751431"/>
              <a:gd name="connsiteY4300" fmla="*/ 168234 h 2232492"/>
              <a:gd name="connsiteX4301" fmla="*/ 224695 w 4751431"/>
              <a:gd name="connsiteY4301" fmla="*/ 168520 h 2232492"/>
              <a:gd name="connsiteX4302" fmla="*/ 249935 w 4751431"/>
              <a:gd name="connsiteY4302" fmla="*/ 182998 h 2232492"/>
              <a:gd name="connsiteX4303" fmla="*/ 264222 w 4751431"/>
              <a:gd name="connsiteY4303" fmla="*/ 182426 h 2232492"/>
              <a:gd name="connsiteX4304" fmla="*/ 239171 w 4751431"/>
              <a:gd name="connsiteY4304" fmla="*/ 168234 h 2232492"/>
              <a:gd name="connsiteX4305" fmla="*/ 1037175 w 4751431"/>
              <a:gd name="connsiteY4305" fmla="*/ 163758 h 2232492"/>
              <a:gd name="connsiteX4306" fmla="*/ 1023271 w 4751431"/>
              <a:gd name="connsiteY4306" fmla="*/ 177760 h 2232492"/>
              <a:gd name="connsiteX4307" fmla="*/ 1039129 w 4751431"/>
              <a:gd name="connsiteY4307" fmla="*/ 192214 h 2232492"/>
              <a:gd name="connsiteX4308" fmla="*/ 1060096 w 4751431"/>
              <a:gd name="connsiteY4308" fmla="*/ 199369 h 2232492"/>
              <a:gd name="connsiteX4309" fmla="*/ 1073455 w 4751431"/>
              <a:gd name="connsiteY4309" fmla="*/ 196691 h 2232492"/>
              <a:gd name="connsiteX4310" fmla="*/ 1073084 w 4751431"/>
              <a:gd name="connsiteY4310" fmla="*/ 185570 h 2232492"/>
              <a:gd name="connsiteX4311" fmla="*/ 1037175 w 4751431"/>
              <a:gd name="connsiteY4311" fmla="*/ 163758 h 2232492"/>
              <a:gd name="connsiteX4312" fmla="*/ 455294 w 4751431"/>
              <a:gd name="connsiteY4312" fmla="*/ 163567 h 2232492"/>
              <a:gd name="connsiteX4313" fmla="*/ 455292 w 4751431"/>
              <a:gd name="connsiteY4313" fmla="*/ 163660 h 2232492"/>
              <a:gd name="connsiteX4314" fmla="*/ 455294 w 4751431"/>
              <a:gd name="connsiteY4314" fmla="*/ 163662 h 2232492"/>
              <a:gd name="connsiteX4315" fmla="*/ 1855695 w 4751431"/>
              <a:gd name="connsiteY4315" fmla="*/ 162246 h 2232492"/>
              <a:gd name="connsiteX4316" fmla="*/ 1843279 w 4751431"/>
              <a:gd name="connsiteY4316" fmla="*/ 172235 h 2232492"/>
              <a:gd name="connsiteX4317" fmla="*/ 1868519 w 4751431"/>
              <a:gd name="connsiteY4317" fmla="*/ 199000 h 2232492"/>
              <a:gd name="connsiteX4318" fmla="*/ 1892009 w 4751431"/>
              <a:gd name="connsiteY4318" fmla="*/ 202560 h 2232492"/>
              <a:gd name="connsiteX4319" fmla="*/ 1902953 w 4751431"/>
              <a:gd name="connsiteY4319" fmla="*/ 192376 h 2232492"/>
              <a:gd name="connsiteX4320" fmla="*/ 1879474 w 4751431"/>
              <a:gd name="connsiteY4320" fmla="*/ 165758 h 2232492"/>
              <a:gd name="connsiteX4321" fmla="*/ 1855695 w 4751431"/>
              <a:gd name="connsiteY4321" fmla="*/ 162246 h 2232492"/>
              <a:gd name="connsiteX4322" fmla="*/ 827437 w 4751431"/>
              <a:gd name="connsiteY4322" fmla="*/ 162234 h 2232492"/>
              <a:gd name="connsiteX4323" fmla="*/ 813625 w 4751431"/>
              <a:gd name="connsiteY4323" fmla="*/ 174807 h 2232492"/>
              <a:gd name="connsiteX4324" fmla="*/ 848486 w 4751431"/>
              <a:gd name="connsiteY4324" fmla="*/ 195190 h 2232492"/>
              <a:gd name="connsiteX4325" fmla="*/ 848486 w 4751431"/>
              <a:gd name="connsiteY4325" fmla="*/ 195095 h 2232492"/>
              <a:gd name="connsiteX4326" fmla="*/ 861630 w 4751431"/>
              <a:gd name="connsiteY4326" fmla="*/ 182808 h 2232492"/>
              <a:gd name="connsiteX4327" fmla="*/ 827437 w 4751431"/>
              <a:gd name="connsiteY4327" fmla="*/ 162234 h 2232492"/>
              <a:gd name="connsiteX4328" fmla="*/ 618338 w 4751431"/>
              <a:gd name="connsiteY4328" fmla="*/ 160757 h 2232492"/>
              <a:gd name="connsiteX4329" fmla="*/ 617315 w 4751431"/>
              <a:gd name="connsiteY4329" fmla="*/ 170711 h 2232492"/>
              <a:gd name="connsiteX4330" fmla="*/ 647127 w 4751431"/>
              <a:gd name="connsiteY4330" fmla="*/ 188904 h 2232492"/>
              <a:gd name="connsiteX4331" fmla="*/ 663036 w 4751431"/>
              <a:gd name="connsiteY4331" fmla="*/ 179760 h 2232492"/>
              <a:gd name="connsiteX4332" fmla="*/ 663130 w 4751431"/>
              <a:gd name="connsiteY4332" fmla="*/ 179760 h 2232492"/>
              <a:gd name="connsiteX4333" fmla="*/ 634936 w 4751431"/>
              <a:gd name="connsiteY4333" fmla="*/ 160805 h 2232492"/>
              <a:gd name="connsiteX4334" fmla="*/ 618338 w 4751431"/>
              <a:gd name="connsiteY4334" fmla="*/ 160757 h 2232492"/>
              <a:gd name="connsiteX4335" fmla="*/ 362139 w 4751431"/>
              <a:gd name="connsiteY4335" fmla="*/ 160234 h 2232492"/>
              <a:gd name="connsiteX4336" fmla="*/ 349567 w 4751431"/>
              <a:gd name="connsiteY4336" fmla="*/ 165377 h 2232492"/>
              <a:gd name="connsiteX4337" fmla="*/ 378237 w 4751431"/>
              <a:gd name="connsiteY4337" fmla="*/ 180712 h 2232492"/>
              <a:gd name="connsiteX4338" fmla="*/ 390524 w 4751431"/>
              <a:gd name="connsiteY4338" fmla="*/ 175569 h 2232492"/>
              <a:gd name="connsiteX4339" fmla="*/ 362139 w 4751431"/>
              <a:gd name="connsiteY4339" fmla="*/ 160234 h 2232492"/>
              <a:gd name="connsiteX4340" fmla="*/ 1662111 w 4751431"/>
              <a:gd name="connsiteY4340" fmla="*/ 159758 h 2232492"/>
              <a:gd name="connsiteX4341" fmla="*/ 1662084 w 4751431"/>
              <a:gd name="connsiteY4341" fmla="*/ 159804 h 2232492"/>
              <a:gd name="connsiteX4342" fmla="*/ 1662111 w 4751431"/>
              <a:gd name="connsiteY4342" fmla="*/ 159853 h 2232492"/>
              <a:gd name="connsiteX4343" fmla="*/ 3401566 w 4751431"/>
              <a:gd name="connsiteY4343" fmla="*/ 156614 h 2232492"/>
              <a:gd name="connsiteX4344" fmla="*/ 3374705 w 4751431"/>
              <a:gd name="connsiteY4344" fmla="*/ 159281 h 2232492"/>
              <a:gd name="connsiteX4345" fmla="*/ 3402613 w 4751431"/>
              <a:gd name="connsiteY4345" fmla="*/ 185760 h 2232492"/>
              <a:gd name="connsiteX4346" fmla="*/ 3465288 w 4751431"/>
              <a:gd name="connsiteY4346" fmla="*/ 190809 h 2232492"/>
              <a:gd name="connsiteX4347" fmla="*/ 3438141 w 4751431"/>
              <a:gd name="connsiteY4347" fmla="*/ 164615 h 2232492"/>
              <a:gd name="connsiteX4348" fmla="*/ 3438141 w 4751431"/>
              <a:gd name="connsiteY4348" fmla="*/ 164519 h 2232492"/>
              <a:gd name="connsiteX4349" fmla="*/ 3401566 w 4751431"/>
              <a:gd name="connsiteY4349" fmla="*/ 156614 h 2232492"/>
              <a:gd name="connsiteX4350" fmla="*/ 4089450 w 4751431"/>
              <a:gd name="connsiteY4350" fmla="*/ 156424 h 2232492"/>
              <a:gd name="connsiteX4351" fmla="*/ 4062220 w 4751431"/>
              <a:gd name="connsiteY4351" fmla="*/ 168521 h 2232492"/>
              <a:gd name="connsiteX4352" fmla="*/ 4095652 w 4751431"/>
              <a:gd name="connsiteY4352" fmla="*/ 199096 h 2232492"/>
              <a:gd name="connsiteX4353" fmla="*/ 4158136 w 4751431"/>
              <a:gd name="connsiteY4353" fmla="*/ 186713 h 2232492"/>
              <a:gd name="connsiteX4354" fmla="*/ 4129752 w 4751431"/>
              <a:gd name="connsiteY4354" fmla="*/ 158329 h 2232492"/>
              <a:gd name="connsiteX4355" fmla="*/ 4089450 w 4751431"/>
              <a:gd name="connsiteY4355" fmla="*/ 156424 h 2232492"/>
              <a:gd name="connsiteX4356" fmla="*/ 77197 w 4751431"/>
              <a:gd name="connsiteY4356" fmla="*/ 155828 h 2232492"/>
              <a:gd name="connsiteX4357" fmla="*/ 74008 w 4751431"/>
              <a:gd name="connsiteY4357" fmla="*/ 156614 h 2232492"/>
              <a:gd name="connsiteX4358" fmla="*/ 95820 w 4751431"/>
              <a:gd name="connsiteY4358" fmla="*/ 173187 h 2232492"/>
              <a:gd name="connsiteX4359" fmla="*/ 95820 w 4751431"/>
              <a:gd name="connsiteY4359" fmla="*/ 173092 h 2232492"/>
              <a:gd name="connsiteX4360" fmla="*/ 114013 w 4751431"/>
              <a:gd name="connsiteY4360" fmla="*/ 178997 h 2232492"/>
              <a:gd name="connsiteX4361" fmla="*/ 90105 w 4751431"/>
              <a:gd name="connsiteY4361" fmla="*/ 162043 h 2232492"/>
              <a:gd name="connsiteX4362" fmla="*/ 77197 w 4751431"/>
              <a:gd name="connsiteY4362" fmla="*/ 155828 h 2232492"/>
              <a:gd name="connsiteX4363" fmla="*/ 1543811 w 4751431"/>
              <a:gd name="connsiteY4363" fmla="*/ 153566 h 2232492"/>
              <a:gd name="connsiteX4364" fmla="*/ 1524854 w 4751431"/>
              <a:gd name="connsiteY4364" fmla="*/ 167473 h 2232492"/>
              <a:gd name="connsiteX4365" fmla="*/ 1557241 w 4751431"/>
              <a:gd name="connsiteY4365" fmla="*/ 191666 h 2232492"/>
              <a:gd name="connsiteX4366" fmla="*/ 1557241 w 4751431"/>
              <a:gd name="connsiteY4366" fmla="*/ 191761 h 2232492"/>
              <a:gd name="connsiteX4367" fmla="*/ 1579816 w 4751431"/>
              <a:gd name="connsiteY4367" fmla="*/ 178236 h 2232492"/>
              <a:gd name="connsiteX4368" fmla="*/ 1543811 w 4751431"/>
              <a:gd name="connsiteY4368" fmla="*/ 153566 h 2232492"/>
              <a:gd name="connsiteX4369" fmla="*/ 2767047 w 4751431"/>
              <a:gd name="connsiteY4369" fmla="*/ 152709 h 2232492"/>
              <a:gd name="connsiteX4370" fmla="*/ 2743008 w 4751431"/>
              <a:gd name="connsiteY4370" fmla="*/ 154328 h 2232492"/>
              <a:gd name="connsiteX4371" fmla="*/ 2758152 w 4751431"/>
              <a:gd name="connsiteY4371" fmla="*/ 178427 h 2232492"/>
              <a:gd name="connsiteX4372" fmla="*/ 2814731 w 4751431"/>
              <a:gd name="connsiteY4372" fmla="*/ 185380 h 2232492"/>
              <a:gd name="connsiteX4373" fmla="*/ 2814635 w 4751431"/>
              <a:gd name="connsiteY4373" fmla="*/ 185380 h 2232492"/>
              <a:gd name="connsiteX4374" fmla="*/ 2798157 w 4751431"/>
              <a:gd name="connsiteY4374" fmla="*/ 161377 h 2232492"/>
              <a:gd name="connsiteX4375" fmla="*/ 2767047 w 4751431"/>
              <a:gd name="connsiteY4375" fmla="*/ 152709 h 2232492"/>
              <a:gd name="connsiteX4376" fmla="*/ 154018 w 4751431"/>
              <a:gd name="connsiteY4376" fmla="*/ 151138 h 2232492"/>
              <a:gd name="connsiteX4377" fmla="*/ 149542 w 4751431"/>
              <a:gd name="connsiteY4377" fmla="*/ 152138 h 2232492"/>
              <a:gd name="connsiteX4378" fmla="*/ 167830 w 4751431"/>
              <a:gd name="connsiteY4378" fmla="*/ 164615 h 2232492"/>
              <a:gd name="connsiteX4379" fmla="*/ 190022 w 4751431"/>
              <a:gd name="connsiteY4379" fmla="*/ 170806 h 2232492"/>
              <a:gd name="connsiteX4380" fmla="*/ 169067 w 4751431"/>
              <a:gd name="connsiteY4380" fmla="*/ 156710 h 2232492"/>
              <a:gd name="connsiteX4381" fmla="*/ 154018 w 4751431"/>
              <a:gd name="connsiteY4381" fmla="*/ 151138 h 2232492"/>
              <a:gd name="connsiteX4382" fmla="*/ 1957480 w 4751431"/>
              <a:gd name="connsiteY4382" fmla="*/ 147732 h 2232492"/>
              <a:gd name="connsiteX4383" fmla="*/ 1942621 w 4751431"/>
              <a:gd name="connsiteY4383" fmla="*/ 157852 h 2232492"/>
              <a:gd name="connsiteX4384" fmla="*/ 1968434 w 4751431"/>
              <a:gd name="connsiteY4384" fmla="*/ 186713 h 2232492"/>
              <a:gd name="connsiteX4385" fmla="*/ 2003200 w 4751431"/>
              <a:gd name="connsiteY4385" fmla="*/ 181093 h 2232492"/>
              <a:gd name="connsiteX4386" fmla="*/ 1982341 w 4751431"/>
              <a:gd name="connsiteY4386" fmla="*/ 151471 h 2232492"/>
              <a:gd name="connsiteX4387" fmla="*/ 1957480 w 4751431"/>
              <a:gd name="connsiteY4387" fmla="*/ 147732 h 2232492"/>
              <a:gd name="connsiteX4388" fmla="*/ 426624 w 4751431"/>
              <a:gd name="connsiteY4388" fmla="*/ 147660 h 2232492"/>
              <a:gd name="connsiteX4389" fmla="*/ 412051 w 4751431"/>
              <a:gd name="connsiteY4389" fmla="*/ 154899 h 2232492"/>
              <a:gd name="connsiteX4390" fmla="*/ 441388 w 4751431"/>
              <a:gd name="connsiteY4390" fmla="*/ 171187 h 2232492"/>
              <a:gd name="connsiteX4391" fmla="*/ 455022 w 4751431"/>
              <a:gd name="connsiteY4391" fmla="*/ 171199 h 2232492"/>
              <a:gd name="connsiteX4392" fmla="*/ 455292 w 4751431"/>
              <a:gd name="connsiteY4392" fmla="*/ 163660 h 2232492"/>
              <a:gd name="connsiteX4393" fmla="*/ 3014637 w 4751431"/>
              <a:gd name="connsiteY4393" fmla="*/ 145458 h 2232492"/>
              <a:gd name="connsiteX4394" fmla="*/ 2988847 w 4751431"/>
              <a:gd name="connsiteY4394" fmla="*/ 146231 h 2232492"/>
              <a:gd name="connsiteX4395" fmla="*/ 3009612 w 4751431"/>
              <a:gd name="connsiteY4395" fmla="*/ 170234 h 2232492"/>
              <a:gd name="connsiteX4396" fmla="*/ 3073143 w 4751431"/>
              <a:gd name="connsiteY4396" fmla="*/ 178426 h 2232492"/>
              <a:gd name="connsiteX4397" fmla="*/ 3048569 w 4751431"/>
              <a:gd name="connsiteY4397" fmla="*/ 154328 h 2232492"/>
              <a:gd name="connsiteX4398" fmla="*/ 3014637 w 4751431"/>
              <a:gd name="connsiteY4398" fmla="*/ 145458 h 2232492"/>
              <a:gd name="connsiteX4399" fmla="*/ 4550567 w 4751431"/>
              <a:gd name="connsiteY4399" fmla="*/ 138517 h 2232492"/>
              <a:gd name="connsiteX4400" fmla="*/ 4493607 w 4751431"/>
              <a:gd name="connsiteY4400" fmla="*/ 156805 h 2232492"/>
              <a:gd name="connsiteX4401" fmla="*/ 4525325 w 4751431"/>
              <a:gd name="connsiteY4401" fmla="*/ 191285 h 2232492"/>
              <a:gd name="connsiteX4402" fmla="*/ 4580475 w 4751431"/>
              <a:gd name="connsiteY4402" fmla="*/ 172902 h 2232492"/>
              <a:gd name="connsiteX4403" fmla="*/ 4550567 w 4751431"/>
              <a:gd name="connsiteY4403" fmla="*/ 138517 h 2232492"/>
              <a:gd name="connsiteX4404" fmla="*/ 3253869 w 4751431"/>
              <a:gd name="connsiteY4404" fmla="*/ 138422 h 2232492"/>
              <a:gd name="connsiteX4405" fmla="*/ 3228687 w 4751431"/>
              <a:gd name="connsiteY4405" fmla="*/ 140707 h 2232492"/>
              <a:gd name="connsiteX4406" fmla="*/ 3251738 w 4751431"/>
              <a:gd name="connsiteY4406" fmla="*/ 164710 h 2232492"/>
              <a:gd name="connsiteX4407" fmla="*/ 3316698 w 4751431"/>
              <a:gd name="connsiteY4407" fmla="*/ 173188 h 2232492"/>
              <a:gd name="connsiteX4408" fmla="*/ 3291266 w 4751431"/>
              <a:gd name="connsiteY4408" fmla="*/ 146803 h 2232492"/>
              <a:gd name="connsiteX4409" fmla="*/ 3291266 w 4751431"/>
              <a:gd name="connsiteY4409" fmla="*/ 146708 h 2232492"/>
              <a:gd name="connsiteX4410" fmla="*/ 3253869 w 4751431"/>
              <a:gd name="connsiteY4410" fmla="*/ 138422 h 2232492"/>
              <a:gd name="connsiteX4411" fmla="*/ 1315210 w 4751431"/>
              <a:gd name="connsiteY4411" fmla="*/ 137278 h 2232492"/>
              <a:gd name="connsiteX4412" fmla="*/ 1295778 w 4751431"/>
              <a:gd name="connsiteY4412" fmla="*/ 150708 h 2232492"/>
              <a:gd name="connsiteX4413" fmla="*/ 1307247 w 4751431"/>
              <a:gd name="connsiteY4413" fmla="*/ 165794 h 2232492"/>
              <a:gd name="connsiteX4414" fmla="*/ 1328351 w 4751431"/>
              <a:gd name="connsiteY4414" fmla="*/ 175377 h 2232492"/>
              <a:gd name="connsiteX4415" fmla="*/ 1346288 w 4751431"/>
              <a:gd name="connsiteY4415" fmla="*/ 175105 h 2232492"/>
              <a:gd name="connsiteX4416" fmla="*/ 1349883 w 4751431"/>
              <a:gd name="connsiteY4416" fmla="*/ 163758 h 2232492"/>
              <a:gd name="connsiteX4417" fmla="*/ 1315210 w 4751431"/>
              <a:gd name="connsiteY4417" fmla="*/ 137278 h 2232492"/>
              <a:gd name="connsiteX4418" fmla="*/ 4224086 w 4751431"/>
              <a:gd name="connsiteY4418" fmla="*/ 135183 h 2232492"/>
              <a:gd name="connsiteX4419" fmla="*/ 4197189 w 4751431"/>
              <a:gd name="connsiteY4419" fmla="*/ 149089 h 2232492"/>
              <a:gd name="connsiteX4420" fmla="*/ 4228717 w 4751431"/>
              <a:gd name="connsiteY4420" fmla="*/ 180522 h 2232492"/>
              <a:gd name="connsiteX4421" fmla="*/ 4289201 w 4751431"/>
              <a:gd name="connsiteY4421" fmla="*/ 168806 h 2232492"/>
              <a:gd name="connsiteX4422" fmla="*/ 4262245 w 4751431"/>
              <a:gd name="connsiteY4422" fmla="*/ 135850 h 2232492"/>
              <a:gd name="connsiteX4423" fmla="*/ 4262340 w 4751431"/>
              <a:gd name="connsiteY4423" fmla="*/ 135850 h 2232492"/>
              <a:gd name="connsiteX4424" fmla="*/ 4224086 w 4751431"/>
              <a:gd name="connsiteY4424" fmla="*/ 135183 h 2232492"/>
              <a:gd name="connsiteX4425" fmla="*/ 1100422 w 4751431"/>
              <a:gd name="connsiteY4425" fmla="*/ 132516 h 2232492"/>
              <a:gd name="connsiteX4426" fmla="*/ 1086137 w 4751431"/>
              <a:gd name="connsiteY4426" fmla="*/ 147089 h 2232492"/>
              <a:gd name="connsiteX4427" fmla="*/ 1122904 w 4751431"/>
              <a:gd name="connsiteY4427" fmla="*/ 170711 h 2232492"/>
              <a:gd name="connsiteX4428" fmla="*/ 1136331 w 4751431"/>
              <a:gd name="connsiteY4428" fmla="*/ 154233 h 2232492"/>
              <a:gd name="connsiteX4429" fmla="*/ 1100422 w 4751431"/>
              <a:gd name="connsiteY4429" fmla="*/ 132516 h 2232492"/>
              <a:gd name="connsiteX4430" fmla="*/ 1629535 w 4751431"/>
              <a:gd name="connsiteY4430" fmla="*/ 131945 h 2232492"/>
              <a:gd name="connsiteX4431" fmla="*/ 1604390 w 4751431"/>
              <a:gd name="connsiteY4431" fmla="*/ 146327 h 2232492"/>
              <a:gd name="connsiteX4432" fmla="*/ 1635919 w 4751431"/>
              <a:gd name="connsiteY4432" fmla="*/ 170045 h 2232492"/>
              <a:gd name="connsiteX4433" fmla="*/ 1655657 w 4751431"/>
              <a:gd name="connsiteY4433" fmla="*/ 170545 h 2232492"/>
              <a:gd name="connsiteX4434" fmla="*/ 1662084 w 4751431"/>
              <a:gd name="connsiteY4434" fmla="*/ 159804 h 2232492"/>
              <a:gd name="connsiteX4435" fmla="*/ 1652789 w 4751431"/>
              <a:gd name="connsiteY4435" fmla="*/ 142827 h 2232492"/>
              <a:gd name="connsiteX4436" fmla="*/ 1629535 w 4751431"/>
              <a:gd name="connsiteY4436" fmla="*/ 131945 h 2232492"/>
              <a:gd name="connsiteX4437" fmla="*/ 890778 w 4751431"/>
              <a:gd name="connsiteY4437" fmla="*/ 131658 h 2232492"/>
              <a:gd name="connsiteX4438" fmla="*/ 874968 w 4751431"/>
              <a:gd name="connsiteY4438" fmla="*/ 146613 h 2232492"/>
              <a:gd name="connsiteX4439" fmla="*/ 907255 w 4751431"/>
              <a:gd name="connsiteY4439" fmla="*/ 166806 h 2232492"/>
              <a:gd name="connsiteX4440" fmla="*/ 907255 w 4751431"/>
              <a:gd name="connsiteY4440" fmla="*/ 166711 h 2232492"/>
              <a:gd name="connsiteX4441" fmla="*/ 922210 w 4751431"/>
              <a:gd name="connsiteY4441" fmla="*/ 151566 h 2232492"/>
              <a:gd name="connsiteX4442" fmla="*/ 890778 w 4751431"/>
              <a:gd name="connsiteY4442" fmla="*/ 131658 h 2232492"/>
              <a:gd name="connsiteX4443" fmla="*/ 680849 w 4751431"/>
              <a:gd name="connsiteY4443" fmla="*/ 131278 h 2232492"/>
              <a:gd name="connsiteX4444" fmla="*/ 667987 w 4751431"/>
              <a:gd name="connsiteY4444" fmla="*/ 143946 h 2232492"/>
              <a:gd name="connsiteX4445" fmla="*/ 701610 w 4751431"/>
              <a:gd name="connsiteY4445" fmla="*/ 163472 h 2232492"/>
              <a:gd name="connsiteX4446" fmla="*/ 701610 w 4751431"/>
              <a:gd name="connsiteY4446" fmla="*/ 163377 h 2232492"/>
              <a:gd name="connsiteX4447" fmla="*/ 714850 w 4751431"/>
              <a:gd name="connsiteY4447" fmla="*/ 150995 h 2232492"/>
              <a:gd name="connsiteX4448" fmla="*/ 680849 w 4751431"/>
              <a:gd name="connsiteY4448" fmla="*/ 131278 h 2232492"/>
              <a:gd name="connsiteX4449" fmla="*/ 79437 w 4751431"/>
              <a:gd name="connsiteY4449" fmla="*/ 130706 h 2232492"/>
              <a:gd name="connsiteX4450" fmla="*/ 98392 w 4751431"/>
              <a:gd name="connsiteY4450" fmla="*/ 144422 h 2232492"/>
              <a:gd name="connsiteX4451" fmla="*/ 120013 w 4751431"/>
              <a:gd name="connsiteY4451" fmla="*/ 152137 h 2232492"/>
              <a:gd name="connsiteX4452" fmla="*/ 120107 w 4751431"/>
              <a:gd name="connsiteY4452" fmla="*/ 152137 h 2232492"/>
              <a:gd name="connsiteX4453" fmla="*/ 98392 w 4751431"/>
              <a:gd name="connsiteY4453" fmla="*/ 137564 h 2232492"/>
              <a:gd name="connsiteX4454" fmla="*/ 79437 w 4751431"/>
              <a:gd name="connsiteY4454" fmla="*/ 130706 h 2232492"/>
              <a:gd name="connsiteX4455" fmla="*/ 2621373 w 4751431"/>
              <a:gd name="connsiteY4455" fmla="*/ 129873 h 2232492"/>
              <a:gd name="connsiteX4456" fmla="*/ 2597751 w 4751431"/>
              <a:gd name="connsiteY4456" fmla="*/ 132135 h 2232492"/>
              <a:gd name="connsiteX4457" fmla="*/ 2613467 w 4751431"/>
              <a:gd name="connsiteY4457" fmla="*/ 156995 h 2232492"/>
              <a:gd name="connsiteX4458" fmla="*/ 2613562 w 4751431"/>
              <a:gd name="connsiteY4458" fmla="*/ 157091 h 2232492"/>
              <a:gd name="connsiteX4459" fmla="*/ 2671093 w 4751431"/>
              <a:gd name="connsiteY4459" fmla="*/ 161091 h 2232492"/>
              <a:gd name="connsiteX4460" fmla="*/ 2652710 w 4751431"/>
              <a:gd name="connsiteY4460" fmla="*/ 138041 h 2232492"/>
              <a:gd name="connsiteX4461" fmla="*/ 2621373 w 4751431"/>
              <a:gd name="connsiteY4461" fmla="*/ 129873 h 2232492"/>
              <a:gd name="connsiteX4462" fmla="*/ 485679 w 4751431"/>
              <a:gd name="connsiteY4462" fmla="*/ 128135 h 2232492"/>
              <a:gd name="connsiteX4463" fmla="*/ 474250 w 4751431"/>
              <a:gd name="connsiteY4463" fmla="*/ 139184 h 2232492"/>
              <a:gd name="connsiteX4464" fmla="*/ 504253 w 4751431"/>
              <a:gd name="connsiteY4464" fmla="*/ 155567 h 2232492"/>
              <a:gd name="connsiteX4465" fmla="*/ 517969 w 4751431"/>
              <a:gd name="connsiteY4465" fmla="*/ 145756 h 2232492"/>
              <a:gd name="connsiteX4466" fmla="*/ 517874 w 4751431"/>
              <a:gd name="connsiteY4466" fmla="*/ 145851 h 2232492"/>
              <a:gd name="connsiteX4467" fmla="*/ 485679 w 4751431"/>
              <a:gd name="connsiteY4467" fmla="*/ 128135 h 2232492"/>
              <a:gd name="connsiteX4468" fmla="*/ 2060386 w 4751431"/>
              <a:gd name="connsiteY4468" fmla="*/ 126253 h 2232492"/>
              <a:gd name="connsiteX4469" fmla="*/ 2044444 w 4751431"/>
              <a:gd name="connsiteY4469" fmla="*/ 138135 h 2232492"/>
              <a:gd name="connsiteX4470" fmla="*/ 2071590 w 4751431"/>
              <a:gd name="connsiteY4470" fmla="*/ 167568 h 2232492"/>
              <a:gd name="connsiteX4471" fmla="*/ 2109214 w 4751431"/>
              <a:gd name="connsiteY4471" fmla="*/ 159186 h 2232492"/>
              <a:gd name="connsiteX4472" fmla="*/ 2087402 w 4751431"/>
              <a:gd name="connsiteY4472" fmla="*/ 128801 h 2232492"/>
              <a:gd name="connsiteX4473" fmla="*/ 2060386 w 4751431"/>
              <a:gd name="connsiteY4473" fmla="*/ 126253 h 2232492"/>
              <a:gd name="connsiteX4474" fmla="*/ 233075 w 4751431"/>
              <a:gd name="connsiteY4474" fmla="*/ 122038 h 2232492"/>
              <a:gd name="connsiteX4475" fmla="*/ 214503 w 4751431"/>
              <a:gd name="connsiteY4475" fmla="*/ 122133 h 2232492"/>
              <a:gd name="connsiteX4476" fmla="*/ 237265 w 4751431"/>
              <a:gd name="connsiteY4476" fmla="*/ 136706 h 2232492"/>
              <a:gd name="connsiteX4477" fmla="*/ 255936 w 4751431"/>
              <a:gd name="connsiteY4477" fmla="*/ 136802 h 2232492"/>
              <a:gd name="connsiteX4478" fmla="*/ 233075 w 4751431"/>
              <a:gd name="connsiteY4478" fmla="*/ 122038 h 2232492"/>
              <a:gd name="connsiteX4479" fmla="*/ 3633905 w 4751431"/>
              <a:gd name="connsiteY4479" fmla="*/ 121836 h 2232492"/>
              <a:gd name="connsiteX4480" fmla="*/ 3604067 w 4751431"/>
              <a:gd name="connsiteY4480" fmla="*/ 126801 h 2232492"/>
              <a:gd name="connsiteX4481" fmla="*/ 3626261 w 4751431"/>
              <a:gd name="connsiteY4481" fmla="*/ 154805 h 2232492"/>
              <a:gd name="connsiteX4482" fmla="*/ 3694460 w 4751431"/>
              <a:gd name="connsiteY4482" fmla="*/ 157757 h 2232492"/>
              <a:gd name="connsiteX4483" fmla="*/ 3672743 w 4751431"/>
              <a:gd name="connsiteY4483" fmla="*/ 129659 h 2232492"/>
              <a:gd name="connsiteX4484" fmla="*/ 3633905 w 4751431"/>
              <a:gd name="connsiteY4484" fmla="*/ 121836 h 2232492"/>
              <a:gd name="connsiteX4485" fmla="*/ 3754015 w 4751431"/>
              <a:gd name="connsiteY4485" fmla="*/ 121597 h 2232492"/>
              <a:gd name="connsiteX4486" fmla="*/ 3727511 w 4751431"/>
              <a:gd name="connsiteY4486" fmla="*/ 130325 h 2232492"/>
              <a:gd name="connsiteX4487" fmla="*/ 3727416 w 4751431"/>
              <a:gd name="connsiteY4487" fmla="*/ 130325 h 2232492"/>
              <a:gd name="connsiteX4488" fmla="*/ 3757229 w 4751431"/>
              <a:gd name="connsiteY4488" fmla="*/ 159376 h 2232492"/>
              <a:gd name="connsiteX4489" fmla="*/ 3822285 w 4751431"/>
              <a:gd name="connsiteY4489" fmla="*/ 155756 h 2232492"/>
              <a:gd name="connsiteX4490" fmla="*/ 3793234 w 4751431"/>
              <a:gd name="connsiteY4490" fmla="*/ 126515 h 2232492"/>
              <a:gd name="connsiteX4491" fmla="*/ 3754015 w 4751431"/>
              <a:gd name="connsiteY4491" fmla="*/ 121597 h 2232492"/>
              <a:gd name="connsiteX4492" fmla="*/ 2846543 w 4751431"/>
              <a:gd name="connsiteY4492" fmla="*/ 119562 h 2232492"/>
              <a:gd name="connsiteX4493" fmla="*/ 2863688 w 4751431"/>
              <a:gd name="connsiteY4493" fmla="*/ 142993 h 2232492"/>
              <a:gd name="connsiteX4494" fmla="*/ 2924648 w 4751431"/>
              <a:gd name="connsiteY4494" fmla="*/ 152804 h 2232492"/>
              <a:gd name="connsiteX4495" fmla="*/ 2908456 w 4751431"/>
              <a:gd name="connsiteY4495" fmla="*/ 129658 h 2232492"/>
              <a:gd name="connsiteX4496" fmla="*/ 2846543 w 4751431"/>
              <a:gd name="connsiteY4496" fmla="*/ 119562 h 2232492"/>
              <a:gd name="connsiteX4497" fmla="*/ 146017 w 4751431"/>
              <a:gd name="connsiteY4497" fmla="*/ 117943 h 2232492"/>
              <a:gd name="connsiteX4498" fmla="*/ 165828 w 4751431"/>
              <a:gd name="connsiteY4498" fmla="*/ 130516 h 2232492"/>
              <a:gd name="connsiteX4499" fmla="*/ 186211 w 4751431"/>
              <a:gd name="connsiteY4499" fmla="*/ 132611 h 2232492"/>
              <a:gd name="connsiteX4500" fmla="*/ 164400 w 4751431"/>
              <a:gd name="connsiteY4500" fmla="*/ 119848 h 2232492"/>
              <a:gd name="connsiteX4501" fmla="*/ 146017 w 4751431"/>
              <a:gd name="connsiteY4501" fmla="*/ 117943 h 2232492"/>
              <a:gd name="connsiteX4502" fmla="*/ 3893734 w 4751431"/>
              <a:gd name="connsiteY4502" fmla="*/ 117359 h 2232492"/>
              <a:gd name="connsiteX4503" fmla="*/ 3865052 w 4751431"/>
              <a:gd name="connsiteY4503" fmla="*/ 127086 h 2232492"/>
              <a:gd name="connsiteX4504" fmla="*/ 3895055 w 4751431"/>
              <a:gd name="connsiteY4504" fmla="*/ 157471 h 2232492"/>
              <a:gd name="connsiteX4505" fmla="*/ 3961540 w 4751431"/>
              <a:gd name="connsiteY4505" fmla="*/ 149756 h 2232492"/>
              <a:gd name="connsiteX4506" fmla="*/ 3934203 w 4751431"/>
              <a:gd name="connsiteY4506" fmla="*/ 120133 h 2232492"/>
              <a:gd name="connsiteX4507" fmla="*/ 3893734 w 4751431"/>
              <a:gd name="connsiteY4507" fmla="*/ 117359 h 2232492"/>
              <a:gd name="connsiteX4508" fmla="*/ 2188926 w 4751431"/>
              <a:gd name="connsiteY4508" fmla="*/ 116110 h 2232492"/>
              <a:gd name="connsiteX4509" fmla="*/ 2169316 w 4751431"/>
              <a:gd name="connsiteY4509" fmla="*/ 127468 h 2232492"/>
              <a:gd name="connsiteX4510" fmla="*/ 2190843 w 4751431"/>
              <a:gd name="connsiteY4510" fmla="*/ 158900 h 2232492"/>
              <a:gd name="connsiteX4511" fmla="*/ 2235896 w 4751431"/>
              <a:gd name="connsiteY4511" fmla="*/ 150709 h 2232492"/>
              <a:gd name="connsiteX4512" fmla="*/ 2217894 w 4751431"/>
              <a:gd name="connsiteY4512" fmla="*/ 119753 h 2232492"/>
              <a:gd name="connsiteX4513" fmla="*/ 2188926 w 4751431"/>
              <a:gd name="connsiteY4513" fmla="*/ 116110 h 2232492"/>
              <a:gd name="connsiteX4514" fmla="*/ 3487421 w 4751431"/>
              <a:gd name="connsiteY4514" fmla="*/ 115859 h 2232492"/>
              <a:gd name="connsiteX4515" fmla="*/ 3459858 w 4751431"/>
              <a:gd name="connsiteY4515" fmla="*/ 119562 h 2232492"/>
              <a:gd name="connsiteX4516" fmla="*/ 3484814 w 4751431"/>
              <a:gd name="connsiteY4516" fmla="*/ 146708 h 2232492"/>
              <a:gd name="connsiteX4517" fmla="*/ 3549870 w 4751431"/>
              <a:gd name="connsiteY4517" fmla="*/ 152042 h 2232492"/>
              <a:gd name="connsiteX4518" fmla="*/ 3524152 w 4751431"/>
              <a:gd name="connsiteY4518" fmla="*/ 123182 h 2232492"/>
              <a:gd name="connsiteX4519" fmla="*/ 3524057 w 4751431"/>
              <a:gd name="connsiteY4519" fmla="*/ 123086 h 2232492"/>
              <a:gd name="connsiteX4520" fmla="*/ 3487421 w 4751431"/>
              <a:gd name="connsiteY4520" fmla="*/ 115859 h 2232492"/>
              <a:gd name="connsiteX4521" fmla="*/ 3087051 w 4751431"/>
              <a:gd name="connsiteY4521" fmla="*/ 115180 h 2232492"/>
              <a:gd name="connsiteX4522" fmla="*/ 3110482 w 4751431"/>
              <a:gd name="connsiteY4522" fmla="*/ 140421 h 2232492"/>
              <a:gd name="connsiteX4523" fmla="*/ 3171347 w 4751431"/>
              <a:gd name="connsiteY4523" fmla="*/ 149946 h 2232492"/>
              <a:gd name="connsiteX4524" fmla="*/ 3153154 w 4751431"/>
              <a:gd name="connsiteY4524" fmla="*/ 125562 h 2232492"/>
              <a:gd name="connsiteX4525" fmla="*/ 3087051 w 4751431"/>
              <a:gd name="connsiteY4525" fmla="*/ 115180 h 2232492"/>
              <a:gd name="connsiteX4526" fmla="*/ 2469545 w 4751431"/>
              <a:gd name="connsiteY4526" fmla="*/ 113406 h 2232492"/>
              <a:gd name="connsiteX4527" fmla="*/ 2445922 w 4751431"/>
              <a:gd name="connsiteY4527" fmla="*/ 116894 h 2232492"/>
              <a:gd name="connsiteX4528" fmla="*/ 2456495 w 4751431"/>
              <a:gd name="connsiteY4528" fmla="*/ 142707 h 2232492"/>
              <a:gd name="connsiteX4529" fmla="*/ 2516503 w 4751431"/>
              <a:gd name="connsiteY4529" fmla="*/ 144993 h 2232492"/>
              <a:gd name="connsiteX4530" fmla="*/ 2516598 w 4751431"/>
              <a:gd name="connsiteY4530" fmla="*/ 144993 h 2232492"/>
              <a:gd name="connsiteX4531" fmla="*/ 2497738 w 4751431"/>
              <a:gd name="connsiteY4531" fmla="*/ 119847 h 2232492"/>
              <a:gd name="connsiteX4532" fmla="*/ 2469545 w 4751431"/>
              <a:gd name="connsiteY4532" fmla="*/ 113406 h 2232492"/>
              <a:gd name="connsiteX4533" fmla="*/ 1372695 w 4751431"/>
              <a:gd name="connsiteY4533" fmla="*/ 110847 h 2232492"/>
              <a:gd name="connsiteX4534" fmla="*/ 1368551 w 4751431"/>
              <a:gd name="connsiteY4534" fmla="*/ 124515 h 2232492"/>
              <a:gd name="connsiteX4535" fmla="*/ 1403605 w 4751431"/>
              <a:gd name="connsiteY4535" fmla="*/ 150137 h 2232492"/>
              <a:gd name="connsiteX4536" fmla="*/ 1423605 w 4751431"/>
              <a:gd name="connsiteY4536" fmla="*/ 136802 h 2232492"/>
              <a:gd name="connsiteX4537" fmla="*/ 1393698 w 4751431"/>
              <a:gd name="connsiteY4537" fmla="*/ 110894 h 2232492"/>
              <a:gd name="connsiteX4538" fmla="*/ 1372695 w 4751431"/>
              <a:gd name="connsiteY4538" fmla="*/ 110847 h 2232492"/>
              <a:gd name="connsiteX4539" fmla="*/ 2331301 w 4751431"/>
              <a:gd name="connsiteY4539" fmla="*/ 108858 h 2232492"/>
              <a:gd name="connsiteX4540" fmla="*/ 2307143 w 4751431"/>
              <a:gd name="connsiteY4540" fmla="*/ 120229 h 2232492"/>
              <a:gd name="connsiteX4541" fmla="*/ 2324479 w 4751431"/>
              <a:gd name="connsiteY4541" fmla="*/ 152995 h 2232492"/>
              <a:gd name="connsiteX4542" fmla="*/ 2376676 w 4751431"/>
              <a:gd name="connsiteY4542" fmla="*/ 145565 h 2232492"/>
              <a:gd name="connsiteX4543" fmla="*/ 2376581 w 4751431"/>
              <a:gd name="connsiteY4543" fmla="*/ 145565 h 2232492"/>
              <a:gd name="connsiteX4544" fmla="*/ 2362960 w 4751431"/>
              <a:gd name="connsiteY4544" fmla="*/ 113275 h 2232492"/>
              <a:gd name="connsiteX4545" fmla="*/ 2331301 w 4751431"/>
              <a:gd name="connsiteY4545" fmla="*/ 108858 h 2232492"/>
              <a:gd name="connsiteX4546" fmla="*/ 284226 w 4751431"/>
              <a:gd name="connsiteY4546" fmla="*/ 107846 h 2232492"/>
              <a:gd name="connsiteX4547" fmla="*/ 269080 w 4751431"/>
              <a:gd name="connsiteY4547" fmla="*/ 113752 h 2232492"/>
              <a:gd name="connsiteX4548" fmla="*/ 296514 w 4751431"/>
              <a:gd name="connsiteY4548" fmla="*/ 128801 h 2232492"/>
              <a:gd name="connsiteX4549" fmla="*/ 311466 w 4751431"/>
              <a:gd name="connsiteY4549" fmla="*/ 122705 h 2232492"/>
              <a:gd name="connsiteX4550" fmla="*/ 311563 w 4751431"/>
              <a:gd name="connsiteY4550" fmla="*/ 122705 h 2232492"/>
              <a:gd name="connsiteX4551" fmla="*/ 284226 w 4751431"/>
              <a:gd name="connsiteY4551" fmla="*/ 107846 h 2232492"/>
              <a:gd name="connsiteX4552" fmla="*/ 1691567 w 4751431"/>
              <a:gd name="connsiteY4552" fmla="*/ 107810 h 2232492"/>
              <a:gd name="connsiteX4553" fmla="*/ 1682876 w 4751431"/>
              <a:gd name="connsiteY4553" fmla="*/ 120705 h 2232492"/>
              <a:gd name="connsiteX4554" fmla="*/ 1715545 w 4751431"/>
              <a:gd name="connsiteY4554" fmla="*/ 148327 h 2232492"/>
              <a:gd name="connsiteX4555" fmla="*/ 1742502 w 4751431"/>
              <a:gd name="connsiteY4555" fmla="*/ 136135 h 2232492"/>
              <a:gd name="connsiteX4556" fmla="*/ 1742598 w 4751431"/>
              <a:gd name="connsiteY4556" fmla="*/ 136135 h 2232492"/>
              <a:gd name="connsiteX4557" fmla="*/ 1715262 w 4751431"/>
              <a:gd name="connsiteY4557" fmla="*/ 109275 h 2232492"/>
              <a:gd name="connsiteX4558" fmla="*/ 1691567 w 4751431"/>
              <a:gd name="connsiteY4558" fmla="*/ 107810 h 2232492"/>
              <a:gd name="connsiteX4559" fmla="*/ 16381 w 4751431"/>
              <a:gd name="connsiteY4559" fmla="*/ 104988 h 2232492"/>
              <a:gd name="connsiteX4560" fmla="*/ 23811 w 4751431"/>
              <a:gd name="connsiteY4560" fmla="*/ 114894 h 2232492"/>
              <a:gd name="connsiteX4561" fmla="*/ 16381 w 4751431"/>
              <a:gd name="connsiteY4561" fmla="*/ 104988 h 2232492"/>
              <a:gd name="connsiteX4562" fmla="*/ 4372068 w 4751431"/>
              <a:gd name="connsiteY4562" fmla="*/ 104798 h 2232492"/>
              <a:gd name="connsiteX4563" fmla="*/ 4314537 w 4751431"/>
              <a:gd name="connsiteY4563" fmla="*/ 124419 h 2232492"/>
              <a:gd name="connsiteX4564" fmla="*/ 4348922 w 4751431"/>
              <a:gd name="connsiteY4564" fmla="*/ 156423 h 2232492"/>
              <a:gd name="connsiteX4565" fmla="*/ 4406644 w 4751431"/>
              <a:gd name="connsiteY4565" fmla="*/ 137278 h 2232492"/>
              <a:gd name="connsiteX4566" fmla="*/ 4372068 w 4751431"/>
              <a:gd name="connsiteY4566" fmla="*/ 104798 h 2232492"/>
              <a:gd name="connsiteX4567" fmla="*/ 72865 w 4751431"/>
              <a:gd name="connsiteY4567" fmla="*/ 102988 h 2232492"/>
              <a:gd name="connsiteX4568" fmla="*/ 93343 w 4751431"/>
              <a:gd name="connsiteY4568" fmla="*/ 115466 h 2232492"/>
              <a:gd name="connsiteX4569" fmla="*/ 112965 w 4751431"/>
              <a:gd name="connsiteY4569" fmla="*/ 120228 h 2232492"/>
              <a:gd name="connsiteX4570" fmla="*/ 90009 w 4751431"/>
              <a:gd name="connsiteY4570" fmla="*/ 106703 h 2232492"/>
              <a:gd name="connsiteX4571" fmla="*/ 72865 w 4751431"/>
              <a:gd name="connsiteY4571" fmla="*/ 102988 h 2232492"/>
              <a:gd name="connsiteX4572" fmla="*/ 4662389 w 4751431"/>
              <a:gd name="connsiteY4572" fmla="*/ 100702 h 2232492"/>
              <a:gd name="connsiteX4573" fmla="*/ 4610288 w 4751431"/>
              <a:gd name="connsiteY4573" fmla="*/ 123467 h 2232492"/>
              <a:gd name="connsiteX4574" fmla="*/ 4640577 w 4751431"/>
              <a:gd name="connsiteY4574" fmla="*/ 159091 h 2232492"/>
              <a:gd name="connsiteX4575" fmla="*/ 4694870 w 4751431"/>
              <a:gd name="connsiteY4575" fmla="*/ 138517 h 2232492"/>
              <a:gd name="connsiteX4576" fmla="*/ 4662389 w 4751431"/>
              <a:gd name="connsiteY4576" fmla="*/ 100702 h 2232492"/>
              <a:gd name="connsiteX4577" fmla="*/ 3346059 w 4751431"/>
              <a:gd name="connsiteY4577" fmla="*/ 100607 h 2232492"/>
              <a:gd name="connsiteX4578" fmla="*/ 3319174 w 4751431"/>
              <a:gd name="connsiteY4578" fmla="*/ 103369 h 2232492"/>
              <a:gd name="connsiteX4579" fmla="*/ 3319270 w 4751431"/>
              <a:gd name="connsiteY4579" fmla="*/ 103369 h 2232492"/>
              <a:gd name="connsiteX4580" fmla="*/ 3345654 w 4751431"/>
              <a:gd name="connsiteY4580" fmla="*/ 129753 h 2232492"/>
              <a:gd name="connsiteX4581" fmla="*/ 3409757 w 4751431"/>
              <a:gd name="connsiteY4581" fmla="*/ 136325 h 2232492"/>
              <a:gd name="connsiteX4582" fmla="*/ 3382515 w 4751431"/>
              <a:gd name="connsiteY4582" fmla="*/ 108417 h 2232492"/>
              <a:gd name="connsiteX4583" fmla="*/ 3346059 w 4751431"/>
              <a:gd name="connsiteY4583" fmla="*/ 100607 h 2232492"/>
              <a:gd name="connsiteX4584" fmla="*/ 957452 w 4751431"/>
              <a:gd name="connsiteY4584" fmla="*/ 99654 h 2232492"/>
              <a:gd name="connsiteX4585" fmla="*/ 935831 w 4751431"/>
              <a:gd name="connsiteY4585" fmla="*/ 111942 h 2232492"/>
              <a:gd name="connsiteX4586" fmla="*/ 968405 w 4751431"/>
              <a:gd name="connsiteY4586" fmla="*/ 136421 h 2232492"/>
              <a:gd name="connsiteX4587" fmla="*/ 986598 w 4751431"/>
              <a:gd name="connsiteY4587" fmla="*/ 121943 h 2232492"/>
              <a:gd name="connsiteX4588" fmla="*/ 986598 w 4751431"/>
              <a:gd name="connsiteY4588" fmla="*/ 121848 h 2232492"/>
              <a:gd name="connsiteX4589" fmla="*/ 957452 w 4751431"/>
              <a:gd name="connsiteY4589" fmla="*/ 99654 h 2232492"/>
              <a:gd name="connsiteX4590" fmla="*/ 1164240 w 4751431"/>
              <a:gd name="connsiteY4590" fmla="*/ 99368 h 2232492"/>
              <a:gd name="connsiteX4591" fmla="*/ 1142619 w 4751431"/>
              <a:gd name="connsiteY4591" fmla="*/ 112989 h 2232492"/>
              <a:gd name="connsiteX4592" fmla="*/ 1174623 w 4751431"/>
              <a:gd name="connsiteY4592" fmla="*/ 137849 h 2232492"/>
              <a:gd name="connsiteX4593" fmla="*/ 1195959 w 4751431"/>
              <a:gd name="connsiteY4593" fmla="*/ 125181 h 2232492"/>
              <a:gd name="connsiteX4594" fmla="*/ 1164240 w 4751431"/>
              <a:gd name="connsiteY4594" fmla="*/ 99368 h 2232492"/>
              <a:gd name="connsiteX4595" fmla="*/ 2742329 w 4751431"/>
              <a:gd name="connsiteY4595" fmla="*/ 97999 h 2232492"/>
              <a:gd name="connsiteX4596" fmla="*/ 2715671 w 4751431"/>
              <a:gd name="connsiteY4596" fmla="*/ 98702 h 2232492"/>
              <a:gd name="connsiteX4597" fmla="*/ 2715766 w 4751431"/>
              <a:gd name="connsiteY4597" fmla="*/ 98702 h 2232492"/>
              <a:gd name="connsiteX4598" fmla="*/ 2732434 w 4751431"/>
              <a:gd name="connsiteY4598" fmla="*/ 122800 h 2232492"/>
              <a:gd name="connsiteX4599" fmla="*/ 2791490 w 4751431"/>
              <a:gd name="connsiteY4599" fmla="*/ 130325 h 2232492"/>
              <a:gd name="connsiteX4600" fmla="*/ 2776059 w 4751431"/>
              <a:gd name="connsiteY4600" fmla="*/ 108512 h 2232492"/>
              <a:gd name="connsiteX4601" fmla="*/ 2742329 w 4751431"/>
              <a:gd name="connsiteY4601" fmla="*/ 97999 h 2232492"/>
              <a:gd name="connsiteX4602" fmla="*/ 538163 w 4751431"/>
              <a:gd name="connsiteY4602" fmla="*/ 96226 h 2232492"/>
              <a:gd name="connsiteX4603" fmla="*/ 523398 w 4751431"/>
              <a:gd name="connsiteY4603" fmla="*/ 109465 h 2232492"/>
              <a:gd name="connsiteX4604" fmla="*/ 553211 w 4751431"/>
              <a:gd name="connsiteY4604" fmla="*/ 126896 h 2232492"/>
              <a:gd name="connsiteX4605" fmla="*/ 567593 w 4751431"/>
              <a:gd name="connsiteY4605" fmla="*/ 113466 h 2232492"/>
              <a:gd name="connsiteX4606" fmla="*/ 567497 w 4751431"/>
              <a:gd name="connsiteY4606" fmla="*/ 113466 h 2232492"/>
              <a:gd name="connsiteX4607" fmla="*/ 538163 w 4751431"/>
              <a:gd name="connsiteY4607" fmla="*/ 96226 h 2232492"/>
              <a:gd name="connsiteX4608" fmla="*/ 738186 w 4751431"/>
              <a:gd name="connsiteY4608" fmla="*/ 94035 h 2232492"/>
              <a:gd name="connsiteX4609" fmla="*/ 725233 w 4751431"/>
              <a:gd name="connsiteY4609" fmla="*/ 108513 h 2232492"/>
              <a:gd name="connsiteX4610" fmla="*/ 758474 w 4751431"/>
              <a:gd name="connsiteY4610" fmla="*/ 129659 h 2232492"/>
              <a:gd name="connsiteX4611" fmla="*/ 758571 w 4751431"/>
              <a:gd name="connsiteY4611" fmla="*/ 129754 h 2232492"/>
              <a:gd name="connsiteX4612" fmla="*/ 772380 w 4751431"/>
              <a:gd name="connsiteY4612" fmla="*/ 113657 h 2232492"/>
              <a:gd name="connsiteX4613" fmla="*/ 738186 w 4751431"/>
              <a:gd name="connsiteY4613" fmla="*/ 94035 h 2232492"/>
              <a:gd name="connsiteX4614" fmla="*/ 4075173 w 4751431"/>
              <a:gd name="connsiteY4614" fmla="*/ 93654 h 2232492"/>
              <a:gd name="connsiteX4615" fmla="*/ 4006212 w 4751431"/>
              <a:gd name="connsiteY4615" fmla="*/ 109847 h 2232492"/>
              <a:gd name="connsiteX4616" fmla="*/ 4044407 w 4751431"/>
              <a:gd name="connsiteY4616" fmla="*/ 137850 h 2232492"/>
              <a:gd name="connsiteX4617" fmla="*/ 4106415 w 4751431"/>
              <a:gd name="connsiteY4617" fmla="*/ 125277 h 2232492"/>
              <a:gd name="connsiteX4618" fmla="*/ 4075173 w 4751431"/>
              <a:gd name="connsiteY4618" fmla="*/ 93654 h 2232492"/>
              <a:gd name="connsiteX4619" fmla="*/ 2979560 w 4751431"/>
              <a:gd name="connsiteY4619" fmla="*/ 92821 h 2232492"/>
              <a:gd name="connsiteX4620" fmla="*/ 2954938 w 4751431"/>
              <a:gd name="connsiteY4620" fmla="*/ 94988 h 2232492"/>
              <a:gd name="connsiteX4621" fmla="*/ 2980179 w 4751431"/>
              <a:gd name="connsiteY4621" fmla="*/ 119276 h 2232492"/>
              <a:gd name="connsiteX4622" fmla="*/ 2980274 w 4751431"/>
              <a:gd name="connsiteY4622" fmla="*/ 119181 h 2232492"/>
              <a:gd name="connsiteX4623" fmla="*/ 3040377 w 4751431"/>
              <a:gd name="connsiteY4623" fmla="*/ 127849 h 2232492"/>
              <a:gd name="connsiteX4624" fmla="*/ 3017041 w 4751431"/>
              <a:gd name="connsiteY4624" fmla="*/ 102798 h 2232492"/>
              <a:gd name="connsiteX4625" fmla="*/ 2979560 w 4751431"/>
              <a:gd name="connsiteY4625" fmla="*/ 92821 h 2232492"/>
              <a:gd name="connsiteX4626" fmla="*/ 334778 w 4751431"/>
              <a:gd name="connsiteY4626" fmla="*/ 92665 h 2232492"/>
              <a:gd name="connsiteX4627" fmla="*/ 331374 w 4751431"/>
              <a:gd name="connsiteY4627" fmla="*/ 100416 h 2232492"/>
              <a:gd name="connsiteX4628" fmla="*/ 357758 w 4751431"/>
              <a:gd name="connsiteY4628" fmla="*/ 116799 h 2232492"/>
              <a:gd name="connsiteX4629" fmla="*/ 375856 w 4751431"/>
              <a:gd name="connsiteY4629" fmla="*/ 110513 h 2232492"/>
              <a:gd name="connsiteX4630" fmla="*/ 375951 w 4751431"/>
              <a:gd name="connsiteY4630" fmla="*/ 110513 h 2232492"/>
              <a:gd name="connsiteX4631" fmla="*/ 351472 w 4751431"/>
              <a:gd name="connsiteY4631" fmla="*/ 93558 h 2232492"/>
              <a:gd name="connsiteX4632" fmla="*/ 334778 w 4751431"/>
              <a:gd name="connsiteY4632" fmla="*/ 92665 h 2232492"/>
              <a:gd name="connsiteX4633" fmla="*/ 3218411 w 4751431"/>
              <a:gd name="connsiteY4633" fmla="*/ 85582 h 2232492"/>
              <a:gd name="connsiteX4634" fmla="*/ 3192015 w 4751431"/>
              <a:gd name="connsiteY4634" fmla="*/ 87177 h 2232492"/>
              <a:gd name="connsiteX4635" fmla="*/ 3216018 w 4751431"/>
              <a:gd name="connsiteY4635" fmla="*/ 112704 h 2232492"/>
              <a:gd name="connsiteX4636" fmla="*/ 3280598 w 4751431"/>
              <a:gd name="connsiteY4636" fmla="*/ 120705 h 2232492"/>
              <a:gd name="connsiteX4637" fmla="*/ 3280598 w 4751431"/>
              <a:gd name="connsiteY4637" fmla="*/ 120800 h 2232492"/>
              <a:gd name="connsiteX4638" fmla="*/ 3256594 w 4751431"/>
              <a:gd name="connsiteY4638" fmla="*/ 94701 h 2232492"/>
              <a:gd name="connsiteX4639" fmla="*/ 3218411 w 4751431"/>
              <a:gd name="connsiteY4639" fmla="*/ 85582 h 2232492"/>
              <a:gd name="connsiteX4640" fmla="*/ 10785 w 4751431"/>
              <a:gd name="connsiteY4640" fmla="*/ 83986 h 2232492"/>
              <a:gd name="connsiteX4641" fmla="*/ 6381 w 4751431"/>
              <a:gd name="connsiteY4641" fmla="*/ 84319 h 2232492"/>
              <a:gd name="connsiteX4642" fmla="*/ 26763 w 4751431"/>
              <a:gd name="connsiteY4642" fmla="*/ 96225 h 2232492"/>
              <a:gd name="connsiteX4643" fmla="*/ 26763 w 4751431"/>
              <a:gd name="connsiteY4643" fmla="*/ 96320 h 2232492"/>
              <a:gd name="connsiteX4644" fmla="*/ 44384 w 4751431"/>
              <a:gd name="connsiteY4644" fmla="*/ 101940 h 2232492"/>
              <a:gd name="connsiteX4645" fmla="*/ 25623 w 4751431"/>
              <a:gd name="connsiteY4645" fmla="*/ 90510 h 2232492"/>
              <a:gd name="connsiteX4646" fmla="*/ 10785 w 4751431"/>
              <a:gd name="connsiteY4646" fmla="*/ 83986 h 2232492"/>
              <a:gd name="connsiteX4647" fmla="*/ 1454526 w 4751431"/>
              <a:gd name="connsiteY4647" fmla="*/ 83057 h 2232492"/>
              <a:gd name="connsiteX4648" fmla="*/ 1446942 w 4751431"/>
              <a:gd name="connsiteY4648" fmla="*/ 96416 h 2232492"/>
              <a:gd name="connsiteX4649" fmla="*/ 1479234 w 4751431"/>
              <a:gd name="connsiteY4649" fmla="*/ 124229 h 2232492"/>
              <a:gd name="connsiteX4650" fmla="*/ 1503996 w 4751431"/>
              <a:gd name="connsiteY4650" fmla="*/ 112513 h 2232492"/>
              <a:gd name="connsiteX4651" fmla="*/ 1503900 w 4751431"/>
              <a:gd name="connsiteY4651" fmla="*/ 112608 h 2232492"/>
              <a:gd name="connsiteX4652" fmla="*/ 1477327 w 4751431"/>
              <a:gd name="connsiteY4652" fmla="*/ 84700 h 2232492"/>
              <a:gd name="connsiteX4653" fmla="*/ 1454526 w 4751431"/>
              <a:gd name="connsiteY4653" fmla="*/ 83057 h 2232492"/>
              <a:gd name="connsiteX4654" fmla="*/ 1793568 w 4751431"/>
              <a:gd name="connsiteY4654" fmla="*/ 81866 h 2232492"/>
              <a:gd name="connsiteX4655" fmla="*/ 1781554 w 4751431"/>
              <a:gd name="connsiteY4655" fmla="*/ 94415 h 2232492"/>
              <a:gd name="connsiteX4656" fmla="*/ 1805082 w 4751431"/>
              <a:gd name="connsiteY4656" fmla="*/ 122038 h 2232492"/>
              <a:gd name="connsiteX4657" fmla="*/ 1842705 w 4751431"/>
              <a:gd name="connsiteY4657" fmla="*/ 113942 h 2232492"/>
              <a:gd name="connsiteX4658" fmla="*/ 1842801 w 4751431"/>
              <a:gd name="connsiteY4658" fmla="*/ 114037 h 2232492"/>
              <a:gd name="connsiteX4659" fmla="*/ 1818512 w 4751431"/>
              <a:gd name="connsiteY4659" fmla="*/ 83176 h 2232492"/>
              <a:gd name="connsiteX4660" fmla="*/ 1793568 w 4751431"/>
              <a:gd name="connsiteY4660" fmla="*/ 81866 h 2232492"/>
              <a:gd name="connsiteX4661" fmla="*/ 132490 w 4751431"/>
              <a:gd name="connsiteY4661" fmla="*/ 76223 h 2232492"/>
              <a:gd name="connsiteX4662" fmla="*/ 132396 w 4751431"/>
              <a:gd name="connsiteY4662" fmla="*/ 76318 h 2232492"/>
              <a:gd name="connsiteX4663" fmla="*/ 132591 w 4751431"/>
              <a:gd name="connsiteY4663" fmla="*/ 76275 h 2232492"/>
              <a:gd name="connsiteX4664" fmla="*/ 2592108 w 4751431"/>
              <a:gd name="connsiteY4664" fmla="*/ 75938 h 2232492"/>
              <a:gd name="connsiteX4665" fmla="*/ 2567461 w 4751431"/>
              <a:gd name="connsiteY4665" fmla="*/ 76700 h 2232492"/>
              <a:gd name="connsiteX4666" fmla="*/ 2580511 w 4751431"/>
              <a:gd name="connsiteY4666" fmla="*/ 100893 h 2232492"/>
              <a:gd name="connsiteX4667" fmla="*/ 2636613 w 4751431"/>
              <a:gd name="connsiteY4667" fmla="*/ 108989 h 2232492"/>
              <a:gd name="connsiteX4668" fmla="*/ 2621754 w 4751431"/>
              <a:gd name="connsiteY4668" fmla="*/ 84320 h 2232492"/>
              <a:gd name="connsiteX4669" fmla="*/ 2592108 w 4751431"/>
              <a:gd name="connsiteY4669" fmla="*/ 75938 h 2232492"/>
              <a:gd name="connsiteX4670" fmla="*/ 90105 w 4751431"/>
              <a:gd name="connsiteY4670" fmla="*/ 75176 h 2232492"/>
              <a:gd name="connsiteX4671" fmla="*/ 73343 w 4751431"/>
              <a:gd name="connsiteY4671" fmla="*/ 75557 h 2232492"/>
              <a:gd name="connsiteX4672" fmla="*/ 97441 w 4751431"/>
              <a:gd name="connsiteY4672" fmla="*/ 88130 h 2232492"/>
              <a:gd name="connsiteX4673" fmla="*/ 114585 w 4751431"/>
              <a:gd name="connsiteY4673" fmla="*/ 87844 h 2232492"/>
              <a:gd name="connsiteX4674" fmla="*/ 114682 w 4751431"/>
              <a:gd name="connsiteY4674" fmla="*/ 87749 h 2232492"/>
              <a:gd name="connsiteX4675" fmla="*/ 90105 w 4751431"/>
              <a:gd name="connsiteY4675" fmla="*/ 75176 h 2232492"/>
              <a:gd name="connsiteX4676" fmla="*/ 148779 w 4751431"/>
              <a:gd name="connsiteY4676" fmla="*/ 72699 h 2232492"/>
              <a:gd name="connsiteX4677" fmla="*/ 132591 w 4751431"/>
              <a:gd name="connsiteY4677" fmla="*/ 76275 h 2232492"/>
              <a:gd name="connsiteX4678" fmla="*/ 157828 w 4751431"/>
              <a:gd name="connsiteY4678" fmla="*/ 89368 h 2232492"/>
              <a:gd name="connsiteX4679" fmla="*/ 173831 w 4751431"/>
              <a:gd name="connsiteY4679" fmla="*/ 85939 h 2232492"/>
              <a:gd name="connsiteX4680" fmla="*/ 148779 w 4751431"/>
              <a:gd name="connsiteY4680" fmla="*/ 72699 h 2232492"/>
              <a:gd name="connsiteX4681" fmla="*/ 412527 w 4751431"/>
              <a:gd name="connsiteY4681" fmla="*/ 70794 h 2232492"/>
              <a:gd name="connsiteX4682" fmla="*/ 391570 w 4751431"/>
              <a:gd name="connsiteY4682" fmla="*/ 79652 h 2232492"/>
              <a:gd name="connsiteX4683" fmla="*/ 417194 w 4751431"/>
              <a:gd name="connsiteY4683" fmla="*/ 97369 h 2232492"/>
              <a:gd name="connsiteX4684" fmla="*/ 437577 w 4751431"/>
              <a:gd name="connsiteY4684" fmla="*/ 88796 h 2232492"/>
              <a:gd name="connsiteX4685" fmla="*/ 412527 w 4751431"/>
              <a:gd name="connsiteY4685" fmla="*/ 70794 h 2232492"/>
              <a:gd name="connsiteX4686" fmla="*/ 2835317 w 4751431"/>
              <a:gd name="connsiteY4686" fmla="*/ 68794 h 2232492"/>
              <a:gd name="connsiteX4687" fmla="*/ 2808158 w 4751431"/>
              <a:gd name="connsiteY4687" fmla="*/ 68889 h 2232492"/>
              <a:gd name="connsiteX4688" fmla="*/ 2827304 w 4751431"/>
              <a:gd name="connsiteY4688" fmla="*/ 92320 h 2232492"/>
              <a:gd name="connsiteX4689" fmla="*/ 2888740 w 4751431"/>
              <a:gd name="connsiteY4689" fmla="*/ 103179 h 2232492"/>
              <a:gd name="connsiteX4690" fmla="*/ 2888740 w 4751431"/>
              <a:gd name="connsiteY4690" fmla="*/ 103083 h 2232492"/>
              <a:gd name="connsiteX4691" fmla="*/ 2869118 w 4751431"/>
              <a:gd name="connsiteY4691" fmla="*/ 78414 h 2232492"/>
              <a:gd name="connsiteX4692" fmla="*/ 2835317 w 4751431"/>
              <a:gd name="connsiteY4692" fmla="*/ 68794 h 2232492"/>
              <a:gd name="connsiteX4693" fmla="*/ 599216 w 4751431"/>
              <a:gd name="connsiteY4693" fmla="*/ 65364 h 2232492"/>
              <a:gd name="connsiteX4694" fmla="*/ 582548 w 4751431"/>
              <a:gd name="connsiteY4694" fmla="*/ 79080 h 2232492"/>
              <a:gd name="connsiteX4695" fmla="*/ 609314 w 4751431"/>
              <a:gd name="connsiteY4695" fmla="*/ 98892 h 2232492"/>
              <a:gd name="connsiteX4696" fmla="*/ 630459 w 4751431"/>
              <a:gd name="connsiteY4696" fmla="*/ 88510 h 2232492"/>
              <a:gd name="connsiteX4697" fmla="*/ 599216 w 4751431"/>
              <a:gd name="connsiteY4697" fmla="*/ 65364 h 2232492"/>
              <a:gd name="connsiteX4698" fmla="*/ 1907024 w 4751431"/>
              <a:gd name="connsiteY4698" fmla="*/ 64626 h 2232492"/>
              <a:gd name="connsiteX4699" fmla="*/ 1889663 w 4751431"/>
              <a:gd name="connsiteY4699" fmla="*/ 78223 h 2232492"/>
              <a:gd name="connsiteX4700" fmla="*/ 1915668 w 4751431"/>
              <a:gd name="connsiteY4700" fmla="*/ 107941 h 2232492"/>
              <a:gd name="connsiteX4701" fmla="*/ 1953861 w 4751431"/>
              <a:gd name="connsiteY4701" fmla="*/ 99654 h 2232492"/>
              <a:gd name="connsiteX4702" fmla="*/ 1933955 w 4751431"/>
              <a:gd name="connsiteY4702" fmla="*/ 67460 h 2232492"/>
              <a:gd name="connsiteX4703" fmla="*/ 1907024 w 4751431"/>
              <a:gd name="connsiteY4703" fmla="*/ 64626 h 2232492"/>
              <a:gd name="connsiteX4704" fmla="*/ 3238 w 4751431"/>
              <a:gd name="connsiteY4704" fmla="*/ 63270 h 2232492"/>
              <a:gd name="connsiteX4705" fmla="*/ 23335 w 4751431"/>
              <a:gd name="connsiteY4705" fmla="*/ 74318 h 2232492"/>
              <a:gd name="connsiteX4706" fmla="*/ 42767 w 4751431"/>
              <a:gd name="connsiteY4706" fmla="*/ 79081 h 2232492"/>
              <a:gd name="connsiteX4707" fmla="*/ 42863 w 4751431"/>
              <a:gd name="connsiteY4707" fmla="*/ 79081 h 2232492"/>
              <a:gd name="connsiteX4708" fmla="*/ 20667 w 4751431"/>
              <a:gd name="connsiteY4708" fmla="*/ 66889 h 2232492"/>
              <a:gd name="connsiteX4709" fmla="*/ 3238 w 4751431"/>
              <a:gd name="connsiteY4709" fmla="*/ 63270 h 2232492"/>
              <a:gd name="connsiteX4710" fmla="*/ 4189950 w 4751431"/>
              <a:gd name="connsiteY4710" fmla="*/ 63174 h 2232492"/>
              <a:gd name="connsiteX4711" fmla="*/ 4132609 w 4751431"/>
              <a:gd name="connsiteY4711" fmla="*/ 82891 h 2232492"/>
              <a:gd name="connsiteX4712" fmla="*/ 4132514 w 4751431"/>
              <a:gd name="connsiteY4712" fmla="*/ 82891 h 2232492"/>
              <a:gd name="connsiteX4713" fmla="*/ 4167185 w 4751431"/>
              <a:gd name="connsiteY4713" fmla="*/ 114323 h 2232492"/>
              <a:gd name="connsiteX4714" fmla="*/ 4228526 w 4751431"/>
              <a:gd name="connsiteY4714" fmla="*/ 96988 h 2232492"/>
              <a:gd name="connsiteX4715" fmla="*/ 4189950 w 4751431"/>
              <a:gd name="connsiteY4715" fmla="*/ 63174 h 2232492"/>
              <a:gd name="connsiteX4716" fmla="*/ 4496845 w 4751431"/>
              <a:gd name="connsiteY4716" fmla="*/ 63079 h 2232492"/>
              <a:gd name="connsiteX4717" fmla="*/ 4496750 w 4751431"/>
              <a:gd name="connsiteY4717" fmla="*/ 63079 h 2232492"/>
              <a:gd name="connsiteX4718" fmla="*/ 4439981 w 4751431"/>
              <a:gd name="connsiteY4718" fmla="*/ 84986 h 2232492"/>
              <a:gd name="connsiteX4719" fmla="*/ 4472842 w 4751431"/>
              <a:gd name="connsiteY4719" fmla="*/ 120038 h 2232492"/>
              <a:gd name="connsiteX4720" fmla="*/ 4529039 w 4751431"/>
              <a:gd name="connsiteY4720" fmla="*/ 99179 h 2232492"/>
              <a:gd name="connsiteX4721" fmla="*/ 4496845 w 4751431"/>
              <a:gd name="connsiteY4721" fmla="*/ 63079 h 2232492"/>
              <a:gd name="connsiteX4722" fmla="*/ 3076597 w 4751431"/>
              <a:gd name="connsiteY4722" fmla="*/ 62698 h 2232492"/>
              <a:gd name="connsiteX4723" fmla="*/ 3050379 w 4751431"/>
              <a:gd name="connsiteY4723" fmla="*/ 63460 h 2232492"/>
              <a:gd name="connsiteX4724" fmla="*/ 3074001 w 4751431"/>
              <a:gd name="connsiteY4724" fmla="*/ 88415 h 2232492"/>
              <a:gd name="connsiteX4725" fmla="*/ 3138200 w 4751431"/>
              <a:gd name="connsiteY4725" fmla="*/ 97655 h 2232492"/>
              <a:gd name="connsiteX4726" fmla="*/ 3112387 w 4751431"/>
              <a:gd name="connsiteY4726" fmla="*/ 71270 h 2232492"/>
              <a:gd name="connsiteX4727" fmla="*/ 3112387 w 4751431"/>
              <a:gd name="connsiteY4727" fmla="*/ 71366 h 2232492"/>
              <a:gd name="connsiteX4728" fmla="*/ 3076597 w 4751431"/>
              <a:gd name="connsiteY4728" fmla="*/ 62698 h 2232492"/>
              <a:gd name="connsiteX4729" fmla="*/ 212311 w 4751431"/>
              <a:gd name="connsiteY4729" fmla="*/ 62507 h 2232492"/>
              <a:gd name="connsiteX4730" fmla="*/ 196310 w 4751431"/>
              <a:gd name="connsiteY4730" fmla="*/ 68698 h 2232492"/>
              <a:gd name="connsiteX4731" fmla="*/ 220027 w 4751431"/>
              <a:gd name="connsiteY4731" fmla="*/ 83081 h 2232492"/>
              <a:gd name="connsiteX4732" fmla="*/ 238981 w 4751431"/>
              <a:gd name="connsiteY4732" fmla="*/ 77271 h 2232492"/>
              <a:gd name="connsiteX4733" fmla="*/ 212311 w 4751431"/>
              <a:gd name="connsiteY4733" fmla="*/ 62507 h 2232492"/>
              <a:gd name="connsiteX4734" fmla="*/ 3572480 w 4751431"/>
              <a:gd name="connsiteY4734" fmla="*/ 60947 h 2232492"/>
              <a:gd name="connsiteX4735" fmla="*/ 3545678 w 4751431"/>
              <a:gd name="connsiteY4735" fmla="*/ 66698 h 2232492"/>
              <a:gd name="connsiteX4736" fmla="*/ 3571396 w 4751431"/>
              <a:gd name="connsiteY4736" fmla="*/ 97940 h 2232492"/>
              <a:gd name="connsiteX4737" fmla="*/ 3634737 w 4751431"/>
              <a:gd name="connsiteY4737" fmla="*/ 98892 h 2232492"/>
              <a:gd name="connsiteX4738" fmla="*/ 3609782 w 4751431"/>
              <a:gd name="connsiteY4738" fmla="*/ 67841 h 2232492"/>
              <a:gd name="connsiteX4739" fmla="*/ 3572480 w 4751431"/>
              <a:gd name="connsiteY4739" fmla="*/ 60947 h 2232492"/>
              <a:gd name="connsiteX4740" fmla="*/ 1234727 w 4751431"/>
              <a:gd name="connsiteY4740" fmla="*/ 60888 h 2232492"/>
              <a:gd name="connsiteX4741" fmla="*/ 1211484 w 4751431"/>
              <a:gd name="connsiteY4741" fmla="*/ 75271 h 2232492"/>
              <a:gd name="connsiteX4742" fmla="*/ 1242631 w 4751431"/>
              <a:gd name="connsiteY4742" fmla="*/ 101274 h 2232492"/>
              <a:gd name="connsiteX4743" fmla="*/ 1267111 w 4751431"/>
              <a:gd name="connsiteY4743" fmla="*/ 89368 h 2232492"/>
              <a:gd name="connsiteX4744" fmla="*/ 1234727 w 4751431"/>
              <a:gd name="connsiteY4744" fmla="*/ 60888 h 2232492"/>
              <a:gd name="connsiteX4745" fmla="*/ 804479 w 4751431"/>
              <a:gd name="connsiteY4745" fmla="*/ 60507 h 2232492"/>
              <a:gd name="connsiteX4746" fmla="*/ 786668 w 4751431"/>
              <a:gd name="connsiteY4746" fmla="*/ 76033 h 2232492"/>
              <a:gd name="connsiteX4747" fmla="*/ 819624 w 4751431"/>
              <a:gd name="connsiteY4747" fmla="*/ 98131 h 2232492"/>
              <a:gd name="connsiteX4748" fmla="*/ 836389 w 4751431"/>
              <a:gd name="connsiteY4748" fmla="*/ 82795 h 2232492"/>
              <a:gd name="connsiteX4749" fmla="*/ 804479 w 4751431"/>
              <a:gd name="connsiteY4749" fmla="*/ 60507 h 2232492"/>
              <a:gd name="connsiteX4750" fmla="*/ 3442178 w 4751431"/>
              <a:gd name="connsiteY4750" fmla="*/ 57554 h 2232492"/>
              <a:gd name="connsiteX4751" fmla="*/ 3416615 w 4751431"/>
              <a:gd name="connsiteY4751" fmla="*/ 63649 h 2232492"/>
              <a:gd name="connsiteX4752" fmla="*/ 3445000 w 4751431"/>
              <a:gd name="connsiteY4752" fmla="*/ 90986 h 2232492"/>
              <a:gd name="connsiteX4753" fmla="*/ 3513770 w 4751431"/>
              <a:gd name="connsiteY4753" fmla="*/ 92510 h 2232492"/>
              <a:gd name="connsiteX4754" fmla="*/ 3482433 w 4751431"/>
              <a:gd name="connsiteY4754" fmla="*/ 65078 h 2232492"/>
              <a:gd name="connsiteX4755" fmla="*/ 3482528 w 4751431"/>
              <a:gd name="connsiteY4755" fmla="*/ 65174 h 2232492"/>
              <a:gd name="connsiteX4756" fmla="*/ 3442178 w 4751431"/>
              <a:gd name="connsiteY4756" fmla="*/ 57554 h 2232492"/>
              <a:gd name="connsiteX4757" fmla="*/ 3712640 w 4751431"/>
              <a:gd name="connsiteY4757" fmla="*/ 57102 h 2232492"/>
              <a:gd name="connsiteX4758" fmla="*/ 3684267 w 4751431"/>
              <a:gd name="connsiteY4758" fmla="*/ 65555 h 2232492"/>
              <a:gd name="connsiteX4759" fmla="*/ 3713318 w 4751431"/>
              <a:gd name="connsiteY4759" fmla="*/ 97559 h 2232492"/>
              <a:gd name="connsiteX4760" fmla="*/ 3775993 w 4751431"/>
              <a:gd name="connsiteY4760" fmla="*/ 95368 h 2232492"/>
              <a:gd name="connsiteX4761" fmla="*/ 3751609 w 4751431"/>
              <a:gd name="connsiteY4761" fmla="*/ 62793 h 2232492"/>
              <a:gd name="connsiteX4762" fmla="*/ 3751514 w 4751431"/>
              <a:gd name="connsiteY4762" fmla="*/ 62793 h 2232492"/>
              <a:gd name="connsiteX4763" fmla="*/ 3712640 w 4751431"/>
              <a:gd name="connsiteY4763" fmla="*/ 57102 h 2232492"/>
              <a:gd name="connsiteX4764" fmla="*/ 1009365 w 4751431"/>
              <a:gd name="connsiteY4764" fmla="*/ 55553 h 2232492"/>
              <a:gd name="connsiteX4765" fmla="*/ 990411 w 4751431"/>
              <a:gd name="connsiteY4765" fmla="*/ 72317 h 2232492"/>
              <a:gd name="connsiteX4766" fmla="*/ 1023462 w 4751431"/>
              <a:gd name="connsiteY4766" fmla="*/ 96130 h 2232492"/>
              <a:gd name="connsiteX4767" fmla="*/ 1042034 w 4751431"/>
              <a:gd name="connsiteY4767" fmla="*/ 80318 h 2232492"/>
              <a:gd name="connsiteX4768" fmla="*/ 1009365 w 4751431"/>
              <a:gd name="connsiteY4768" fmla="*/ 55553 h 2232492"/>
              <a:gd name="connsiteX4769" fmla="*/ 2448519 w 4751431"/>
              <a:gd name="connsiteY4769" fmla="*/ 54101 h 2232492"/>
              <a:gd name="connsiteX4770" fmla="*/ 2420110 w 4751431"/>
              <a:gd name="connsiteY4770" fmla="*/ 56506 h 2232492"/>
              <a:gd name="connsiteX4771" fmla="*/ 2432968 w 4751431"/>
              <a:gd name="connsiteY4771" fmla="*/ 79271 h 2232492"/>
              <a:gd name="connsiteX4772" fmla="*/ 2432968 w 4751431"/>
              <a:gd name="connsiteY4772" fmla="*/ 79176 h 2232492"/>
              <a:gd name="connsiteX4773" fmla="*/ 2492499 w 4751431"/>
              <a:gd name="connsiteY4773" fmla="*/ 86415 h 2232492"/>
              <a:gd name="connsiteX4774" fmla="*/ 2481070 w 4751431"/>
              <a:gd name="connsiteY4774" fmla="*/ 63840 h 2232492"/>
              <a:gd name="connsiteX4775" fmla="*/ 2448519 w 4751431"/>
              <a:gd name="connsiteY4775" fmla="*/ 54101 h 2232492"/>
              <a:gd name="connsiteX4776" fmla="*/ 4749939 w 4751431"/>
              <a:gd name="connsiteY4776" fmla="*/ 53425 h 2232492"/>
              <a:gd name="connsiteX4777" fmla="*/ 4740578 w 4751431"/>
              <a:gd name="connsiteY4777" fmla="*/ 54816 h 2232492"/>
              <a:gd name="connsiteX4778" fmla="*/ 4722588 w 4751431"/>
              <a:gd name="connsiteY4778" fmla="*/ 76033 h 2232492"/>
              <a:gd name="connsiteX4779" fmla="*/ 4725362 w 4751431"/>
              <a:gd name="connsiteY4779" fmla="*/ 100738 h 2232492"/>
              <a:gd name="connsiteX4780" fmla="*/ 4749939 w 4751431"/>
              <a:gd name="connsiteY4780" fmla="*/ 113087 h 2232492"/>
              <a:gd name="connsiteX4781" fmla="*/ 3842312 w 4751431"/>
              <a:gd name="connsiteY4781" fmla="*/ 50350 h 2232492"/>
              <a:gd name="connsiteX4782" fmla="*/ 3818475 w 4751431"/>
              <a:gd name="connsiteY4782" fmla="*/ 62792 h 2232492"/>
              <a:gd name="connsiteX4783" fmla="*/ 3846860 w 4751431"/>
              <a:gd name="connsiteY4783" fmla="*/ 93844 h 2232492"/>
              <a:gd name="connsiteX4784" fmla="*/ 3912201 w 4751431"/>
              <a:gd name="connsiteY4784" fmla="*/ 86700 h 2232492"/>
              <a:gd name="connsiteX4785" fmla="*/ 3882007 w 4751431"/>
              <a:gd name="connsiteY4785" fmla="*/ 52410 h 2232492"/>
              <a:gd name="connsiteX4786" fmla="*/ 3842312 w 4751431"/>
              <a:gd name="connsiteY4786" fmla="*/ 50350 h 2232492"/>
              <a:gd name="connsiteX4787" fmla="*/ 1534511 w 4751431"/>
              <a:gd name="connsiteY4787" fmla="*/ 47433 h 2232492"/>
              <a:gd name="connsiteX4788" fmla="*/ 1522951 w 4751431"/>
              <a:gd name="connsiteY4788" fmla="*/ 60030 h 2232492"/>
              <a:gd name="connsiteX4789" fmla="*/ 1548766 w 4751431"/>
              <a:gd name="connsiteY4789" fmla="*/ 88796 h 2232492"/>
              <a:gd name="connsiteX4790" fmla="*/ 1582293 w 4751431"/>
              <a:gd name="connsiteY4790" fmla="*/ 78318 h 2232492"/>
              <a:gd name="connsiteX4791" fmla="*/ 1558004 w 4751431"/>
              <a:gd name="connsiteY4791" fmla="*/ 49553 h 2232492"/>
              <a:gd name="connsiteX4792" fmla="*/ 1534511 w 4751431"/>
              <a:gd name="connsiteY4792" fmla="*/ 47433 h 2232492"/>
              <a:gd name="connsiteX4793" fmla="*/ 2022346 w 4751431"/>
              <a:gd name="connsiteY4793" fmla="*/ 46183 h 2232492"/>
              <a:gd name="connsiteX4794" fmla="*/ 2000629 w 4751431"/>
              <a:gd name="connsiteY4794" fmla="*/ 59554 h 2232492"/>
              <a:gd name="connsiteX4795" fmla="*/ 2020822 w 4751431"/>
              <a:gd name="connsiteY4795" fmla="*/ 90225 h 2232492"/>
              <a:gd name="connsiteX4796" fmla="*/ 2020727 w 4751431"/>
              <a:gd name="connsiteY4796" fmla="*/ 90225 h 2232492"/>
              <a:gd name="connsiteX4797" fmla="*/ 2067494 w 4751431"/>
              <a:gd name="connsiteY4797" fmla="*/ 82605 h 2232492"/>
              <a:gd name="connsiteX4798" fmla="*/ 2050921 w 4751431"/>
              <a:gd name="connsiteY4798" fmla="*/ 49743 h 2232492"/>
              <a:gd name="connsiteX4799" fmla="*/ 2022346 w 4751431"/>
              <a:gd name="connsiteY4799" fmla="*/ 46183 h 2232492"/>
              <a:gd name="connsiteX4800" fmla="*/ 3304066 w 4751431"/>
              <a:gd name="connsiteY4800" fmla="*/ 44791 h 2232492"/>
              <a:gd name="connsiteX4801" fmla="*/ 3278788 w 4751431"/>
              <a:gd name="connsiteY4801" fmla="*/ 48220 h 2232492"/>
              <a:gd name="connsiteX4802" fmla="*/ 3309173 w 4751431"/>
              <a:gd name="connsiteY4802" fmla="*/ 77461 h 2232492"/>
              <a:gd name="connsiteX4803" fmla="*/ 3370038 w 4751431"/>
              <a:gd name="connsiteY4803" fmla="*/ 81176 h 2232492"/>
              <a:gd name="connsiteX4804" fmla="*/ 3341367 w 4751431"/>
              <a:gd name="connsiteY4804" fmla="*/ 52696 h 2232492"/>
              <a:gd name="connsiteX4805" fmla="*/ 3341272 w 4751431"/>
              <a:gd name="connsiteY4805" fmla="*/ 52792 h 2232492"/>
              <a:gd name="connsiteX4806" fmla="*/ 3304066 w 4751431"/>
              <a:gd name="connsiteY4806" fmla="*/ 44791 h 2232492"/>
              <a:gd name="connsiteX4807" fmla="*/ 2693573 w 4751431"/>
              <a:gd name="connsiteY4807" fmla="*/ 42064 h 2232492"/>
              <a:gd name="connsiteX4808" fmla="*/ 2664712 w 4751431"/>
              <a:gd name="connsiteY4808" fmla="*/ 42124 h 2232492"/>
              <a:gd name="connsiteX4809" fmla="*/ 2683857 w 4751431"/>
              <a:gd name="connsiteY4809" fmla="*/ 65651 h 2232492"/>
              <a:gd name="connsiteX4810" fmla="*/ 2744912 w 4751431"/>
              <a:gd name="connsiteY4810" fmla="*/ 75557 h 2232492"/>
              <a:gd name="connsiteX4811" fmla="*/ 2745008 w 4751431"/>
              <a:gd name="connsiteY4811" fmla="*/ 75557 h 2232492"/>
              <a:gd name="connsiteX4812" fmla="*/ 2727577 w 4751431"/>
              <a:gd name="connsiteY4812" fmla="*/ 52220 h 2232492"/>
              <a:gd name="connsiteX4813" fmla="*/ 2693573 w 4751431"/>
              <a:gd name="connsiteY4813" fmla="*/ 42064 h 2232492"/>
              <a:gd name="connsiteX4814" fmla="*/ 333087 w 4751431"/>
              <a:gd name="connsiteY4814" fmla="*/ 40598 h 2232492"/>
              <a:gd name="connsiteX4815" fmla="*/ 332993 w 4751431"/>
              <a:gd name="connsiteY4815" fmla="*/ 40599 h 2232492"/>
              <a:gd name="connsiteX4816" fmla="*/ 333087 w 4751431"/>
              <a:gd name="connsiteY4816" fmla="*/ 40599 h 2232492"/>
              <a:gd name="connsiteX4817" fmla="*/ 277654 w 4751431"/>
              <a:gd name="connsiteY4817" fmla="*/ 40314 h 2232492"/>
              <a:gd name="connsiteX4818" fmla="*/ 255746 w 4751431"/>
              <a:gd name="connsiteY4818" fmla="*/ 48791 h 2232492"/>
              <a:gd name="connsiteX4819" fmla="*/ 279560 w 4751431"/>
              <a:gd name="connsiteY4819" fmla="*/ 64317 h 2232492"/>
              <a:gd name="connsiteX4820" fmla="*/ 300798 w 4751431"/>
              <a:gd name="connsiteY4820" fmla="*/ 56983 h 2232492"/>
              <a:gd name="connsiteX4821" fmla="*/ 300798 w 4751431"/>
              <a:gd name="connsiteY4821" fmla="*/ 56887 h 2232492"/>
              <a:gd name="connsiteX4822" fmla="*/ 277654 w 4751431"/>
              <a:gd name="connsiteY4822" fmla="*/ 40314 h 2232492"/>
              <a:gd name="connsiteX4823" fmla="*/ 462245 w 4751431"/>
              <a:gd name="connsiteY4823" fmla="*/ 40314 h 2232492"/>
              <a:gd name="connsiteX4824" fmla="*/ 444054 w 4751431"/>
              <a:gd name="connsiteY4824" fmla="*/ 53268 h 2232492"/>
              <a:gd name="connsiteX4825" fmla="*/ 474917 w 4751431"/>
              <a:gd name="connsiteY4825" fmla="*/ 72223 h 2232492"/>
              <a:gd name="connsiteX4826" fmla="*/ 475011 w 4751431"/>
              <a:gd name="connsiteY4826" fmla="*/ 72128 h 2232492"/>
              <a:gd name="connsiteX4827" fmla="*/ 489773 w 4751431"/>
              <a:gd name="connsiteY4827" fmla="*/ 57745 h 2232492"/>
              <a:gd name="connsiteX4828" fmla="*/ 462245 w 4751431"/>
              <a:gd name="connsiteY4828" fmla="*/ 40314 h 2232492"/>
              <a:gd name="connsiteX4829" fmla="*/ 2310715 w 4751431"/>
              <a:gd name="connsiteY4829" fmla="*/ 39588 h 2232492"/>
              <a:gd name="connsiteX4830" fmla="*/ 2288188 w 4751431"/>
              <a:gd name="connsiteY4830" fmla="*/ 43838 h 2232492"/>
              <a:gd name="connsiteX4831" fmla="*/ 2303047 w 4751431"/>
              <a:gd name="connsiteY4831" fmla="*/ 68317 h 2232492"/>
              <a:gd name="connsiteX4832" fmla="*/ 2360864 w 4751431"/>
              <a:gd name="connsiteY4832" fmla="*/ 70794 h 2232492"/>
              <a:gd name="connsiteX4833" fmla="*/ 2360864 w 4751431"/>
              <a:gd name="connsiteY4833" fmla="*/ 70889 h 2232492"/>
              <a:gd name="connsiteX4834" fmla="*/ 2342100 w 4751431"/>
              <a:gd name="connsiteY4834" fmla="*/ 46696 h 2232492"/>
              <a:gd name="connsiteX4835" fmla="*/ 2310715 w 4751431"/>
              <a:gd name="connsiteY4835" fmla="*/ 39588 h 2232492"/>
              <a:gd name="connsiteX4836" fmla="*/ 2904265 w 4751431"/>
              <a:gd name="connsiteY4836" fmla="*/ 39552 h 2232492"/>
              <a:gd name="connsiteX4837" fmla="*/ 2926363 w 4751431"/>
              <a:gd name="connsiteY4837" fmla="*/ 64507 h 2232492"/>
              <a:gd name="connsiteX4838" fmla="*/ 2990466 w 4751431"/>
              <a:gd name="connsiteY4838" fmla="*/ 73937 h 2232492"/>
              <a:gd name="connsiteX4839" fmla="*/ 2969607 w 4751431"/>
              <a:gd name="connsiteY4839" fmla="*/ 50887 h 2232492"/>
              <a:gd name="connsiteX4840" fmla="*/ 2904265 w 4751431"/>
              <a:gd name="connsiteY4840" fmla="*/ 39552 h 2232492"/>
              <a:gd name="connsiteX4841" fmla="*/ 0 w 4751431"/>
              <a:gd name="connsiteY4841" fmla="*/ 37551 h 2232492"/>
              <a:gd name="connsiteX4842" fmla="*/ 0 w 4751431"/>
              <a:gd name="connsiteY4842" fmla="*/ 37647 h 2232492"/>
              <a:gd name="connsiteX4843" fmla="*/ 22385 w 4751431"/>
              <a:gd name="connsiteY4843" fmla="*/ 48791 h 2232492"/>
              <a:gd name="connsiteX4844" fmla="*/ 41148 w 4751431"/>
              <a:gd name="connsiteY4844" fmla="*/ 48981 h 2232492"/>
              <a:gd name="connsiteX4845" fmla="*/ 19050 w 4751431"/>
              <a:gd name="connsiteY4845" fmla="*/ 37742 h 2232492"/>
              <a:gd name="connsiteX4846" fmla="*/ 0 w 4751431"/>
              <a:gd name="connsiteY4846" fmla="*/ 37551 h 2232492"/>
              <a:gd name="connsiteX4847" fmla="*/ 2162899 w 4751431"/>
              <a:gd name="connsiteY4847" fmla="*/ 33206 h 2232492"/>
              <a:gd name="connsiteX4848" fmla="*/ 2136741 w 4751431"/>
              <a:gd name="connsiteY4848" fmla="*/ 46219 h 2232492"/>
              <a:gd name="connsiteX4849" fmla="*/ 2154648 w 4751431"/>
              <a:gd name="connsiteY4849" fmla="*/ 80985 h 2232492"/>
              <a:gd name="connsiteX4850" fmla="*/ 2154743 w 4751431"/>
              <a:gd name="connsiteY4850" fmla="*/ 80985 h 2232492"/>
              <a:gd name="connsiteX4851" fmla="*/ 2204368 w 4751431"/>
              <a:gd name="connsiteY4851" fmla="*/ 73460 h 2232492"/>
              <a:gd name="connsiteX4852" fmla="*/ 2195700 w 4751431"/>
              <a:gd name="connsiteY4852" fmla="*/ 39266 h 2232492"/>
              <a:gd name="connsiteX4853" fmla="*/ 2162899 w 4751431"/>
              <a:gd name="connsiteY4853" fmla="*/ 33206 h 2232492"/>
              <a:gd name="connsiteX4854" fmla="*/ 661509 w 4751431"/>
              <a:gd name="connsiteY4854" fmla="*/ 31646 h 2232492"/>
              <a:gd name="connsiteX4855" fmla="*/ 643698 w 4751431"/>
              <a:gd name="connsiteY4855" fmla="*/ 47362 h 2232492"/>
              <a:gd name="connsiteX4856" fmla="*/ 675608 w 4751431"/>
              <a:gd name="connsiteY4856" fmla="*/ 68793 h 2232492"/>
              <a:gd name="connsiteX4857" fmla="*/ 692373 w 4751431"/>
              <a:gd name="connsiteY4857" fmla="*/ 53363 h 2232492"/>
              <a:gd name="connsiteX4858" fmla="*/ 692467 w 4751431"/>
              <a:gd name="connsiteY4858" fmla="*/ 53363 h 2232492"/>
              <a:gd name="connsiteX4859" fmla="*/ 661509 w 4751431"/>
              <a:gd name="connsiteY4859" fmla="*/ 31646 h 2232492"/>
              <a:gd name="connsiteX4860" fmla="*/ 4320633 w 4751431"/>
              <a:gd name="connsiteY4860" fmla="*/ 31265 h 2232492"/>
              <a:gd name="connsiteX4861" fmla="*/ 4259672 w 4751431"/>
              <a:gd name="connsiteY4861" fmla="*/ 55173 h 2232492"/>
              <a:gd name="connsiteX4862" fmla="*/ 4295772 w 4751431"/>
              <a:gd name="connsiteY4862" fmla="*/ 86796 h 2232492"/>
              <a:gd name="connsiteX4863" fmla="*/ 4354446 w 4751431"/>
              <a:gd name="connsiteY4863" fmla="*/ 66317 h 2232492"/>
              <a:gd name="connsiteX4864" fmla="*/ 4320633 w 4751431"/>
              <a:gd name="connsiteY4864" fmla="*/ 31265 h 2232492"/>
              <a:gd name="connsiteX4865" fmla="*/ 4007355 w 4751431"/>
              <a:gd name="connsiteY4865" fmla="*/ 30694 h 2232492"/>
              <a:gd name="connsiteX4866" fmla="*/ 3940776 w 4751431"/>
              <a:gd name="connsiteY4866" fmla="*/ 45648 h 2232492"/>
              <a:gd name="connsiteX4867" fmla="*/ 3940680 w 4751431"/>
              <a:gd name="connsiteY4867" fmla="*/ 45648 h 2232492"/>
              <a:gd name="connsiteX4868" fmla="*/ 3971637 w 4751431"/>
              <a:gd name="connsiteY4868" fmla="*/ 77938 h 2232492"/>
              <a:gd name="connsiteX4869" fmla="*/ 4038407 w 4751431"/>
              <a:gd name="connsiteY4869" fmla="*/ 63555 h 2232492"/>
              <a:gd name="connsiteX4870" fmla="*/ 4007355 w 4751431"/>
              <a:gd name="connsiteY4870" fmla="*/ 30694 h 2232492"/>
              <a:gd name="connsiteX4871" fmla="*/ 71129 w 4751431"/>
              <a:gd name="connsiteY4871" fmla="*/ 30670 h 2232492"/>
              <a:gd name="connsiteX4872" fmla="*/ 64483 w 4751431"/>
              <a:gd name="connsiteY4872" fmla="*/ 35266 h 2232492"/>
              <a:gd name="connsiteX4873" fmla="*/ 85536 w 4751431"/>
              <a:gd name="connsiteY4873" fmla="*/ 46886 h 2232492"/>
              <a:gd name="connsiteX4874" fmla="*/ 106966 w 4751431"/>
              <a:gd name="connsiteY4874" fmla="*/ 44410 h 2232492"/>
              <a:gd name="connsiteX4875" fmla="*/ 86486 w 4751431"/>
              <a:gd name="connsiteY4875" fmla="*/ 31932 h 2232492"/>
              <a:gd name="connsiteX4876" fmla="*/ 71129 w 4751431"/>
              <a:gd name="connsiteY4876" fmla="*/ 30670 h 2232492"/>
              <a:gd name="connsiteX4877" fmla="*/ 1315116 w 4751431"/>
              <a:gd name="connsiteY4877" fmla="*/ 29169 h 2232492"/>
              <a:gd name="connsiteX4878" fmla="*/ 1289873 w 4751431"/>
              <a:gd name="connsiteY4878" fmla="*/ 44028 h 2232492"/>
              <a:gd name="connsiteX4879" fmla="*/ 1322262 w 4751431"/>
              <a:gd name="connsiteY4879" fmla="*/ 72413 h 2232492"/>
              <a:gd name="connsiteX4880" fmla="*/ 1346359 w 4751431"/>
              <a:gd name="connsiteY4880" fmla="*/ 58506 h 2232492"/>
              <a:gd name="connsiteX4881" fmla="*/ 1315116 w 4751431"/>
              <a:gd name="connsiteY4881" fmla="*/ 29169 h 2232492"/>
              <a:gd name="connsiteX4882" fmla="*/ 3164810 w 4751431"/>
              <a:gd name="connsiteY4882" fmla="*/ 27634 h 2232492"/>
              <a:gd name="connsiteX4883" fmla="*/ 3135913 w 4751431"/>
              <a:gd name="connsiteY4883" fmla="*/ 29456 h 2232492"/>
              <a:gd name="connsiteX4884" fmla="*/ 3162487 w 4751431"/>
              <a:gd name="connsiteY4884" fmla="*/ 54983 h 2232492"/>
              <a:gd name="connsiteX4885" fmla="*/ 3230210 w 4751431"/>
              <a:gd name="connsiteY4885" fmla="*/ 62507 h 2232492"/>
              <a:gd name="connsiteX4886" fmla="*/ 3201921 w 4751431"/>
              <a:gd name="connsiteY4886" fmla="*/ 36314 h 2232492"/>
              <a:gd name="connsiteX4887" fmla="*/ 3164810 w 4751431"/>
              <a:gd name="connsiteY4887" fmla="*/ 27634 h 2232492"/>
              <a:gd name="connsiteX4888" fmla="*/ 1630871 w 4751431"/>
              <a:gd name="connsiteY4888" fmla="*/ 23800 h 2232492"/>
              <a:gd name="connsiteX4889" fmla="*/ 1619441 w 4751431"/>
              <a:gd name="connsiteY4889" fmla="*/ 37646 h 2232492"/>
              <a:gd name="connsiteX4890" fmla="*/ 1643538 w 4751431"/>
              <a:gd name="connsiteY4890" fmla="*/ 66221 h 2232492"/>
              <a:gd name="connsiteX4891" fmla="*/ 1643538 w 4751431"/>
              <a:gd name="connsiteY4891" fmla="*/ 66317 h 2232492"/>
              <a:gd name="connsiteX4892" fmla="*/ 1680399 w 4751431"/>
              <a:gd name="connsiteY4892" fmla="*/ 56315 h 2232492"/>
              <a:gd name="connsiteX4893" fmla="*/ 1655445 w 4751431"/>
              <a:gd name="connsiteY4893" fmla="*/ 24311 h 2232492"/>
              <a:gd name="connsiteX4894" fmla="*/ 1630871 w 4751431"/>
              <a:gd name="connsiteY4894" fmla="*/ 23800 h 2232492"/>
              <a:gd name="connsiteX4895" fmla="*/ 864107 w 4751431"/>
              <a:gd name="connsiteY4895" fmla="*/ 23073 h 2232492"/>
              <a:gd name="connsiteX4896" fmla="*/ 842008 w 4751431"/>
              <a:gd name="connsiteY4896" fmla="*/ 39742 h 2232492"/>
              <a:gd name="connsiteX4897" fmla="*/ 873156 w 4751431"/>
              <a:gd name="connsiteY4897" fmla="*/ 62983 h 2232492"/>
              <a:gd name="connsiteX4898" fmla="*/ 894205 w 4751431"/>
              <a:gd name="connsiteY4898" fmla="*/ 48505 h 2232492"/>
              <a:gd name="connsiteX4899" fmla="*/ 894205 w 4751431"/>
              <a:gd name="connsiteY4899" fmla="*/ 48410 h 2232492"/>
              <a:gd name="connsiteX4900" fmla="*/ 864107 w 4751431"/>
              <a:gd name="connsiteY4900" fmla="*/ 23073 h 2232492"/>
              <a:gd name="connsiteX4901" fmla="*/ 1066026 w 4751431"/>
              <a:gd name="connsiteY4901" fmla="*/ 22288 h 2232492"/>
              <a:gd name="connsiteX4902" fmla="*/ 1060323 w 4751431"/>
              <a:gd name="connsiteY4902" fmla="*/ 36885 h 2232492"/>
              <a:gd name="connsiteX4903" fmla="*/ 1092516 w 4751431"/>
              <a:gd name="connsiteY4903" fmla="*/ 64126 h 2232492"/>
              <a:gd name="connsiteX4904" fmla="*/ 1114613 w 4751431"/>
              <a:gd name="connsiteY4904" fmla="*/ 50124 h 2232492"/>
              <a:gd name="connsiteX4905" fmla="*/ 1114519 w 4751431"/>
              <a:gd name="connsiteY4905" fmla="*/ 50124 h 2232492"/>
              <a:gd name="connsiteX4906" fmla="*/ 1087089 w 4751431"/>
              <a:gd name="connsiteY4906" fmla="*/ 22407 h 2232492"/>
              <a:gd name="connsiteX4907" fmla="*/ 1066026 w 4751431"/>
              <a:gd name="connsiteY4907" fmla="*/ 22288 h 2232492"/>
              <a:gd name="connsiteX4908" fmla="*/ 4606573 w 4751431"/>
              <a:gd name="connsiteY4908" fmla="*/ 21073 h 2232492"/>
              <a:gd name="connsiteX4909" fmla="*/ 4555424 w 4751431"/>
              <a:gd name="connsiteY4909" fmla="*/ 48219 h 2232492"/>
              <a:gd name="connsiteX4910" fmla="*/ 4589428 w 4751431"/>
              <a:gd name="connsiteY4910" fmla="*/ 84510 h 2232492"/>
              <a:gd name="connsiteX4911" fmla="*/ 4642006 w 4751431"/>
              <a:gd name="connsiteY4911" fmla="*/ 60697 h 2232492"/>
              <a:gd name="connsiteX4912" fmla="*/ 4606573 w 4751431"/>
              <a:gd name="connsiteY4912" fmla="*/ 21073 h 2232492"/>
              <a:gd name="connsiteX4913" fmla="*/ 2563819 w 4751431"/>
              <a:gd name="connsiteY4913" fmla="*/ 20823 h 2232492"/>
              <a:gd name="connsiteX4914" fmla="*/ 2536982 w 4751431"/>
              <a:gd name="connsiteY4914" fmla="*/ 21168 h 2232492"/>
              <a:gd name="connsiteX4915" fmla="*/ 2554984 w 4751431"/>
              <a:gd name="connsiteY4915" fmla="*/ 46028 h 2232492"/>
              <a:gd name="connsiteX4916" fmla="*/ 2554889 w 4751431"/>
              <a:gd name="connsiteY4916" fmla="*/ 46028 h 2232492"/>
              <a:gd name="connsiteX4917" fmla="*/ 2612039 w 4751431"/>
              <a:gd name="connsiteY4917" fmla="*/ 53172 h 2232492"/>
              <a:gd name="connsiteX4918" fmla="*/ 2597370 w 4751431"/>
              <a:gd name="connsiteY4918" fmla="*/ 31550 h 2232492"/>
              <a:gd name="connsiteX4919" fmla="*/ 2563819 w 4751431"/>
              <a:gd name="connsiteY4919" fmla="*/ 20823 h 2232492"/>
              <a:gd name="connsiteX4920" fmla="*/ 148875 w 4751431"/>
              <a:gd name="connsiteY4920" fmla="*/ 17263 h 2232492"/>
              <a:gd name="connsiteX4921" fmla="*/ 127633 w 4751431"/>
              <a:gd name="connsiteY4921" fmla="*/ 23835 h 2232492"/>
              <a:gd name="connsiteX4922" fmla="*/ 149827 w 4751431"/>
              <a:gd name="connsiteY4922" fmla="*/ 37647 h 2232492"/>
              <a:gd name="connsiteX4923" fmla="*/ 170686 w 4751431"/>
              <a:gd name="connsiteY4923" fmla="*/ 31360 h 2232492"/>
              <a:gd name="connsiteX4924" fmla="*/ 170591 w 4751431"/>
              <a:gd name="connsiteY4924" fmla="*/ 31455 h 2232492"/>
              <a:gd name="connsiteX4925" fmla="*/ 148875 w 4751431"/>
              <a:gd name="connsiteY4925" fmla="*/ 17263 h 2232492"/>
              <a:gd name="connsiteX4926" fmla="*/ 2774249 w 4751431"/>
              <a:gd name="connsiteY4926" fmla="*/ 16787 h 2232492"/>
              <a:gd name="connsiteX4927" fmla="*/ 2796824 w 4751431"/>
              <a:gd name="connsiteY4927" fmla="*/ 42028 h 2232492"/>
              <a:gd name="connsiteX4928" fmla="*/ 2796824 w 4751431"/>
              <a:gd name="connsiteY4928" fmla="*/ 42124 h 2232492"/>
              <a:gd name="connsiteX4929" fmla="*/ 2857022 w 4751431"/>
              <a:gd name="connsiteY4929" fmla="*/ 51649 h 2232492"/>
              <a:gd name="connsiteX4930" fmla="*/ 2834543 w 4751431"/>
              <a:gd name="connsiteY4930" fmla="*/ 26884 h 2232492"/>
              <a:gd name="connsiteX4931" fmla="*/ 2774249 w 4751431"/>
              <a:gd name="connsiteY4931" fmla="*/ 16787 h 2232492"/>
              <a:gd name="connsiteX4932" fmla="*/ 3029245 w 4751431"/>
              <a:gd name="connsiteY4932" fmla="*/ 12573 h 2232492"/>
              <a:gd name="connsiteX4933" fmla="*/ 3002754 w 4751431"/>
              <a:gd name="connsiteY4933" fmla="*/ 13930 h 2232492"/>
              <a:gd name="connsiteX4934" fmla="*/ 3032948 w 4751431"/>
              <a:gd name="connsiteY4934" fmla="*/ 40124 h 2232492"/>
              <a:gd name="connsiteX4935" fmla="*/ 3095813 w 4751431"/>
              <a:gd name="connsiteY4935" fmla="*/ 47553 h 2232492"/>
              <a:gd name="connsiteX4936" fmla="*/ 3066380 w 4751431"/>
              <a:gd name="connsiteY4936" fmla="*/ 21645 h 2232492"/>
              <a:gd name="connsiteX4937" fmla="*/ 3029245 w 4751431"/>
              <a:gd name="connsiteY4937" fmla="*/ 12573 h 2232492"/>
              <a:gd name="connsiteX4938" fmla="*/ 328230 w 4751431"/>
              <a:gd name="connsiteY4938" fmla="*/ 11167 h 2232492"/>
              <a:gd name="connsiteX4939" fmla="*/ 309369 w 4751431"/>
              <a:gd name="connsiteY4939" fmla="*/ 23359 h 2232492"/>
              <a:gd name="connsiteX4940" fmla="*/ 333087 w 4751431"/>
              <a:gd name="connsiteY4940" fmla="*/ 40598 h 2232492"/>
              <a:gd name="connsiteX4941" fmla="*/ 349638 w 4751431"/>
              <a:gd name="connsiteY4941" fmla="*/ 40409 h 2232492"/>
              <a:gd name="connsiteX4942" fmla="*/ 354424 w 4751431"/>
              <a:gd name="connsiteY4942" fmla="*/ 31074 h 2232492"/>
              <a:gd name="connsiteX4943" fmla="*/ 328230 w 4751431"/>
              <a:gd name="connsiteY4943" fmla="*/ 11167 h 2232492"/>
              <a:gd name="connsiteX4944" fmla="*/ 1741147 w 4751431"/>
              <a:gd name="connsiteY4944" fmla="*/ 1321 h 2232492"/>
              <a:gd name="connsiteX4945" fmla="*/ 1725740 w 4751431"/>
              <a:gd name="connsiteY4945" fmla="*/ 15263 h 2232492"/>
              <a:gd name="connsiteX4946" fmla="*/ 1752408 w 4751431"/>
              <a:gd name="connsiteY4946" fmla="*/ 47362 h 2232492"/>
              <a:gd name="connsiteX4947" fmla="*/ 1789175 w 4751431"/>
              <a:gd name="connsiteY4947" fmla="*/ 36503 h 2232492"/>
              <a:gd name="connsiteX4948" fmla="*/ 1767554 w 4751431"/>
              <a:gd name="connsiteY4948" fmla="*/ 3166 h 2232492"/>
              <a:gd name="connsiteX4949" fmla="*/ 1741147 w 4751431"/>
              <a:gd name="connsiteY4949" fmla="*/ 1321 h 2232492"/>
              <a:gd name="connsiteX4950" fmla="*/ 33673 w 4751431"/>
              <a:gd name="connsiteY4950" fmla="*/ 1182 h 2232492"/>
              <a:gd name="connsiteX4951" fmla="*/ 7389 w 4751431"/>
              <a:gd name="connsiteY4951" fmla="*/ 1182 h 2232492"/>
              <a:gd name="connsiteX4952" fmla="*/ 5333 w 4751431"/>
              <a:gd name="connsiteY4952" fmla="*/ 1642 h 2232492"/>
              <a:gd name="connsiteX4953" fmla="*/ 26956 w 4751431"/>
              <a:gd name="connsiteY4953" fmla="*/ 13549 h 2232492"/>
              <a:gd name="connsiteX4954" fmla="*/ 27051 w 4751431"/>
              <a:gd name="connsiteY4954" fmla="*/ 13453 h 2232492"/>
              <a:gd name="connsiteX4955" fmla="*/ 46007 w 4751431"/>
              <a:gd name="connsiteY4955" fmla="*/ 8119 h 2232492"/>
              <a:gd name="connsiteX4956" fmla="*/ 219493 w 4751431"/>
              <a:gd name="connsiteY4956" fmla="*/ 1182 h 2232492"/>
              <a:gd name="connsiteX4957" fmla="*/ 181542 w 4751431"/>
              <a:gd name="connsiteY4957" fmla="*/ 1182 h 2232492"/>
              <a:gd name="connsiteX4958" fmla="*/ 180783 w 4751431"/>
              <a:gd name="connsiteY4958" fmla="*/ 2309 h 2232492"/>
              <a:gd name="connsiteX4959" fmla="*/ 206312 w 4751431"/>
              <a:gd name="connsiteY4959" fmla="*/ 18502 h 2232492"/>
              <a:gd name="connsiteX4960" fmla="*/ 224980 w 4751431"/>
              <a:gd name="connsiteY4960" fmla="*/ 10120 h 2232492"/>
              <a:gd name="connsiteX4961" fmla="*/ 415064 w 4751431"/>
              <a:gd name="connsiteY4961" fmla="*/ 1182 h 2232492"/>
              <a:gd name="connsiteX4962" fmla="*/ 376650 w 4751431"/>
              <a:gd name="connsiteY4962" fmla="*/ 1182 h 2232492"/>
              <a:gd name="connsiteX4963" fmla="*/ 381131 w 4751431"/>
              <a:gd name="connsiteY4963" fmla="*/ 6273 h 2232492"/>
              <a:gd name="connsiteX4964" fmla="*/ 398716 w 4751431"/>
              <a:gd name="connsiteY4964" fmla="*/ 12405 h 2232492"/>
              <a:gd name="connsiteX4965" fmla="*/ 398716 w 4751431"/>
              <a:gd name="connsiteY4965" fmla="*/ 12310 h 2232492"/>
              <a:gd name="connsiteX4966" fmla="*/ 413670 w 4751431"/>
              <a:gd name="connsiteY4966" fmla="*/ 9167 h 2232492"/>
              <a:gd name="connsiteX4967" fmla="*/ 524136 w 4751431"/>
              <a:gd name="connsiteY4967" fmla="*/ 1182 h 2232492"/>
              <a:gd name="connsiteX4968" fmla="*/ 513123 w 4751431"/>
              <a:gd name="connsiteY4968" fmla="*/ 1182 h 2232492"/>
              <a:gd name="connsiteX4969" fmla="*/ 505919 w 4751431"/>
              <a:gd name="connsiteY4969" fmla="*/ 3309 h 2232492"/>
              <a:gd name="connsiteX4970" fmla="*/ 503775 w 4751431"/>
              <a:gd name="connsiteY4970" fmla="*/ 15453 h 2232492"/>
              <a:gd name="connsiteX4971" fmla="*/ 533684 w 4751431"/>
              <a:gd name="connsiteY4971" fmla="*/ 35837 h 2232492"/>
              <a:gd name="connsiteX4972" fmla="*/ 550638 w 4751431"/>
              <a:gd name="connsiteY4972" fmla="*/ 20216 h 2232492"/>
              <a:gd name="connsiteX4973" fmla="*/ 550734 w 4751431"/>
              <a:gd name="connsiteY4973" fmla="*/ 20216 h 2232492"/>
              <a:gd name="connsiteX4974" fmla="*/ 741438 w 4751431"/>
              <a:gd name="connsiteY4974" fmla="*/ 1182 h 2232492"/>
              <a:gd name="connsiteX4975" fmla="*/ 697264 w 4751431"/>
              <a:gd name="connsiteY4975" fmla="*/ 1182 h 2232492"/>
              <a:gd name="connsiteX4976" fmla="*/ 696848 w 4751431"/>
              <a:gd name="connsiteY4976" fmla="*/ 2881 h 2232492"/>
              <a:gd name="connsiteX4977" fmla="*/ 727423 w 4751431"/>
              <a:gd name="connsiteY4977" fmla="*/ 26122 h 2232492"/>
              <a:gd name="connsiteX4978" fmla="*/ 747617 w 4751431"/>
              <a:gd name="connsiteY4978" fmla="*/ 10977 h 2232492"/>
              <a:gd name="connsiteX4979" fmla="*/ 958013 w 4751431"/>
              <a:gd name="connsiteY4979" fmla="*/ 1182 h 2232492"/>
              <a:gd name="connsiteX4980" fmla="*/ 911076 w 4751431"/>
              <a:gd name="connsiteY4980" fmla="*/ 1182 h 2232492"/>
              <a:gd name="connsiteX4981" fmla="*/ 910875 w 4751431"/>
              <a:gd name="connsiteY4981" fmla="*/ 1738 h 2232492"/>
              <a:gd name="connsiteX4982" fmla="*/ 940973 w 4751431"/>
              <a:gd name="connsiteY4982" fmla="*/ 27741 h 2232492"/>
              <a:gd name="connsiteX4983" fmla="*/ 964501 w 4751431"/>
              <a:gd name="connsiteY4983" fmla="*/ 13644 h 2232492"/>
              <a:gd name="connsiteX4984" fmla="*/ 1184601 w 4751431"/>
              <a:gd name="connsiteY4984" fmla="*/ 1182 h 2232492"/>
              <a:gd name="connsiteX4985" fmla="*/ 1136494 w 4751431"/>
              <a:gd name="connsiteY4985" fmla="*/ 1182 h 2232492"/>
              <a:gd name="connsiteX4986" fmla="*/ 1136140 w 4751431"/>
              <a:gd name="connsiteY4986" fmla="*/ 2023 h 2232492"/>
              <a:gd name="connsiteX4987" fmla="*/ 1168240 w 4751431"/>
              <a:gd name="connsiteY4987" fmla="*/ 30693 h 2232492"/>
              <a:gd name="connsiteX4988" fmla="*/ 1191767 w 4751431"/>
              <a:gd name="connsiteY4988" fmla="*/ 15263 h 2232492"/>
              <a:gd name="connsiteX4989" fmla="*/ 1402339 w 4751431"/>
              <a:gd name="connsiteY4989" fmla="*/ 1182 h 2232492"/>
              <a:gd name="connsiteX4990" fmla="*/ 1371488 w 4751431"/>
              <a:gd name="connsiteY4990" fmla="*/ 1182 h 2232492"/>
              <a:gd name="connsiteX4991" fmla="*/ 1365313 w 4751431"/>
              <a:gd name="connsiteY4991" fmla="*/ 11453 h 2232492"/>
              <a:gd name="connsiteX4992" fmla="*/ 1396080 w 4751431"/>
              <a:gd name="connsiteY4992" fmla="*/ 41552 h 2232492"/>
              <a:gd name="connsiteX4993" fmla="*/ 1423605 w 4751431"/>
              <a:gd name="connsiteY4993" fmla="*/ 27550 h 2232492"/>
              <a:gd name="connsiteX4994" fmla="*/ 1423511 w 4751431"/>
              <a:gd name="connsiteY4994" fmla="*/ 27645 h 2232492"/>
              <a:gd name="connsiteX4995" fmla="*/ 1416117 w 4751431"/>
              <a:gd name="connsiteY4995" fmla="*/ 8833 h 2232492"/>
              <a:gd name="connsiteX4996" fmla="*/ 1518290 w 4751431"/>
              <a:gd name="connsiteY4996" fmla="*/ 1182 h 2232492"/>
              <a:gd name="connsiteX4997" fmla="*/ 1464741 w 4751431"/>
              <a:gd name="connsiteY4997" fmla="*/ 1182 h 2232492"/>
              <a:gd name="connsiteX4998" fmla="*/ 1484946 w 4751431"/>
              <a:gd name="connsiteY4998" fmla="*/ 13549 h 2232492"/>
              <a:gd name="connsiteX4999" fmla="*/ 1518473 w 4751431"/>
              <a:gd name="connsiteY4999" fmla="*/ 3357 h 2232492"/>
              <a:gd name="connsiteX5000" fmla="*/ 1905337 w 4751431"/>
              <a:gd name="connsiteY5000" fmla="*/ 1182 h 2232492"/>
              <a:gd name="connsiteX5001" fmla="*/ 1838215 w 4751431"/>
              <a:gd name="connsiteY5001" fmla="*/ 1182 h 2232492"/>
              <a:gd name="connsiteX5002" fmla="*/ 1838264 w 4751431"/>
              <a:gd name="connsiteY5002" fmla="*/ 4238 h 2232492"/>
              <a:gd name="connsiteX5003" fmla="*/ 1859660 w 4751431"/>
              <a:gd name="connsiteY5003" fmla="*/ 17930 h 2232492"/>
              <a:gd name="connsiteX5004" fmla="*/ 1904999 w 4751431"/>
              <a:gd name="connsiteY5004" fmla="*/ 6214 h 2232492"/>
              <a:gd name="connsiteX5005" fmla="*/ 2023042 w 4751431"/>
              <a:gd name="connsiteY5005" fmla="*/ 1182 h 2232492"/>
              <a:gd name="connsiteX5006" fmla="*/ 1991867 w 4751431"/>
              <a:gd name="connsiteY5006" fmla="*/ 1182 h 2232492"/>
              <a:gd name="connsiteX5007" fmla="*/ 2014618 w 4751431"/>
              <a:gd name="connsiteY5007" fmla="*/ 5619 h 2232492"/>
              <a:gd name="connsiteX5008" fmla="*/ 2168160 w 4751431"/>
              <a:gd name="connsiteY5008" fmla="*/ 1182 h 2232492"/>
              <a:gd name="connsiteX5009" fmla="*/ 2153263 w 4751431"/>
              <a:gd name="connsiteY5009" fmla="*/ 1182 h 2232492"/>
              <a:gd name="connsiteX5010" fmla="*/ 2159315 w 4751431"/>
              <a:gd name="connsiteY5010" fmla="*/ 2655 h 2232492"/>
              <a:gd name="connsiteX5011" fmla="*/ 2320288 w 4751431"/>
              <a:gd name="connsiteY5011" fmla="*/ 1182 h 2232492"/>
              <a:gd name="connsiteX5012" fmla="*/ 2254162 w 4751431"/>
              <a:gd name="connsiteY5012" fmla="*/ 1182 h 2232492"/>
              <a:gd name="connsiteX5013" fmla="*/ 2263995 w 4751431"/>
              <a:gd name="connsiteY5013" fmla="*/ 6881 h 2232492"/>
              <a:gd name="connsiteX5014" fmla="*/ 2317049 w 4751431"/>
              <a:gd name="connsiteY5014" fmla="*/ 10405 h 2232492"/>
              <a:gd name="connsiteX5015" fmla="*/ 2435420 w 4751431"/>
              <a:gd name="connsiteY5015" fmla="*/ 1182 h 2232492"/>
              <a:gd name="connsiteX5016" fmla="*/ 2391867 w 4751431"/>
              <a:gd name="connsiteY5016" fmla="*/ 1182 h 2232492"/>
              <a:gd name="connsiteX5017" fmla="*/ 2388462 w 4751431"/>
              <a:gd name="connsiteY5017" fmla="*/ 8679 h 2232492"/>
              <a:gd name="connsiteX5018" fmla="*/ 2412299 w 4751431"/>
              <a:gd name="connsiteY5018" fmla="*/ 23360 h 2232492"/>
              <a:gd name="connsiteX5019" fmla="*/ 2466496 w 4751431"/>
              <a:gd name="connsiteY5019" fmla="*/ 29170 h 2232492"/>
              <a:gd name="connsiteX5020" fmla="*/ 2466496 w 4751431"/>
              <a:gd name="connsiteY5020" fmla="*/ 29075 h 2232492"/>
              <a:gd name="connsiteX5021" fmla="*/ 2447827 w 4751431"/>
              <a:gd name="connsiteY5021" fmla="*/ 4595 h 2232492"/>
              <a:gd name="connsiteX5022" fmla="*/ 2694732 w 4751431"/>
              <a:gd name="connsiteY5022" fmla="*/ 1182 h 2232492"/>
              <a:gd name="connsiteX5023" fmla="*/ 2632094 w 4751431"/>
              <a:gd name="connsiteY5023" fmla="*/ 1182 h 2232492"/>
              <a:gd name="connsiteX5024" fmla="*/ 2650900 w 4751431"/>
              <a:gd name="connsiteY5024" fmla="*/ 12691 h 2232492"/>
              <a:gd name="connsiteX5025" fmla="*/ 2712051 w 4751431"/>
              <a:gd name="connsiteY5025" fmla="*/ 23740 h 2232492"/>
              <a:gd name="connsiteX5026" fmla="*/ 2717480 w 4751431"/>
              <a:gd name="connsiteY5026" fmla="*/ 14132 h 2232492"/>
              <a:gd name="connsiteX5027" fmla="*/ 2933136 w 4751431"/>
              <a:gd name="connsiteY5027" fmla="*/ 1182 h 2232492"/>
              <a:gd name="connsiteX5028" fmla="*/ 2866521 w 4751431"/>
              <a:gd name="connsiteY5028" fmla="*/ 1182 h 2232492"/>
              <a:gd name="connsiteX5029" fmla="*/ 2888263 w 4751431"/>
              <a:gd name="connsiteY5029" fmla="*/ 13073 h 2232492"/>
              <a:gd name="connsiteX5030" fmla="*/ 2952271 w 4751431"/>
              <a:gd name="connsiteY5030" fmla="*/ 23074 h 2232492"/>
              <a:gd name="connsiteX5031" fmla="*/ 2953866 w 4751431"/>
              <a:gd name="connsiteY5031" fmla="*/ 13013 h 2232492"/>
              <a:gd name="connsiteX5032" fmla="*/ 3183162 w 4751431"/>
              <a:gd name="connsiteY5032" fmla="*/ 1182 h 2232492"/>
              <a:gd name="connsiteX5033" fmla="*/ 3109623 w 4751431"/>
              <a:gd name="connsiteY5033" fmla="*/ 1182 h 2232492"/>
              <a:gd name="connsiteX5034" fmla="*/ 3116768 w 4751431"/>
              <a:gd name="connsiteY5034" fmla="*/ 4976 h 2232492"/>
              <a:gd name="connsiteX5035" fmla="*/ 3180776 w 4751431"/>
              <a:gd name="connsiteY5035" fmla="*/ 12406 h 2232492"/>
              <a:gd name="connsiteX5036" fmla="*/ 3308053 w 4751431"/>
              <a:gd name="connsiteY5036" fmla="*/ 1182 h 2232492"/>
              <a:gd name="connsiteX5037" fmla="*/ 3232363 w 4751431"/>
              <a:gd name="connsiteY5037" fmla="*/ 1182 h 2232492"/>
              <a:gd name="connsiteX5038" fmla="*/ 3232723 w 4751431"/>
              <a:gd name="connsiteY5038" fmla="*/ 5821 h 2232492"/>
              <a:gd name="connsiteX5039" fmla="*/ 3261357 w 4751431"/>
              <a:gd name="connsiteY5039" fmla="*/ 20216 h 2232492"/>
              <a:gd name="connsiteX5040" fmla="*/ 3328603 w 4751431"/>
              <a:gd name="connsiteY5040" fmla="*/ 24121 h 2232492"/>
              <a:gd name="connsiteX5041" fmla="*/ 3325794 w 4751431"/>
              <a:gd name="connsiteY5041" fmla="*/ 10143 h 2232492"/>
              <a:gd name="connsiteX5042" fmla="*/ 3422758 w 4751431"/>
              <a:gd name="connsiteY5042" fmla="*/ 1182 h 2232492"/>
              <a:gd name="connsiteX5043" fmla="*/ 3358847 w 4751431"/>
              <a:gd name="connsiteY5043" fmla="*/ 1182 h 2232492"/>
              <a:gd name="connsiteX5044" fmla="*/ 3359192 w 4751431"/>
              <a:gd name="connsiteY5044" fmla="*/ 14191 h 2232492"/>
              <a:gd name="connsiteX5045" fmla="*/ 3388517 w 4751431"/>
              <a:gd name="connsiteY5045" fmla="*/ 29455 h 2232492"/>
              <a:gd name="connsiteX5046" fmla="*/ 3451858 w 4751431"/>
              <a:gd name="connsiteY5046" fmla="*/ 32218 h 2232492"/>
              <a:gd name="connsiteX5047" fmla="*/ 3426998 w 4751431"/>
              <a:gd name="connsiteY5047" fmla="*/ 2023 h 2232492"/>
              <a:gd name="connsiteX5048" fmla="*/ 3543187 w 4751431"/>
              <a:gd name="connsiteY5048" fmla="*/ 1182 h 2232492"/>
              <a:gd name="connsiteX5049" fmla="*/ 3512790 w 4751431"/>
              <a:gd name="connsiteY5049" fmla="*/ 1182 h 2232492"/>
              <a:gd name="connsiteX5050" fmla="*/ 3496911 w 4751431"/>
              <a:gd name="connsiteY5050" fmla="*/ 6119 h 2232492"/>
              <a:gd name="connsiteX5051" fmla="*/ 3526914 w 4751431"/>
              <a:gd name="connsiteY5051" fmla="*/ 37552 h 2232492"/>
              <a:gd name="connsiteX5052" fmla="*/ 3592065 w 4751431"/>
              <a:gd name="connsiteY5052" fmla="*/ 34504 h 2232492"/>
              <a:gd name="connsiteX5053" fmla="*/ 3563395 w 4751431"/>
              <a:gd name="connsiteY5053" fmla="*/ 4595 h 2232492"/>
              <a:gd name="connsiteX5054" fmla="*/ 3563395 w 4751431"/>
              <a:gd name="connsiteY5054" fmla="*/ 4500 h 2232492"/>
              <a:gd name="connsiteX5055" fmla="*/ 3700282 w 4751431"/>
              <a:gd name="connsiteY5055" fmla="*/ 1182 h 2232492"/>
              <a:gd name="connsiteX5056" fmla="*/ 3643184 w 4751431"/>
              <a:gd name="connsiteY5056" fmla="*/ 1182 h 2232492"/>
              <a:gd name="connsiteX5057" fmla="*/ 3631880 w 4751431"/>
              <a:gd name="connsiteY5057" fmla="*/ 5357 h 2232492"/>
              <a:gd name="connsiteX5058" fmla="*/ 3663980 w 4751431"/>
              <a:gd name="connsiteY5058" fmla="*/ 38409 h 2232492"/>
              <a:gd name="connsiteX5059" fmla="*/ 3725987 w 4751431"/>
              <a:gd name="connsiteY5059" fmla="*/ 34123 h 2232492"/>
              <a:gd name="connsiteX5060" fmla="*/ 3728225 w 4751431"/>
              <a:gd name="connsiteY5060" fmla="*/ 16025 h 2232492"/>
              <a:gd name="connsiteX5061" fmla="*/ 3852375 w 4751431"/>
              <a:gd name="connsiteY5061" fmla="*/ 1182 h 2232492"/>
              <a:gd name="connsiteX5062" fmla="*/ 3759186 w 4751431"/>
              <a:gd name="connsiteY5062" fmla="*/ 1182 h 2232492"/>
              <a:gd name="connsiteX5063" fmla="*/ 3761063 w 4751431"/>
              <a:gd name="connsiteY5063" fmla="*/ 10429 h 2232492"/>
              <a:gd name="connsiteX5064" fmla="*/ 3793424 w 4751431"/>
              <a:gd name="connsiteY5064" fmla="*/ 25074 h 2232492"/>
              <a:gd name="connsiteX5065" fmla="*/ 3854384 w 4751431"/>
              <a:gd name="connsiteY5065" fmla="*/ 12025 h 2232492"/>
              <a:gd name="connsiteX5066" fmla="*/ 3974843 w 4751431"/>
              <a:gd name="connsiteY5066" fmla="*/ 1182 h 2232492"/>
              <a:gd name="connsiteX5067" fmla="*/ 3905444 w 4751431"/>
              <a:gd name="connsiteY5067" fmla="*/ 1182 h 2232492"/>
              <a:gd name="connsiteX5068" fmla="*/ 3919916 w 4751431"/>
              <a:gd name="connsiteY5068" fmla="*/ 8977 h 2232492"/>
              <a:gd name="connsiteX5069" fmla="*/ 3959647 w 4751431"/>
              <a:gd name="connsiteY5069" fmla="*/ 10691 h 2232492"/>
              <a:gd name="connsiteX5070" fmla="*/ 4165598 w 4751431"/>
              <a:gd name="connsiteY5070" fmla="*/ 1182 h 2232492"/>
              <a:gd name="connsiteX5071" fmla="*/ 4093023 w 4751431"/>
              <a:gd name="connsiteY5071" fmla="*/ 1182 h 2232492"/>
              <a:gd name="connsiteX5072" fmla="*/ 4077079 w 4751431"/>
              <a:gd name="connsiteY5072" fmla="*/ 14311 h 2232492"/>
              <a:gd name="connsiteX5073" fmla="*/ 4115655 w 4751431"/>
              <a:gd name="connsiteY5073" fmla="*/ 46791 h 2232492"/>
              <a:gd name="connsiteX5074" fmla="*/ 4176043 w 4751431"/>
              <a:gd name="connsiteY5074" fmla="*/ 25455 h 2232492"/>
              <a:gd name="connsiteX5075" fmla="*/ 4171495 w 4751431"/>
              <a:gd name="connsiteY5075" fmla="*/ 3238 h 2232492"/>
              <a:gd name="connsiteX5076" fmla="*/ 4290497 w 4751431"/>
              <a:gd name="connsiteY5076" fmla="*/ 1182 h 2232492"/>
              <a:gd name="connsiteX5077" fmla="*/ 4211588 w 4751431"/>
              <a:gd name="connsiteY5077" fmla="*/ 1182 h 2232492"/>
              <a:gd name="connsiteX5078" fmla="*/ 4211953 w 4751431"/>
              <a:gd name="connsiteY5078" fmla="*/ 2548 h 2232492"/>
              <a:gd name="connsiteX5079" fmla="*/ 4243195 w 4751431"/>
              <a:gd name="connsiteY5079" fmla="*/ 14216 h 2232492"/>
              <a:gd name="connsiteX5080" fmla="*/ 4280532 w 4751431"/>
              <a:gd name="connsiteY5080" fmla="*/ 11037 h 2232492"/>
              <a:gd name="connsiteX5081" fmla="*/ 4463731 w 4751431"/>
              <a:gd name="connsiteY5081" fmla="*/ 1182 h 2232492"/>
              <a:gd name="connsiteX5082" fmla="*/ 4398307 w 4751431"/>
              <a:gd name="connsiteY5082" fmla="*/ 1182 h 2232492"/>
              <a:gd name="connsiteX5083" fmla="*/ 4381593 w 4751431"/>
              <a:gd name="connsiteY5083" fmla="*/ 21263 h 2232492"/>
              <a:gd name="connsiteX5084" fmla="*/ 4418931 w 4751431"/>
              <a:gd name="connsiteY5084" fmla="*/ 53267 h 2232492"/>
              <a:gd name="connsiteX5085" fmla="*/ 4473509 w 4751431"/>
              <a:gd name="connsiteY5085" fmla="*/ 29264 h 2232492"/>
              <a:gd name="connsiteX5086" fmla="*/ 4468818 w 4751431"/>
              <a:gd name="connsiteY5086" fmla="*/ 3071 h 2232492"/>
              <a:gd name="connsiteX5087" fmla="*/ 4551220 w 4751431"/>
              <a:gd name="connsiteY5087" fmla="*/ 1182 h 2232492"/>
              <a:gd name="connsiteX5088" fmla="*/ 4518089 w 4751431"/>
              <a:gd name="connsiteY5088" fmla="*/ 1182 h 2232492"/>
              <a:gd name="connsiteX5089" fmla="*/ 4523230 w 4751431"/>
              <a:gd name="connsiteY5089" fmla="*/ 3642 h 2232492"/>
              <a:gd name="connsiteX5090" fmla="*/ 4736729 w 4751431"/>
              <a:gd name="connsiteY5090" fmla="*/ 1182 h 2232492"/>
              <a:gd name="connsiteX5091" fmla="*/ 4656337 w 4751431"/>
              <a:gd name="connsiteY5091" fmla="*/ 1182 h 2232492"/>
              <a:gd name="connsiteX5092" fmla="*/ 4654769 w 4751431"/>
              <a:gd name="connsiteY5092" fmla="*/ 3547 h 2232492"/>
              <a:gd name="connsiteX5093" fmla="*/ 4689536 w 4751431"/>
              <a:gd name="connsiteY5093" fmla="*/ 41933 h 2232492"/>
              <a:gd name="connsiteX5094" fmla="*/ 4738780 w 4751431"/>
              <a:gd name="connsiteY5094" fmla="*/ 13262 h 22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</a:cxnLst>
            <a:rect l="l" t="t" r="r" b="b"/>
            <a:pathLst>
              <a:path w="4751431" h="2232492">
                <a:moveTo>
                  <a:pt x="4738304" y="2230302"/>
                </a:moveTo>
                <a:lnTo>
                  <a:pt x="4738304" y="2230397"/>
                </a:lnTo>
                <a:lnTo>
                  <a:pt x="4738387" y="2230333"/>
                </a:lnTo>
                <a:close/>
                <a:moveTo>
                  <a:pt x="4741638" y="2227825"/>
                </a:moveTo>
                <a:lnTo>
                  <a:pt x="4738387" y="2230333"/>
                </a:lnTo>
                <a:lnTo>
                  <a:pt x="4744209" y="2232492"/>
                </a:lnTo>
                <a:cubicBezTo>
                  <a:pt x="4743162" y="2230587"/>
                  <a:pt x="4742685" y="2229635"/>
                  <a:pt x="4741638" y="2227825"/>
                </a:cubicBezTo>
                <a:close/>
                <a:moveTo>
                  <a:pt x="4460269" y="2113716"/>
                </a:moveTo>
                <a:cubicBezTo>
                  <a:pt x="4456840" y="2113526"/>
                  <a:pt x="4456554" y="2118669"/>
                  <a:pt x="4454935" y="2121527"/>
                </a:cubicBezTo>
                <a:cubicBezTo>
                  <a:pt x="4460174" y="2124861"/>
                  <a:pt x="4466841" y="2130576"/>
                  <a:pt x="4470270" y="2130766"/>
                </a:cubicBezTo>
                <a:cubicBezTo>
                  <a:pt x="4473699" y="2130956"/>
                  <a:pt x="4476652" y="2125908"/>
                  <a:pt x="4474842" y="2122860"/>
                </a:cubicBezTo>
                <a:cubicBezTo>
                  <a:pt x="4473033" y="2119812"/>
                  <a:pt x="4463698" y="2113907"/>
                  <a:pt x="4460269" y="2113716"/>
                </a:cubicBezTo>
                <a:close/>
                <a:moveTo>
                  <a:pt x="4556757" y="2063995"/>
                </a:moveTo>
                <a:cubicBezTo>
                  <a:pt x="4587237" y="2080759"/>
                  <a:pt x="4594381" y="2084474"/>
                  <a:pt x="4601525" y="2088379"/>
                </a:cubicBezTo>
                <a:cubicBezTo>
                  <a:pt x="4602572" y="2083998"/>
                  <a:pt x="4604573" y="2079902"/>
                  <a:pt x="4603715" y="2074949"/>
                </a:cubicBezTo>
                <a:cubicBezTo>
                  <a:pt x="4603429" y="2073615"/>
                  <a:pt x="4593809" y="2067615"/>
                  <a:pt x="4589618" y="2066662"/>
                </a:cubicBezTo>
                <a:cubicBezTo>
                  <a:pt x="4582189" y="2064948"/>
                  <a:pt x="4575712" y="2065519"/>
                  <a:pt x="4556757" y="2063995"/>
                </a:cubicBezTo>
                <a:close/>
                <a:moveTo>
                  <a:pt x="4707633" y="2027896"/>
                </a:moveTo>
                <a:lnTo>
                  <a:pt x="4707633" y="2027991"/>
                </a:lnTo>
                <a:lnTo>
                  <a:pt x="4707646" y="2027907"/>
                </a:lnTo>
                <a:close/>
                <a:moveTo>
                  <a:pt x="4715348" y="2008941"/>
                </a:moveTo>
                <a:cubicBezTo>
                  <a:pt x="4712777" y="2014847"/>
                  <a:pt x="4710229" y="2018633"/>
                  <a:pt x="4708634" y="2021431"/>
                </a:cubicBezTo>
                <a:lnTo>
                  <a:pt x="4707646" y="2027907"/>
                </a:lnTo>
                <a:lnTo>
                  <a:pt x="4716087" y="2035326"/>
                </a:lnTo>
                <a:cubicBezTo>
                  <a:pt x="4719802" y="2037802"/>
                  <a:pt x="4723779" y="2039850"/>
                  <a:pt x="4726112" y="2040183"/>
                </a:cubicBezTo>
                <a:cubicBezTo>
                  <a:pt x="4730779" y="2040850"/>
                  <a:pt x="4734875" y="2035706"/>
                  <a:pt x="4733732" y="2031611"/>
                </a:cubicBezTo>
                <a:cubicBezTo>
                  <a:pt x="4732494" y="2026943"/>
                  <a:pt x="4725159" y="2020562"/>
                  <a:pt x="4715348" y="2008941"/>
                </a:cubicBezTo>
                <a:close/>
                <a:moveTo>
                  <a:pt x="4140324" y="1971222"/>
                </a:moveTo>
                <a:cubicBezTo>
                  <a:pt x="4136514" y="1970460"/>
                  <a:pt x="4135943" y="1975318"/>
                  <a:pt x="4133847" y="1977794"/>
                </a:cubicBezTo>
                <a:cubicBezTo>
                  <a:pt x="4139562" y="1981890"/>
                  <a:pt x="4146610" y="1988462"/>
                  <a:pt x="4150516" y="1989224"/>
                </a:cubicBezTo>
                <a:cubicBezTo>
                  <a:pt x="4154326" y="1989986"/>
                  <a:pt x="4157850" y="1985605"/>
                  <a:pt x="4156040" y="1982367"/>
                </a:cubicBezTo>
                <a:cubicBezTo>
                  <a:pt x="4154231" y="1979128"/>
                  <a:pt x="4144134" y="1971984"/>
                  <a:pt x="4140324" y="1971222"/>
                </a:cubicBezTo>
                <a:close/>
                <a:moveTo>
                  <a:pt x="4282259" y="1948588"/>
                </a:moveTo>
                <a:cubicBezTo>
                  <a:pt x="4278747" y="1948862"/>
                  <a:pt x="4274532" y="1949505"/>
                  <a:pt x="4269293" y="1949600"/>
                </a:cubicBezTo>
                <a:cubicBezTo>
                  <a:pt x="4282342" y="1959030"/>
                  <a:pt x="4289391" y="1965126"/>
                  <a:pt x="4296630" y="1968936"/>
                </a:cubicBezTo>
                <a:cubicBezTo>
                  <a:pt x="4299964" y="1970650"/>
                  <a:pt x="4307583" y="1968460"/>
                  <a:pt x="4306631" y="1966936"/>
                </a:cubicBezTo>
                <a:cubicBezTo>
                  <a:pt x="4303012" y="1961316"/>
                  <a:pt x="4297106" y="1953220"/>
                  <a:pt x="4291010" y="1949791"/>
                </a:cubicBezTo>
                <a:cubicBezTo>
                  <a:pt x="4288581" y="1948410"/>
                  <a:pt x="4285771" y="1948315"/>
                  <a:pt x="4282259" y="1948588"/>
                </a:cubicBezTo>
                <a:close/>
                <a:moveTo>
                  <a:pt x="4399023" y="1909214"/>
                </a:moveTo>
                <a:cubicBezTo>
                  <a:pt x="4423788" y="1925121"/>
                  <a:pt x="4432932" y="1932550"/>
                  <a:pt x="4437980" y="1933598"/>
                </a:cubicBezTo>
                <a:cubicBezTo>
                  <a:pt x="4443314" y="1934646"/>
                  <a:pt x="4448744" y="1930645"/>
                  <a:pt x="4446743" y="1926835"/>
                </a:cubicBezTo>
                <a:cubicBezTo>
                  <a:pt x="4444743" y="1923121"/>
                  <a:pt x="4433218" y="1915024"/>
                  <a:pt x="4426836" y="1912452"/>
                </a:cubicBezTo>
                <a:cubicBezTo>
                  <a:pt x="4419502" y="1909500"/>
                  <a:pt x="4413215" y="1910738"/>
                  <a:pt x="4399023" y="1909214"/>
                </a:cubicBezTo>
                <a:close/>
                <a:moveTo>
                  <a:pt x="4543660" y="1879258"/>
                </a:moveTo>
                <a:cubicBezTo>
                  <a:pt x="4540041" y="1879520"/>
                  <a:pt x="4538564" y="1881734"/>
                  <a:pt x="4541231" y="1886830"/>
                </a:cubicBezTo>
                <a:cubicBezTo>
                  <a:pt x="4543518" y="1891212"/>
                  <a:pt x="4552185" y="1897212"/>
                  <a:pt x="4560472" y="1904832"/>
                </a:cubicBezTo>
                <a:cubicBezTo>
                  <a:pt x="4566854" y="1902737"/>
                  <a:pt x="4575141" y="1902832"/>
                  <a:pt x="4574379" y="1899403"/>
                </a:cubicBezTo>
                <a:cubicBezTo>
                  <a:pt x="4573426" y="1895403"/>
                  <a:pt x="4564472" y="1885878"/>
                  <a:pt x="4558948" y="1883306"/>
                </a:cubicBezTo>
                <a:lnTo>
                  <a:pt x="4558948" y="1883401"/>
                </a:lnTo>
                <a:cubicBezTo>
                  <a:pt x="4553043" y="1880687"/>
                  <a:pt x="4547280" y="1878996"/>
                  <a:pt x="4543660" y="1879258"/>
                </a:cubicBezTo>
                <a:close/>
                <a:moveTo>
                  <a:pt x="4635398" y="1837658"/>
                </a:moveTo>
                <a:cubicBezTo>
                  <a:pt x="4632100" y="1838254"/>
                  <a:pt x="4630576" y="1840682"/>
                  <a:pt x="4631909" y="1845587"/>
                </a:cubicBezTo>
                <a:cubicBezTo>
                  <a:pt x="4636196" y="1849017"/>
                  <a:pt x="4642673" y="1856255"/>
                  <a:pt x="4648769" y="1858827"/>
                </a:cubicBezTo>
                <a:cubicBezTo>
                  <a:pt x="4660389" y="1863780"/>
                  <a:pt x="4670486" y="1863875"/>
                  <a:pt x="4666390" y="1855493"/>
                </a:cubicBezTo>
                <a:cubicBezTo>
                  <a:pt x="4664390" y="1851398"/>
                  <a:pt x="4655246" y="1843111"/>
                  <a:pt x="4649531" y="1840730"/>
                </a:cubicBezTo>
                <a:cubicBezTo>
                  <a:pt x="4643768" y="1838301"/>
                  <a:pt x="4638696" y="1837063"/>
                  <a:pt x="4635398" y="1837658"/>
                </a:cubicBezTo>
                <a:close/>
                <a:moveTo>
                  <a:pt x="4726422" y="1795748"/>
                </a:moveTo>
                <a:cubicBezTo>
                  <a:pt x="4724160" y="1796867"/>
                  <a:pt x="4723922" y="1799439"/>
                  <a:pt x="4726017" y="1803582"/>
                </a:cubicBezTo>
                <a:cubicBezTo>
                  <a:pt x="4728779" y="1807154"/>
                  <a:pt x="4732351" y="1810631"/>
                  <a:pt x="4736672" y="1813333"/>
                </a:cubicBezTo>
                <a:lnTo>
                  <a:pt x="4749939" y="1817804"/>
                </a:lnTo>
                <a:lnTo>
                  <a:pt x="4749939" y="1804584"/>
                </a:lnTo>
                <a:lnTo>
                  <a:pt x="4738971" y="1796724"/>
                </a:lnTo>
                <a:lnTo>
                  <a:pt x="4738971" y="1796629"/>
                </a:lnTo>
                <a:cubicBezTo>
                  <a:pt x="4732970" y="1794962"/>
                  <a:pt x="4728684" y="1794629"/>
                  <a:pt x="4726422" y="1795748"/>
                </a:cubicBezTo>
                <a:close/>
                <a:moveTo>
                  <a:pt x="3805044" y="1789961"/>
                </a:moveTo>
                <a:cubicBezTo>
                  <a:pt x="3803139" y="1789866"/>
                  <a:pt x="3801330" y="1794724"/>
                  <a:pt x="3802282" y="1797581"/>
                </a:cubicBezTo>
                <a:cubicBezTo>
                  <a:pt x="3803235" y="1800439"/>
                  <a:pt x="3808378" y="1805773"/>
                  <a:pt x="3810378" y="1805868"/>
                </a:cubicBezTo>
                <a:cubicBezTo>
                  <a:pt x="3812379" y="1805963"/>
                  <a:pt x="3812664" y="1801010"/>
                  <a:pt x="3813617" y="1798248"/>
                </a:cubicBezTo>
                <a:cubicBezTo>
                  <a:pt x="3810664" y="1795200"/>
                  <a:pt x="3807045" y="1790057"/>
                  <a:pt x="3805044" y="1789961"/>
                </a:cubicBezTo>
                <a:close/>
                <a:moveTo>
                  <a:pt x="4110701" y="1776685"/>
                </a:moveTo>
                <a:cubicBezTo>
                  <a:pt x="4107415" y="1776626"/>
                  <a:pt x="4105034" y="1777341"/>
                  <a:pt x="4105177" y="1778912"/>
                </a:cubicBezTo>
                <a:cubicBezTo>
                  <a:pt x="4105463" y="1782055"/>
                  <a:pt x="4116512" y="1793009"/>
                  <a:pt x="4123275" y="1796819"/>
                </a:cubicBezTo>
                <a:cubicBezTo>
                  <a:pt x="4129656" y="1800438"/>
                  <a:pt x="4136610" y="1799295"/>
                  <a:pt x="4139372" y="1799772"/>
                </a:cubicBezTo>
                <a:cubicBezTo>
                  <a:pt x="4141848" y="1791199"/>
                  <a:pt x="4130704" y="1783103"/>
                  <a:pt x="4121655" y="1779102"/>
                </a:cubicBezTo>
                <a:cubicBezTo>
                  <a:pt x="4118178" y="1777578"/>
                  <a:pt x="4113987" y="1776745"/>
                  <a:pt x="4110701" y="1776685"/>
                </a:cubicBezTo>
                <a:close/>
                <a:moveTo>
                  <a:pt x="3940395" y="1770721"/>
                </a:moveTo>
                <a:cubicBezTo>
                  <a:pt x="3941252" y="1780246"/>
                  <a:pt x="3949063" y="1787961"/>
                  <a:pt x="3961064" y="1793676"/>
                </a:cubicBezTo>
                <a:cubicBezTo>
                  <a:pt x="3966970" y="1796438"/>
                  <a:pt x="3976876" y="1797581"/>
                  <a:pt x="3976209" y="1796343"/>
                </a:cubicBezTo>
                <a:cubicBezTo>
                  <a:pt x="3972780" y="1790057"/>
                  <a:pt x="3967922" y="1781579"/>
                  <a:pt x="3960683" y="1776150"/>
                </a:cubicBezTo>
                <a:lnTo>
                  <a:pt x="3960683" y="1776055"/>
                </a:lnTo>
                <a:cubicBezTo>
                  <a:pt x="3955540" y="1772245"/>
                  <a:pt x="3946015" y="1772054"/>
                  <a:pt x="3940395" y="1770721"/>
                </a:cubicBezTo>
                <a:close/>
                <a:moveTo>
                  <a:pt x="4241575" y="1769578"/>
                </a:moveTo>
                <a:cubicBezTo>
                  <a:pt x="4251386" y="1778055"/>
                  <a:pt x="4258625" y="1786247"/>
                  <a:pt x="4264911" y="1789295"/>
                </a:cubicBezTo>
                <a:cubicBezTo>
                  <a:pt x="4272246" y="1792819"/>
                  <a:pt x="4284056" y="1794724"/>
                  <a:pt x="4284342" y="1792057"/>
                </a:cubicBezTo>
                <a:cubicBezTo>
                  <a:pt x="4284914" y="1786342"/>
                  <a:pt x="4277294" y="1776722"/>
                  <a:pt x="4261101" y="1770721"/>
                </a:cubicBezTo>
                <a:lnTo>
                  <a:pt x="4261196" y="1770721"/>
                </a:lnTo>
                <a:cubicBezTo>
                  <a:pt x="4254338" y="1768149"/>
                  <a:pt x="4249767" y="1769959"/>
                  <a:pt x="4241575" y="1769578"/>
                </a:cubicBezTo>
                <a:close/>
                <a:moveTo>
                  <a:pt x="4360662" y="1745685"/>
                </a:moveTo>
                <a:lnTo>
                  <a:pt x="4355090" y="1746861"/>
                </a:lnTo>
                <a:cubicBezTo>
                  <a:pt x="4353900" y="1747885"/>
                  <a:pt x="4353161" y="1749195"/>
                  <a:pt x="4352161" y="1749766"/>
                </a:cubicBezTo>
                <a:cubicBezTo>
                  <a:pt x="4360543" y="1761768"/>
                  <a:pt x="4372640" y="1768721"/>
                  <a:pt x="4383212" y="1770721"/>
                </a:cubicBezTo>
                <a:cubicBezTo>
                  <a:pt x="4388356" y="1771673"/>
                  <a:pt x="4391213" y="1767578"/>
                  <a:pt x="4389213" y="1763577"/>
                </a:cubicBezTo>
                <a:close/>
                <a:moveTo>
                  <a:pt x="4360733" y="1745670"/>
                </a:moveTo>
                <a:lnTo>
                  <a:pt x="4360638" y="1745670"/>
                </a:lnTo>
                <a:lnTo>
                  <a:pt x="4360662" y="1745685"/>
                </a:lnTo>
                <a:close/>
                <a:moveTo>
                  <a:pt x="3543964" y="1738812"/>
                </a:moveTo>
                <a:cubicBezTo>
                  <a:pt x="3544821" y="1740622"/>
                  <a:pt x="3545202" y="1741479"/>
                  <a:pt x="3546060" y="1743193"/>
                </a:cubicBezTo>
                <a:cubicBezTo>
                  <a:pt x="3546631" y="1741860"/>
                  <a:pt x="3546917" y="1741193"/>
                  <a:pt x="3547488" y="1739955"/>
                </a:cubicBezTo>
                <a:cubicBezTo>
                  <a:pt x="3546060" y="1739479"/>
                  <a:pt x="3545393" y="1739288"/>
                  <a:pt x="3543964" y="1738812"/>
                </a:cubicBezTo>
                <a:close/>
                <a:moveTo>
                  <a:pt x="4449768" y="1709499"/>
                </a:moveTo>
                <a:cubicBezTo>
                  <a:pt x="4447173" y="1710690"/>
                  <a:pt x="4447221" y="1713428"/>
                  <a:pt x="4451888" y="1718619"/>
                </a:cubicBezTo>
                <a:cubicBezTo>
                  <a:pt x="4456936" y="1724239"/>
                  <a:pt x="4471033" y="1733764"/>
                  <a:pt x="4480082" y="1737574"/>
                </a:cubicBezTo>
                <a:cubicBezTo>
                  <a:pt x="4496560" y="1744527"/>
                  <a:pt x="4502942" y="1741003"/>
                  <a:pt x="4498846" y="1732811"/>
                </a:cubicBezTo>
                <a:cubicBezTo>
                  <a:pt x="4494369" y="1723858"/>
                  <a:pt x="4480272" y="1716238"/>
                  <a:pt x="4463508" y="1709666"/>
                </a:cubicBezTo>
                <a:cubicBezTo>
                  <a:pt x="4457603" y="1708666"/>
                  <a:pt x="4452364" y="1708308"/>
                  <a:pt x="4449768" y="1709499"/>
                </a:cubicBezTo>
                <a:close/>
                <a:moveTo>
                  <a:pt x="3631594" y="1680804"/>
                </a:moveTo>
                <a:cubicBezTo>
                  <a:pt x="3630642" y="1680138"/>
                  <a:pt x="3627784" y="1686424"/>
                  <a:pt x="3628451" y="1687472"/>
                </a:cubicBezTo>
                <a:lnTo>
                  <a:pt x="3628546" y="1687472"/>
                </a:lnTo>
                <a:cubicBezTo>
                  <a:pt x="3631594" y="1692139"/>
                  <a:pt x="3635690" y="1696044"/>
                  <a:pt x="3639309" y="1700331"/>
                </a:cubicBezTo>
                <a:cubicBezTo>
                  <a:pt x="3640547" y="1697949"/>
                  <a:pt x="3641786" y="1695473"/>
                  <a:pt x="3643786" y="1691567"/>
                </a:cubicBezTo>
                <a:cubicBezTo>
                  <a:pt x="3639500" y="1687567"/>
                  <a:pt x="3635595" y="1683281"/>
                  <a:pt x="3631594" y="1680804"/>
                </a:cubicBezTo>
                <a:close/>
                <a:moveTo>
                  <a:pt x="4543875" y="1680328"/>
                </a:moveTo>
                <a:cubicBezTo>
                  <a:pt x="4541756" y="1681853"/>
                  <a:pt x="4541899" y="1684805"/>
                  <a:pt x="4543137" y="1688329"/>
                </a:cubicBezTo>
                <a:cubicBezTo>
                  <a:pt x="4551805" y="1697759"/>
                  <a:pt x="4565330" y="1705950"/>
                  <a:pt x="4579808" y="1710046"/>
                </a:cubicBezTo>
                <a:cubicBezTo>
                  <a:pt x="4595239" y="1714332"/>
                  <a:pt x="4599620" y="1710046"/>
                  <a:pt x="4594000" y="1701855"/>
                </a:cubicBezTo>
                <a:cubicBezTo>
                  <a:pt x="4587905" y="1693091"/>
                  <a:pt x="4572569" y="1684995"/>
                  <a:pt x="4558091" y="1680899"/>
                </a:cubicBezTo>
                <a:lnTo>
                  <a:pt x="4558186" y="1680899"/>
                </a:lnTo>
                <a:cubicBezTo>
                  <a:pt x="4550376" y="1678709"/>
                  <a:pt x="4545995" y="1678804"/>
                  <a:pt x="4543875" y="1680328"/>
                </a:cubicBezTo>
                <a:close/>
                <a:moveTo>
                  <a:pt x="3377658" y="1665850"/>
                </a:moveTo>
                <a:cubicBezTo>
                  <a:pt x="3377086" y="1667183"/>
                  <a:pt x="3376895" y="1667850"/>
                  <a:pt x="3376324" y="1669184"/>
                </a:cubicBezTo>
                <a:cubicBezTo>
                  <a:pt x="3377753" y="1669565"/>
                  <a:pt x="3378420" y="1669660"/>
                  <a:pt x="3379848" y="1670041"/>
                </a:cubicBezTo>
                <a:cubicBezTo>
                  <a:pt x="3378991" y="1668327"/>
                  <a:pt x="3378515" y="1667469"/>
                  <a:pt x="3377658" y="1665850"/>
                </a:cubicBezTo>
                <a:close/>
                <a:moveTo>
                  <a:pt x="4618955" y="1642800"/>
                </a:moveTo>
                <a:cubicBezTo>
                  <a:pt x="4608954" y="1641943"/>
                  <a:pt x="4602953" y="1645181"/>
                  <a:pt x="4612574" y="1654040"/>
                </a:cubicBezTo>
                <a:cubicBezTo>
                  <a:pt x="4623527" y="1664136"/>
                  <a:pt x="4640577" y="1672994"/>
                  <a:pt x="4655245" y="1674233"/>
                </a:cubicBezTo>
                <a:cubicBezTo>
                  <a:pt x="4665533" y="1675090"/>
                  <a:pt x="4669628" y="1670994"/>
                  <a:pt x="4660008" y="1660421"/>
                </a:cubicBezTo>
                <a:cubicBezTo>
                  <a:pt x="4648959" y="1653277"/>
                  <a:pt x="4633814" y="1644038"/>
                  <a:pt x="4618955" y="1642800"/>
                </a:cubicBezTo>
                <a:close/>
                <a:moveTo>
                  <a:pt x="3705508" y="1633465"/>
                </a:moveTo>
                <a:cubicBezTo>
                  <a:pt x="3700079" y="1632036"/>
                  <a:pt x="3696269" y="1632894"/>
                  <a:pt x="3699603" y="1641085"/>
                </a:cubicBezTo>
                <a:cubicBezTo>
                  <a:pt x="3701031" y="1644609"/>
                  <a:pt x="3706080" y="1651563"/>
                  <a:pt x="3707128" y="1651563"/>
                </a:cubicBezTo>
                <a:cubicBezTo>
                  <a:pt x="3710937" y="1651753"/>
                  <a:pt x="3715890" y="1651563"/>
                  <a:pt x="3716367" y="1648324"/>
                </a:cubicBezTo>
                <a:cubicBezTo>
                  <a:pt x="3717129" y="1642705"/>
                  <a:pt x="3711699" y="1636799"/>
                  <a:pt x="3705508" y="1633465"/>
                </a:cubicBezTo>
                <a:close/>
                <a:moveTo>
                  <a:pt x="3208208" y="1605843"/>
                </a:moveTo>
                <a:cubicBezTo>
                  <a:pt x="3209161" y="1607462"/>
                  <a:pt x="3209541" y="1608320"/>
                  <a:pt x="3210494" y="1609939"/>
                </a:cubicBezTo>
                <a:cubicBezTo>
                  <a:pt x="3210970" y="1608605"/>
                  <a:pt x="3211256" y="1607843"/>
                  <a:pt x="3211732" y="1606510"/>
                </a:cubicBezTo>
                <a:cubicBezTo>
                  <a:pt x="3210304" y="1606224"/>
                  <a:pt x="3209637" y="1606129"/>
                  <a:pt x="3208208" y="1605843"/>
                </a:cubicBezTo>
                <a:close/>
                <a:moveTo>
                  <a:pt x="3920238" y="1603795"/>
                </a:moveTo>
                <a:cubicBezTo>
                  <a:pt x="3918845" y="1605272"/>
                  <a:pt x="3920298" y="1608748"/>
                  <a:pt x="3923917" y="1613177"/>
                </a:cubicBezTo>
                <a:cubicBezTo>
                  <a:pt x="3927727" y="1617844"/>
                  <a:pt x="3940300" y="1625464"/>
                  <a:pt x="3946205" y="1629750"/>
                </a:cubicBezTo>
                <a:cubicBezTo>
                  <a:pt x="3964874" y="1637085"/>
                  <a:pt x="3966589" y="1632513"/>
                  <a:pt x="3959255" y="1623845"/>
                </a:cubicBezTo>
                <a:cubicBezTo>
                  <a:pt x="3955635" y="1619559"/>
                  <a:pt x="3941157" y="1609939"/>
                  <a:pt x="3933632" y="1606414"/>
                </a:cubicBezTo>
                <a:cubicBezTo>
                  <a:pt x="3925870" y="1602843"/>
                  <a:pt x="3921631" y="1602319"/>
                  <a:pt x="3920238" y="1603795"/>
                </a:cubicBezTo>
                <a:close/>
                <a:moveTo>
                  <a:pt x="4047658" y="1603569"/>
                </a:moveTo>
                <a:cubicBezTo>
                  <a:pt x="4043789" y="1602938"/>
                  <a:pt x="4041693" y="1603986"/>
                  <a:pt x="4041931" y="1606986"/>
                </a:cubicBezTo>
                <a:cubicBezTo>
                  <a:pt x="4045456" y="1614035"/>
                  <a:pt x="4053742" y="1622417"/>
                  <a:pt x="4068315" y="1628703"/>
                </a:cubicBezTo>
                <a:cubicBezTo>
                  <a:pt x="4075936" y="1631942"/>
                  <a:pt x="4085841" y="1634037"/>
                  <a:pt x="4086413" y="1631751"/>
                </a:cubicBezTo>
                <a:cubicBezTo>
                  <a:pt x="4087651" y="1627370"/>
                  <a:pt x="4078698" y="1618130"/>
                  <a:pt x="4063934" y="1610129"/>
                </a:cubicBezTo>
                <a:lnTo>
                  <a:pt x="4064029" y="1610225"/>
                </a:lnTo>
                <a:cubicBezTo>
                  <a:pt x="4057171" y="1606510"/>
                  <a:pt x="4051528" y="1604200"/>
                  <a:pt x="4047658" y="1603569"/>
                </a:cubicBezTo>
                <a:close/>
                <a:moveTo>
                  <a:pt x="4176805" y="1602795"/>
                </a:moveTo>
                <a:cubicBezTo>
                  <a:pt x="4168709" y="1600413"/>
                  <a:pt x="4161756" y="1602128"/>
                  <a:pt x="4162899" y="1606129"/>
                </a:cubicBezTo>
                <a:cubicBezTo>
                  <a:pt x="4164994" y="1613653"/>
                  <a:pt x="4180996" y="1623750"/>
                  <a:pt x="4197760" y="1632036"/>
                </a:cubicBezTo>
                <a:cubicBezTo>
                  <a:pt x="4213667" y="1637561"/>
                  <a:pt x="4221858" y="1636894"/>
                  <a:pt x="4214429" y="1627274"/>
                </a:cubicBezTo>
                <a:cubicBezTo>
                  <a:pt x="4207476" y="1618130"/>
                  <a:pt x="4191950" y="1607176"/>
                  <a:pt x="4176805" y="1602795"/>
                </a:cubicBezTo>
                <a:close/>
                <a:moveTo>
                  <a:pt x="3462621" y="1602128"/>
                </a:moveTo>
                <a:cubicBezTo>
                  <a:pt x="3460906" y="1605177"/>
                  <a:pt x="3460240" y="1609272"/>
                  <a:pt x="3459192" y="1613082"/>
                </a:cubicBezTo>
                <a:cubicBezTo>
                  <a:pt x="3462145" y="1615463"/>
                  <a:pt x="3465002" y="1617749"/>
                  <a:pt x="3469669" y="1621560"/>
                </a:cubicBezTo>
                <a:cubicBezTo>
                  <a:pt x="3470146" y="1617083"/>
                  <a:pt x="3471384" y="1613082"/>
                  <a:pt x="3470622" y="1608605"/>
                </a:cubicBezTo>
                <a:cubicBezTo>
                  <a:pt x="3470336" y="1607081"/>
                  <a:pt x="3462907" y="1601652"/>
                  <a:pt x="3462621" y="1602128"/>
                </a:cubicBezTo>
                <a:close/>
                <a:moveTo>
                  <a:pt x="3775351" y="1599057"/>
                </a:moveTo>
                <a:cubicBezTo>
                  <a:pt x="3772946" y="1599605"/>
                  <a:pt x="3769945" y="1600843"/>
                  <a:pt x="3764087" y="1601367"/>
                </a:cubicBezTo>
                <a:cubicBezTo>
                  <a:pt x="3775231" y="1610415"/>
                  <a:pt x="3781232" y="1616511"/>
                  <a:pt x="3785423" y="1618511"/>
                </a:cubicBezTo>
                <a:cubicBezTo>
                  <a:pt x="3793138" y="1622131"/>
                  <a:pt x="3802092" y="1623274"/>
                  <a:pt x="3801997" y="1620321"/>
                </a:cubicBezTo>
                <a:cubicBezTo>
                  <a:pt x="3801997" y="1617368"/>
                  <a:pt x="3790376" y="1605557"/>
                  <a:pt x="3783042" y="1600890"/>
                </a:cubicBezTo>
                <a:cubicBezTo>
                  <a:pt x="3779566" y="1598652"/>
                  <a:pt x="3777756" y="1598509"/>
                  <a:pt x="3775351" y="1599057"/>
                </a:cubicBezTo>
                <a:close/>
                <a:moveTo>
                  <a:pt x="4686012" y="1598413"/>
                </a:moveTo>
                <a:lnTo>
                  <a:pt x="4686012" y="1598508"/>
                </a:lnTo>
                <a:cubicBezTo>
                  <a:pt x="4671153" y="1596699"/>
                  <a:pt x="4668772" y="1601080"/>
                  <a:pt x="4677154" y="1609938"/>
                </a:cubicBezTo>
                <a:cubicBezTo>
                  <a:pt x="4689632" y="1619368"/>
                  <a:pt x="4704300" y="1626893"/>
                  <a:pt x="4719540" y="1628417"/>
                </a:cubicBezTo>
                <a:cubicBezTo>
                  <a:pt x="4734018" y="1629846"/>
                  <a:pt x="4738114" y="1625369"/>
                  <a:pt x="4727446" y="1616130"/>
                </a:cubicBezTo>
                <a:cubicBezTo>
                  <a:pt x="4717159" y="1607271"/>
                  <a:pt x="4701252" y="1600223"/>
                  <a:pt x="4686012" y="1598413"/>
                </a:cubicBezTo>
                <a:close/>
                <a:moveTo>
                  <a:pt x="4272377" y="1591079"/>
                </a:moveTo>
                <a:cubicBezTo>
                  <a:pt x="4269817" y="1592056"/>
                  <a:pt x="4269626" y="1594651"/>
                  <a:pt x="4270626" y="1597937"/>
                </a:cubicBezTo>
                <a:cubicBezTo>
                  <a:pt x="4279199" y="1607557"/>
                  <a:pt x="4293296" y="1616892"/>
                  <a:pt x="4309107" y="1622797"/>
                </a:cubicBezTo>
                <a:cubicBezTo>
                  <a:pt x="4325871" y="1629084"/>
                  <a:pt x="4331301" y="1625940"/>
                  <a:pt x="4325871" y="1617844"/>
                </a:cubicBezTo>
                <a:cubicBezTo>
                  <a:pt x="4320061" y="1609272"/>
                  <a:pt x="4303964" y="1599747"/>
                  <a:pt x="4288247" y="1593841"/>
                </a:cubicBezTo>
                <a:lnTo>
                  <a:pt x="4288343" y="1593936"/>
                </a:lnTo>
                <a:cubicBezTo>
                  <a:pt x="4279866" y="1590746"/>
                  <a:pt x="4274937" y="1590103"/>
                  <a:pt x="4272377" y="1591079"/>
                </a:cubicBezTo>
                <a:close/>
                <a:moveTo>
                  <a:pt x="4749939" y="1560735"/>
                </a:moveTo>
                <a:lnTo>
                  <a:pt x="4738113" y="1562802"/>
                </a:lnTo>
                <a:cubicBezTo>
                  <a:pt x="4736875" y="1564861"/>
                  <a:pt x="4738875" y="1568171"/>
                  <a:pt x="4744399" y="1572600"/>
                </a:cubicBezTo>
                <a:lnTo>
                  <a:pt x="4749939" y="1574773"/>
                </a:lnTo>
                <a:close/>
                <a:moveTo>
                  <a:pt x="4343076" y="1560194"/>
                </a:moveTo>
                <a:cubicBezTo>
                  <a:pt x="4339754" y="1561075"/>
                  <a:pt x="4339540" y="1564028"/>
                  <a:pt x="4341778" y="1568505"/>
                </a:cubicBezTo>
                <a:cubicBezTo>
                  <a:pt x="4349588" y="1576696"/>
                  <a:pt x="4364733" y="1586030"/>
                  <a:pt x="4379116" y="1591364"/>
                </a:cubicBezTo>
                <a:cubicBezTo>
                  <a:pt x="4399118" y="1598794"/>
                  <a:pt x="4406262" y="1596127"/>
                  <a:pt x="4399880" y="1586792"/>
                </a:cubicBezTo>
                <a:cubicBezTo>
                  <a:pt x="4394356" y="1578791"/>
                  <a:pt x="4377211" y="1569552"/>
                  <a:pt x="4363019" y="1564313"/>
                </a:cubicBezTo>
                <a:cubicBezTo>
                  <a:pt x="4352827" y="1560504"/>
                  <a:pt x="4346398" y="1559313"/>
                  <a:pt x="4343076" y="1560194"/>
                </a:cubicBezTo>
                <a:close/>
                <a:moveTo>
                  <a:pt x="3529010" y="1548407"/>
                </a:moveTo>
                <a:cubicBezTo>
                  <a:pt x="3527772" y="1547835"/>
                  <a:pt x="3526153" y="1552883"/>
                  <a:pt x="3527105" y="1556027"/>
                </a:cubicBezTo>
                <a:cubicBezTo>
                  <a:pt x="3528724" y="1561551"/>
                  <a:pt x="3532154" y="1567552"/>
                  <a:pt x="3539107" y="1583649"/>
                </a:cubicBezTo>
                <a:cubicBezTo>
                  <a:pt x="3542250" y="1565933"/>
                  <a:pt x="3542726" y="1561932"/>
                  <a:pt x="3543298" y="1557837"/>
                </a:cubicBezTo>
                <a:cubicBezTo>
                  <a:pt x="3538535" y="1554503"/>
                  <a:pt x="3533582" y="1550407"/>
                  <a:pt x="3529010" y="1548407"/>
                </a:cubicBezTo>
                <a:close/>
                <a:moveTo>
                  <a:pt x="4425634" y="1541323"/>
                </a:moveTo>
                <a:cubicBezTo>
                  <a:pt x="4424097" y="1543121"/>
                  <a:pt x="4425836" y="1546740"/>
                  <a:pt x="4430836" y="1552217"/>
                </a:cubicBezTo>
                <a:cubicBezTo>
                  <a:pt x="4442267" y="1559552"/>
                  <a:pt x="4456554" y="1568886"/>
                  <a:pt x="4473509" y="1572315"/>
                </a:cubicBezTo>
                <a:cubicBezTo>
                  <a:pt x="4489129" y="1575554"/>
                  <a:pt x="4494178" y="1572125"/>
                  <a:pt x="4483510" y="1562600"/>
                </a:cubicBezTo>
                <a:cubicBezTo>
                  <a:pt x="4473223" y="1553360"/>
                  <a:pt x="4456459" y="1544978"/>
                  <a:pt x="4439981" y="1541359"/>
                </a:cubicBezTo>
                <a:lnTo>
                  <a:pt x="4440076" y="1541359"/>
                </a:lnTo>
                <a:cubicBezTo>
                  <a:pt x="4431980" y="1539549"/>
                  <a:pt x="4427170" y="1539525"/>
                  <a:pt x="4425634" y="1541323"/>
                </a:cubicBezTo>
                <a:close/>
                <a:moveTo>
                  <a:pt x="3038091" y="1536881"/>
                </a:moveTo>
                <a:cubicBezTo>
                  <a:pt x="3036186" y="1537453"/>
                  <a:pt x="3036186" y="1542596"/>
                  <a:pt x="3035329" y="1545739"/>
                </a:cubicBezTo>
                <a:cubicBezTo>
                  <a:pt x="3038282" y="1547740"/>
                  <a:pt x="3041901" y="1551836"/>
                  <a:pt x="3043806" y="1551264"/>
                </a:cubicBezTo>
                <a:cubicBezTo>
                  <a:pt x="3045711" y="1550693"/>
                  <a:pt x="3047235" y="1545073"/>
                  <a:pt x="3046187" y="1542501"/>
                </a:cubicBezTo>
                <a:cubicBezTo>
                  <a:pt x="3045140" y="1539929"/>
                  <a:pt x="3039996" y="1536310"/>
                  <a:pt x="3038091" y="1536881"/>
                </a:cubicBezTo>
                <a:close/>
                <a:moveTo>
                  <a:pt x="3287742" y="1523356"/>
                </a:moveTo>
                <a:cubicBezTo>
                  <a:pt x="3286598" y="1522975"/>
                  <a:pt x="3284789" y="1528119"/>
                  <a:pt x="3285551" y="1531166"/>
                </a:cubicBezTo>
                <a:cubicBezTo>
                  <a:pt x="3286789" y="1536500"/>
                  <a:pt x="3289837" y="1542025"/>
                  <a:pt x="3295552" y="1556979"/>
                </a:cubicBezTo>
                <a:cubicBezTo>
                  <a:pt x="3299267" y="1539263"/>
                  <a:pt x="3299933" y="1535262"/>
                  <a:pt x="3300791" y="1531071"/>
                </a:cubicBezTo>
                <a:cubicBezTo>
                  <a:pt x="3296409" y="1528309"/>
                  <a:pt x="3292028" y="1524880"/>
                  <a:pt x="3287742" y="1523356"/>
                </a:cubicBezTo>
                <a:close/>
                <a:moveTo>
                  <a:pt x="4502787" y="1516498"/>
                </a:moveTo>
                <a:cubicBezTo>
                  <a:pt x="4500775" y="1518117"/>
                  <a:pt x="4502084" y="1521594"/>
                  <a:pt x="4506275" y="1526880"/>
                </a:cubicBezTo>
                <a:cubicBezTo>
                  <a:pt x="4516086" y="1533071"/>
                  <a:pt x="4529231" y="1541644"/>
                  <a:pt x="4547614" y="1545644"/>
                </a:cubicBezTo>
                <a:cubicBezTo>
                  <a:pt x="4565140" y="1549454"/>
                  <a:pt x="4570283" y="1546311"/>
                  <a:pt x="4561711" y="1537739"/>
                </a:cubicBezTo>
                <a:lnTo>
                  <a:pt x="4561711" y="1537644"/>
                </a:lnTo>
                <a:cubicBezTo>
                  <a:pt x="4553043" y="1528880"/>
                  <a:pt x="4536851" y="1521451"/>
                  <a:pt x="4519229" y="1517260"/>
                </a:cubicBezTo>
                <a:cubicBezTo>
                  <a:pt x="4510133" y="1515117"/>
                  <a:pt x="4504799" y="1514879"/>
                  <a:pt x="4502787" y="1516498"/>
                </a:cubicBezTo>
                <a:close/>
                <a:moveTo>
                  <a:pt x="3601591" y="1495924"/>
                </a:moveTo>
                <a:lnTo>
                  <a:pt x="3601686" y="1496019"/>
                </a:lnTo>
                <a:cubicBezTo>
                  <a:pt x="3598257" y="1495162"/>
                  <a:pt x="3597019" y="1498972"/>
                  <a:pt x="3593780" y="1501449"/>
                </a:cubicBezTo>
                <a:cubicBezTo>
                  <a:pt x="3600162" y="1507830"/>
                  <a:pt x="3605115" y="1514498"/>
                  <a:pt x="3608544" y="1515927"/>
                </a:cubicBezTo>
                <a:cubicBezTo>
                  <a:pt x="3612163" y="1517546"/>
                  <a:pt x="3617021" y="1515927"/>
                  <a:pt x="3616640" y="1512879"/>
                </a:cubicBezTo>
                <a:cubicBezTo>
                  <a:pt x="3615878" y="1505735"/>
                  <a:pt x="3609496" y="1497924"/>
                  <a:pt x="3601591" y="1495924"/>
                </a:cubicBezTo>
                <a:close/>
                <a:moveTo>
                  <a:pt x="2458114" y="1495639"/>
                </a:moveTo>
                <a:cubicBezTo>
                  <a:pt x="2456876" y="1496020"/>
                  <a:pt x="2456209" y="1496306"/>
                  <a:pt x="2454971" y="1496687"/>
                </a:cubicBezTo>
                <a:cubicBezTo>
                  <a:pt x="2456209" y="1498020"/>
                  <a:pt x="2456781" y="1498782"/>
                  <a:pt x="2458019" y="1500116"/>
                </a:cubicBezTo>
                <a:cubicBezTo>
                  <a:pt x="2458019" y="1498306"/>
                  <a:pt x="2458019" y="1497449"/>
                  <a:pt x="2458114" y="1495639"/>
                </a:cubicBezTo>
                <a:close/>
                <a:moveTo>
                  <a:pt x="2869214" y="1493733"/>
                </a:moveTo>
                <a:cubicBezTo>
                  <a:pt x="2867309" y="1494400"/>
                  <a:pt x="2865975" y="1500020"/>
                  <a:pt x="2867023" y="1502591"/>
                </a:cubicBezTo>
                <a:cubicBezTo>
                  <a:pt x="2868071" y="1505163"/>
                  <a:pt x="2872452" y="1506592"/>
                  <a:pt x="2875405" y="1508592"/>
                </a:cubicBezTo>
                <a:cubicBezTo>
                  <a:pt x="2876262" y="1505354"/>
                  <a:pt x="2878453" y="1501734"/>
                  <a:pt x="2877405" y="1499162"/>
                </a:cubicBezTo>
                <a:cubicBezTo>
                  <a:pt x="2876357" y="1496591"/>
                  <a:pt x="2871119" y="1493162"/>
                  <a:pt x="2869214" y="1493828"/>
                </a:cubicBezTo>
                <a:close/>
                <a:moveTo>
                  <a:pt x="4558473" y="1478398"/>
                </a:moveTo>
                <a:cubicBezTo>
                  <a:pt x="4543899" y="1476779"/>
                  <a:pt x="4543328" y="1481256"/>
                  <a:pt x="4554186" y="1489828"/>
                </a:cubicBezTo>
                <a:cubicBezTo>
                  <a:pt x="4567235" y="1498591"/>
                  <a:pt x="4582285" y="1505164"/>
                  <a:pt x="4598287" y="1507354"/>
                </a:cubicBezTo>
                <a:lnTo>
                  <a:pt x="4598382" y="1507259"/>
                </a:lnTo>
                <a:cubicBezTo>
                  <a:pt x="4614098" y="1509355"/>
                  <a:pt x="4617718" y="1505830"/>
                  <a:pt x="4607526" y="1497544"/>
                </a:cubicBezTo>
                <a:cubicBezTo>
                  <a:pt x="4594763" y="1487066"/>
                  <a:pt x="4576094" y="1480399"/>
                  <a:pt x="4558473" y="1478398"/>
                </a:cubicBezTo>
                <a:close/>
                <a:moveTo>
                  <a:pt x="3370324" y="1469826"/>
                </a:moveTo>
                <a:cubicBezTo>
                  <a:pt x="3366704" y="1468969"/>
                  <a:pt x="3362133" y="1471541"/>
                  <a:pt x="3362513" y="1474684"/>
                </a:cubicBezTo>
                <a:cubicBezTo>
                  <a:pt x="3362894" y="1477827"/>
                  <a:pt x="3368895" y="1485733"/>
                  <a:pt x="3372324" y="1487638"/>
                </a:cubicBezTo>
                <a:cubicBezTo>
                  <a:pt x="3375658" y="1489448"/>
                  <a:pt x="3378896" y="1486209"/>
                  <a:pt x="3390517" y="1482780"/>
                </a:cubicBezTo>
                <a:cubicBezTo>
                  <a:pt x="3379944" y="1475732"/>
                  <a:pt x="3374420" y="1470778"/>
                  <a:pt x="3370324" y="1469826"/>
                </a:cubicBezTo>
                <a:close/>
                <a:moveTo>
                  <a:pt x="3118101" y="1466968"/>
                </a:moveTo>
                <a:cubicBezTo>
                  <a:pt x="3117625" y="1471349"/>
                  <a:pt x="3116482" y="1475540"/>
                  <a:pt x="3117053" y="1480303"/>
                </a:cubicBezTo>
                <a:cubicBezTo>
                  <a:pt x="3117244" y="1481637"/>
                  <a:pt x="3122959" y="1486018"/>
                  <a:pt x="3125435" y="1486304"/>
                </a:cubicBezTo>
                <a:cubicBezTo>
                  <a:pt x="3129817" y="1486875"/>
                  <a:pt x="3133722" y="1485256"/>
                  <a:pt x="3144676" y="1483541"/>
                </a:cubicBezTo>
                <a:cubicBezTo>
                  <a:pt x="3126769" y="1472207"/>
                  <a:pt x="3122387" y="1469635"/>
                  <a:pt x="3118101" y="1466968"/>
                </a:cubicBezTo>
                <a:close/>
                <a:moveTo>
                  <a:pt x="3664241" y="1462575"/>
                </a:moveTo>
                <a:cubicBezTo>
                  <a:pt x="3662527" y="1463230"/>
                  <a:pt x="3662169" y="1465778"/>
                  <a:pt x="3663788" y="1470778"/>
                </a:cubicBezTo>
                <a:cubicBezTo>
                  <a:pt x="3666646" y="1473826"/>
                  <a:pt x="3671218" y="1480303"/>
                  <a:pt x="3675123" y="1482875"/>
                </a:cubicBezTo>
                <a:cubicBezTo>
                  <a:pt x="3682648" y="1487828"/>
                  <a:pt x="3688553" y="1488304"/>
                  <a:pt x="3684553" y="1479732"/>
                </a:cubicBezTo>
                <a:cubicBezTo>
                  <a:pt x="3682743" y="1475827"/>
                  <a:pt x="3676457" y="1468207"/>
                  <a:pt x="3672837" y="1465730"/>
                </a:cubicBezTo>
                <a:cubicBezTo>
                  <a:pt x="3669027" y="1463158"/>
                  <a:pt x="3665956" y="1461920"/>
                  <a:pt x="3664241" y="1462575"/>
                </a:cubicBezTo>
                <a:close/>
                <a:moveTo>
                  <a:pt x="2284854" y="1460206"/>
                </a:moveTo>
                <a:cubicBezTo>
                  <a:pt x="2284092" y="1461444"/>
                  <a:pt x="2283616" y="1462111"/>
                  <a:pt x="2282854" y="1463349"/>
                </a:cubicBezTo>
                <a:lnTo>
                  <a:pt x="2282949" y="1463349"/>
                </a:lnTo>
                <a:cubicBezTo>
                  <a:pt x="2284378" y="1463826"/>
                  <a:pt x="2285140" y="1464111"/>
                  <a:pt x="2286569" y="1464587"/>
                </a:cubicBezTo>
                <a:cubicBezTo>
                  <a:pt x="2285902" y="1462873"/>
                  <a:pt x="2285616" y="1462016"/>
                  <a:pt x="2284854" y="1460206"/>
                </a:cubicBezTo>
                <a:close/>
                <a:moveTo>
                  <a:pt x="3967434" y="1457979"/>
                </a:moveTo>
                <a:cubicBezTo>
                  <a:pt x="3964827" y="1458634"/>
                  <a:pt x="3964827" y="1461063"/>
                  <a:pt x="3968494" y="1465825"/>
                </a:cubicBezTo>
                <a:cubicBezTo>
                  <a:pt x="3979447" y="1475160"/>
                  <a:pt x="3993068" y="1486113"/>
                  <a:pt x="4010023" y="1492971"/>
                </a:cubicBezTo>
                <a:cubicBezTo>
                  <a:pt x="4030216" y="1501163"/>
                  <a:pt x="4037836" y="1499353"/>
                  <a:pt x="4025072" y="1486971"/>
                </a:cubicBezTo>
                <a:cubicBezTo>
                  <a:pt x="4016023" y="1478208"/>
                  <a:pt x="3997640" y="1466206"/>
                  <a:pt x="3982019" y="1460777"/>
                </a:cubicBezTo>
                <a:cubicBezTo>
                  <a:pt x="3975257" y="1458444"/>
                  <a:pt x="3970042" y="1457325"/>
                  <a:pt x="3967434" y="1457979"/>
                </a:cubicBezTo>
                <a:close/>
                <a:moveTo>
                  <a:pt x="4061672" y="1454884"/>
                </a:moveTo>
                <a:cubicBezTo>
                  <a:pt x="4058124" y="1454919"/>
                  <a:pt x="4057172" y="1456539"/>
                  <a:pt x="4058791" y="1459444"/>
                </a:cubicBezTo>
                <a:cubicBezTo>
                  <a:pt x="4063458" y="1467730"/>
                  <a:pt x="4082032" y="1479923"/>
                  <a:pt x="4103177" y="1489067"/>
                </a:cubicBezTo>
                <a:cubicBezTo>
                  <a:pt x="4121466" y="1497067"/>
                  <a:pt x="4127466" y="1494877"/>
                  <a:pt x="4124228" y="1489067"/>
                </a:cubicBezTo>
                <a:cubicBezTo>
                  <a:pt x="4119656" y="1480589"/>
                  <a:pt x="4101368" y="1469731"/>
                  <a:pt x="4080032" y="1459825"/>
                </a:cubicBezTo>
                <a:lnTo>
                  <a:pt x="4080127" y="1459825"/>
                </a:lnTo>
                <a:cubicBezTo>
                  <a:pt x="4071364" y="1456396"/>
                  <a:pt x="4065220" y="1454848"/>
                  <a:pt x="4061672" y="1454884"/>
                </a:cubicBezTo>
                <a:close/>
                <a:moveTo>
                  <a:pt x="4158172" y="1453097"/>
                </a:moveTo>
                <a:cubicBezTo>
                  <a:pt x="4155588" y="1453919"/>
                  <a:pt x="4156374" y="1456538"/>
                  <a:pt x="4161851" y="1461634"/>
                </a:cubicBezTo>
                <a:cubicBezTo>
                  <a:pt x="4172138" y="1471254"/>
                  <a:pt x="4189759" y="1481446"/>
                  <a:pt x="4207666" y="1487066"/>
                </a:cubicBezTo>
                <a:cubicBezTo>
                  <a:pt x="4225001" y="1492495"/>
                  <a:pt x="4230717" y="1490209"/>
                  <a:pt x="4220334" y="1480494"/>
                </a:cubicBezTo>
                <a:cubicBezTo>
                  <a:pt x="4210142" y="1470969"/>
                  <a:pt x="4193378" y="1462110"/>
                  <a:pt x="4174709" y="1455348"/>
                </a:cubicBezTo>
                <a:cubicBezTo>
                  <a:pt x="4166709" y="1453252"/>
                  <a:pt x="4160756" y="1452276"/>
                  <a:pt x="4158172" y="1453097"/>
                </a:cubicBezTo>
                <a:close/>
                <a:moveTo>
                  <a:pt x="4613158" y="1450514"/>
                </a:moveTo>
                <a:cubicBezTo>
                  <a:pt x="4610908" y="1452157"/>
                  <a:pt x="4612670" y="1455586"/>
                  <a:pt x="4618861" y="1461063"/>
                </a:cubicBezTo>
                <a:cubicBezTo>
                  <a:pt x="4627719" y="1466587"/>
                  <a:pt x="4641054" y="1473255"/>
                  <a:pt x="4657913" y="1476017"/>
                </a:cubicBezTo>
                <a:cubicBezTo>
                  <a:pt x="4677439" y="1479160"/>
                  <a:pt x="4683631" y="1476017"/>
                  <a:pt x="4672010" y="1466778"/>
                </a:cubicBezTo>
                <a:cubicBezTo>
                  <a:pt x="4662771" y="1459348"/>
                  <a:pt x="4647912" y="1453442"/>
                  <a:pt x="4631529" y="1450680"/>
                </a:cubicBezTo>
                <a:cubicBezTo>
                  <a:pt x="4621671" y="1449013"/>
                  <a:pt x="4615408" y="1448871"/>
                  <a:pt x="4613158" y="1450514"/>
                </a:cubicBezTo>
                <a:close/>
                <a:moveTo>
                  <a:pt x="3846062" y="1443572"/>
                </a:moveTo>
                <a:cubicBezTo>
                  <a:pt x="3842073" y="1443227"/>
                  <a:pt x="3840764" y="1444965"/>
                  <a:pt x="3841716" y="1448013"/>
                </a:cubicBezTo>
                <a:cubicBezTo>
                  <a:pt x="3843907" y="1455157"/>
                  <a:pt x="3861433" y="1466778"/>
                  <a:pt x="3880102" y="1478303"/>
                </a:cubicBezTo>
                <a:cubicBezTo>
                  <a:pt x="3896771" y="1486018"/>
                  <a:pt x="3905629" y="1486685"/>
                  <a:pt x="3903438" y="1480208"/>
                </a:cubicBezTo>
                <a:cubicBezTo>
                  <a:pt x="3900866" y="1472779"/>
                  <a:pt x="3883531" y="1460777"/>
                  <a:pt x="3866576" y="1451633"/>
                </a:cubicBezTo>
                <a:lnTo>
                  <a:pt x="3866481" y="1451633"/>
                </a:lnTo>
                <a:cubicBezTo>
                  <a:pt x="3856718" y="1446347"/>
                  <a:pt x="3850051" y="1443918"/>
                  <a:pt x="3846062" y="1443572"/>
                </a:cubicBezTo>
                <a:close/>
                <a:moveTo>
                  <a:pt x="2695449" y="1441865"/>
                </a:moveTo>
                <a:lnTo>
                  <a:pt x="2693096" y="1453157"/>
                </a:lnTo>
                <a:cubicBezTo>
                  <a:pt x="2697478" y="1455062"/>
                  <a:pt x="2701669" y="1457729"/>
                  <a:pt x="2705383" y="1458015"/>
                </a:cubicBezTo>
                <a:cubicBezTo>
                  <a:pt x="2706622" y="1458110"/>
                  <a:pt x="2707860" y="1449823"/>
                  <a:pt x="2707288" y="1449442"/>
                </a:cubicBezTo>
                <a:close/>
                <a:moveTo>
                  <a:pt x="2695477" y="1441727"/>
                </a:moveTo>
                <a:lnTo>
                  <a:pt x="2695382" y="1441822"/>
                </a:lnTo>
                <a:lnTo>
                  <a:pt x="2695449" y="1441865"/>
                </a:lnTo>
                <a:close/>
                <a:moveTo>
                  <a:pt x="4238123" y="1435751"/>
                </a:moveTo>
                <a:cubicBezTo>
                  <a:pt x="4235170" y="1436655"/>
                  <a:pt x="4236575" y="1439870"/>
                  <a:pt x="4242814" y="1445442"/>
                </a:cubicBezTo>
                <a:cubicBezTo>
                  <a:pt x="4253005" y="1454491"/>
                  <a:pt x="4269674" y="1462873"/>
                  <a:pt x="4293010" y="1470397"/>
                </a:cubicBezTo>
                <a:cubicBezTo>
                  <a:pt x="4302440" y="1471921"/>
                  <a:pt x="4311679" y="1472112"/>
                  <a:pt x="4302726" y="1463254"/>
                </a:cubicBezTo>
                <a:cubicBezTo>
                  <a:pt x="4293963" y="1454586"/>
                  <a:pt x="4277485" y="1445918"/>
                  <a:pt x="4259482" y="1440013"/>
                </a:cubicBezTo>
                <a:lnTo>
                  <a:pt x="4259578" y="1439917"/>
                </a:lnTo>
                <a:cubicBezTo>
                  <a:pt x="4248386" y="1436250"/>
                  <a:pt x="4241076" y="1434846"/>
                  <a:pt x="4238123" y="1435751"/>
                </a:cubicBezTo>
                <a:close/>
                <a:moveTo>
                  <a:pt x="3718201" y="1433583"/>
                </a:moveTo>
                <a:cubicBezTo>
                  <a:pt x="3714486" y="1432726"/>
                  <a:pt x="3712747" y="1433774"/>
                  <a:pt x="3713128" y="1436869"/>
                </a:cubicBezTo>
                <a:cubicBezTo>
                  <a:pt x="3716748" y="1443536"/>
                  <a:pt x="3723701" y="1451442"/>
                  <a:pt x="3739798" y="1459443"/>
                </a:cubicBezTo>
                <a:cubicBezTo>
                  <a:pt x="3747799" y="1463444"/>
                  <a:pt x="3758086" y="1466587"/>
                  <a:pt x="3758848" y="1464587"/>
                </a:cubicBezTo>
                <a:cubicBezTo>
                  <a:pt x="3760372" y="1460777"/>
                  <a:pt x="3751133" y="1451347"/>
                  <a:pt x="3735036" y="1441631"/>
                </a:cubicBezTo>
                <a:lnTo>
                  <a:pt x="3735131" y="1441727"/>
                </a:lnTo>
                <a:cubicBezTo>
                  <a:pt x="3727607" y="1437203"/>
                  <a:pt x="3721916" y="1434440"/>
                  <a:pt x="3718201" y="1433583"/>
                </a:cubicBezTo>
                <a:close/>
                <a:moveTo>
                  <a:pt x="2950080" y="1420963"/>
                </a:moveTo>
                <a:cubicBezTo>
                  <a:pt x="2945699" y="1420582"/>
                  <a:pt x="2941889" y="1422296"/>
                  <a:pt x="2931030" y="1424678"/>
                </a:cubicBezTo>
                <a:cubicBezTo>
                  <a:pt x="2949127" y="1435060"/>
                  <a:pt x="2953414" y="1437537"/>
                  <a:pt x="2957700" y="1440108"/>
                </a:cubicBezTo>
                <a:cubicBezTo>
                  <a:pt x="2958176" y="1435631"/>
                  <a:pt x="2959224" y="1431345"/>
                  <a:pt x="2958557" y="1426583"/>
                </a:cubicBezTo>
                <a:cubicBezTo>
                  <a:pt x="2958367" y="1425345"/>
                  <a:pt x="2952557" y="1421153"/>
                  <a:pt x="2950080" y="1420963"/>
                </a:cubicBezTo>
                <a:close/>
                <a:moveTo>
                  <a:pt x="4690012" y="1420010"/>
                </a:moveTo>
                <a:cubicBezTo>
                  <a:pt x="4671533" y="1418010"/>
                  <a:pt x="4667152" y="1421153"/>
                  <a:pt x="4678772" y="1429535"/>
                </a:cubicBezTo>
                <a:cubicBezTo>
                  <a:pt x="4690488" y="1438012"/>
                  <a:pt x="4706681" y="1443155"/>
                  <a:pt x="4724683" y="1444775"/>
                </a:cubicBezTo>
                <a:cubicBezTo>
                  <a:pt x="4741637" y="1445441"/>
                  <a:pt x="4742876" y="1440965"/>
                  <a:pt x="4730207" y="1432868"/>
                </a:cubicBezTo>
                <a:cubicBezTo>
                  <a:pt x="4719539" y="1426010"/>
                  <a:pt x="4705061" y="1421629"/>
                  <a:pt x="4690012" y="1420010"/>
                </a:cubicBezTo>
                <a:close/>
                <a:moveTo>
                  <a:pt x="4315108" y="1419438"/>
                </a:moveTo>
                <a:cubicBezTo>
                  <a:pt x="4299297" y="1416104"/>
                  <a:pt x="4298154" y="1419819"/>
                  <a:pt x="4308822" y="1428677"/>
                </a:cubicBezTo>
                <a:cubicBezTo>
                  <a:pt x="4321967" y="1437917"/>
                  <a:pt x="4337683" y="1445727"/>
                  <a:pt x="4355018" y="1449823"/>
                </a:cubicBezTo>
                <a:cubicBezTo>
                  <a:pt x="4371973" y="1453823"/>
                  <a:pt x="4376354" y="1451156"/>
                  <a:pt x="4366353" y="1442584"/>
                </a:cubicBezTo>
                <a:cubicBezTo>
                  <a:pt x="4353685" y="1431725"/>
                  <a:pt x="4334158" y="1423534"/>
                  <a:pt x="4315108" y="1419438"/>
                </a:cubicBezTo>
                <a:close/>
                <a:moveTo>
                  <a:pt x="2107213" y="1418582"/>
                </a:moveTo>
                <a:cubicBezTo>
                  <a:pt x="2105308" y="1419343"/>
                  <a:pt x="2105499" y="1424773"/>
                  <a:pt x="2104737" y="1428202"/>
                </a:cubicBezTo>
                <a:cubicBezTo>
                  <a:pt x="2107880" y="1430202"/>
                  <a:pt x="2111786" y="1434202"/>
                  <a:pt x="2113786" y="1433536"/>
                </a:cubicBezTo>
                <a:cubicBezTo>
                  <a:pt x="2115691" y="1432774"/>
                  <a:pt x="2117024" y="1426678"/>
                  <a:pt x="2115786" y="1424011"/>
                </a:cubicBezTo>
                <a:cubicBezTo>
                  <a:pt x="2114643" y="1421344"/>
                  <a:pt x="2109119" y="1417819"/>
                  <a:pt x="2107213" y="1418582"/>
                </a:cubicBezTo>
                <a:close/>
                <a:moveTo>
                  <a:pt x="3425664" y="1415819"/>
                </a:moveTo>
                <a:lnTo>
                  <a:pt x="3425664" y="1415914"/>
                </a:lnTo>
                <a:cubicBezTo>
                  <a:pt x="3424711" y="1420391"/>
                  <a:pt x="3422140" y="1423248"/>
                  <a:pt x="3423950" y="1427058"/>
                </a:cubicBezTo>
                <a:cubicBezTo>
                  <a:pt x="3425664" y="1430773"/>
                  <a:pt x="3432332" y="1437441"/>
                  <a:pt x="3436046" y="1439155"/>
                </a:cubicBezTo>
                <a:cubicBezTo>
                  <a:pt x="3445571" y="1443632"/>
                  <a:pt x="3445476" y="1436869"/>
                  <a:pt x="3441285" y="1429344"/>
                </a:cubicBezTo>
                <a:cubicBezTo>
                  <a:pt x="3439190" y="1425630"/>
                  <a:pt x="3432332" y="1421439"/>
                  <a:pt x="3425664" y="1415819"/>
                </a:cubicBezTo>
                <a:close/>
                <a:moveTo>
                  <a:pt x="3198328" y="1409556"/>
                </a:moveTo>
                <a:lnTo>
                  <a:pt x="3180490" y="1415628"/>
                </a:lnTo>
                <a:cubicBezTo>
                  <a:pt x="3191158" y="1421914"/>
                  <a:pt x="3196587" y="1426677"/>
                  <a:pt x="3200683" y="1427344"/>
                </a:cubicBezTo>
                <a:cubicBezTo>
                  <a:pt x="3204303" y="1427915"/>
                  <a:pt x="3208875" y="1425058"/>
                  <a:pt x="3208398" y="1421914"/>
                </a:cubicBezTo>
                <a:cubicBezTo>
                  <a:pt x="3208208" y="1420343"/>
                  <a:pt x="3206565" y="1417676"/>
                  <a:pt x="3204529" y="1415187"/>
                </a:cubicBezTo>
                <a:close/>
                <a:moveTo>
                  <a:pt x="3198397" y="1409532"/>
                </a:moveTo>
                <a:lnTo>
                  <a:pt x="3198302" y="1409532"/>
                </a:lnTo>
                <a:lnTo>
                  <a:pt x="3198328" y="1409556"/>
                </a:lnTo>
                <a:close/>
                <a:moveTo>
                  <a:pt x="2529837" y="1405341"/>
                </a:moveTo>
                <a:cubicBezTo>
                  <a:pt x="2526028" y="1407722"/>
                  <a:pt x="2523646" y="1409151"/>
                  <a:pt x="2521360" y="1410580"/>
                </a:cubicBezTo>
                <a:lnTo>
                  <a:pt x="2521265" y="1410485"/>
                </a:lnTo>
                <a:cubicBezTo>
                  <a:pt x="2524218" y="1414961"/>
                  <a:pt x="2526789" y="1419914"/>
                  <a:pt x="2530314" y="1423629"/>
                </a:cubicBezTo>
                <a:cubicBezTo>
                  <a:pt x="2531171" y="1424581"/>
                  <a:pt x="2537172" y="1421057"/>
                  <a:pt x="2536886" y="1419914"/>
                </a:cubicBezTo>
                <a:cubicBezTo>
                  <a:pt x="2535457" y="1415152"/>
                  <a:pt x="2532504" y="1410485"/>
                  <a:pt x="2529837" y="1405341"/>
                </a:cubicBezTo>
                <a:close/>
                <a:moveTo>
                  <a:pt x="4377962" y="1402270"/>
                </a:moveTo>
                <a:cubicBezTo>
                  <a:pt x="4375616" y="1403556"/>
                  <a:pt x="4377450" y="1406866"/>
                  <a:pt x="4383688" y="1412390"/>
                </a:cubicBezTo>
                <a:cubicBezTo>
                  <a:pt x="4393213" y="1418677"/>
                  <a:pt x="4407024" y="1426011"/>
                  <a:pt x="4424931" y="1430297"/>
                </a:cubicBezTo>
                <a:lnTo>
                  <a:pt x="4424836" y="1430297"/>
                </a:lnTo>
                <a:cubicBezTo>
                  <a:pt x="4445601" y="1435250"/>
                  <a:pt x="4451602" y="1432774"/>
                  <a:pt x="4439695" y="1423153"/>
                </a:cubicBezTo>
                <a:cubicBezTo>
                  <a:pt x="4430075" y="1415438"/>
                  <a:pt x="4414645" y="1408485"/>
                  <a:pt x="4397309" y="1404294"/>
                </a:cubicBezTo>
                <a:cubicBezTo>
                  <a:pt x="4386832" y="1401722"/>
                  <a:pt x="4380307" y="1400984"/>
                  <a:pt x="4377962" y="1402270"/>
                </a:cubicBezTo>
                <a:close/>
                <a:moveTo>
                  <a:pt x="4735542" y="1388197"/>
                </a:moveTo>
                <a:cubicBezTo>
                  <a:pt x="4717825" y="1386768"/>
                  <a:pt x="4713825" y="1389911"/>
                  <a:pt x="4724016" y="1397436"/>
                </a:cubicBezTo>
                <a:lnTo>
                  <a:pt x="4749939" y="1405614"/>
                </a:lnTo>
                <a:lnTo>
                  <a:pt x="4749939" y="1392627"/>
                </a:lnTo>
                <a:close/>
                <a:moveTo>
                  <a:pt x="4447196" y="1382196"/>
                </a:moveTo>
                <a:cubicBezTo>
                  <a:pt x="4444196" y="1383124"/>
                  <a:pt x="4444982" y="1385672"/>
                  <a:pt x="4450268" y="1390101"/>
                </a:cubicBezTo>
                <a:cubicBezTo>
                  <a:pt x="4460650" y="1398769"/>
                  <a:pt x="4477319" y="1405532"/>
                  <a:pt x="4497702" y="1409628"/>
                </a:cubicBezTo>
                <a:cubicBezTo>
                  <a:pt x="4515895" y="1412390"/>
                  <a:pt x="4520277" y="1409628"/>
                  <a:pt x="4507989" y="1400579"/>
                </a:cubicBezTo>
                <a:cubicBezTo>
                  <a:pt x="4498083" y="1393340"/>
                  <a:pt x="4483605" y="1387434"/>
                  <a:pt x="4466841" y="1384006"/>
                </a:cubicBezTo>
                <a:cubicBezTo>
                  <a:pt x="4456983" y="1381958"/>
                  <a:pt x="4450197" y="1381267"/>
                  <a:pt x="4447196" y="1382196"/>
                </a:cubicBezTo>
                <a:close/>
                <a:moveTo>
                  <a:pt x="3494625" y="1380957"/>
                </a:moveTo>
                <a:lnTo>
                  <a:pt x="3494625" y="1381052"/>
                </a:lnTo>
                <a:cubicBezTo>
                  <a:pt x="3486053" y="1377338"/>
                  <a:pt x="3486148" y="1382862"/>
                  <a:pt x="3490815" y="1390101"/>
                </a:cubicBezTo>
                <a:cubicBezTo>
                  <a:pt x="3493196" y="1393911"/>
                  <a:pt x="3499578" y="1398293"/>
                  <a:pt x="3502531" y="1400960"/>
                </a:cubicBezTo>
                <a:cubicBezTo>
                  <a:pt x="3512818" y="1404008"/>
                  <a:pt x="3513294" y="1399340"/>
                  <a:pt x="3508436" y="1392101"/>
                </a:cubicBezTo>
                <a:cubicBezTo>
                  <a:pt x="3506055" y="1388577"/>
                  <a:pt x="3498530" y="1382671"/>
                  <a:pt x="3494625" y="1380957"/>
                </a:cubicBezTo>
                <a:close/>
                <a:moveTo>
                  <a:pt x="2356673" y="1371242"/>
                </a:moveTo>
                <a:cubicBezTo>
                  <a:pt x="2352863" y="1373528"/>
                  <a:pt x="2350482" y="1374957"/>
                  <a:pt x="2348196" y="1376385"/>
                </a:cubicBezTo>
                <a:lnTo>
                  <a:pt x="2348291" y="1376385"/>
                </a:lnTo>
                <a:cubicBezTo>
                  <a:pt x="2351339" y="1380862"/>
                  <a:pt x="2354006" y="1385815"/>
                  <a:pt x="2357531" y="1389530"/>
                </a:cubicBezTo>
                <a:cubicBezTo>
                  <a:pt x="2358388" y="1390482"/>
                  <a:pt x="2364389" y="1386958"/>
                  <a:pt x="2364008" y="1385815"/>
                </a:cubicBezTo>
                <a:cubicBezTo>
                  <a:pt x="2362484" y="1381053"/>
                  <a:pt x="2359435" y="1376385"/>
                  <a:pt x="2356673" y="1371242"/>
                </a:cubicBezTo>
                <a:close/>
                <a:moveTo>
                  <a:pt x="2776535" y="1367527"/>
                </a:moveTo>
                <a:lnTo>
                  <a:pt x="2776535" y="1367622"/>
                </a:lnTo>
                <a:cubicBezTo>
                  <a:pt x="2771201" y="1368003"/>
                  <a:pt x="2767486" y="1370289"/>
                  <a:pt x="2771010" y="1377909"/>
                </a:cubicBezTo>
                <a:cubicBezTo>
                  <a:pt x="2772534" y="1381148"/>
                  <a:pt x="2777678" y="1386767"/>
                  <a:pt x="2778726" y="1386482"/>
                </a:cubicBezTo>
                <a:cubicBezTo>
                  <a:pt x="2782440" y="1385434"/>
                  <a:pt x="2787298" y="1383434"/>
                  <a:pt x="2787584" y="1379719"/>
                </a:cubicBezTo>
                <a:cubicBezTo>
                  <a:pt x="2788155" y="1373432"/>
                  <a:pt x="2782631" y="1369051"/>
                  <a:pt x="2776535" y="1367527"/>
                </a:cubicBezTo>
                <a:close/>
                <a:moveTo>
                  <a:pt x="4028787" y="1365051"/>
                </a:moveTo>
                <a:lnTo>
                  <a:pt x="4028829" y="1365118"/>
                </a:lnTo>
                <a:lnTo>
                  <a:pt x="4028882" y="1365146"/>
                </a:lnTo>
                <a:close/>
                <a:moveTo>
                  <a:pt x="1927953" y="1363717"/>
                </a:moveTo>
                <a:lnTo>
                  <a:pt x="1927857" y="1363717"/>
                </a:lnTo>
                <a:cubicBezTo>
                  <a:pt x="1925952" y="1364289"/>
                  <a:pt x="1924715" y="1370194"/>
                  <a:pt x="1925952" y="1372861"/>
                </a:cubicBezTo>
                <a:cubicBezTo>
                  <a:pt x="1927192" y="1375528"/>
                  <a:pt x="1931858" y="1377147"/>
                  <a:pt x="1935001" y="1379243"/>
                </a:cubicBezTo>
                <a:cubicBezTo>
                  <a:pt x="1935763" y="1375909"/>
                  <a:pt x="1937954" y="1372099"/>
                  <a:pt x="1936716" y="1369432"/>
                </a:cubicBezTo>
                <a:cubicBezTo>
                  <a:pt x="1935477" y="1366765"/>
                  <a:pt x="1929858" y="1363146"/>
                  <a:pt x="1927953" y="1363717"/>
                </a:cubicBezTo>
                <a:close/>
                <a:moveTo>
                  <a:pt x="4490941" y="1352824"/>
                </a:moveTo>
                <a:cubicBezTo>
                  <a:pt x="4488774" y="1354098"/>
                  <a:pt x="4490179" y="1356765"/>
                  <a:pt x="4494941" y="1360765"/>
                </a:cubicBezTo>
                <a:cubicBezTo>
                  <a:pt x="4506180" y="1368670"/>
                  <a:pt x="4521801" y="1374957"/>
                  <a:pt x="4540851" y="1378005"/>
                </a:cubicBezTo>
                <a:cubicBezTo>
                  <a:pt x="4559901" y="1381053"/>
                  <a:pt x="4564187" y="1378005"/>
                  <a:pt x="4553805" y="1370194"/>
                </a:cubicBezTo>
                <a:lnTo>
                  <a:pt x="4553900" y="1370099"/>
                </a:lnTo>
                <a:cubicBezTo>
                  <a:pt x="4543423" y="1362193"/>
                  <a:pt x="4527325" y="1356383"/>
                  <a:pt x="4508371" y="1353240"/>
                </a:cubicBezTo>
                <a:cubicBezTo>
                  <a:pt x="4498846" y="1351669"/>
                  <a:pt x="4493108" y="1351550"/>
                  <a:pt x="4490941" y="1352824"/>
                </a:cubicBezTo>
                <a:close/>
                <a:moveTo>
                  <a:pt x="3020565" y="1346096"/>
                </a:moveTo>
                <a:lnTo>
                  <a:pt x="3020565" y="1346191"/>
                </a:lnTo>
                <a:cubicBezTo>
                  <a:pt x="3016089" y="1344858"/>
                  <a:pt x="3012660" y="1347620"/>
                  <a:pt x="3004373" y="1349620"/>
                </a:cubicBezTo>
                <a:cubicBezTo>
                  <a:pt x="3019803" y="1360003"/>
                  <a:pt x="3025614" y="1365813"/>
                  <a:pt x="3028566" y="1365623"/>
                </a:cubicBezTo>
                <a:cubicBezTo>
                  <a:pt x="3031710" y="1365527"/>
                  <a:pt x="3034567" y="1360003"/>
                  <a:pt x="3033138" y="1356478"/>
                </a:cubicBezTo>
                <a:cubicBezTo>
                  <a:pt x="3031710" y="1353049"/>
                  <a:pt x="3024471" y="1347239"/>
                  <a:pt x="3020565" y="1346096"/>
                </a:cubicBezTo>
                <a:close/>
                <a:moveTo>
                  <a:pt x="4618480" y="1345810"/>
                </a:moveTo>
                <a:lnTo>
                  <a:pt x="4618419" y="1345857"/>
                </a:lnTo>
                <a:lnTo>
                  <a:pt x="4618575" y="1345906"/>
                </a:lnTo>
                <a:close/>
                <a:moveTo>
                  <a:pt x="3252976" y="1344096"/>
                </a:moveTo>
                <a:cubicBezTo>
                  <a:pt x="3249166" y="1343144"/>
                  <a:pt x="3246975" y="1346192"/>
                  <a:pt x="3242784" y="1348001"/>
                </a:cubicBezTo>
                <a:cubicBezTo>
                  <a:pt x="3248785" y="1354383"/>
                  <a:pt x="3253452" y="1361051"/>
                  <a:pt x="3257072" y="1362670"/>
                </a:cubicBezTo>
                <a:cubicBezTo>
                  <a:pt x="3261263" y="1364480"/>
                  <a:pt x="3267644" y="1363527"/>
                  <a:pt x="3267454" y="1360670"/>
                </a:cubicBezTo>
                <a:cubicBezTo>
                  <a:pt x="3267168" y="1354574"/>
                  <a:pt x="3262024" y="1346287"/>
                  <a:pt x="3252976" y="1344096"/>
                </a:cubicBezTo>
                <a:close/>
                <a:moveTo>
                  <a:pt x="3550061" y="1340001"/>
                </a:moveTo>
                <a:cubicBezTo>
                  <a:pt x="3545965" y="1338667"/>
                  <a:pt x="3541583" y="1339048"/>
                  <a:pt x="3542060" y="1341810"/>
                </a:cubicBezTo>
                <a:cubicBezTo>
                  <a:pt x="3543012" y="1347049"/>
                  <a:pt x="3549584" y="1354860"/>
                  <a:pt x="3558443" y="1359908"/>
                </a:cubicBezTo>
                <a:cubicBezTo>
                  <a:pt x="3566729" y="1364575"/>
                  <a:pt x="3570825" y="1363908"/>
                  <a:pt x="3567682" y="1355431"/>
                </a:cubicBezTo>
                <a:cubicBezTo>
                  <a:pt x="3563872" y="1350192"/>
                  <a:pt x="3558443" y="1342953"/>
                  <a:pt x="3550061" y="1340096"/>
                </a:cubicBezTo>
                <a:close/>
                <a:moveTo>
                  <a:pt x="4055934" y="1338250"/>
                </a:moveTo>
                <a:cubicBezTo>
                  <a:pt x="4053862" y="1339048"/>
                  <a:pt x="4055219" y="1341572"/>
                  <a:pt x="4060791" y="1346192"/>
                </a:cubicBezTo>
                <a:cubicBezTo>
                  <a:pt x="4071649" y="1355240"/>
                  <a:pt x="4088794" y="1364384"/>
                  <a:pt x="4107654" y="1370766"/>
                </a:cubicBezTo>
                <a:cubicBezTo>
                  <a:pt x="4131466" y="1378767"/>
                  <a:pt x="4134514" y="1375338"/>
                  <a:pt x="4120036" y="1364289"/>
                </a:cubicBezTo>
                <a:cubicBezTo>
                  <a:pt x="4108130" y="1355145"/>
                  <a:pt x="4090128" y="1346763"/>
                  <a:pt x="4071554" y="1340667"/>
                </a:cubicBezTo>
                <a:lnTo>
                  <a:pt x="4071649" y="1340667"/>
                </a:lnTo>
                <a:cubicBezTo>
                  <a:pt x="4063506" y="1338381"/>
                  <a:pt x="4058005" y="1337452"/>
                  <a:pt x="4055934" y="1338250"/>
                </a:cubicBezTo>
                <a:close/>
                <a:moveTo>
                  <a:pt x="3963529" y="1335464"/>
                </a:moveTo>
                <a:cubicBezTo>
                  <a:pt x="3960945" y="1335904"/>
                  <a:pt x="3961731" y="1338190"/>
                  <a:pt x="3966684" y="1342762"/>
                </a:cubicBezTo>
                <a:cubicBezTo>
                  <a:pt x="3976399" y="1351716"/>
                  <a:pt x="3993640" y="1361907"/>
                  <a:pt x="4013071" y="1369432"/>
                </a:cubicBezTo>
                <a:cubicBezTo>
                  <a:pt x="4025263" y="1374195"/>
                  <a:pt x="4032550" y="1375933"/>
                  <a:pt x="4035110" y="1375064"/>
                </a:cubicBezTo>
                <a:lnTo>
                  <a:pt x="4028829" y="1365118"/>
                </a:lnTo>
                <a:lnTo>
                  <a:pt x="3980590" y="1339238"/>
                </a:lnTo>
                <a:cubicBezTo>
                  <a:pt x="3972065" y="1336428"/>
                  <a:pt x="3966112" y="1335023"/>
                  <a:pt x="3963529" y="1335464"/>
                </a:cubicBezTo>
                <a:close/>
                <a:moveTo>
                  <a:pt x="2605561" y="1331809"/>
                </a:moveTo>
                <a:cubicBezTo>
                  <a:pt x="2599179" y="1328761"/>
                  <a:pt x="2597084" y="1333428"/>
                  <a:pt x="2598322" y="1340191"/>
                </a:cubicBezTo>
                <a:cubicBezTo>
                  <a:pt x="2600989" y="1346668"/>
                  <a:pt x="2604799" y="1352193"/>
                  <a:pt x="2610800" y="1350954"/>
                </a:cubicBezTo>
                <a:cubicBezTo>
                  <a:pt x="2613371" y="1350383"/>
                  <a:pt x="2616705" y="1346382"/>
                  <a:pt x="2615943" y="1345049"/>
                </a:cubicBezTo>
                <a:cubicBezTo>
                  <a:pt x="2613371" y="1340191"/>
                  <a:pt x="2609276" y="1333714"/>
                  <a:pt x="2605561" y="1331904"/>
                </a:cubicBezTo>
                <a:close/>
                <a:moveTo>
                  <a:pt x="4568759" y="1330285"/>
                </a:moveTo>
                <a:cubicBezTo>
                  <a:pt x="4551995" y="1328761"/>
                  <a:pt x="4550471" y="1332476"/>
                  <a:pt x="4561997" y="1339810"/>
                </a:cubicBezTo>
                <a:cubicBezTo>
                  <a:pt x="4573712" y="1347239"/>
                  <a:pt x="4589714" y="1352287"/>
                  <a:pt x="4607335" y="1354383"/>
                </a:cubicBezTo>
                <a:lnTo>
                  <a:pt x="4618419" y="1345857"/>
                </a:lnTo>
                <a:close/>
                <a:moveTo>
                  <a:pt x="1478087" y="1328951"/>
                </a:moveTo>
                <a:cubicBezTo>
                  <a:pt x="1478087" y="1330665"/>
                  <a:pt x="1478087" y="1331618"/>
                  <a:pt x="1478087" y="1333332"/>
                </a:cubicBezTo>
                <a:cubicBezTo>
                  <a:pt x="1479420" y="1333142"/>
                  <a:pt x="1480087" y="1333142"/>
                  <a:pt x="1481421" y="1332951"/>
                </a:cubicBezTo>
                <a:cubicBezTo>
                  <a:pt x="1480087" y="1331332"/>
                  <a:pt x="1479420" y="1330570"/>
                  <a:pt x="1478087" y="1328951"/>
                </a:cubicBezTo>
                <a:close/>
                <a:moveTo>
                  <a:pt x="2188843" y="1325808"/>
                </a:moveTo>
                <a:cubicBezTo>
                  <a:pt x="2186080" y="1324569"/>
                  <a:pt x="2183032" y="1329427"/>
                  <a:pt x="2177603" y="1333428"/>
                </a:cubicBezTo>
                <a:cubicBezTo>
                  <a:pt x="2185128" y="1338762"/>
                  <a:pt x="2189319" y="1342762"/>
                  <a:pt x="2193415" y="1344191"/>
                </a:cubicBezTo>
                <a:cubicBezTo>
                  <a:pt x="2195320" y="1344858"/>
                  <a:pt x="2199034" y="1339809"/>
                  <a:pt x="2198463" y="1338571"/>
                </a:cubicBezTo>
                <a:cubicBezTo>
                  <a:pt x="2196082" y="1333809"/>
                  <a:pt x="2192272" y="1327332"/>
                  <a:pt x="2188843" y="1325808"/>
                </a:cubicBezTo>
                <a:close/>
                <a:moveTo>
                  <a:pt x="3862599" y="1325367"/>
                </a:moveTo>
                <a:cubicBezTo>
                  <a:pt x="3858813" y="1325093"/>
                  <a:pt x="3858385" y="1326903"/>
                  <a:pt x="3862004" y="1331141"/>
                </a:cubicBezTo>
                <a:cubicBezTo>
                  <a:pt x="3869338" y="1339714"/>
                  <a:pt x="3887721" y="1351335"/>
                  <a:pt x="3908486" y="1360764"/>
                </a:cubicBezTo>
                <a:cubicBezTo>
                  <a:pt x="3929822" y="1370385"/>
                  <a:pt x="3937442" y="1370003"/>
                  <a:pt x="3930488" y="1361717"/>
                </a:cubicBezTo>
                <a:cubicBezTo>
                  <a:pt x="3923250" y="1353049"/>
                  <a:pt x="3905343" y="1342667"/>
                  <a:pt x="3883340" y="1332189"/>
                </a:cubicBezTo>
                <a:lnTo>
                  <a:pt x="3883340" y="1332094"/>
                </a:lnTo>
                <a:cubicBezTo>
                  <a:pt x="3873529" y="1327998"/>
                  <a:pt x="3866386" y="1325641"/>
                  <a:pt x="3862599" y="1325367"/>
                </a:cubicBezTo>
                <a:close/>
                <a:moveTo>
                  <a:pt x="3773791" y="1324534"/>
                </a:moveTo>
                <a:cubicBezTo>
                  <a:pt x="3770921" y="1324688"/>
                  <a:pt x="3770993" y="1326760"/>
                  <a:pt x="3775803" y="1331522"/>
                </a:cubicBezTo>
                <a:cubicBezTo>
                  <a:pt x="3786947" y="1342571"/>
                  <a:pt x="3807140" y="1356002"/>
                  <a:pt x="3827047" y="1364193"/>
                </a:cubicBezTo>
                <a:cubicBezTo>
                  <a:pt x="3841239" y="1370003"/>
                  <a:pt x="3848288" y="1369718"/>
                  <a:pt x="3840953" y="1361240"/>
                </a:cubicBezTo>
                <a:cubicBezTo>
                  <a:pt x="3827809" y="1349525"/>
                  <a:pt x="3809330" y="1337333"/>
                  <a:pt x="3789328" y="1329046"/>
                </a:cubicBezTo>
                <a:lnTo>
                  <a:pt x="3789423" y="1329046"/>
                </a:lnTo>
                <a:cubicBezTo>
                  <a:pt x="3782470" y="1326141"/>
                  <a:pt x="3776660" y="1324379"/>
                  <a:pt x="3773791" y="1324534"/>
                </a:cubicBezTo>
                <a:close/>
                <a:moveTo>
                  <a:pt x="4118941" y="1322129"/>
                </a:moveTo>
                <a:cubicBezTo>
                  <a:pt x="4114917" y="1322141"/>
                  <a:pt x="4114607" y="1324141"/>
                  <a:pt x="4118798" y="1328475"/>
                </a:cubicBezTo>
                <a:cubicBezTo>
                  <a:pt x="4129275" y="1337524"/>
                  <a:pt x="4145468" y="1346382"/>
                  <a:pt x="4167756" y="1353526"/>
                </a:cubicBezTo>
                <a:lnTo>
                  <a:pt x="4167851" y="1353621"/>
                </a:lnTo>
                <a:cubicBezTo>
                  <a:pt x="4185663" y="1359336"/>
                  <a:pt x="4193474" y="1359051"/>
                  <a:pt x="4187378" y="1352383"/>
                </a:cubicBezTo>
                <a:cubicBezTo>
                  <a:pt x="4180329" y="1344572"/>
                  <a:pt x="4164136" y="1335428"/>
                  <a:pt x="4141372" y="1327713"/>
                </a:cubicBezTo>
                <a:cubicBezTo>
                  <a:pt x="4130704" y="1324094"/>
                  <a:pt x="4122965" y="1322117"/>
                  <a:pt x="4118941" y="1322129"/>
                </a:cubicBezTo>
                <a:close/>
                <a:moveTo>
                  <a:pt x="1754122" y="1316759"/>
                </a:moveTo>
                <a:cubicBezTo>
                  <a:pt x="1750026" y="1315521"/>
                  <a:pt x="1746216" y="1316759"/>
                  <a:pt x="1741931" y="1317045"/>
                </a:cubicBezTo>
                <a:cubicBezTo>
                  <a:pt x="1744788" y="1323046"/>
                  <a:pt x="1746503" y="1326760"/>
                  <a:pt x="1748312" y="1330570"/>
                </a:cubicBezTo>
                <a:cubicBezTo>
                  <a:pt x="1752026" y="1329523"/>
                  <a:pt x="1755932" y="1328951"/>
                  <a:pt x="1759075" y="1326951"/>
                </a:cubicBezTo>
                <a:cubicBezTo>
                  <a:pt x="1759551" y="1326665"/>
                  <a:pt x="1755552" y="1317140"/>
                  <a:pt x="1754122" y="1316759"/>
                </a:cubicBezTo>
                <a:close/>
                <a:moveTo>
                  <a:pt x="4196367" y="1315568"/>
                </a:moveTo>
                <a:cubicBezTo>
                  <a:pt x="4194117" y="1316497"/>
                  <a:pt x="4195808" y="1319188"/>
                  <a:pt x="4200999" y="1323426"/>
                </a:cubicBezTo>
                <a:cubicBezTo>
                  <a:pt x="4215191" y="1333713"/>
                  <a:pt x="4232907" y="1341429"/>
                  <a:pt x="4252624" y="1346096"/>
                </a:cubicBezTo>
                <a:cubicBezTo>
                  <a:pt x="4269103" y="1350001"/>
                  <a:pt x="4272627" y="1347620"/>
                  <a:pt x="4264054" y="1340476"/>
                </a:cubicBezTo>
                <a:lnTo>
                  <a:pt x="4264054" y="1340571"/>
                </a:lnTo>
                <a:cubicBezTo>
                  <a:pt x="4253577" y="1331713"/>
                  <a:pt x="4236432" y="1323998"/>
                  <a:pt x="4215382" y="1318283"/>
                </a:cubicBezTo>
                <a:cubicBezTo>
                  <a:pt x="4204809" y="1315473"/>
                  <a:pt x="4198618" y="1314640"/>
                  <a:pt x="4196367" y="1315568"/>
                </a:cubicBezTo>
                <a:close/>
                <a:moveTo>
                  <a:pt x="4635339" y="1307330"/>
                </a:moveTo>
                <a:cubicBezTo>
                  <a:pt x="4616479" y="1306282"/>
                  <a:pt x="4614574" y="1310378"/>
                  <a:pt x="4628386" y="1318093"/>
                </a:cubicBezTo>
                <a:cubicBezTo>
                  <a:pt x="4640292" y="1324665"/>
                  <a:pt x="4656961" y="1328952"/>
                  <a:pt x="4673534" y="1330190"/>
                </a:cubicBezTo>
                <a:cubicBezTo>
                  <a:pt x="4691346" y="1330476"/>
                  <a:pt x="4693536" y="1326380"/>
                  <a:pt x="4679725" y="1318950"/>
                </a:cubicBezTo>
                <a:lnTo>
                  <a:pt x="4679725" y="1318855"/>
                </a:lnTo>
                <a:cubicBezTo>
                  <a:pt x="4668010" y="1312569"/>
                  <a:pt x="4651055" y="1308187"/>
                  <a:pt x="4635339" y="1307330"/>
                </a:cubicBezTo>
                <a:close/>
                <a:moveTo>
                  <a:pt x="3583529" y="1306400"/>
                </a:moveTo>
                <a:cubicBezTo>
                  <a:pt x="3582255" y="1307520"/>
                  <a:pt x="3582493" y="1310139"/>
                  <a:pt x="3583017" y="1313044"/>
                </a:cubicBezTo>
                <a:cubicBezTo>
                  <a:pt x="3588732" y="1321140"/>
                  <a:pt x="3597686" y="1329237"/>
                  <a:pt x="3607401" y="1334666"/>
                </a:cubicBezTo>
                <a:cubicBezTo>
                  <a:pt x="3618260" y="1340762"/>
                  <a:pt x="3620355" y="1337237"/>
                  <a:pt x="3617212" y="1330475"/>
                </a:cubicBezTo>
                <a:cubicBezTo>
                  <a:pt x="3613592" y="1322760"/>
                  <a:pt x="3602639" y="1314092"/>
                  <a:pt x="3593114" y="1308662"/>
                </a:cubicBezTo>
                <a:lnTo>
                  <a:pt x="3593114" y="1308758"/>
                </a:lnTo>
                <a:cubicBezTo>
                  <a:pt x="3587590" y="1305662"/>
                  <a:pt x="3584804" y="1305281"/>
                  <a:pt x="3583529" y="1306400"/>
                </a:cubicBezTo>
                <a:close/>
                <a:moveTo>
                  <a:pt x="4272853" y="1304590"/>
                </a:moveTo>
                <a:cubicBezTo>
                  <a:pt x="4269651" y="1305185"/>
                  <a:pt x="4270103" y="1307376"/>
                  <a:pt x="4274913" y="1311424"/>
                </a:cubicBezTo>
                <a:cubicBezTo>
                  <a:pt x="4284248" y="1319330"/>
                  <a:pt x="4300916" y="1327045"/>
                  <a:pt x="4321585" y="1332189"/>
                </a:cubicBezTo>
                <a:cubicBezTo>
                  <a:pt x="4341874" y="1337237"/>
                  <a:pt x="4348636" y="1335618"/>
                  <a:pt x="4339111" y="1327617"/>
                </a:cubicBezTo>
                <a:lnTo>
                  <a:pt x="4339016" y="1327617"/>
                </a:lnTo>
                <a:cubicBezTo>
                  <a:pt x="4329682" y="1319711"/>
                  <a:pt x="4313870" y="1312853"/>
                  <a:pt x="4292725" y="1307329"/>
                </a:cubicBezTo>
                <a:cubicBezTo>
                  <a:pt x="4282914" y="1304995"/>
                  <a:pt x="4276056" y="1303995"/>
                  <a:pt x="4272853" y="1304590"/>
                </a:cubicBezTo>
                <a:close/>
                <a:moveTo>
                  <a:pt x="2848353" y="1302471"/>
                </a:moveTo>
                <a:cubicBezTo>
                  <a:pt x="2843877" y="1301329"/>
                  <a:pt x="2840447" y="1304186"/>
                  <a:pt x="2832256" y="1306662"/>
                </a:cubicBezTo>
                <a:cubicBezTo>
                  <a:pt x="2847782" y="1316568"/>
                  <a:pt x="2853592" y="1322093"/>
                  <a:pt x="2856640" y="1321902"/>
                </a:cubicBezTo>
                <a:cubicBezTo>
                  <a:pt x="2859783" y="1321617"/>
                  <a:pt x="2862545" y="1315997"/>
                  <a:pt x="2861021" y="1312568"/>
                </a:cubicBezTo>
                <a:cubicBezTo>
                  <a:pt x="2859593" y="1309139"/>
                  <a:pt x="2852259" y="1303519"/>
                  <a:pt x="2848353" y="1302567"/>
                </a:cubicBezTo>
                <a:close/>
                <a:moveTo>
                  <a:pt x="3313555" y="1299900"/>
                </a:moveTo>
                <a:cubicBezTo>
                  <a:pt x="3310317" y="1299614"/>
                  <a:pt x="3310317" y="1304091"/>
                  <a:pt x="3309364" y="1305615"/>
                </a:cubicBezTo>
                <a:cubicBezTo>
                  <a:pt x="3315460" y="1316474"/>
                  <a:pt x="3322890" y="1321427"/>
                  <a:pt x="3328985" y="1321808"/>
                </a:cubicBezTo>
                <a:cubicBezTo>
                  <a:pt x="3331938" y="1321998"/>
                  <a:pt x="3333081" y="1317331"/>
                  <a:pt x="3331557" y="1313616"/>
                </a:cubicBezTo>
                <a:cubicBezTo>
                  <a:pt x="3328128" y="1305520"/>
                  <a:pt x="3319746" y="1300472"/>
                  <a:pt x="3313555" y="1299995"/>
                </a:cubicBezTo>
                <a:close/>
                <a:moveTo>
                  <a:pt x="3650632" y="1298126"/>
                </a:moveTo>
                <a:cubicBezTo>
                  <a:pt x="3646953" y="1297662"/>
                  <a:pt x="3645596" y="1298995"/>
                  <a:pt x="3645024" y="1300852"/>
                </a:cubicBezTo>
                <a:cubicBezTo>
                  <a:pt x="3650929" y="1309139"/>
                  <a:pt x="3667598" y="1321236"/>
                  <a:pt x="3685029" y="1331428"/>
                </a:cubicBezTo>
                <a:cubicBezTo>
                  <a:pt x="3705222" y="1343239"/>
                  <a:pt x="3715890" y="1344953"/>
                  <a:pt x="3714557" y="1339905"/>
                </a:cubicBezTo>
                <a:cubicBezTo>
                  <a:pt x="3712747" y="1332761"/>
                  <a:pt x="3693220" y="1318759"/>
                  <a:pt x="3670075" y="1306186"/>
                </a:cubicBezTo>
                <a:lnTo>
                  <a:pt x="3670170" y="1306186"/>
                </a:lnTo>
                <a:cubicBezTo>
                  <a:pt x="3660312" y="1300852"/>
                  <a:pt x="3654311" y="1298590"/>
                  <a:pt x="3650632" y="1298126"/>
                </a:cubicBezTo>
                <a:close/>
                <a:moveTo>
                  <a:pt x="3079525" y="1289041"/>
                </a:moveTo>
                <a:cubicBezTo>
                  <a:pt x="3075811" y="1288565"/>
                  <a:pt x="3074096" y="1292089"/>
                  <a:pt x="3073334" y="1292565"/>
                </a:cubicBezTo>
                <a:cubicBezTo>
                  <a:pt x="3073620" y="1301995"/>
                  <a:pt x="3080382" y="1306662"/>
                  <a:pt x="3084859" y="1307996"/>
                </a:cubicBezTo>
                <a:cubicBezTo>
                  <a:pt x="3088955" y="1309234"/>
                  <a:pt x="3094765" y="1307520"/>
                  <a:pt x="3094480" y="1304662"/>
                </a:cubicBezTo>
                <a:cubicBezTo>
                  <a:pt x="3093813" y="1298280"/>
                  <a:pt x="3088479" y="1290279"/>
                  <a:pt x="3079525" y="1289041"/>
                </a:cubicBezTo>
                <a:close/>
                <a:moveTo>
                  <a:pt x="4330789" y="1288851"/>
                </a:moveTo>
                <a:cubicBezTo>
                  <a:pt x="4328849" y="1290137"/>
                  <a:pt x="4330635" y="1293042"/>
                  <a:pt x="4336254" y="1297709"/>
                </a:cubicBezTo>
                <a:cubicBezTo>
                  <a:pt x="4345303" y="1303424"/>
                  <a:pt x="4360067" y="1310282"/>
                  <a:pt x="4379879" y="1314569"/>
                </a:cubicBezTo>
                <a:cubicBezTo>
                  <a:pt x="4399119" y="1318664"/>
                  <a:pt x="4406549" y="1317140"/>
                  <a:pt x="4397881" y="1309901"/>
                </a:cubicBezTo>
                <a:cubicBezTo>
                  <a:pt x="4387975" y="1301519"/>
                  <a:pt x="4370258" y="1294185"/>
                  <a:pt x="4347684" y="1289708"/>
                </a:cubicBezTo>
                <a:cubicBezTo>
                  <a:pt x="4338397" y="1287899"/>
                  <a:pt x="4332730" y="1287565"/>
                  <a:pt x="4330789" y="1288851"/>
                </a:cubicBezTo>
                <a:close/>
                <a:moveTo>
                  <a:pt x="2013106" y="1287898"/>
                </a:moveTo>
                <a:lnTo>
                  <a:pt x="2013106" y="1287994"/>
                </a:lnTo>
                <a:cubicBezTo>
                  <a:pt x="2010534" y="1286279"/>
                  <a:pt x="2006534" y="1290470"/>
                  <a:pt x="2000438" y="1293232"/>
                </a:cubicBezTo>
                <a:cubicBezTo>
                  <a:pt x="2007487" y="1299423"/>
                  <a:pt x="2011392" y="1304091"/>
                  <a:pt x="2015488" y="1305996"/>
                </a:cubicBezTo>
                <a:cubicBezTo>
                  <a:pt x="2017678" y="1307044"/>
                  <a:pt x="2022441" y="1303138"/>
                  <a:pt x="2022060" y="1302090"/>
                </a:cubicBezTo>
                <a:cubicBezTo>
                  <a:pt x="2019869" y="1297042"/>
                  <a:pt x="2016821" y="1290375"/>
                  <a:pt x="2013106" y="1287898"/>
                </a:cubicBezTo>
                <a:close/>
                <a:moveTo>
                  <a:pt x="2429348" y="1285421"/>
                </a:moveTo>
                <a:cubicBezTo>
                  <a:pt x="2426015" y="1284183"/>
                  <a:pt x="2422872" y="1288279"/>
                  <a:pt x="2411251" y="1294756"/>
                </a:cubicBezTo>
                <a:cubicBezTo>
                  <a:pt x="2422014" y="1300090"/>
                  <a:pt x="2427634" y="1304281"/>
                  <a:pt x="2431825" y="1304376"/>
                </a:cubicBezTo>
                <a:cubicBezTo>
                  <a:pt x="2435445" y="1304471"/>
                  <a:pt x="2440112" y="1300662"/>
                  <a:pt x="2439636" y="1297328"/>
                </a:cubicBezTo>
                <a:cubicBezTo>
                  <a:pt x="2439159" y="1293994"/>
                  <a:pt x="2432873" y="1286755"/>
                  <a:pt x="2429348" y="1285421"/>
                </a:cubicBezTo>
                <a:close/>
                <a:moveTo>
                  <a:pt x="4686774" y="1278563"/>
                </a:moveTo>
                <a:cubicBezTo>
                  <a:pt x="4666867" y="1276658"/>
                  <a:pt x="4661533" y="1279706"/>
                  <a:pt x="4669153" y="1287326"/>
                </a:cubicBezTo>
                <a:cubicBezTo>
                  <a:pt x="4679344" y="1292756"/>
                  <a:pt x="4694965" y="1298470"/>
                  <a:pt x="4715063" y="1300185"/>
                </a:cubicBezTo>
                <a:cubicBezTo>
                  <a:pt x="4734875" y="1301804"/>
                  <a:pt x="4741162" y="1298470"/>
                  <a:pt x="4732684" y="1291994"/>
                </a:cubicBezTo>
                <a:cubicBezTo>
                  <a:pt x="4724112" y="1285421"/>
                  <a:pt x="4706491" y="1280468"/>
                  <a:pt x="4686774" y="1278563"/>
                </a:cubicBezTo>
                <a:close/>
                <a:moveTo>
                  <a:pt x="4393927" y="1268741"/>
                </a:moveTo>
                <a:cubicBezTo>
                  <a:pt x="4391903" y="1270158"/>
                  <a:pt x="4394118" y="1273039"/>
                  <a:pt x="4400547" y="1277230"/>
                </a:cubicBezTo>
                <a:cubicBezTo>
                  <a:pt x="4411310" y="1284374"/>
                  <a:pt x="4428360" y="1290280"/>
                  <a:pt x="4447220" y="1293613"/>
                </a:cubicBezTo>
                <a:cubicBezTo>
                  <a:pt x="4466555" y="1296090"/>
                  <a:pt x="4471032" y="1292947"/>
                  <a:pt x="4458078" y="1284660"/>
                </a:cubicBezTo>
                <a:cubicBezTo>
                  <a:pt x="4447315" y="1277707"/>
                  <a:pt x="4430551" y="1271896"/>
                  <a:pt x="4412739" y="1269039"/>
                </a:cubicBezTo>
                <a:cubicBezTo>
                  <a:pt x="4402214" y="1267372"/>
                  <a:pt x="4395951" y="1267324"/>
                  <a:pt x="4393927" y="1268741"/>
                </a:cubicBezTo>
                <a:close/>
                <a:moveTo>
                  <a:pt x="2675570" y="1263991"/>
                </a:moveTo>
                <a:cubicBezTo>
                  <a:pt x="2671094" y="1262943"/>
                  <a:pt x="2667665" y="1265896"/>
                  <a:pt x="2659473" y="1268563"/>
                </a:cubicBezTo>
                <a:cubicBezTo>
                  <a:pt x="2675189" y="1278183"/>
                  <a:pt x="2681095" y="1283612"/>
                  <a:pt x="2684048" y="1283326"/>
                </a:cubicBezTo>
                <a:cubicBezTo>
                  <a:pt x="2687191" y="1282945"/>
                  <a:pt x="2689858" y="1277230"/>
                  <a:pt x="2688334" y="1273801"/>
                </a:cubicBezTo>
                <a:cubicBezTo>
                  <a:pt x="2686810" y="1270372"/>
                  <a:pt x="2679476" y="1264943"/>
                  <a:pt x="2675475" y="1264086"/>
                </a:cubicBezTo>
                <a:close/>
                <a:moveTo>
                  <a:pt x="3368979" y="1263610"/>
                </a:moveTo>
                <a:cubicBezTo>
                  <a:pt x="3367514" y="1264443"/>
                  <a:pt x="3367514" y="1266705"/>
                  <a:pt x="3369181" y="1270467"/>
                </a:cubicBezTo>
                <a:cubicBezTo>
                  <a:pt x="3373276" y="1277135"/>
                  <a:pt x="3379563" y="1283707"/>
                  <a:pt x="3387469" y="1285517"/>
                </a:cubicBezTo>
                <a:cubicBezTo>
                  <a:pt x="3391279" y="1286374"/>
                  <a:pt x="3395184" y="1285041"/>
                  <a:pt x="3394517" y="1282183"/>
                </a:cubicBezTo>
                <a:cubicBezTo>
                  <a:pt x="3393279" y="1276659"/>
                  <a:pt x="3386421" y="1269420"/>
                  <a:pt x="3377563" y="1265419"/>
                </a:cubicBezTo>
                <a:lnTo>
                  <a:pt x="3377563" y="1265324"/>
                </a:lnTo>
                <a:cubicBezTo>
                  <a:pt x="3373372" y="1263372"/>
                  <a:pt x="3370443" y="1262776"/>
                  <a:pt x="3368979" y="1263610"/>
                </a:cubicBezTo>
                <a:close/>
                <a:moveTo>
                  <a:pt x="4749939" y="1256091"/>
                </a:moveTo>
                <a:lnTo>
                  <a:pt x="4735101" y="1258395"/>
                </a:lnTo>
                <a:cubicBezTo>
                  <a:pt x="4733041" y="1260015"/>
                  <a:pt x="4734113" y="1262420"/>
                  <a:pt x="4738399" y="1265515"/>
                </a:cubicBezTo>
                <a:lnTo>
                  <a:pt x="4749939" y="1268226"/>
                </a:lnTo>
                <a:close/>
                <a:moveTo>
                  <a:pt x="4483320" y="1251798"/>
                </a:moveTo>
                <a:cubicBezTo>
                  <a:pt x="4469318" y="1250560"/>
                  <a:pt x="4458650" y="1251322"/>
                  <a:pt x="4467604" y="1258752"/>
                </a:cubicBezTo>
                <a:cubicBezTo>
                  <a:pt x="4476367" y="1265991"/>
                  <a:pt x="4494941" y="1272753"/>
                  <a:pt x="4515515" y="1275992"/>
                </a:cubicBezTo>
                <a:cubicBezTo>
                  <a:pt x="4536279" y="1279230"/>
                  <a:pt x="4543042" y="1276373"/>
                  <a:pt x="4534565" y="1269420"/>
                </a:cubicBezTo>
                <a:lnTo>
                  <a:pt x="4534469" y="1269420"/>
                </a:lnTo>
                <a:cubicBezTo>
                  <a:pt x="4525897" y="1262371"/>
                  <a:pt x="4508466" y="1256751"/>
                  <a:pt x="4483320" y="1251798"/>
                </a:cubicBezTo>
                <a:close/>
                <a:moveTo>
                  <a:pt x="2254660" y="1251322"/>
                </a:moveTo>
                <a:lnTo>
                  <a:pt x="2254565" y="1251322"/>
                </a:lnTo>
                <a:cubicBezTo>
                  <a:pt x="2251326" y="1250370"/>
                  <a:pt x="2246659" y="1254561"/>
                  <a:pt x="2246850" y="1258085"/>
                </a:cubicBezTo>
                <a:cubicBezTo>
                  <a:pt x="2247040" y="1261514"/>
                  <a:pt x="2252755" y="1266848"/>
                  <a:pt x="2264090" y="1283326"/>
                </a:cubicBezTo>
                <a:cubicBezTo>
                  <a:pt x="2264947" y="1272849"/>
                  <a:pt x="2266852" y="1268182"/>
                  <a:pt x="2265233" y="1263324"/>
                </a:cubicBezTo>
                <a:cubicBezTo>
                  <a:pt x="2263804" y="1259133"/>
                  <a:pt x="2257899" y="1252275"/>
                  <a:pt x="2254660" y="1251322"/>
                </a:cubicBezTo>
                <a:close/>
                <a:moveTo>
                  <a:pt x="1560764" y="1244845"/>
                </a:moveTo>
                <a:cubicBezTo>
                  <a:pt x="1559621" y="1244369"/>
                  <a:pt x="1557241" y="1251322"/>
                  <a:pt x="1558002" y="1252370"/>
                </a:cubicBezTo>
                <a:lnTo>
                  <a:pt x="1558097" y="1252465"/>
                </a:lnTo>
                <a:cubicBezTo>
                  <a:pt x="1561621" y="1256847"/>
                  <a:pt x="1566193" y="1260276"/>
                  <a:pt x="1570384" y="1263991"/>
                </a:cubicBezTo>
                <a:cubicBezTo>
                  <a:pt x="1571432" y="1261228"/>
                  <a:pt x="1572575" y="1258561"/>
                  <a:pt x="1574289" y="1253989"/>
                </a:cubicBezTo>
                <a:cubicBezTo>
                  <a:pt x="1569432" y="1250560"/>
                  <a:pt x="1565050" y="1246750"/>
                  <a:pt x="1560764" y="1244845"/>
                </a:cubicBezTo>
                <a:close/>
                <a:moveTo>
                  <a:pt x="1832703" y="1244178"/>
                </a:moveTo>
                <a:lnTo>
                  <a:pt x="1832609" y="1244178"/>
                </a:lnTo>
                <a:cubicBezTo>
                  <a:pt x="1825940" y="1240654"/>
                  <a:pt x="1823749" y="1245321"/>
                  <a:pt x="1824892" y="1252274"/>
                </a:cubicBezTo>
                <a:cubicBezTo>
                  <a:pt x="1827465" y="1259323"/>
                  <a:pt x="1831466" y="1264943"/>
                  <a:pt x="1837846" y="1264085"/>
                </a:cubicBezTo>
                <a:cubicBezTo>
                  <a:pt x="1840513" y="1263704"/>
                  <a:pt x="1844133" y="1259704"/>
                  <a:pt x="1843371" y="1258275"/>
                </a:cubicBezTo>
                <a:cubicBezTo>
                  <a:pt x="1840704" y="1253132"/>
                  <a:pt x="1836608" y="1246274"/>
                  <a:pt x="1832703" y="1244178"/>
                </a:cubicBezTo>
                <a:close/>
                <a:moveTo>
                  <a:pt x="3138449" y="1240738"/>
                </a:moveTo>
                <a:cubicBezTo>
                  <a:pt x="3136413" y="1241512"/>
                  <a:pt x="3135627" y="1243941"/>
                  <a:pt x="3136770" y="1248560"/>
                </a:cubicBezTo>
                <a:cubicBezTo>
                  <a:pt x="3139723" y="1251513"/>
                  <a:pt x="3144200" y="1257990"/>
                  <a:pt x="3148295" y="1260085"/>
                </a:cubicBezTo>
                <a:cubicBezTo>
                  <a:pt x="3156011" y="1264086"/>
                  <a:pt x="3162488" y="1263705"/>
                  <a:pt x="3159344" y="1255990"/>
                </a:cubicBezTo>
                <a:cubicBezTo>
                  <a:pt x="3157820" y="1252180"/>
                  <a:pt x="3151439" y="1244845"/>
                  <a:pt x="3147629" y="1242845"/>
                </a:cubicBezTo>
                <a:cubicBezTo>
                  <a:pt x="3143771" y="1240845"/>
                  <a:pt x="3140485" y="1239964"/>
                  <a:pt x="3138449" y="1240738"/>
                </a:cubicBezTo>
                <a:close/>
                <a:moveTo>
                  <a:pt x="1286826" y="1240273"/>
                </a:moveTo>
                <a:cubicBezTo>
                  <a:pt x="1287587" y="1242083"/>
                  <a:pt x="1287969" y="1243035"/>
                  <a:pt x="1288636" y="1244845"/>
                </a:cubicBezTo>
                <a:cubicBezTo>
                  <a:pt x="1289492" y="1243893"/>
                  <a:pt x="1289968" y="1243416"/>
                  <a:pt x="1290825" y="1242464"/>
                </a:cubicBezTo>
                <a:cubicBezTo>
                  <a:pt x="1289206" y="1241606"/>
                  <a:pt x="1288445" y="1241130"/>
                  <a:pt x="1286826" y="1240273"/>
                </a:cubicBezTo>
                <a:close/>
                <a:moveTo>
                  <a:pt x="2902932" y="1238845"/>
                </a:moveTo>
                <a:lnTo>
                  <a:pt x="2902837" y="1238940"/>
                </a:lnTo>
                <a:cubicBezTo>
                  <a:pt x="2902074" y="1243798"/>
                  <a:pt x="2899598" y="1247322"/>
                  <a:pt x="2901598" y="1250942"/>
                </a:cubicBezTo>
                <a:cubicBezTo>
                  <a:pt x="2903503" y="1254561"/>
                  <a:pt x="2910552" y="1260467"/>
                  <a:pt x="2914362" y="1261610"/>
                </a:cubicBezTo>
                <a:cubicBezTo>
                  <a:pt x="2924077" y="1264658"/>
                  <a:pt x="2923696" y="1257609"/>
                  <a:pt x="2919220" y="1250370"/>
                </a:cubicBezTo>
                <a:cubicBezTo>
                  <a:pt x="2916933" y="1246846"/>
                  <a:pt x="2909885" y="1243608"/>
                  <a:pt x="2902932" y="1238845"/>
                </a:cubicBezTo>
                <a:close/>
                <a:moveTo>
                  <a:pt x="4541898" y="1233225"/>
                </a:moveTo>
                <a:cubicBezTo>
                  <a:pt x="4524658" y="1231796"/>
                  <a:pt x="4518657" y="1235034"/>
                  <a:pt x="4530087" y="1242178"/>
                </a:cubicBezTo>
                <a:cubicBezTo>
                  <a:pt x="4541041" y="1249036"/>
                  <a:pt x="4559329" y="1254466"/>
                  <a:pt x="4578665" y="1257037"/>
                </a:cubicBezTo>
                <a:cubicBezTo>
                  <a:pt x="4596000" y="1257895"/>
                  <a:pt x="4603906" y="1255418"/>
                  <a:pt x="4594191" y="1248751"/>
                </a:cubicBezTo>
                <a:cubicBezTo>
                  <a:pt x="4583046" y="1241131"/>
                  <a:pt x="4562663" y="1234939"/>
                  <a:pt x="4541898" y="1233225"/>
                </a:cubicBezTo>
                <a:close/>
                <a:moveTo>
                  <a:pt x="3941526" y="1231439"/>
                </a:moveTo>
                <a:cubicBezTo>
                  <a:pt x="3937276" y="1231106"/>
                  <a:pt x="3936871" y="1232844"/>
                  <a:pt x="3941062" y="1237035"/>
                </a:cubicBezTo>
                <a:cubicBezTo>
                  <a:pt x="3951634" y="1245893"/>
                  <a:pt x="3968208" y="1255037"/>
                  <a:pt x="3991640" y="1263324"/>
                </a:cubicBezTo>
                <a:cubicBezTo>
                  <a:pt x="4010404" y="1269992"/>
                  <a:pt x="4018500" y="1270372"/>
                  <a:pt x="4012404" y="1263896"/>
                </a:cubicBezTo>
                <a:cubicBezTo>
                  <a:pt x="4005260" y="1256371"/>
                  <a:pt x="3989068" y="1247131"/>
                  <a:pt x="3965065" y="1238273"/>
                </a:cubicBezTo>
                <a:cubicBezTo>
                  <a:pt x="3953873" y="1234178"/>
                  <a:pt x="3945777" y="1231773"/>
                  <a:pt x="3941526" y="1231439"/>
                </a:cubicBezTo>
                <a:close/>
                <a:moveTo>
                  <a:pt x="3415282" y="1227796"/>
                </a:moveTo>
                <a:cubicBezTo>
                  <a:pt x="3407662" y="1225891"/>
                  <a:pt x="3405090" y="1228653"/>
                  <a:pt x="3410900" y="1237226"/>
                </a:cubicBezTo>
                <a:cubicBezTo>
                  <a:pt x="3418901" y="1245322"/>
                  <a:pt x="3427759" y="1253894"/>
                  <a:pt x="3436618" y="1255990"/>
                </a:cubicBezTo>
                <a:cubicBezTo>
                  <a:pt x="3444142" y="1257895"/>
                  <a:pt x="3448238" y="1255514"/>
                  <a:pt x="3440809" y="1246465"/>
                </a:cubicBezTo>
                <a:cubicBezTo>
                  <a:pt x="3434427" y="1238654"/>
                  <a:pt x="3424045" y="1230082"/>
                  <a:pt x="3415282" y="1227796"/>
                </a:cubicBezTo>
                <a:close/>
                <a:moveTo>
                  <a:pt x="4016535" y="1226724"/>
                </a:moveTo>
                <a:cubicBezTo>
                  <a:pt x="4013976" y="1227343"/>
                  <a:pt x="4015452" y="1229844"/>
                  <a:pt x="4021167" y="1234273"/>
                </a:cubicBezTo>
                <a:cubicBezTo>
                  <a:pt x="4032692" y="1243131"/>
                  <a:pt x="4050599" y="1251418"/>
                  <a:pt x="4071649" y="1257990"/>
                </a:cubicBezTo>
                <a:cubicBezTo>
                  <a:pt x="4091938" y="1263610"/>
                  <a:pt x="4097843" y="1262371"/>
                  <a:pt x="4086127" y="1253513"/>
                </a:cubicBezTo>
                <a:lnTo>
                  <a:pt x="4086223" y="1253513"/>
                </a:lnTo>
                <a:cubicBezTo>
                  <a:pt x="4074602" y="1244655"/>
                  <a:pt x="4057076" y="1236654"/>
                  <a:pt x="4036121" y="1230463"/>
                </a:cubicBezTo>
                <a:cubicBezTo>
                  <a:pt x="4025691" y="1227367"/>
                  <a:pt x="4019095" y="1226105"/>
                  <a:pt x="4016535" y="1226724"/>
                </a:cubicBezTo>
                <a:close/>
                <a:moveTo>
                  <a:pt x="3847729" y="1224212"/>
                </a:moveTo>
                <a:cubicBezTo>
                  <a:pt x="3844955" y="1224486"/>
                  <a:pt x="3846288" y="1226939"/>
                  <a:pt x="3851336" y="1231320"/>
                </a:cubicBezTo>
                <a:cubicBezTo>
                  <a:pt x="3865529" y="1242178"/>
                  <a:pt x="3884293" y="1251989"/>
                  <a:pt x="3905724" y="1259704"/>
                </a:cubicBezTo>
                <a:cubicBezTo>
                  <a:pt x="3923726" y="1266181"/>
                  <a:pt x="3928108" y="1264848"/>
                  <a:pt x="3919821" y="1257514"/>
                </a:cubicBezTo>
                <a:cubicBezTo>
                  <a:pt x="3909629" y="1248370"/>
                  <a:pt x="3891436" y="1238749"/>
                  <a:pt x="3868767" y="1230177"/>
                </a:cubicBezTo>
                <a:cubicBezTo>
                  <a:pt x="3857385" y="1225843"/>
                  <a:pt x="3850503" y="1223938"/>
                  <a:pt x="3847729" y="1224212"/>
                </a:cubicBezTo>
                <a:close/>
                <a:moveTo>
                  <a:pt x="4085080" y="1220069"/>
                </a:moveTo>
                <a:cubicBezTo>
                  <a:pt x="4082150" y="1220581"/>
                  <a:pt x="4082698" y="1222700"/>
                  <a:pt x="4086413" y="1226272"/>
                </a:cubicBezTo>
                <a:cubicBezTo>
                  <a:pt x="4096319" y="1234178"/>
                  <a:pt x="4112512" y="1242179"/>
                  <a:pt x="4133562" y="1248465"/>
                </a:cubicBezTo>
                <a:cubicBezTo>
                  <a:pt x="4154136" y="1254656"/>
                  <a:pt x="4163851" y="1254656"/>
                  <a:pt x="4156136" y="1247417"/>
                </a:cubicBezTo>
                <a:cubicBezTo>
                  <a:pt x="4147373" y="1239131"/>
                  <a:pt x="4129371" y="1230463"/>
                  <a:pt x="4104606" y="1223510"/>
                </a:cubicBezTo>
                <a:cubicBezTo>
                  <a:pt x="4094414" y="1220653"/>
                  <a:pt x="4088009" y="1219557"/>
                  <a:pt x="4085080" y="1220069"/>
                </a:cubicBezTo>
                <a:close/>
                <a:moveTo>
                  <a:pt x="3768957" y="1217794"/>
                </a:moveTo>
                <a:cubicBezTo>
                  <a:pt x="3765064" y="1217127"/>
                  <a:pt x="3763611" y="1217984"/>
                  <a:pt x="3766659" y="1221413"/>
                </a:cubicBezTo>
                <a:cubicBezTo>
                  <a:pt x="3773803" y="1229319"/>
                  <a:pt x="3791900" y="1240749"/>
                  <a:pt x="3817618" y="1251989"/>
                </a:cubicBezTo>
                <a:cubicBezTo>
                  <a:pt x="3838192" y="1261037"/>
                  <a:pt x="3847431" y="1262276"/>
                  <a:pt x="3841526" y="1255608"/>
                </a:cubicBezTo>
                <a:cubicBezTo>
                  <a:pt x="3834477" y="1247607"/>
                  <a:pt x="3816856" y="1237130"/>
                  <a:pt x="3785900" y="1223318"/>
                </a:cubicBezTo>
                <a:cubicBezTo>
                  <a:pt x="3779185" y="1220651"/>
                  <a:pt x="3772851" y="1218460"/>
                  <a:pt x="3768957" y="1217794"/>
                </a:cubicBezTo>
                <a:close/>
                <a:moveTo>
                  <a:pt x="4624480" y="1216556"/>
                </a:moveTo>
                <a:cubicBezTo>
                  <a:pt x="4606097" y="1215318"/>
                  <a:pt x="4596762" y="1217318"/>
                  <a:pt x="4602477" y="1223033"/>
                </a:cubicBezTo>
                <a:cubicBezTo>
                  <a:pt x="4609335" y="1229986"/>
                  <a:pt x="4629338" y="1236177"/>
                  <a:pt x="4651245" y="1238463"/>
                </a:cubicBezTo>
                <a:cubicBezTo>
                  <a:pt x="4670581" y="1240464"/>
                  <a:pt x="4677820" y="1237225"/>
                  <a:pt x="4672200" y="1231701"/>
                </a:cubicBezTo>
                <a:lnTo>
                  <a:pt x="4672105" y="1231701"/>
                </a:lnTo>
                <a:cubicBezTo>
                  <a:pt x="4665247" y="1224938"/>
                  <a:pt x="4646483" y="1219985"/>
                  <a:pt x="4624480" y="1216556"/>
                </a:cubicBezTo>
                <a:close/>
                <a:moveTo>
                  <a:pt x="4163792" y="1215259"/>
                </a:moveTo>
                <a:cubicBezTo>
                  <a:pt x="4161613" y="1216438"/>
                  <a:pt x="4163804" y="1219367"/>
                  <a:pt x="4170328" y="1223891"/>
                </a:cubicBezTo>
                <a:cubicBezTo>
                  <a:pt x="4181377" y="1231606"/>
                  <a:pt x="4199189" y="1238750"/>
                  <a:pt x="4218810" y="1243417"/>
                </a:cubicBezTo>
                <a:cubicBezTo>
                  <a:pt x="4239098" y="1247417"/>
                  <a:pt x="4243861" y="1244846"/>
                  <a:pt x="4230621" y="1235892"/>
                </a:cubicBezTo>
                <a:cubicBezTo>
                  <a:pt x="4219477" y="1228367"/>
                  <a:pt x="4201951" y="1221319"/>
                  <a:pt x="4183472" y="1217128"/>
                </a:cubicBezTo>
                <a:cubicBezTo>
                  <a:pt x="4172519" y="1214652"/>
                  <a:pt x="4165970" y="1214080"/>
                  <a:pt x="4163792" y="1215259"/>
                </a:cubicBezTo>
                <a:close/>
                <a:moveTo>
                  <a:pt x="2075400" y="1214937"/>
                </a:moveTo>
                <a:cubicBezTo>
                  <a:pt x="2071019" y="1213889"/>
                  <a:pt x="2067494" y="1217032"/>
                  <a:pt x="2059398" y="1219699"/>
                </a:cubicBezTo>
                <a:cubicBezTo>
                  <a:pt x="2074543" y="1229415"/>
                  <a:pt x="2080258" y="1234844"/>
                  <a:pt x="2083211" y="1234463"/>
                </a:cubicBezTo>
                <a:cubicBezTo>
                  <a:pt x="2086354" y="1234082"/>
                  <a:pt x="2089211" y="1228176"/>
                  <a:pt x="2087782" y="1224747"/>
                </a:cubicBezTo>
                <a:cubicBezTo>
                  <a:pt x="2086449" y="1221318"/>
                  <a:pt x="2079210" y="1215794"/>
                  <a:pt x="2075400" y="1214937"/>
                </a:cubicBezTo>
                <a:close/>
                <a:moveTo>
                  <a:pt x="2495444" y="1214045"/>
                </a:moveTo>
                <a:lnTo>
                  <a:pt x="2493642" y="1226843"/>
                </a:lnTo>
                <a:cubicBezTo>
                  <a:pt x="2495357" y="1230558"/>
                  <a:pt x="2502120" y="1236272"/>
                  <a:pt x="2505835" y="1237225"/>
                </a:cubicBezTo>
                <a:cubicBezTo>
                  <a:pt x="2515360" y="1239701"/>
                  <a:pt x="2515264" y="1232272"/>
                  <a:pt x="2511073" y="1225033"/>
                </a:cubicBezTo>
                <a:close/>
                <a:moveTo>
                  <a:pt x="2495452" y="1213984"/>
                </a:moveTo>
                <a:lnTo>
                  <a:pt x="2495357" y="1213984"/>
                </a:lnTo>
                <a:lnTo>
                  <a:pt x="2495444" y="1214045"/>
                </a:lnTo>
                <a:close/>
                <a:moveTo>
                  <a:pt x="4243921" y="1206126"/>
                </a:moveTo>
                <a:cubicBezTo>
                  <a:pt x="4240147" y="1206816"/>
                  <a:pt x="4240099" y="1209079"/>
                  <a:pt x="4244147" y="1212841"/>
                </a:cubicBezTo>
                <a:cubicBezTo>
                  <a:pt x="4252338" y="1220461"/>
                  <a:pt x="4271293" y="1228081"/>
                  <a:pt x="4297772" y="1234844"/>
                </a:cubicBezTo>
                <a:cubicBezTo>
                  <a:pt x="4312536" y="1237130"/>
                  <a:pt x="4323300" y="1236749"/>
                  <a:pt x="4314632" y="1229034"/>
                </a:cubicBezTo>
                <a:cubicBezTo>
                  <a:pt x="4306059" y="1221413"/>
                  <a:pt x="4287390" y="1213889"/>
                  <a:pt x="4266054" y="1208840"/>
                </a:cubicBezTo>
                <a:cubicBezTo>
                  <a:pt x="4255196" y="1206316"/>
                  <a:pt x="4247695" y="1205435"/>
                  <a:pt x="4243921" y="1206126"/>
                </a:cubicBezTo>
                <a:close/>
                <a:moveTo>
                  <a:pt x="3667409" y="1204209"/>
                </a:moveTo>
                <a:cubicBezTo>
                  <a:pt x="3664980" y="1204436"/>
                  <a:pt x="3666075" y="1206793"/>
                  <a:pt x="3670647" y="1211127"/>
                </a:cubicBezTo>
                <a:cubicBezTo>
                  <a:pt x="3682934" y="1221128"/>
                  <a:pt x="3699793" y="1231796"/>
                  <a:pt x="3720748" y="1241321"/>
                </a:cubicBezTo>
                <a:cubicBezTo>
                  <a:pt x="3741227" y="1250655"/>
                  <a:pt x="3749038" y="1251322"/>
                  <a:pt x="3740751" y="1243035"/>
                </a:cubicBezTo>
                <a:cubicBezTo>
                  <a:pt x="3730273" y="1232653"/>
                  <a:pt x="3708747" y="1220271"/>
                  <a:pt x="3685315" y="1210079"/>
                </a:cubicBezTo>
                <a:cubicBezTo>
                  <a:pt x="3675790" y="1205888"/>
                  <a:pt x="3669837" y="1203983"/>
                  <a:pt x="3667409" y="1204209"/>
                </a:cubicBezTo>
                <a:close/>
                <a:moveTo>
                  <a:pt x="3202112" y="1200744"/>
                </a:moveTo>
                <a:cubicBezTo>
                  <a:pt x="3198112" y="1199887"/>
                  <a:pt x="3193635" y="1201030"/>
                  <a:pt x="3194207" y="1203792"/>
                </a:cubicBezTo>
                <a:cubicBezTo>
                  <a:pt x="3195159" y="1209126"/>
                  <a:pt x="3201731" y="1216365"/>
                  <a:pt x="3210590" y="1220271"/>
                </a:cubicBezTo>
                <a:cubicBezTo>
                  <a:pt x="3218876" y="1223890"/>
                  <a:pt x="3222877" y="1222557"/>
                  <a:pt x="3219734" y="1214175"/>
                </a:cubicBezTo>
                <a:cubicBezTo>
                  <a:pt x="3215924" y="1209317"/>
                  <a:pt x="3210494" y="1202459"/>
                  <a:pt x="3202208" y="1200840"/>
                </a:cubicBezTo>
                <a:close/>
                <a:moveTo>
                  <a:pt x="4700585" y="1195887"/>
                </a:moveTo>
                <a:cubicBezTo>
                  <a:pt x="4679916" y="1194553"/>
                  <a:pt x="4673343" y="1197696"/>
                  <a:pt x="4678963" y="1204554"/>
                </a:cubicBezTo>
                <a:cubicBezTo>
                  <a:pt x="4691536" y="1210364"/>
                  <a:pt x="4708110" y="1216175"/>
                  <a:pt x="4728398" y="1216651"/>
                </a:cubicBezTo>
                <a:cubicBezTo>
                  <a:pt x="4746971" y="1217127"/>
                  <a:pt x="4755449" y="1213698"/>
                  <a:pt x="4744305" y="1207031"/>
                </a:cubicBezTo>
                <a:cubicBezTo>
                  <a:pt x="4735542" y="1201792"/>
                  <a:pt x="4718968" y="1197125"/>
                  <a:pt x="4700585" y="1195887"/>
                </a:cubicBezTo>
                <a:close/>
                <a:moveTo>
                  <a:pt x="3456810" y="1194743"/>
                </a:moveTo>
                <a:cubicBezTo>
                  <a:pt x="3449381" y="1193886"/>
                  <a:pt x="3444999" y="1195410"/>
                  <a:pt x="3456239" y="1206650"/>
                </a:cubicBezTo>
                <a:cubicBezTo>
                  <a:pt x="3463859" y="1214270"/>
                  <a:pt x="3475194" y="1222937"/>
                  <a:pt x="3483290" y="1225128"/>
                </a:cubicBezTo>
                <a:cubicBezTo>
                  <a:pt x="3492243" y="1227509"/>
                  <a:pt x="3495387" y="1224557"/>
                  <a:pt x="3484338" y="1213508"/>
                </a:cubicBezTo>
                <a:cubicBezTo>
                  <a:pt x="3476718" y="1205888"/>
                  <a:pt x="3466335" y="1198458"/>
                  <a:pt x="3456810" y="1194743"/>
                </a:cubicBezTo>
                <a:close/>
                <a:moveTo>
                  <a:pt x="2728720" y="1190743"/>
                </a:moveTo>
                <a:cubicBezTo>
                  <a:pt x="2720147" y="1188934"/>
                  <a:pt x="2720147" y="1195125"/>
                  <a:pt x="2724624" y="1202078"/>
                </a:cubicBezTo>
                <a:cubicBezTo>
                  <a:pt x="2727005" y="1205698"/>
                  <a:pt x="2733292" y="1208936"/>
                  <a:pt x="2736149" y="1211222"/>
                </a:cubicBezTo>
                <a:cubicBezTo>
                  <a:pt x="2746436" y="1211889"/>
                  <a:pt x="2747008" y="1206460"/>
                  <a:pt x="2742341" y="1199506"/>
                </a:cubicBezTo>
                <a:cubicBezTo>
                  <a:pt x="2740055" y="1196173"/>
                  <a:pt x="2732625" y="1191601"/>
                  <a:pt x="2728720" y="1190743"/>
                </a:cubicBezTo>
                <a:close/>
                <a:moveTo>
                  <a:pt x="4303953" y="1189327"/>
                </a:moveTo>
                <a:cubicBezTo>
                  <a:pt x="4300940" y="1190505"/>
                  <a:pt x="4301202" y="1193077"/>
                  <a:pt x="4304536" y="1196839"/>
                </a:cubicBezTo>
                <a:cubicBezTo>
                  <a:pt x="4315966" y="1203983"/>
                  <a:pt x="4332635" y="1211317"/>
                  <a:pt x="4353399" y="1215413"/>
                </a:cubicBezTo>
                <a:cubicBezTo>
                  <a:pt x="4374259" y="1219509"/>
                  <a:pt x="4382260" y="1217223"/>
                  <a:pt x="4375211" y="1210460"/>
                </a:cubicBezTo>
                <a:cubicBezTo>
                  <a:pt x="4366734" y="1202459"/>
                  <a:pt x="4346160" y="1194458"/>
                  <a:pt x="4323015" y="1190172"/>
                </a:cubicBezTo>
                <a:cubicBezTo>
                  <a:pt x="4313252" y="1188362"/>
                  <a:pt x="4306965" y="1188148"/>
                  <a:pt x="4303953" y="1189327"/>
                </a:cubicBezTo>
                <a:close/>
                <a:moveTo>
                  <a:pt x="1646109" y="1181885"/>
                </a:moveTo>
                <a:cubicBezTo>
                  <a:pt x="1641061" y="1181218"/>
                  <a:pt x="1636774" y="1182742"/>
                  <a:pt x="1624201" y="1184266"/>
                </a:cubicBezTo>
                <a:cubicBezTo>
                  <a:pt x="1645442" y="1196839"/>
                  <a:pt x="1650490" y="1199697"/>
                  <a:pt x="1655443" y="1202649"/>
                </a:cubicBezTo>
                <a:cubicBezTo>
                  <a:pt x="1655825" y="1197887"/>
                  <a:pt x="1656872" y="1193410"/>
                  <a:pt x="1656014" y="1188362"/>
                </a:cubicBezTo>
                <a:cubicBezTo>
                  <a:pt x="1655729" y="1187028"/>
                  <a:pt x="1648966" y="1182266"/>
                  <a:pt x="1646109" y="1181885"/>
                </a:cubicBezTo>
                <a:close/>
                <a:moveTo>
                  <a:pt x="1369597" y="1180837"/>
                </a:moveTo>
                <a:cubicBezTo>
                  <a:pt x="1372550" y="1186742"/>
                  <a:pt x="1374360" y="1190457"/>
                  <a:pt x="1376170" y="1194172"/>
                </a:cubicBezTo>
                <a:cubicBezTo>
                  <a:pt x="1379979" y="1193696"/>
                  <a:pt x="1384075" y="1193696"/>
                  <a:pt x="1387314" y="1192267"/>
                </a:cubicBezTo>
                <a:cubicBezTo>
                  <a:pt x="1387790" y="1192076"/>
                  <a:pt x="1383599" y="1182742"/>
                  <a:pt x="1382170" y="1182170"/>
                </a:cubicBezTo>
                <a:cubicBezTo>
                  <a:pt x="1377884" y="1180551"/>
                  <a:pt x="1373978" y="1181123"/>
                  <a:pt x="1369597" y="1180837"/>
                </a:cubicBezTo>
                <a:close/>
                <a:moveTo>
                  <a:pt x="2958618" y="1180658"/>
                </a:moveTo>
                <a:cubicBezTo>
                  <a:pt x="2957129" y="1181813"/>
                  <a:pt x="2956986" y="1184266"/>
                  <a:pt x="2958367" y="1188076"/>
                </a:cubicBezTo>
                <a:cubicBezTo>
                  <a:pt x="2961987" y="1194648"/>
                  <a:pt x="2967702" y="1200649"/>
                  <a:pt x="2975322" y="1201220"/>
                </a:cubicBezTo>
                <a:cubicBezTo>
                  <a:pt x="2979036" y="1201506"/>
                  <a:pt x="2982942" y="1199315"/>
                  <a:pt x="2982465" y="1196362"/>
                </a:cubicBezTo>
                <a:cubicBezTo>
                  <a:pt x="2981608" y="1190552"/>
                  <a:pt x="2975417" y="1183980"/>
                  <a:pt x="2967035" y="1181027"/>
                </a:cubicBezTo>
                <a:lnTo>
                  <a:pt x="2966940" y="1181027"/>
                </a:lnTo>
                <a:cubicBezTo>
                  <a:pt x="2962940" y="1179646"/>
                  <a:pt x="2960106" y="1179503"/>
                  <a:pt x="2958618" y="1180658"/>
                </a:cubicBezTo>
                <a:close/>
                <a:moveTo>
                  <a:pt x="2320668" y="1180075"/>
                </a:moveTo>
                <a:cubicBezTo>
                  <a:pt x="2319716" y="1185314"/>
                  <a:pt x="2317144" y="1189219"/>
                  <a:pt x="2318954" y="1192934"/>
                </a:cubicBezTo>
                <a:cubicBezTo>
                  <a:pt x="2320763" y="1196648"/>
                  <a:pt x="2327526" y="1202363"/>
                  <a:pt x="2331241" y="1203316"/>
                </a:cubicBezTo>
                <a:cubicBezTo>
                  <a:pt x="2340861" y="1205792"/>
                  <a:pt x="2340766" y="1198363"/>
                  <a:pt x="2336480" y="1191029"/>
                </a:cubicBezTo>
                <a:cubicBezTo>
                  <a:pt x="2334384" y="1187409"/>
                  <a:pt x="2327431" y="1184552"/>
                  <a:pt x="2320668" y="1180075"/>
                </a:cubicBezTo>
                <a:close/>
                <a:moveTo>
                  <a:pt x="4389106" y="1178587"/>
                </a:moveTo>
                <a:cubicBezTo>
                  <a:pt x="4384641" y="1179480"/>
                  <a:pt x="4383498" y="1181790"/>
                  <a:pt x="4385022" y="1185028"/>
                </a:cubicBezTo>
                <a:cubicBezTo>
                  <a:pt x="4394071" y="1192267"/>
                  <a:pt x="4411311" y="1199220"/>
                  <a:pt x="4430456" y="1203031"/>
                </a:cubicBezTo>
                <a:lnTo>
                  <a:pt x="4430456" y="1202935"/>
                </a:lnTo>
                <a:cubicBezTo>
                  <a:pt x="4453983" y="1207602"/>
                  <a:pt x="4463127" y="1204935"/>
                  <a:pt x="4456650" y="1197792"/>
                </a:cubicBezTo>
                <a:cubicBezTo>
                  <a:pt x="4450839" y="1191315"/>
                  <a:pt x="4432171" y="1184552"/>
                  <a:pt x="4413121" y="1180647"/>
                </a:cubicBezTo>
                <a:cubicBezTo>
                  <a:pt x="4401358" y="1178218"/>
                  <a:pt x="4393571" y="1177694"/>
                  <a:pt x="4389106" y="1178587"/>
                </a:cubicBezTo>
                <a:close/>
                <a:moveTo>
                  <a:pt x="3495137" y="1176349"/>
                </a:moveTo>
                <a:cubicBezTo>
                  <a:pt x="3493458" y="1176980"/>
                  <a:pt x="3494149" y="1179456"/>
                  <a:pt x="3497197" y="1183504"/>
                </a:cubicBezTo>
                <a:cubicBezTo>
                  <a:pt x="3503673" y="1192077"/>
                  <a:pt x="3515770" y="1200554"/>
                  <a:pt x="3532344" y="1209507"/>
                </a:cubicBezTo>
                <a:cubicBezTo>
                  <a:pt x="3536154" y="1209317"/>
                  <a:pt x="3543583" y="1210936"/>
                  <a:pt x="3534630" y="1200935"/>
                </a:cubicBezTo>
                <a:cubicBezTo>
                  <a:pt x="3527867" y="1193315"/>
                  <a:pt x="3516723" y="1185219"/>
                  <a:pt x="3507293" y="1180361"/>
                </a:cubicBezTo>
                <a:lnTo>
                  <a:pt x="3507293" y="1180266"/>
                </a:lnTo>
                <a:cubicBezTo>
                  <a:pt x="3500864" y="1176932"/>
                  <a:pt x="3496816" y="1175718"/>
                  <a:pt x="3495137" y="1176349"/>
                </a:cubicBezTo>
                <a:close/>
                <a:moveTo>
                  <a:pt x="3551513" y="1173741"/>
                </a:moveTo>
                <a:cubicBezTo>
                  <a:pt x="3547155" y="1172693"/>
                  <a:pt x="3546441" y="1174074"/>
                  <a:pt x="3549584" y="1177884"/>
                </a:cubicBezTo>
                <a:cubicBezTo>
                  <a:pt x="3556156" y="1185790"/>
                  <a:pt x="3575016" y="1198077"/>
                  <a:pt x="3598637" y="1211031"/>
                </a:cubicBezTo>
                <a:cubicBezTo>
                  <a:pt x="3620450" y="1221890"/>
                  <a:pt x="3630260" y="1224176"/>
                  <a:pt x="3623402" y="1216175"/>
                </a:cubicBezTo>
                <a:cubicBezTo>
                  <a:pt x="3616449" y="1208079"/>
                  <a:pt x="3597494" y="1195791"/>
                  <a:pt x="3575206" y="1184266"/>
                </a:cubicBezTo>
                <a:lnTo>
                  <a:pt x="3575301" y="1184171"/>
                </a:lnTo>
                <a:cubicBezTo>
                  <a:pt x="3563871" y="1178266"/>
                  <a:pt x="3555870" y="1174789"/>
                  <a:pt x="3551513" y="1173741"/>
                </a:cubicBezTo>
                <a:close/>
                <a:moveTo>
                  <a:pt x="4489701" y="1167312"/>
                </a:moveTo>
                <a:cubicBezTo>
                  <a:pt x="4472937" y="1165692"/>
                  <a:pt x="4463508" y="1167788"/>
                  <a:pt x="4471127" y="1174456"/>
                </a:cubicBezTo>
                <a:cubicBezTo>
                  <a:pt x="4479700" y="1181980"/>
                  <a:pt x="4498369" y="1187981"/>
                  <a:pt x="4520467" y="1191601"/>
                </a:cubicBezTo>
                <a:cubicBezTo>
                  <a:pt x="4539231" y="1192553"/>
                  <a:pt x="4549899" y="1190553"/>
                  <a:pt x="4539612" y="1183028"/>
                </a:cubicBezTo>
                <a:cubicBezTo>
                  <a:pt x="4529992" y="1176075"/>
                  <a:pt x="4510847" y="1169407"/>
                  <a:pt x="4489701" y="1167312"/>
                </a:cubicBezTo>
                <a:close/>
                <a:moveTo>
                  <a:pt x="1896139" y="1164168"/>
                </a:moveTo>
                <a:cubicBezTo>
                  <a:pt x="1892520" y="1162739"/>
                  <a:pt x="1889282" y="1166740"/>
                  <a:pt x="1887852" y="1167407"/>
                </a:cubicBezTo>
                <a:cubicBezTo>
                  <a:pt x="1887663" y="1177789"/>
                  <a:pt x="1894139" y="1182551"/>
                  <a:pt x="1899092" y="1183313"/>
                </a:cubicBezTo>
                <a:cubicBezTo>
                  <a:pt x="1902903" y="1183885"/>
                  <a:pt x="1907759" y="1180075"/>
                  <a:pt x="1907283" y="1176646"/>
                </a:cubicBezTo>
                <a:cubicBezTo>
                  <a:pt x="1906807" y="1173312"/>
                  <a:pt x="1899950" y="1165692"/>
                  <a:pt x="1896139" y="1164168"/>
                </a:cubicBezTo>
                <a:close/>
                <a:moveTo>
                  <a:pt x="2549996" y="1154453"/>
                </a:moveTo>
                <a:cubicBezTo>
                  <a:pt x="2548269" y="1155882"/>
                  <a:pt x="2547888" y="1158978"/>
                  <a:pt x="2549460" y="1164169"/>
                </a:cubicBezTo>
                <a:cubicBezTo>
                  <a:pt x="2552222" y="1166645"/>
                  <a:pt x="2556794" y="1172265"/>
                  <a:pt x="2560699" y="1173694"/>
                </a:cubicBezTo>
                <a:cubicBezTo>
                  <a:pt x="2568224" y="1176456"/>
                  <a:pt x="2574034" y="1174742"/>
                  <a:pt x="2570129" y="1166360"/>
                </a:cubicBezTo>
                <a:cubicBezTo>
                  <a:pt x="2568414" y="1162550"/>
                  <a:pt x="2562223" y="1156168"/>
                  <a:pt x="2558603" y="1154834"/>
                </a:cubicBezTo>
                <a:lnTo>
                  <a:pt x="2558603" y="1154739"/>
                </a:lnTo>
                <a:cubicBezTo>
                  <a:pt x="2554794" y="1153263"/>
                  <a:pt x="2551722" y="1153025"/>
                  <a:pt x="2549996" y="1154453"/>
                </a:cubicBezTo>
                <a:close/>
                <a:moveTo>
                  <a:pt x="4550543" y="1153143"/>
                </a:moveTo>
                <a:cubicBezTo>
                  <a:pt x="4545518" y="1154119"/>
                  <a:pt x="4543756" y="1156310"/>
                  <a:pt x="4545899" y="1159596"/>
                </a:cubicBezTo>
                <a:cubicBezTo>
                  <a:pt x="4550280" y="1166264"/>
                  <a:pt x="4568568" y="1172741"/>
                  <a:pt x="4590095" y="1175789"/>
                </a:cubicBezTo>
                <a:cubicBezTo>
                  <a:pt x="4612288" y="1178932"/>
                  <a:pt x="4619337" y="1175598"/>
                  <a:pt x="4618670" y="1168931"/>
                </a:cubicBezTo>
                <a:cubicBezTo>
                  <a:pt x="4609621" y="1163311"/>
                  <a:pt x="4597048" y="1157215"/>
                  <a:pt x="4574760" y="1153977"/>
                </a:cubicBezTo>
                <a:cubicBezTo>
                  <a:pt x="4563854" y="1152405"/>
                  <a:pt x="4555567" y="1152167"/>
                  <a:pt x="4550543" y="1153143"/>
                </a:cubicBezTo>
                <a:close/>
                <a:moveTo>
                  <a:pt x="3235259" y="1150643"/>
                </a:moveTo>
                <a:lnTo>
                  <a:pt x="3235259" y="1150739"/>
                </a:lnTo>
                <a:cubicBezTo>
                  <a:pt x="3227449" y="1149310"/>
                  <a:pt x="3224782" y="1152358"/>
                  <a:pt x="3230687" y="1161026"/>
                </a:cubicBezTo>
                <a:cubicBezTo>
                  <a:pt x="3238974" y="1169026"/>
                  <a:pt x="3248308" y="1177504"/>
                  <a:pt x="3257452" y="1179028"/>
                </a:cubicBezTo>
                <a:cubicBezTo>
                  <a:pt x="3265168" y="1180361"/>
                  <a:pt x="3269549" y="1177694"/>
                  <a:pt x="3261739" y="1168550"/>
                </a:cubicBezTo>
                <a:cubicBezTo>
                  <a:pt x="3255071" y="1160740"/>
                  <a:pt x="3244308" y="1152358"/>
                  <a:pt x="3235259" y="1150643"/>
                </a:cubicBezTo>
                <a:close/>
                <a:moveTo>
                  <a:pt x="1104421" y="1149976"/>
                </a:moveTo>
                <a:lnTo>
                  <a:pt x="1104421" y="1150071"/>
                </a:lnTo>
                <a:cubicBezTo>
                  <a:pt x="1102325" y="1150071"/>
                  <a:pt x="1102325" y="1155024"/>
                  <a:pt x="1101468" y="1157787"/>
                </a:cubicBezTo>
                <a:cubicBezTo>
                  <a:pt x="1104897" y="1160644"/>
                  <a:pt x="1109279" y="1165692"/>
                  <a:pt x="1111374" y="1165692"/>
                </a:cubicBezTo>
                <a:cubicBezTo>
                  <a:pt x="1113565" y="1165692"/>
                  <a:pt x="1115089" y="1160739"/>
                  <a:pt x="1113851" y="1157882"/>
                </a:cubicBezTo>
                <a:cubicBezTo>
                  <a:pt x="1112613" y="1155119"/>
                  <a:pt x="1106516" y="1150071"/>
                  <a:pt x="1104421" y="1149976"/>
                </a:cubicBezTo>
                <a:close/>
                <a:moveTo>
                  <a:pt x="3921440" y="1141249"/>
                </a:moveTo>
                <a:cubicBezTo>
                  <a:pt x="3917273" y="1141284"/>
                  <a:pt x="3916821" y="1143118"/>
                  <a:pt x="3921059" y="1147118"/>
                </a:cubicBezTo>
                <a:cubicBezTo>
                  <a:pt x="3929632" y="1155215"/>
                  <a:pt x="3950206" y="1165311"/>
                  <a:pt x="3973542" y="1172836"/>
                </a:cubicBezTo>
                <a:cubicBezTo>
                  <a:pt x="3997164" y="1180551"/>
                  <a:pt x="4005546" y="1179694"/>
                  <a:pt x="3996974" y="1171693"/>
                </a:cubicBezTo>
                <a:lnTo>
                  <a:pt x="3996974" y="1171788"/>
                </a:lnTo>
                <a:cubicBezTo>
                  <a:pt x="3988306" y="1163692"/>
                  <a:pt x="3969161" y="1154929"/>
                  <a:pt x="3944110" y="1146166"/>
                </a:cubicBezTo>
                <a:cubicBezTo>
                  <a:pt x="3933490" y="1142975"/>
                  <a:pt x="3925608" y="1141213"/>
                  <a:pt x="3921440" y="1141249"/>
                </a:cubicBezTo>
                <a:close/>
                <a:moveTo>
                  <a:pt x="2146938" y="1138169"/>
                </a:moveTo>
                <a:lnTo>
                  <a:pt x="2137932" y="1138534"/>
                </a:lnTo>
                <a:cubicBezTo>
                  <a:pt x="2136360" y="1140213"/>
                  <a:pt x="2136455" y="1143404"/>
                  <a:pt x="2138837" y="1147976"/>
                </a:cubicBezTo>
                <a:cubicBezTo>
                  <a:pt x="2140932" y="1151977"/>
                  <a:pt x="2147123" y="1155691"/>
                  <a:pt x="2153315" y="1161406"/>
                </a:cubicBezTo>
                <a:cubicBezTo>
                  <a:pt x="2155791" y="1156739"/>
                  <a:pt x="2159696" y="1153881"/>
                  <a:pt x="2158458" y="1150262"/>
                </a:cubicBezTo>
                <a:cubicBezTo>
                  <a:pt x="2157791" y="1148357"/>
                  <a:pt x="2155839" y="1145642"/>
                  <a:pt x="2153589" y="1143249"/>
                </a:cubicBezTo>
                <a:close/>
                <a:moveTo>
                  <a:pt x="2147028" y="1138165"/>
                </a:moveTo>
                <a:lnTo>
                  <a:pt x="2146933" y="1138165"/>
                </a:lnTo>
                <a:lnTo>
                  <a:pt x="2146938" y="1138169"/>
                </a:lnTo>
                <a:close/>
                <a:moveTo>
                  <a:pt x="4003498" y="1137773"/>
                </a:moveTo>
                <a:cubicBezTo>
                  <a:pt x="4000021" y="1138428"/>
                  <a:pt x="4000212" y="1140880"/>
                  <a:pt x="4003736" y="1144928"/>
                </a:cubicBezTo>
                <a:cubicBezTo>
                  <a:pt x="4015737" y="1153120"/>
                  <a:pt x="4033644" y="1162169"/>
                  <a:pt x="4056219" y="1168360"/>
                </a:cubicBezTo>
                <a:cubicBezTo>
                  <a:pt x="4078317" y="1174456"/>
                  <a:pt x="4086127" y="1172932"/>
                  <a:pt x="4076697" y="1164740"/>
                </a:cubicBezTo>
                <a:cubicBezTo>
                  <a:pt x="4067268" y="1156549"/>
                  <a:pt x="4047456" y="1147691"/>
                  <a:pt x="4025262" y="1141404"/>
                </a:cubicBezTo>
                <a:cubicBezTo>
                  <a:pt x="4014118" y="1138261"/>
                  <a:pt x="4006974" y="1137118"/>
                  <a:pt x="4003498" y="1137773"/>
                </a:cubicBezTo>
                <a:close/>
                <a:moveTo>
                  <a:pt x="4667533" y="1137212"/>
                </a:moveTo>
                <a:cubicBezTo>
                  <a:pt x="4647245" y="1135498"/>
                  <a:pt x="4634481" y="1137022"/>
                  <a:pt x="4636863" y="1143213"/>
                </a:cubicBezTo>
                <a:cubicBezTo>
                  <a:pt x="4639244" y="1149500"/>
                  <a:pt x="4655817" y="1155500"/>
                  <a:pt x="4676487" y="1158167"/>
                </a:cubicBezTo>
                <a:cubicBezTo>
                  <a:pt x="4700871" y="1161311"/>
                  <a:pt x="4712777" y="1158453"/>
                  <a:pt x="4708491" y="1151500"/>
                </a:cubicBezTo>
                <a:cubicBezTo>
                  <a:pt x="4704681" y="1145404"/>
                  <a:pt x="4688774" y="1140641"/>
                  <a:pt x="4667533" y="1137212"/>
                </a:cubicBezTo>
                <a:close/>
                <a:moveTo>
                  <a:pt x="2792921" y="1137120"/>
                </a:moveTo>
                <a:lnTo>
                  <a:pt x="2784882" y="1137367"/>
                </a:lnTo>
                <a:cubicBezTo>
                  <a:pt x="2783513" y="1138689"/>
                  <a:pt x="2783537" y="1141261"/>
                  <a:pt x="2785108" y="1145118"/>
                </a:cubicBezTo>
                <a:cubicBezTo>
                  <a:pt x="2788918" y="1152262"/>
                  <a:pt x="2795395" y="1157405"/>
                  <a:pt x="2802443" y="1157501"/>
                </a:cubicBezTo>
                <a:cubicBezTo>
                  <a:pt x="2805968" y="1157501"/>
                  <a:pt x="2809397" y="1154834"/>
                  <a:pt x="2808730" y="1151690"/>
                </a:cubicBezTo>
                <a:close/>
                <a:moveTo>
                  <a:pt x="2793014" y="1137117"/>
                </a:moveTo>
                <a:lnTo>
                  <a:pt x="2792918" y="1137117"/>
                </a:lnTo>
                <a:lnTo>
                  <a:pt x="2792921" y="1137120"/>
                </a:lnTo>
                <a:close/>
                <a:moveTo>
                  <a:pt x="3830429" y="1136629"/>
                </a:moveTo>
                <a:cubicBezTo>
                  <a:pt x="3828238" y="1137284"/>
                  <a:pt x="3830000" y="1139832"/>
                  <a:pt x="3835715" y="1144166"/>
                </a:cubicBezTo>
                <a:cubicBezTo>
                  <a:pt x="3847145" y="1152834"/>
                  <a:pt x="3865433" y="1161692"/>
                  <a:pt x="3886960" y="1169121"/>
                </a:cubicBezTo>
                <a:cubicBezTo>
                  <a:pt x="3907153" y="1175503"/>
                  <a:pt x="3914677" y="1175503"/>
                  <a:pt x="3904866" y="1167407"/>
                </a:cubicBezTo>
                <a:lnTo>
                  <a:pt x="3904962" y="1167407"/>
                </a:lnTo>
                <a:cubicBezTo>
                  <a:pt x="3893151" y="1157596"/>
                  <a:pt x="3872196" y="1147976"/>
                  <a:pt x="3848860" y="1140451"/>
                </a:cubicBezTo>
                <a:cubicBezTo>
                  <a:pt x="3838763" y="1137213"/>
                  <a:pt x="3832620" y="1135974"/>
                  <a:pt x="3830429" y="1136629"/>
                </a:cubicBezTo>
                <a:close/>
                <a:moveTo>
                  <a:pt x="3013565" y="1134261"/>
                </a:moveTo>
                <a:cubicBezTo>
                  <a:pt x="3012065" y="1135785"/>
                  <a:pt x="3012136" y="1138690"/>
                  <a:pt x="3013041" y="1142166"/>
                </a:cubicBezTo>
                <a:cubicBezTo>
                  <a:pt x="3018565" y="1150834"/>
                  <a:pt x="3027519" y="1158073"/>
                  <a:pt x="3036282" y="1159692"/>
                </a:cubicBezTo>
                <a:cubicBezTo>
                  <a:pt x="3041330" y="1160549"/>
                  <a:pt x="3045712" y="1157406"/>
                  <a:pt x="3044855" y="1153501"/>
                </a:cubicBezTo>
                <a:cubicBezTo>
                  <a:pt x="3043330" y="1146357"/>
                  <a:pt x="3033234" y="1138451"/>
                  <a:pt x="3023423" y="1134737"/>
                </a:cubicBezTo>
                <a:lnTo>
                  <a:pt x="3023518" y="1134641"/>
                </a:lnTo>
                <a:cubicBezTo>
                  <a:pt x="3018137" y="1132594"/>
                  <a:pt x="3015065" y="1132737"/>
                  <a:pt x="3013565" y="1134261"/>
                </a:cubicBezTo>
                <a:close/>
                <a:moveTo>
                  <a:pt x="4076472" y="1132581"/>
                </a:moveTo>
                <a:cubicBezTo>
                  <a:pt x="4072745" y="1133236"/>
                  <a:pt x="4072459" y="1135308"/>
                  <a:pt x="4077650" y="1139499"/>
                </a:cubicBezTo>
                <a:cubicBezTo>
                  <a:pt x="4089080" y="1148834"/>
                  <a:pt x="4111654" y="1158740"/>
                  <a:pt x="4134705" y="1163311"/>
                </a:cubicBezTo>
                <a:lnTo>
                  <a:pt x="4134705" y="1163407"/>
                </a:lnTo>
                <a:cubicBezTo>
                  <a:pt x="4153469" y="1167217"/>
                  <a:pt x="4160041" y="1164550"/>
                  <a:pt x="4148325" y="1156073"/>
                </a:cubicBezTo>
                <a:cubicBezTo>
                  <a:pt x="4137277" y="1148072"/>
                  <a:pt x="4118322" y="1140261"/>
                  <a:pt x="4095938" y="1134165"/>
                </a:cubicBezTo>
                <a:cubicBezTo>
                  <a:pt x="4087366" y="1132689"/>
                  <a:pt x="4080198" y="1131927"/>
                  <a:pt x="4076472" y="1132581"/>
                </a:cubicBezTo>
                <a:close/>
                <a:moveTo>
                  <a:pt x="3755122" y="1132057"/>
                </a:moveTo>
                <a:cubicBezTo>
                  <a:pt x="3751562" y="1131879"/>
                  <a:pt x="3752086" y="1133832"/>
                  <a:pt x="3756848" y="1137975"/>
                </a:cubicBezTo>
                <a:cubicBezTo>
                  <a:pt x="3766373" y="1146261"/>
                  <a:pt x="3784756" y="1155786"/>
                  <a:pt x="3808855" y="1165216"/>
                </a:cubicBezTo>
                <a:cubicBezTo>
                  <a:pt x="3830476" y="1173122"/>
                  <a:pt x="3838382" y="1173598"/>
                  <a:pt x="3828571" y="1165216"/>
                </a:cubicBezTo>
                <a:lnTo>
                  <a:pt x="3828476" y="1165216"/>
                </a:lnTo>
                <a:cubicBezTo>
                  <a:pt x="3818665" y="1156834"/>
                  <a:pt x="3800758" y="1147690"/>
                  <a:pt x="3777898" y="1138927"/>
                </a:cubicBezTo>
                <a:cubicBezTo>
                  <a:pt x="3766326" y="1134546"/>
                  <a:pt x="3758682" y="1132236"/>
                  <a:pt x="3755122" y="1132057"/>
                </a:cubicBezTo>
                <a:close/>
                <a:moveTo>
                  <a:pt x="4165411" y="1129272"/>
                </a:moveTo>
                <a:cubicBezTo>
                  <a:pt x="4161589" y="1130236"/>
                  <a:pt x="4161375" y="1132641"/>
                  <a:pt x="4168042" y="1137594"/>
                </a:cubicBezTo>
                <a:cubicBezTo>
                  <a:pt x="4178424" y="1145309"/>
                  <a:pt x="4198522" y="1153977"/>
                  <a:pt x="4218334" y="1157787"/>
                </a:cubicBezTo>
                <a:lnTo>
                  <a:pt x="4218334" y="1157882"/>
                </a:lnTo>
                <a:cubicBezTo>
                  <a:pt x="4240051" y="1161978"/>
                  <a:pt x="4249100" y="1159692"/>
                  <a:pt x="4236717" y="1150358"/>
                </a:cubicBezTo>
                <a:cubicBezTo>
                  <a:pt x="4226716" y="1142928"/>
                  <a:pt x="4208523" y="1135594"/>
                  <a:pt x="4184425" y="1129593"/>
                </a:cubicBezTo>
                <a:cubicBezTo>
                  <a:pt x="4176662" y="1128784"/>
                  <a:pt x="4169233" y="1128307"/>
                  <a:pt x="4165411" y="1129272"/>
                </a:cubicBezTo>
                <a:close/>
                <a:moveTo>
                  <a:pt x="4745948" y="1124164"/>
                </a:moveTo>
                <a:cubicBezTo>
                  <a:pt x="4739923" y="1125116"/>
                  <a:pt x="4736685" y="1127117"/>
                  <a:pt x="4736970" y="1130069"/>
                </a:cubicBezTo>
                <a:cubicBezTo>
                  <a:pt x="4737303" y="1133498"/>
                  <a:pt x="4741614" y="1136665"/>
                  <a:pt x="4748900" y="1139225"/>
                </a:cubicBezTo>
                <a:lnTo>
                  <a:pt x="4749939" y="1139417"/>
                </a:lnTo>
                <a:lnTo>
                  <a:pt x="4749939" y="1124223"/>
                </a:lnTo>
                <a:close/>
                <a:moveTo>
                  <a:pt x="1461132" y="1123496"/>
                </a:moveTo>
                <a:cubicBezTo>
                  <a:pt x="1456560" y="1121877"/>
                  <a:pt x="1452655" y="1124258"/>
                  <a:pt x="1443893" y="1125592"/>
                </a:cubicBezTo>
                <a:cubicBezTo>
                  <a:pt x="1459418" y="1137212"/>
                  <a:pt x="1465133" y="1143404"/>
                  <a:pt x="1468276" y="1143499"/>
                </a:cubicBezTo>
                <a:cubicBezTo>
                  <a:pt x="1471610" y="1143594"/>
                  <a:pt x="1474945" y="1138355"/>
                  <a:pt x="1473705" y="1134831"/>
                </a:cubicBezTo>
                <a:cubicBezTo>
                  <a:pt x="1472467" y="1131307"/>
                  <a:pt x="1465133" y="1124925"/>
                  <a:pt x="1461132" y="1123496"/>
                </a:cubicBezTo>
                <a:close/>
                <a:moveTo>
                  <a:pt x="3283551" y="1122830"/>
                </a:moveTo>
                <a:lnTo>
                  <a:pt x="3283455" y="1122830"/>
                </a:lnTo>
                <a:cubicBezTo>
                  <a:pt x="3275930" y="1120829"/>
                  <a:pt x="3274026" y="1123973"/>
                  <a:pt x="3279264" y="1131307"/>
                </a:cubicBezTo>
                <a:cubicBezTo>
                  <a:pt x="3286218" y="1139213"/>
                  <a:pt x="3296219" y="1146642"/>
                  <a:pt x="3305363" y="1150357"/>
                </a:cubicBezTo>
                <a:cubicBezTo>
                  <a:pt x="3317650" y="1155405"/>
                  <a:pt x="3321365" y="1152452"/>
                  <a:pt x="3314126" y="1143308"/>
                </a:cubicBezTo>
                <a:cubicBezTo>
                  <a:pt x="3306887" y="1134164"/>
                  <a:pt x="3293837" y="1125497"/>
                  <a:pt x="3283551" y="1122830"/>
                </a:cubicBezTo>
                <a:close/>
                <a:moveTo>
                  <a:pt x="1715736" y="1119591"/>
                </a:moveTo>
                <a:cubicBezTo>
                  <a:pt x="1712212" y="1118448"/>
                  <a:pt x="1707259" y="1122068"/>
                  <a:pt x="1707450" y="1125497"/>
                </a:cubicBezTo>
                <a:cubicBezTo>
                  <a:pt x="1707641" y="1128830"/>
                  <a:pt x="1713736" y="1134546"/>
                  <a:pt x="1726023" y="1151595"/>
                </a:cubicBezTo>
                <a:cubicBezTo>
                  <a:pt x="1726975" y="1141499"/>
                  <a:pt x="1728977" y="1137117"/>
                  <a:pt x="1727166" y="1132259"/>
                </a:cubicBezTo>
                <a:cubicBezTo>
                  <a:pt x="1725642" y="1128068"/>
                  <a:pt x="1719261" y="1120734"/>
                  <a:pt x="1715736" y="1119591"/>
                </a:cubicBezTo>
                <a:close/>
                <a:moveTo>
                  <a:pt x="4253791" y="1118865"/>
                </a:moveTo>
                <a:cubicBezTo>
                  <a:pt x="4249815" y="1119782"/>
                  <a:pt x="4248910" y="1121973"/>
                  <a:pt x="4252339" y="1125592"/>
                </a:cubicBezTo>
                <a:cubicBezTo>
                  <a:pt x="4260054" y="1133784"/>
                  <a:pt x="4279104" y="1141213"/>
                  <a:pt x="4302249" y="1146642"/>
                </a:cubicBezTo>
                <a:cubicBezTo>
                  <a:pt x="4322442" y="1149214"/>
                  <a:pt x="4333873" y="1147881"/>
                  <a:pt x="4324252" y="1139499"/>
                </a:cubicBezTo>
                <a:lnTo>
                  <a:pt x="4324252" y="1139594"/>
                </a:lnTo>
                <a:cubicBezTo>
                  <a:pt x="4315204" y="1131688"/>
                  <a:pt x="4295868" y="1123497"/>
                  <a:pt x="4273674" y="1119782"/>
                </a:cubicBezTo>
                <a:cubicBezTo>
                  <a:pt x="4264816" y="1118306"/>
                  <a:pt x="4257768" y="1117948"/>
                  <a:pt x="4253791" y="1118865"/>
                </a:cubicBezTo>
                <a:close/>
                <a:moveTo>
                  <a:pt x="3655442" y="1115818"/>
                </a:moveTo>
                <a:cubicBezTo>
                  <a:pt x="3652907" y="1115973"/>
                  <a:pt x="3654359" y="1118259"/>
                  <a:pt x="3660455" y="1123021"/>
                </a:cubicBezTo>
                <a:cubicBezTo>
                  <a:pt x="3672742" y="1132546"/>
                  <a:pt x="3692459" y="1143023"/>
                  <a:pt x="3714557" y="1151786"/>
                </a:cubicBezTo>
                <a:lnTo>
                  <a:pt x="3714461" y="1151691"/>
                </a:lnTo>
                <a:cubicBezTo>
                  <a:pt x="3736941" y="1160549"/>
                  <a:pt x="3741608" y="1159501"/>
                  <a:pt x="3729702" y="1150262"/>
                </a:cubicBezTo>
                <a:cubicBezTo>
                  <a:pt x="3717510" y="1140832"/>
                  <a:pt x="3698650" y="1131307"/>
                  <a:pt x="3674361" y="1121401"/>
                </a:cubicBezTo>
                <a:cubicBezTo>
                  <a:pt x="3664503" y="1117639"/>
                  <a:pt x="3657978" y="1115663"/>
                  <a:pt x="3655442" y="1115818"/>
                </a:cubicBezTo>
                <a:close/>
                <a:moveTo>
                  <a:pt x="2382867" y="1110162"/>
                </a:moveTo>
                <a:cubicBezTo>
                  <a:pt x="2380105" y="1110828"/>
                  <a:pt x="2379724" y="1117210"/>
                  <a:pt x="2381724" y="1121211"/>
                </a:cubicBezTo>
                <a:cubicBezTo>
                  <a:pt x="2385820" y="1129497"/>
                  <a:pt x="2394488" y="1133022"/>
                  <a:pt x="2400203" y="1131688"/>
                </a:cubicBezTo>
                <a:cubicBezTo>
                  <a:pt x="2403251" y="1130926"/>
                  <a:pt x="2402393" y="1125021"/>
                  <a:pt x="2403060" y="1122639"/>
                </a:cubicBezTo>
                <a:cubicBezTo>
                  <a:pt x="2396298" y="1112067"/>
                  <a:pt x="2388487" y="1108828"/>
                  <a:pt x="2382867" y="1110162"/>
                </a:cubicBezTo>
                <a:close/>
                <a:moveTo>
                  <a:pt x="4339766" y="1109137"/>
                </a:moveTo>
                <a:cubicBezTo>
                  <a:pt x="4334634" y="1109947"/>
                  <a:pt x="4332348" y="1112162"/>
                  <a:pt x="4332348" y="1115305"/>
                </a:cubicBezTo>
                <a:cubicBezTo>
                  <a:pt x="4339682" y="1123211"/>
                  <a:pt x="4355303" y="1130735"/>
                  <a:pt x="4377782" y="1135307"/>
                </a:cubicBezTo>
                <a:cubicBezTo>
                  <a:pt x="4400452" y="1139879"/>
                  <a:pt x="4411215" y="1137689"/>
                  <a:pt x="4407405" y="1130735"/>
                </a:cubicBezTo>
                <a:lnTo>
                  <a:pt x="4407310" y="1130735"/>
                </a:lnTo>
                <a:cubicBezTo>
                  <a:pt x="4403404" y="1123591"/>
                  <a:pt x="4386355" y="1116162"/>
                  <a:pt x="4364257" y="1111399"/>
                </a:cubicBezTo>
                <a:cubicBezTo>
                  <a:pt x="4352875" y="1108923"/>
                  <a:pt x="4344898" y="1108327"/>
                  <a:pt x="4339766" y="1109137"/>
                </a:cubicBezTo>
                <a:close/>
                <a:moveTo>
                  <a:pt x="4439636" y="1101804"/>
                </a:moveTo>
                <a:cubicBezTo>
                  <a:pt x="4434290" y="1102828"/>
                  <a:pt x="4431552" y="1105257"/>
                  <a:pt x="4431123" y="1108828"/>
                </a:cubicBezTo>
                <a:cubicBezTo>
                  <a:pt x="4437600" y="1115115"/>
                  <a:pt x="4450078" y="1122068"/>
                  <a:pt x="4472271" y="1126450"/>
                </a:cubicBezTo>
                <a:lnTo>
                  <a:pt x="4472271" y="1126354"/>
                </a:lnTo>
                <a:cubicBezTo>
                  <a:pt x="4494655" y="1130736"/>
                  <a:pt x="4506942" y="1128736"/>
                  <a:pt x="4505990" y="1122640"/>
                </a:cubicBezTo>
                <a:cubicBezTo>
                  <a:pt x="4504847" y="1115305"/>
                  <a:pt x="4488464" y="1107876"/>
                  <a:pt x="4463794" y="1103209"/>
                </a:cubicBezTo>
                <a:cubicBezTo>
                  <a:pt x="4452936" y="1101161"/>
                  <a:pt x="4444982" y="1100780"/>
                  <a:pt x="4439636" y="1101804"/>
                </a:cubicBezTo>
                <a:close/>
                <a:moveTo>
                  <a:pt x="1184027" y="1101256"/>
                </a:moveTo>
                <a:cubicBezTo>
                  <a:pt x="1181694" y="1101756"/>
                  <a:pt x="1178860" y="1102637"/>
                  <a:pt x="1175478" y="1103018"/>
                </a:cubicBezTo>
                <a:cubicBezTo>
                  <a:pt x="1182812" y="1110543"/>
                  <a:pt x="1186813" y="1115781"/>
                  <a:pt x="1191194" y="1118734"/>
                </a:cubicBezTo>
                <a:cubicBezTo>
                  <a:pt x="1193480" y="1120258"/>
                  <a:pt x="1199005" y="1118067"/>
                  <a:pt x="1198528" y="1117020"/>
                </a:cubicBezTo>
                <a:cubicBezTo>
                  <a:pt x="1196433" y="1111876"/>
                  <a:pt x="1193480" y="1104923"/>
                  <a:pt x="1189575" y="1101780"/>
                </a:cubicBezTo>
                <a:cubicBezTo>
                  <a:pt x="1188194" y="1100637"/>
                  <a:pt x="1186361" y="1100756"/>
                  <a:pt x="1184027" y="1101256"/>
                </a:cubicBezTo>
                <a:close/>
                <a:moveTo>
                  <a:pt x="3321937" y="1101197"/>
                </a:moveTo>
                <a:cubicBezTo>
                  <a:pt x="3321199" y="1102590"/>
                  <a:pt x="3322699" y="1105495"/>
                  <a:pt x="3326128" y="1109686"/>
                </a:cubicBezTo>
                <a:cubicBezTo>
                  <a:pt x="3336796" y="1119401"/>
                  <a:pt x="3348798" y="1128069"/>
                  <a:pt x="3358799" y="1130736"/>
                </a:cubicBezTo>
                <a:cubicBezTo>
                  <a:pt x="3368038" y="1133212"/>
                  <a:pt x="3369943" y="1129688"/>
                  <a:pt x="3359084" y="1119592"/>
                </a:cubicBezTo>
                <a:cubicBezTo>
                  <a:pt x="3351465" y="1112543"/>
                  <a:pt x="3340416" y="1104923"/>
                  <a:pt x="3331176" y="1101780"/>
                </a:cubicBezTo>
                <a:cubicBezTo>
                  <a:pt x="3325652" y="1099923"/>
                  <a:pt x="3322675" y="1099804"/>
                  <a:pt x="3321937" y="1101197"/>
                </a:cubicBezTo>
                <a:close/>
                <a:moveTo>
                  <a:pt x="1963767" y="1100637"/>
                </a:moveTo>
                <a:lnTo>
                  <a:pt x="1963767" y="1100732"/>
                </a:lnTo>
                <a:cubicBezTo>
                  <a:pt x="1960623" y="1101113"/>
                  <a:pt x="1960909" y="1107209"/>
                  <a:pt x="1959004" y="1112257"/>
                </a:cubicBezTo>
                <a:cubicBezTo>
                  <a:pt x="1965767" y="1116163"/>
                  <a:pt x="1971863" y="1121306"/>
                  <a:pt x="1975292" y="1121211"/>
                </a:cubicBezTo>
                <a:cubicBezTo>
                  <a:pt x="1978721" y="1121211"/>
                  <a:pt x="1981864" y="1116639"/>
                  <a:pt x="1981102" y="1113019"/>
                </a:cubicBezTo>
                <a:cubicBezTo>
                  <a:pt x="1978911" y="1103590"/>
                  <a:pt x="1970244" y="1099970"/>
                  <a:pt x="1963767" y="1100637"/>
                </a:cubicBezTo>
                <a:close/>
                <a:moveTo>
                  <a:pt x="3560610" y="1099113"/>
                </a:moveTo>
                <a:cubicBezTo>
                  <a:pt x="3556657" y="1098374"/>
                  <a:pt x="3556919" y="1100113"/>
                  <a:pt x="3561205" y="1104256"/>
                </a:cubicBezTo>
                <a:cubicBezTo>
                  <a:pt x="3573016" y="1113876"/>
                  <a:pt x="3591494" y="1124830"/>
                  <a:pt x="3615973" y="1135688"/>
                </a:cubicBezTo>
                <a:lnTo>
                  <a:pt x="3615973" y="1135593"/>
                </a:lnTo>
                <a:cubicBezTo>
                  <a:pt x="3635690" y="1144356"/>
                  <a:pt x="3643786" y="1145880"/>
                  <a:pt x="3636833" y="1139117"/>
                </a:cubicBezTo>
                <a:cubicBezTo>
                  <a:pt x="3628547" y="1131116"/>
                  <a:pt x="3610925" y="1120544"/>
                  <a:pt x="3585303" y="1108828"/>
                </a:cubicBezTo>
                <a:cubicBezTo>
                  <a:pt x="3572730" y="1103066"/>
                  <a:pt x="3564563" y="1099851"/>
                  <a:pt x="3560610" y="1099113"/>
                </a:cubicBezTo>
                <a:close/>
                <a:moveTo>
                  <a:pt x="2612276" y="1097958"/>
                </a:moveTo>
                <a:cubicBezTo>
                  <a:pt x="2610395" y="1098946"/>
                  <a:pt x="2609705" y="1101161"/>
                  <a:pt x="2610514" y="1104637"/>
                </a:cubicBezTo>
                <a:cubicBezTo>
                  <a:pt x="2613657" y="1111495"/>
                  <a:pt x="2619182" y="1117591"/>
                  <a:pt x="2627183" y="1118639"/>
                </a:cubicBezTo>
                <a:cubicBezTo>
                  <a:pt x="2631374" y="1119210"/>
                  <a:pt x="2636327" y="1117305"/>
                  <a:pt x="2636136" y="1114448"/>
                </a:cubicBezTo>
                <a:cubicBezTo>
                  <a:pt x="2635755" y="1108828"/>
                  <a:pt x="2629659" y="1101780"/>
                  <a:pt x="2621182" y="1098731"/>
                </a:cubicBezTo>
                <a:lnTo>
                  <a:pt x="2621182" y="1098636"/>
                </a:lnTo>
                <a:cubicBezTo>
                  <a:pt x="2617229" y="1097208"/>
                  <a:pt x="2614158" y="1096970"/>
                  <a:pt x="2612276" y="1097958"/>
                </a:cubicBezTo>
                <a:close/>
                <a:moveTo>
                  <a:pt x="3064475" y="1093302"/>
                </a:moveTo>
                <a:lnTo>
                  <a:pt x="3064475" y="1093398"/>
                </a:lnTo>
                <a:cubicBezTo>
                  <a:pt x="3053998" y="1090064"/>
                  <a:pt x="3053426" y="1094731"/>
                  <a:pt x="3055903" y="1101399"/>
                </a:cubicBezTo>
                <a:cubicBezTo>
                  <a:pt x="3062475" y="1109876"/>
                  <a:pt x="3071905" y="1116829"/>
                  <a:pt x="3081620" y="1119877"/>
                </a:cubicBezTo>
                <a:cubicBezTo>
                  <a:pt x="3091907" y="1123211"/>
                  <a:pt x="3094384" y="1119020"/>
                  <a:pt x="3089812" y="1111495"/>
                </a:cubicBezTo>
                <a:cubicBezTo>
                  <a:pt x="3084954" y="1103589"/>
                  <a:pt x="3074191" y="1096446"/>
                  <a:pt x="3064475" y="1093302"/>
                </a:cubicBezTo>
                <a:close/>
                <a:moveTo>
                  <a:pt x="4547626" y="1092576"/>
                </a:moveTo>
                <a:cubicBezTo>
                  <a:pt x="4540756" y="1093326"/>
                  <a:pt x="4536470" y="1095589"/>
                  <a:pt x="4534660" y="1099113"/>
                </a:cubicBezTo>
                <a:cubicBezTo>
                  <a:pt x="4537708" y="1105495"/>
                  <a:pt x="4548948" y="1111972"/>
                  <a:pt x="4570283" y="1116067"/>
                </a:cubicBezTo>
                <a:cubicBezTo>
                  <a:pt x="4594763" y="1120735"/>
                  <a:pt x="4608764" y="1118925"/>
                  <a:pt x="4609336" y="1111972"/>
                </a:cubicBezTo>
                <a:cubicBezTo>
                  <a:pt x="4609812" y="1105780"/>
                  <a:pt x="4596763" y="1099399"/>
                  <a:pt x="4576094" y="1095112"/>
                </a:cubicBezTo>
                <a:cubicBezTo>
                  <a:pt x="4563950" y="1092588"/>
                  <a:pt x="4554496" y="1091826"/>
                  <a:pt x="4547626" y="1092576"/>
                </a:cubicBezTo>
                <a:close/>
                <a:moveTo>
                  <a:pt x="2849687" y="1087683"/>
                </a:moveTo>
                <a:cubicBezTo>
                  <a:pt x="2838829" y="1083682"/>
                  <a:pt x="2837686" y="1089016"/>
                  <a:pt x="2840162" y="1096827"/>
                </a:cubicBezTo>
                <a:cubicBezTo>
                  <a:pt x="2846163" y="1104542"/>
                  <a:pt x="2854355" y="1111686"/>
                  <a:pt x="2863784" y="1113019"/>
                </a:cubicBezTo>
                <a:cubicBezTo>
                  <a:pt x="2872452" y="1114258"/>
                  <a:pt x="2876548" y="1110162"/>
                  <a:pt x="2869214" y="1101399"/>
                </a:cubicBezTo>
                <a:cubicBezTo>
                  <a:pt x="2865308" y="1096636"/>
                  <a:pt x="2855593" y="1089874"/>
                  <a:pt x="2849687" y="1087683"/>
                </a:cubicBezTo>
                <a:close/>
                <a:moveTo>
                  <a:pt x="4646352" y="1076801"/>
                </a:moveTo>
                <a:cubicBezTo>
                  <a:pt x="4639411" y="1077467"/>
                  <a:pt x="4634720" y="1079396"/>
                  <a:pt x="4633053" y="1082539"/>
                </a:cubicBezTo>
                <a:cubicBezTo>
                  <a:pt x="4629243" y="1089683"/>
                  <a:pt x="4642863" y="1096160"/>
                  <a:pt x="4666485" y="1100732"/>
                </a:cubicBezTo>
                <a:cubicBezTo>
                  <a:pt x="4688583" y="1103685"/>
                  <a:pt x="4702871" y="1102446"/>
                  <a:pt x="4705728" y="1096446"/>
                </a:cubicBezTo>
                <a:lnTo>
                  <a:pt x="4705728" y="1096350"/>
                </a:lnTo>
                <a:cubicBezTo>
                  <a:pt x="4708967" y="1089492"/>
                  <a:pt x="4697727" y="1082920"/>
                  <a:pt x="4673153" y="1078634"/>
                </a:cubicBezTo>
                <a:cubicBezTo>
                  <a:pt x="4662485" y="1076729"/>
                  <a:pt x="4653294" y="1076134"/>
                  <a:pt x="4646352" y="1076801"/>
                </a:cubicBezTo>
                <a:close/>
                <a:moveTo>
                  <a:pt x="2207417" y="1076443"/>
                </a:moveTo>
                <a:cubicBezTo>
                  <a:pt x="2204369" y="1077110"/>
                  <a:pt x="2205226" y="1083015"/>
                  <a:pt x="2204559" y="1085396"/>
                </a:cubicBezTo>
                <a:cubicBezTo>
                  <a:pt x="2211322" y="1095969"/>
                  <a:pt x="2219132" y="1099303"/>
                  <a:pt x="2224847" y="1097969"/>
                </a:cubicBezTo>
                <a:cubicBezTo>
                  <a:pt x="2227705" y="1097303"/>
                  <a:pt x="2228086" y="1090921"/>
                  <a:pt x="2226086" y="1086825"/>
                </a:cubicBezTo>
                <a:cubicBezTo>
                  <a:pt x="2221895" y="1078538"/>
                  <a:pt x="2213227" y="1075109"/>
                  <a:pt x="2207417" y="1076443"/>
                </a:cubicBezTo>
                <a:close/>
                <a:moveTo>
                  <a:pt x="3465134" y="1075812"/>
                </a:moveTo>
                <a:cubicBezTo>
                  <a:pt x="3461693" y="1075276"/>
                  <a:pt x="3462860" y="1077539"/>
                  <a:pt x="3468146" y="1082349"/>
                </a:cubicBezTo>
                <a:cubicBezTo>
                  <a:pt x="3479766" y="1091302"/>
                  <a:pt x="3497007" y="1102065"/>
                  <a:pt x="3518342" y="1112448"/>
                </a:cubicBezTo>
                <a:cubicBezTo>
                  <a:pt x="3544632" y="1125307"/>
                  <a:pt x="3551775" y="1125878"/>
                  <a:pt x="3539583" y="1115686"/>
                </a:cubicBezTo>
                <a:cubicBezTo>
                  <a:pt x="3529486" y="1107209"/>
                  <a:pt x="3510913" y="1096350"/>
                  <a:pt x="3489767" y="1086063"/>
                </a:cubicBezTo>
                <a:cubicBezTo>
                  <a:pt x="3476623" y="1079682"/>
                  <a:pt x="3468574" y="1076348"/>
                  <a:pt x="3465134" y="1075812"/>
                </a:cubicBezTo>
                <a:close/>
                <a:moveTo>
                  <a:pt x="4749939" y="1073751"/>
                </a:moveTo>
                <a:lnTo>
                  <a:pt x="4749258" y="1074157"/>
                </a:lnTo>
                <a:lnTo>
                  <a:pt x="4749939" y="1075014"/>
                </a:lnTo>
                <a:close/>
                <a:moveTo>
                  <a:pt x="3346630" y="1071931"/>
                </a:moveTo>
                <a:cubicBezTo>
                  <a:pt x="3345344" y="1072729"/>
                  <a:pt x="3346511" y="1075206"/>
                  <a:pt x="3350130" y="1079206"/>
                </a:cubicBezTo>
                <a:cubicBezTo>
                  <a:pt x="3357655" y="1087493"/>
                  <a:pt x="3369370" y="1095208"/>
                  <a:pt x="3382706" y="1101590"/>
                </a:cubicBezTo>
                <a:cubicBezTo>
                  <a:pt x="3394136" y="1106162"/>
                  <a:pt x="3397565" y="1104924"/>
                  <a:pt x="3390040" y="1096637"/>
                </a:cubicBezTo>
                <a:cubicBezTo>
                  <a:pt x="3382515" y="1088350"/>
                  <a:pt x="3370133" y="1080063"/>
                  <a:pt x="3357845" y="1074634"/>
                </a:cubicBezTo>
                <a:lnTo>
                  <a:pt x="3357845" y="1074729"/>
                </a:lnTo>
                <a:cubicBezTo>
                  <a:pt x="3351654" y="1072015"/>
                  <a:pt x="3347916" y="1071134"/>
                  <a:pt x="3346630" y="1071931"/>
                </a:cubicBezTo>
                <a:close/>
                <a:moveTo>
                  <a:pt x="3386088" y="1060870"/>
                </a:moveTo>
                <a:cubicBezTo>
                  <a:pt x="3385540" y="1061894"/>
                  <a:pt x="3387326" y="1064394"/>
                  <a:pt x="3392041" y="1068728"/>
                </a:cubicBezTo>
                <a:cubicBezTo>
                  <a:pt x="3401185" y="1077110"/>
                  <a:pt x="3413281" y="1085111"/>
                  <a:pt x="3424807" y="1090159"/>
                </a:cubicBezTo>
                <a:lnTo>
                  <a:pt x="3424807" y="1090064"/>
                </a:lnTo>
                <a:cubicBezTo>
                  <a:pt x="3439285" y="1096445"/>
                  <a:pt x="3439475" y="1093016"/>
                  <a:pt x="3427569" y="1082634"/>
                </a:cubicBezTo>
                <a:cubicBezTo>
                  <a:pt x="3417854" y="1074157"/>
                  <a:pt x="3405375" y="1066632"/>
                  <a:pt x="3394136" y="1061870"/>
                </a:cubicBezTo>
                <a:cubicBezTo>
                  <a:pt x="3389517" y="1060298"/>
                  <a:pt x="3386636" y="1059846"/>
                  <a:pt x="3386088" y="1060870"/>
                </a:cubicBezTo>
                <a:close/>
                <a:moveTo>
                  <a:pt x="3109720" y="1060441"/>
                </a:moveTo>
                <a:lnTo>
                  <a:pt x="3109624" y="1060441"/>
                </a:lnTo>
                <a:cubicBezTo>
                  <a:pt x="3102766" y="1059584"/>
                  <a:pt x="3100671" y="1062918"/>
                  <a:pt x="3108577" y="1072633"/>
                </a:cubicBezTo>
                <a:cubicBezTo>
                  <a:pt x="3117244" y="1079586"/>
                  <a:pt x="3128389" y="1088540"/>
                  <a:pt x="3138485" y="1089588"/>
                </a:cubicBezTo>
                <a:cubicBezTo>
                  <a:pt x="3145248" y="1090254"/>
                  <a:pt x="3148772" y="1087302"/>
                  <a:pt x="3140866" y="1079110"/>
                </a:cubicBezTo>
                <a:cubicBezTo>
                  <a:pt x="3132008" y="1069871"/>
                  <a:pt x="3119530" y="1061775"/>
                  <a:pt x="3109720" y="1060441"/>
                </a:cubicBezTo>
                <a:close/>
                <a:moveTo>
                  <a:pt x="1783221" y="1059977"/>
                </a:moveTo>
                <a:cubicBezTo>
                  <a:pt x="1780982" y="1061037"/>
                  <a:pt x="1779839" y="1063775"/>
                  <a:pt x="1780506" y="1068728"/>
                </a:cubicBezTo>
                <a:cubicBezTo>
                  <a:pt x="1783173" y="1071681"/>
                  <a:pt x="1787078" y="1078253"/>
                  <a:pt x="1791079" y="1080158"/>
                </a:cubicBezTo>
                <a:cubicBezTo>
                  <a:pt x="1798604" y="1083682"/>
                  <a:pt x="1805366" y="1082634"/>
                  <a:pt x="1803080" y="1074443"/>
                </a:cubicBezTo>
                <a:cubicBezTo>
                  <a:pt x="1801937" y="1070442"/>
                  <a:pt x="1796222" y="1063013"/>
                  <a:pt x="1792507" y="1061299"/>
                </a:cubicBezTo>
                <a:cubicBezTo>
                  <a:pt x="1788793" y="1059537"/>
                  <a:pt x="1785459" y="1058917"/>
                  <a:pt x="1783221" y="1059977"/>
                </a:cubicBezTo>
                <a:close/>
                <a:moveTo>
                  <a:pt x="4031942" y="1059692"/>
                </a:moveTo>
                <a:cubicBezTo>
                  <a:pt x="4027763" y="1060418"/>
                  <a:pt x="4026787" y="1062633"/>
                  <a:pt x="4030406" y="1066633"/>
                </a:cubicBezTo>
                <a:cubicBezTo>
                  <a:pt x="4038502" y="1075491"/>
                  <a:pt x="4058028" y="1084254"/>
                  <a:pt x="4082126" y="1091112"/>
                </a:cubicBezTo>
                <a:cubicBezTo>
                  <a:pt x="4102796" y="1094731"/>
                  <a:pt x="4115178" y="1094160"/>
                  <a:pt x="4104986" y="1084825"/>
                </a:cubicBezTo>
                <a:lnTo>
                  <a:pt x="4104986" y="1084921"/>
                </a:lnTo>
                <a:cubicBezTo>
                  <a:pt x="4095652" y="1076253"/>
                  <a:pt x="4076030" y="1066728"/>
                  <a:pt x="4052694" y="1061680"/>
                </a:cubicBezTo>
                <a:cubicBezTo>
                  <a:pt x="4043503" y="1059727"/>
                  <a:pt x="4036121" y="1058965"/>
                  <a:pt x="4031942" y="1059692"/>
                </a:cubicBezTo>
                <a:close/>
                <a:moveTo>
                  <a:pt x="3842454" y="1058667"/>
                </a:moveTo>
                <a:cubicBezTo>
                  <a:pt x="3837262" y="1058322"/>
                  <a:pt x="3834762" y="1059394"/>
                  <a:pt x="3836572" y="1062537"/>
                </a:cubicBezTo>
                <a:cubicBezTo>
                  <a:pt x="3840953" y="1070156"/>
                  <a:pt x="3863147" y="1081301"/>
                  <a:pt x="3888293" y="1090064"/>
                </a:cubicBezTo>
                <a:cubicBezTo>
                  <a:pt x="3911438" y="1098160"/>
                  <a:pt x="3921440" y="1097493"/>
                  <a:pt x="3917915" y="1091493"/>
                </a:cubicBezTo>
                <a:cubicBezTo>
                  <a:pt x="3913534" y="1083872"/>
                  <a:pt x="3892388" y="1074062"/>
                  <a:pt x="3864480" y="1063298"/>
                </a:cubicBezTo>
                <a:cubicBezTo>
                  <a:pt x="3855527" y="1060774"/>
                  <a:pt x="3847645" y="1059012"/>
                  <a:pt x="3842454" y="1058667"/>
                </a:cubicBezTo>
                <a:close/>
                <a:moveTo>
                  <a:pt x="3935001" y="1058167"/>
                </a:moveTo>
                <a:cubicBezTo>
                  <a:pt x="3930013" y="1058227"/>
                  <a:pt x="3927727" y="1059632"/>
                  <a:pt x="3930108" y="1063108"/>
                </a:cubicBezTo>
                <a:cubicBezTo>
                  <a:pt x="3935632" y="1071300"/>
                  <a:pt x="3956682" y="1081872"/>
                  <a:pt x="3981828" y="1089397"/>
                </a:cubicBezTo>
                <a:lnTo>
                  <a:pt x="3981733" y="1089397"/>
                </a:lnTo>
                <a:cubicBezTo>
                  <a:pt x="4003927" y="1096065"/>
                  <a:pt x="4013547" y="1094731"/>
                  <a:pt x="4009165" y="1088159"/>
                </a:cubicBezTo>
                <a:cubicBezTo>
                  <a:pt x="4003736" y="1080063"/>
                  <a:pt x="3983733" y="1070823"/>
                  <a:pt x="3956111" y="1061298"/>
                </a:cubicBezTo>
                <a:cubicBezTo>
                  <a:pt x="3947682" y="1059393"/>
                  <a:pt x="3939990" y="1058107"/>
                  <a:pt x="3935001" y="1058167"/>
                </a:cubicBezTo>
                <a:close/>
                <a:moveTo>
                  <a:pt x="1529332" y="1056250"/>
                </a:moveTo>
                <a:cubicBezTo>
                  <a:pt x="1525426" y="1055298"/>
                  <a:pt x="1520187" y="1057774"/>
                  <a:pt x="1520474" y="1061013"/>
                </a:cubicBezTo>
                <a:cubicBezTo>
                  <a:pt x="1520950" y="1068442"/>
                  <a:pt x="1527331" y="1075777"/>
                  <a:pt x="1535808" y="1076253"/>
                </a:cubicBezTo>
                <a:cubicBezTo>
                  <a:pt x="1539524" y="1076443"/>
                  <a:pt x="1541047" y="1072157"/>
                  <a:pt x="1544667" y="1068823"/>
                </a:cubicBezTo>
                <a:cubicBezTo>
                  <a:pt x="1538094" y="1063203"/>
                  <a:pt x="1532952" y="1057203"/>
                  <a:pt x="1529332" y="1056250"/>
                </a:cubicBezTo>
                <a:close/>
                <a:moveTo>
                  <a:pt x="3757718" y="1055727"/>
                </a:moveTo>
                <a:cubicBezTo>
                  <a:pt x="3753705" y="1055917"/>
                  <a:pt x="3753419" y="1058108"/>
                  <a:pt x="3756562" y="1062061"/>
                </a:cubicBezTo>
                <a:cubicBezTo>
                  <a:pt x="3768373" y="1070633"/>
                  <a:pt x="3786852" y="1080730"/>
                  <a:pt x="3810664" y="1088826"/>
                </a:cubicBezTo>
                <a:cubicBezTo>
                  <a:pt x="3834096" y="1096732"/>
                  <a:pt x="3843144" y="1096255"/>
                  <a:pt x="3834096" y="1087969"/>
                </a:cubicBezTo>
                <a:lnTo>
                  <a:pt x="3834191" y="1087969"/>
                </a:lnTo>
                <a:cubicBezTo>
                  <a:pt x="3825142" y="1079682"/>
                  <a:pt x="3804759" y="1069395"/>
                  <a:pt x="3781232" y="1061394"/>
                </a:cubicBezTo>
                <a:cubicBezTo>
                  <a:pt x="3769469" y="1057346"/>
                  <a:pt x="3761730" y="1055536"/>
                  <a:pt x="3757718" y="1055727"/>
                </a:cubicBezTo>
                <a:close/>
                <a:moveTo>
                  <a:pt x="4123822" y="1054953"/>
                </a:moveTo>
                <a:cubicBezTo>
                  <a:pt x="4118036" y="1055393"/>
                  <a:pt x="4115559" y="1057584"/>
                  <a:pt x="4117083" y="1061394"/>
                </a:cubicBezTo>
                <a:cubicBezTo>
                  <a:pt x="4120227" y="1069205"/>
                  <a:pt x="4138896" y="1077682"/>
                  <a:pt x="4162518" y="1084921"/>
                </a:cubicBezTo>
                <a:cubicBezTo>
                  <a:pt x="4184806" y="1089683"/>
                  <a:pt x="4197570" y="1089303"/>
                  <a:pt x="4194045" y="1081682"/>
                </a:cubicBezTo>
                <a:cubicBezTo>
                  <a:pt x="4190521" y="1073967"/>
                  <a:pt x="4173376" y="1065204"/>
                  <a:pt x="4150421" y="1059013"/>
                </a:cubicBezTo>
                <a:cubicBezTo>
                  <a:pt x="4138705" y="1055822"/>
                  <a:pt x="4129609" y="1054512"/>
                  <a:pt x="4123822" y="1054953"/>
                </a:cubicBezTo>
                <a:close/>
                <a:moveTo>
                  <a:pt x="2440112" y="1052917"/>
                </a:moveTo>
                <a:cubicBezTo>
                  <a:pt x="2431635" y="1050917"/>
                  <a:pt x="2428587" y="1053679"/>
                  <a:pt x="2431825" y="1061680"/>
                </a:cubicBezTo>
                <a:cubicBezTo>
                  <a:pt x="2435826" y="1069109"/>
                  <a:pt x="2442684" y="1074157"/>
                  <a:pt x="2450113" y="1074062"/>
                </a:cubicBezTo>
                <a:cubicBezTo>
                  <a:pt x="2453828" y="1074062"/>
                  <a:pt x="2457352" y="1070919"/>
                  <a:pt x="2456686" y="1067680"/>
                </a:cubicBezTo>
                <a:cubicBezTo>
                  <a:pt x="2455447" y="1061394"/>
                  <a:pt x="2448875" y="1055107"/>
                  <a:pt x="2440017" y="1053012"/>
                </a:cubicBezTo>
                <a:close/>
                <a:moveTo>
                  <a:pt x="4230836" y="1052345"/>
                </a:moveTo>
                <a:cubicBezTo>
                  <a:pt x="4224121" y="1052821"/>
                  <a:pt x="4220906" y="1055250"/>
                  <a:pt x="4222144" y="1059584"/>
                </a:cubicBezTo>
                <a:cubicBezTo>
                  <a:pt x="4224335" y="1067204"/>
                  <a:pt x="4241575" y="1075015"/>
                  <a:pt x="4264054" y="1081396"/>
                </a:cubicBezTo>
                <a:cubicBezTo>
                  <a:pt x="4286152" y="1085873"/>
                  <a:pt x="4298820" y="1085111"/>
                  <a:pt x="4298058" y="1078158"/>
                </a:cubicBezTo>
                <a:cubicBezTo>
                  <a:pt x="4297296" y="1071014"/>
                  <a:pt x="4282056" y="1062632"/>
                  <a:pt x="4260530" y="1056822"/>
                </a:cubicBezTo>
                <a:cubicBezTo>
                  <a:pt x="4247767" y="1053346"/>
                  <a:pt x="4237551" y="1051869"/>
                  <a:pt x="4230836" y="1052345"/>
                </a:cubicBezTo>
                <a:close/>
                <a:moveTo>
                  <a:pt x="1271110" y="1043868"/>
                </a:moveTo>
                <a:lnTo>
                  <a:pt x="1271013" y="1043963"/>
                </a:lnTo>
                <a:cubicBezTo>
                  <a:pt x="1266346" y="1042058"/>
                  <a:pt x="1262346" y="1043963"/>
                  <a:pt x="1253392" y="1044534"/>
                </a:cubicBezTo>
                <a:cubicBezTo>
                  <a:pt x="1269108" y="1056727"/>
                  <a:pt x="1274919" y="1062918"/>
                  <a:pt x="1278157" y="1063299"/>
                </a:cubicBezTo>
                <a:cubicBezTo>
                  <a:pt x="1281586" y="1063680"/>
                  <a:pt x="1285016" y="1059012"/>
                  <a:pt x="1283777" y="1055488"/>
                </a:cubicBezTo>
                <a:cubicBezTo>
                  <a:pt x="1282539" y="1052059"/>
                  <a:pt x="1275204" y="1045582"/>
                  <a:pt x="1271110" y="1043868"/>
                </a:cubicBezTo>
                <a:close/>
                <a:moveTo>
                  <a:pt x="4341397" y="1043749"/>
                </a:moveTo>
                <a:cubicBezTo>
                  <a:pt x="4334873" y="1044273"/>
                  <a:pt x="4330920" y="1046297"/>
                  <a:pt x="4330253" y="1049678"/>
                </a:cubicBezTo>
                <a:cubicBezTo>
                  <a:pt x="4328634" y="1057679"/>
                  <a:pt x="4344731" y="1065680"/>
                  <a:pt x="4368734" y="1071966"/>
                </a:cubicBezTo>
                <a:cubicBezTo>
                  <a:pt x="4390927" y="1076157"/>
                  <a:pt x="4404453" y="1075300"/>
                  <a:pt x="4405405" y="1068537"/>
                </a:cubicBezTo>
                <a:cubicBezTo>
                  <a:pt x="4406453" y="1060727"/>
                  <a:pt x="4392737" y="1052726"/>
                  <a:pt x="4367972" y="1046820"/>
                </a:cubicBezTo>
                <a:cubicBezTo>
                  <a:pt x="4357018" y="1044201"/>
                  <a:pt x="4347922" y="1043225"/>
                  <a:pt x="4341397" y="1043749"/>
                </a:cubicBezTo>
                <a:close/>
                <a:moveTo>
                  <a:pt x="3657835" y="1043022"/>
                </a:moveTo>
                <a:cubicBezTo>
                  <a:pt x="3653549" y="1042725"/>
                  <a:pt x="3653311" y="1044487"/>
                  <a:pt x="3658073" y="1048725"/>
                </a:cubicBezTo>
                <a:cubicBezTo>
                  <a:pt x="3667598" y="1057202"/>
                  <a:pt x="3688935" y="1068347"/>
                  <a:pt x="3713128" y="1077300"/>
                </a:cubicBezTo>
                <a:cubicBezTo>
                  <a:pt x="3737321" y="1086254"/>
                  <a:pt x="3745894" y="1086254"/>
                  <a:pt x="3736274" y="1077776"/>
                </a:cubicBezTo>
                <a:cubicBezTo>
                  <a:pt x="3726653" y="1069299"/>
                  <a:pt x="3706651" y="1059393"/>
                  <a:pt x="3681886" y="1049678"/>
                </a:cubicBezTo>
                <a:cubicBezTo>
                  <a:pt x="3670456" y="1045678"/>
                  <a:pt x="3662122" y="1043320"/>
                  <a:pt x="3657835" y="1043022"/>
                </a:cubicBezTo>
                <a:close/>
                <a:moveTo>
                  <a:pt x="2030822" y="1041582"/>
                </a:moveTo>
                <a:cubicBezTo>
                  <a:pt x="2027679" y="1042248"/>
                  <a:pt x="2028536" y="1048154"/>
                  <a:pt x="2028060" y="1049964"/>
                </a:cubicBezTo>
                <a:cubicBezTo>
                  <a:pt x="2034632" y="1061584"/>
                  <a:pt x="2042729" y="1064442"/>
                  <a:pt x="2048443" y="1063299"/>
                </a:cubicBezTo>
                <a:cubicBezTo>
                  <a:pt x="2051301" y="1062727"/>
                  <a:pt x="2051777" y="1056250"/>
                  <a:pt x="2049777" y="1052154"/>
                </a:cubicBezTo>
                <a:cubicBezTo>
                  <a:pt x="2045586" y="1043772"/>
                  <a:pt x="2036728" y="1040248"/>
                  <a:pt x="2030822" y="1041582"/>
                </a:cubicBezTo>
                <a:close/>
                <a:moveTo>
                  <a:pt x="2669283" y="1036248"/>
                </a:moveTo>
                <a:cubicBezTo>
                  <a:pt x="2659187" y="1033866"/>
                  <a:pt x="2658139" y="1039010"/>
                  <a:pt x="2660235" y="1046058"/>
                </a:cubicBezTo>
                <a:cubicBezTo>
                  <a:pt x="2666045" y="1054536"/>
                  <a:pt x="2674808" y="1060917"/>
                  <a:pt x="2684238" y="1063108"/>
                </a:cubicBezTo>
                <a:cubicBezTo>
                  <a:pt x="2694144" y="1065394"/>
                  <a:pt x="2696906" y="1060632"/>
                  <a:pt x="2692906" y="1053012"/>
                </a:cubicBezTo>
                <a:cubicBezTo>
                  <a:pt x="2688715" y="1044915"/>
                  <a:pt x="2678713" y="1038534"/>
                  <a:pt x="2669283" y="1036343"/>
                </a:cubicBezTo>
                <a:close/>
                <a:moveTo>
                  <a:pt x="4445518" y="1035629"/>
                </a:moveTo>
                <a:cubicBezTo>
                  <a:pt x="4438505" y="1036177"/>
                  <a:pt x="4433981" y="1038154"/>
                  <a:pt x="4432647" y="1041773"/>
                </a:cubicBezTo>
                <a:cubicBezTo>
                  <a:pt x="4429599" y="1049964"/>
                  <a:pt x="4443220" y="1057965"/>
                  <a:pt x="4468556" y="1063204"/>
                </a:cubicBezTo>
                <a:cubicBezTo>
                  <a:pt x="4490654" y="1067776"/>
                  <a:pt x="4504465" y="1066157"/>
                  <a:pt x="4506942" y="1059299"/>
                </a:cubicBezTo>
                <a:lnTo>
                  <a:pt x="4506942" y="1059203"/>
                </a:lnTo>
                <a:cubicBezTo>
                  <a:pt x="4509799" y="1051298"/>
                  <a:pt x="4497226" y="1043963"/>
                  <a:pt x="4473319" y="1038058"/>
                </a:cubicBezTo>
                <a:cubicBezTo>
                  <a:pt x="4462032" y="1035963"/>
                  <a:pt x="4452531" y="1035082"/>
                  <a:pt x="4445518" y="1035629"/>
                </a:cubicBezTo>
                <a:close/>
                <a:moveTo>
                  <a:pt x="2884418" y="1033905"/>
                </a:moveTo>
                <a:lnTo>
                  <a:pt x="2876262" y="1042724"/>
                </a:lnTo>
                <a:cubicBezTo>
                  <a:pt x="2880358" y="1050535"/>
                  <a:pt x="2891883" y="1057964"/>
                  <a:pt x="2900741" y="1060822"/>
                </a:cubicBezTo>
                <a:cubicBezTo>
                  <a:pt x="2913314" y="1064822"/>
                  <a:pt x="2917505" y="1060631"/>
                  <a:pt x="2910361" y="1050821"/>
                </a:cubicBezTo>
                <a:close/>
                <a:moveTo>
                  <a:pt x="2884453" y="1033866"/>
                </a:moveTo>
                <a:lnTo>
                  <a:pt x="2884358" y="1033866"/>
                </a:lnTo>
                <a:lnTo>
                  <a:pt x="2884418" y="1033905"/>
                </a:lnTo>
                <a:close/>
                <a:moveTo>
                  <a:pt x="905825" y="1033676"/>
                </a:moveTo>
                <a:cubicBezTo>
                  <a:pt x="903634" y="1033391"/>
                  <a:pt x="901920" y="1037772"/>
                  <a:pt x="903158" y="1040439"/>
                </a:cubicBezTo>
                <a:cubicBezTo>
                  <a:pt x="904397" y="1043201"/>
                  <a:pt x="909540" y="1046535"/>
                  <a:pt x="913064" y="1049583"/>
                </a:cubicBezTo>
                <a:cubicBezTo>
                  <a:pt x="914016" y="1047107"/>
                  <a:pt x="916684" y="1044821"/>
                  <a:pt x="915445" y="1042058"/>
                </a:cubicBezTo>
                <a:cubicBezTo>
                  <a:pt x="914207" y="1039296"/>
                  <a:pt x="908111" y="1033962"/>
                  <a:pt x="905825" y="1033676"/>
                </a:cubicBezTo>
                <a:close/>
                <a:moveTo>
                  <a:pt x="4565938" y="1028914"/>
                </a:moveTo>
                <a:cubicBezTo>
                  <a:pt x="4558758" y="1030080"/>
                  <a:pt x="4554186" y="1032819"/>
                  <a:pt x="4552281" y="1036819"/>
                </a:cubicBezTo>
                <a:cubicBezTo>
                  <a:pt x="4552567" y="1045773"/>
                  <a:pt x="4566092" y="1052631"/>
                  <a:pt x="4590381" y="1056346"/>
                </a:cubicBezTo>
                <a:cubicBezTo>
                  <a:pt x="4611717" y="1059489"/>
                  <a:pt x="4625052" y="1057203"/>
                  <a:pt x="4627719" y="1050154"/>
                </a:cubicBezTo>
                <a:lnTo>
                  <a:pt x="4627624" y="1050154"/>
                </a:lnTo>
                <a:cubicBezTo>
                  <a:pt x="4630672" y="1042058"/>
                  <a:pt x="4619623" y="1034914"/>
                  <a:pt x="4595239" y="1030438"/>
                </a:cubicBezTo>
                <a:cubicBezTo>
                  <a:pt x="4582904" y="1028152"/>
                  <a:pt x="4573117" y="1027747"/>
                  <a:pt x="4565938" y="1028914"/>
                </a:cubicBezTo>
                <a:close/>
                <a:moveTo>
                  <a:pt x="3151344" y="1027389"/>
                </a:moveTo>
                <a:lnTo>
                  <a:pt x="3151439" y="1027485"/>
                </a:lnTo>
                <a:cubicBezTo>
                  <a:pt x="3140771" y="1024437"/>
                  <a:pt x="3139723" y="1027865"/>
                  <a:pt x="3148010" y="1037867"/>
                </a:cubicBezTo>
                <a:cubicBezTo>
                  <a:pt x="3156392" y="1044344"/>
                  <a:pt x="3166964" y="1052630"/>
                  <a:pt x="3178109" y="1055583"/>
                </a:cubicBezTo>
                <a:cubicBezTo>
                  <a:pt x="3188396" y="1058346"/>
                  <a:pt x="3191063" y="1055393"/>
                  <a:pt x="3182586" y="1046630"/>
                </a:cubicBezTo>
                <a:cubicBezTo>
                  <a:pt x="3174394" y="1038152"/>
                  <a:pt x="3162297" y="1030533"/>
                  <a:pt x="3151344" y="1027389"/>
                </a:cubicBezTo>
                <a:close/>
                <a:moveTo>
                  <a:pt x="3559252" y="1025747"/>
                </a:moveTo>
                <a:cubicBezTo>
                  <a:pt x="3554156" y="1024747"/>
                  <a:pt x="3553204" y="1026057"/>
                  <a:pt x="3556728" y="1029771"/>
                </a:cubicBezTo>
                <a:cubicBezTo>
                  <a:pt x="3565871" y="1037677"/>
                  <a:pt x="3583207" y="1047488"/>
                  <a:pt x="3605781" y="1057108"/>
                </a:cubicBezTo>
                <a:cubicBezTo>
                  <a:pt x="3632070" y="1068347"/>
                  <a:pt x="3643405" y="1070443"/>
                  <a:pt x="3634356" y="1061966"/>
                </a:cubicBezTo>
                <a:lnTo>
                  <a:pt x="3634356" y="1061870"/>
                </a:lnTo>
                <a:cubicBezTo>
                  <a:pt x="3626736" y="1054727"/>
                  <a:pt x="3608829" y="1045011"/>
                  <a:pt x="3586636" y="1035581"/>
                </a:cubicBezTo>
                <a:cubicBezTo>
                  <a:pt x="3573587" y="1030057"/>
                  <a:pt x="3564348" y="1026747"/>
                  <a:pt x="3559252" y="1025747"/>
                </a:cubicBezTo>
                <a:close/>
                <a:moveTo>
                  <a:pt x="2258434" y="1018662"/>
                </a:moveTo>
                <a:cubicBezTo>
                  <a:pt x="2256208" y="1019555"/>
                  <a:pt x="2255231" y="1021722"/>
                  <a:pt x="2256184" y="1025198"/>
                </a:cubicBezTo>
                <a:cubicBezTo>
                  <a:pt x="2257993" y="1031771"/>
                  <a:pt x="2263994" y="1037486"/>
                  <a:pt x="2275234" y="1040819"/>
                </a:cubicBezTo>
                <a:cubicBezTo>
                  <a:pt x="2279901" y="1040438"/>
                  <a:pt x="2286283" y="1039772"/>
                  <a:pt x="2281044" y="1031485"/>
                </a:cubicBezTo>
                <a:cubicBezTo>
                  <a:pt x="2278568" y="1027484"/>
                  <a:pt x="2272281" y="1021388"/>
                  <a:pt x="2268090" y="1019769"/>
                </a:cubicBezTo>
                <a:lnTo>
                  <a:pt x="2268185" y="1019769"/>
                </a:lnTo>
                <a:cubicBezTo>
                  <a:pt x="2264137" y="1018150"/>
                  <a:pt x="2260660" y="1017769"/>
                  <a:pt x="2258434" y="1018662"/>
                </a:cubicBezTo>
                <a:close/>
                <a:moveTo>
                  <a:pt x="4699324" y="1016126"/>
                </a:moveTo>
                <a:cubicBezTo>
                  <a:pt x="4691370" y="1017246"/>
                  <a:pt x="4685727" y="1019913"/>
                  <a:pt x="4682964" y="1024056"/>
                </a:cubicBezTo>
                <a:cubicBezTo>
                  <a:pt x="4677344" y="1032438"/>
                  <a:pt x="4689536" y="1038820"/>
                  <a:pt x="4715063" y="1043487"/>
                </a:cubicBezTo>
                <a:cubicBezTo>
                  <a:pt x="4725874" y="1044821"/>
                  <a:pt x="4735256" y="1045059"/>
                  <a:pt x="4742590" y="1043940"/>
                </a:cubicBezTo>
                <a:lnTo>
                  <a:pt x="4749939" y="1040231"/>
                </a:lnTo>
                <a:lnTo>
                  <a:pt x="4749939" y="1023926"/>
                </a:lnTo>
                <a:lnTo>
                  <a:pt x="4729541" y="1017484"/>
                </a:lnTo>
                <a:cubicBezTo>
                  <a:pt x="4717540" y="1015436"/>
                  <a:pt x="4707277" y="1015007"/>
                  <a:pt x="4699324" y="1016126"/>
                </a:cubicBezTo>
                <a:close/>
                <a:moveTo>
                  <a:pt x="3474135" y="1013686"/>
                </a:moveTo>
                <a:cubicBezTo>
                  <a:pt x="3471170" y="1013507"/>
                  <a:pt x="3472432" y="1015627"/>
                  <a:pt x="3477480" y="1019770"/>
                </a:cubicBezTo>
                <a:cubicBezTo>
                  <a:pt x="3490529" y="1029485"/>
                  <a:pt x="3509960" y="1040153"/>
                  <a:pt x="3533391" y="1050059"/>
                </a:cubicBezTo>
                <a:cubicBezTo>
                  <a:pt x="3557299" y="1060156"/>
                  <a:pt x="3562633" y="1059870"/>
                  <a:pt x="3551013" y="1050821"/>
                </a:cubicBezTo>
                <a:lnTo>
                  <a:pt x="3551013" y="1050916"/>
                </a:lnTo>
                <a:cubicBezTo>
                  <a:pt x="3539202" y="1041677"/>
                  <a:pt x="3519390" y="1031295"/>
                  <a:pt x="3496149" y="1021389"/>
                </a:cubicBezTo>
                <a:cubicBezTo>
                  <a:pt x="3484291" y="1016341"/>
                  <a:pt x="3477099" y="1013864"/>
                  <a:pt x="3474135" y="1013686"/>
                </a:cubicBezTo>
                <a:close/>
                <a:moveTo>
                  <a:pt x="1602891" y="1003784"/>
                </a:moveTo>
                <a:lnTo>
                  <a:pt x="1595376" y="1005625"/>
                </a:lnTo>
                <a:cubicBezTo>
                  <a:pt x="1594650" y="1007744"/>
                  <a:pt x="1595578" y="1011054"/>
                  <a:pt x="1597721" y="1014626"/>
                </a:cubicBezTo>
                <a:cubicBezTo>
                  <a:pt x="1599912" y="1018341"/>
                  <a:pt x="1606389" y="1021960"/>
                  <a:pt x="1609723" y="1024627"/>
                </a:cubicBezTo>
                <a:cubicBezTo>
                  <a:pt x="1619916" y="1025389"/>
                  <a:pt x="1621344" y="1020436"/>
                  <a:pt x="1616772" y="1013292"/>
                </a:cubicBezTo>
                <a:close/>
                <a:moveTo>
                  <a:pt x="1602960" y="1003767"/>
                </a:moveTo>
                <a:lnTo>
                  <a:pt x="1602866" y="1003767"/>
                </a:lnTo>
                <a:lnTo>
                  <a:pt x="1602891" y="1003784"/>
                </a:lnTo>
                <a:close/>
                <a:moveTo>
                  <a:pt x="3175133" y="1003434"/>
                </a:moveTo>
                <a:cubicBezTo>
                  <a:pt x="3174418" y="1004768"/>
                  <a:pt x="3176204" y="1007625"/>
                  <a:pt x="3180681" y="1011959"/>
                </a:cubicBezTo>
                <a:cubicBezTo>
                  <a:pt x="3189539" y="1020532"/>
                  <a:pt x="3201255" y="1027485"/>
                  <a:pt x="3213161" y="1031866"/>
                </a:cubicBezTo>
                <a:cubicBezTo>
                  <a:pt x="3223639" y="1034533"/>
                  <a:pt x="3226496" y="1032533"/>
                  <a:pt x="3217162" y="1023770"/>
                </a:cubicBezTo>
                <a:cubicBezTo>
                  <a:pt x="3208208" y="1015293"/>
                  <a:pt x="3195826" y="1007673"/>
                  <a:pt x="3184586" y="1004053"/>
                </a:cubicBezTo>
                <a:cubicBezTo>
                  <a:pt x="3179062" y="1002291"/>
                  <a:pt x="3175847" y="1002101"/>
                  <a:pt x="3175133" y="1003434"/>
                </a:cubicBezTo>
                <a:close/>
                <a:moveTo>
                  <a:pt x="1354548" y="999005"/>
                </a:moveTo>
                <a:lnTo>
                  <a:pt x="1354548" y="999100"/>
                </a:lnTo>
                <a:cubicBezTo>
                  <a:pt x="1350547" y="998338"/>
                  <a:pt x="1348261" y="1001576"/>
                  <a:pt x="1343594" y="1003577"/>
                </a:cubicBezTo>
                <a:cubicBezTo>
                  <a:pt x="1349690" y="1009768"/>
                  <a:pt x="1354358" y="1016245"/>
                  <a:pt x="1358072" y="1017674"/>
                </a:cubicBezTo>
                <a:cubicBezTo>
                  <a:pt x="1362264" y="1019388"/>
                  <a:pt x="1368835" y="1018055"/>
                  <a:pt x="1368835" y="1015292"/>
                </a:cubicBezTo>
                <a:cubicBezTo>
                  <a:pt x="1368835" y="1009101"/>
                  <a:pt x="1364074" y="1000910"/>
                  <a:pt x="1354548" y="999005"/>
                </a:cubicBezTo>
                <a:close/>
                <a:moveTo>
                  <a:pt x="2932745" y="999005"/>
                </a:moveTo>
                <a:cubicBezTo>
                  <a:pt x="2922744" y="997672"/>
                  <a:pt x="2920077" y="1001863"/>
                  <a:pt x="2930078" y="1011674"/>
                </a:cubicBezTo>
                <a:cubicBezTo>
                  <a:pt x="2937127" y="1018532"/>
                  <a:pt x="2947795" y="1025199"/>
                  <a:pt x="2960082" y="1028057"/>
                </a:cubicBezTo>
                <a:cubicBezTo>
                  <a:pt x="2965225" y="1026818"/>
                  <a:pt x="2971036" y="1024628"/>
                  <a:pt x="2960273" y="1014436"/>
                </a:cubicBezTo>
                <a:cubicBezTo>
                  <a:pt x="2953033" y="1007578"/>
                  <a:pt x="2941604" y="1000148"/>
                  <a:pt x="2932745" y="999005"/>
                </a:cubicBezTo>
                <a:close/>
                <a:moveTo>
                  <a:pt x="2494404" y="998909"/>
                </a:moveTo>
                <a:lnTo>
                  <a:pt x="2494404" y="999005"/>
                </a:lnTo>
                <a:cubicBezTo>
                  <a:pt x="2485641" y="998147"/>
                  <a:pt x="2483260" y="1002434"/>
                  <a:pt x="2487546" y="1011197"/>
                </a:cubicBezTo>
                <a:cubicBezTo>
                  <a:pt x="2494119" y="1018245"/>
                  <a:pt x="2502310" y="1025484"/>
                  <a:pt x="2511740" y="1026246"/>
                </a:cubicBezTo>
                <a:cubicBezTo>
                  <a:pt x="2520408" y="1027008"/>
                  <a:pt x="2524218" y="1022817"/>
                  <a:pt x="2518598" y="1014435"/>
                </a:cubicBezTo>
                <a:cubicBezTo>
                  <a:pt x="2513359" y="1006625"/>
                  <a:pt x="2503739" y="999862"/>
                  <a:pt x="2494404" y="998909"/>
                </a:cubicBezTo>
                <a:close/>
                <a:moveTo>
                  <a:pt x="992511" y="998160"/>
                </a:moveTo>
                <a:lnTo>
                  <a:pt x="979453" y="999958"/>
                </a:lnTo>
                <a:cubicBezTo>
                  <a:pt x="987549" y="1007387"/>
                  <a:pt x="992026" y="1012340"/>
                  <a:pt x="996503" y="1015103"/>
                </a:cubicBezTo>
                <a:cubicBezTo>
                  <a:pt x="998598" y="1016436"/>
                  <a:pt x="1003170" y="1013674"/>
                  <a:pt x="1002503" y="1012436"/>
                </a:cubicBezTo>
                <a:close/>
                <a:moveTo>
                  <a:pt x="992598" y="998148"/>
                </a:moveTo>
                <a:lnTo>
                  <a:pt x="992502" y="998148"/>
                </a:lnTo>
                <a:lnTo>
                  <a:pt x="992511" y="998160"/>
                </a:lnTo>
                <a:close/>
                <a:moveTo>
                  <a:pt x="1853372" y="994052"/>
                </a:moveTo>
                <a:lnTo>
                  <a:pt x="1853277" y="994052"/>
                </a:lnTo>
                <a:cubicBezTo>
                  <a:pt x="1846324" y="993290"/>
                  <a:pt x="1841656" y="995099"/>
                  <a:pt x="1846515" y="1003291"/>
                </a:cubicBezTo>
                <a:cubicBezTo>
                  <a:pt x="1848895" y="1007196"/>
                  <a:pt x="1854801" y="1013102"/>
                  <a:pt x="1858896" y="1014816"/>
                </a:cubicBezTo>
                <a:cubicBezTo>
                  <a:pt x="1866803" y="1018150"/>
                  <a:pt x="1872136" y="1016054"/>
                  <a:pt x="1870231" y="1008911"/>
                </a:cubicBezTo>
                <a:cubicBezTo>
                  <a:pt x="1868421" y="1002053"/>
                  <a:pt x="1862707" y="996719"/>
                  <a:pt x="1853372" y="994052"/>
                </a:cubicBezTo>
                <a:close/>
                <a:moveTo>
                  <a:pt x="2703264" y="990837"/>
                </a:moveTo>
                <a:cubicBezTo>
                  <a:pt x="2701240" y="992433"/>
                  <a:pt x="2701526" y="995767"/>
                  <a:pt x="2703669" y="1000053"/>
                </a:cubicBezTo>
                <a:cubicBezTo>
                  <a:pt x="2707479" y="1007768"/>
                  <a:pt x="2718432" y="1013197"/>
                  <a:pt x="2728243" y="1017769"/>
                </a:cubicBezTo>
                <a:cubicBezTo>
                  <a:pt x="2738816" y="1020246"/>
                  <a:pt x="2742055" y="1016436"/>
                  <a:pt x="2739959" y="1010244"/>
                </a:cubicBezTo>
                <a:cubicBezTo>
                  <a:pt x="2737482" y="1003196"/>
                  <a:pt x="2726719" y="995671"/>
                  <a:pt x="2716718" y="991956"/>
                </a:cubicBezTo>
                <a:lnTo>
                  <a:pt x="2716718" y="992052"/>
                </a:lnTo>
                <a:cubicBezTo>
                  <a:pt x="2709622" y="989385"/>
                  <a:pt x="2705288" y="989242"/>
                  <a:pt x="2703264" y="990837"/>
                </a:cubicBezTo>
                <a:close/>
                <a:moveTo>
                  <a:pt x="3216983" y="987278"/>
                </a:moveTo>
                <a:cubicBezTo>
                  <a:pt x="3215804" y="988052"/>
                  <a:pt x="3216876" y="990290"/>
                  <a:pt x="3219638" y="993576"/>
                </a:cubicBezTo>
                <a:cubicBezTo>
                  <a:pt x="3227448" y="1001291"/>
                  <a:pt x="3238783" y="1008816"/>
                  <a:pt x="3251356" y="1014340"/>
                </a:cubicBezTo>
                <a:lnTo>
                  <a:pt x="3251356" y="1014436"/>
                </a:lnTo>
                <a:cubicBezTo>
                  <a:pt x="3264120" y="1020151"/>
                  <a:pt x="3268977" y="1019579"/>
                  <a:pt x="3263167" y="1012912"/>
                </a:cubicBezTo>
                <a:cubicBezTo>
                  <a:pt x="3256214" y="1004815"/>
                  <a:pt x="3243069" y="996052"/>
                  <a:pt x="3227829" y="989766"/>
                </a:cubicBezTo>
                <a:cubicBezTo>
                  <a:pt x="3221591" y="987194"/>
                  <a:pt x="3218162" y="986504"/>
                  <a:pt x="3216983" y="987278"/>
                </a:cubicBezTo>
                <a:close/>
                <a:moveTo>
                  <a:pt x="4134360" y="986611"/>
                </a:moveTo>
                <a:cubicBezTo>
                  <a:pt x="4126894" y="986885"/>
                  <a:pt x="4122084" y="989099"/>
                  <a:pt x="4120036" y="992909"/>
                </a:cubicBezTo>
                <a:cubicBezTo>
                  <a:pt x="4121179" y="1001482"/>
                  <a:pt x="4133847" y="1010054"/>
                  <a:pt x="4155945" y="1016722"/>
                </a:cubicBezTo>
                <a:cubicBezTo>
                  <a:pt x="4181568" y="1024342"/>
                  <a:pt x="4196903" y="1023580"/>
                  <a:pt x="4198141" y="1015007"/>
                </a:cubicBezTo>
                <a:cubicBezTo>
                  <a:pt x="4199284" y="1007482"/>
                  <a:pt x="4186235" y="998719"/>
                  <a:pt x="4164613" y="991957"/>
                </a:cubicBezTo>
                <a:cubicBezTo>
                  <a:pt x="4151945" y="988004"/>
                  <a:pt x="4141825" y="986337"/>
                  <a:pt x="4134360" y="986611"/>
                </a:cubicBezTo>
                <a:close/>
                <a:moveTo>
                  <a:pt x="4014286" y="985920"/>
                </a:moveTo>
                <a:cubicBezTo>
                  <a:pt x="4007785" y="986099"/>
                  <a:pt x="4004165" y="987956"/>
                  <a:pt x="4004403" y="991861"/>
                </a:cubicBezTo>
                <a:cubicBezTo>
                  <a:pt x="4004879" y="999767"/>
                  <a:pt x="4021262" y="1009483"/>
                  <a:pt x="4044027" y="1016531"/>
                </a:cubicBezTo>
                <a:cubicBezTo>
                  <a:pt x="4070792" y="1024723"/>
                  <a:pt x="4085080" y="1023675"/>
                  <a:pt x="4082508" y="1014436"/>
                </a:cubicBezTo>
                <a:cubicBezTo>
                  <a:pt x="4080317" y="1006340"/>
                  <a:pt x="4064315" y="997767"/>
                  <a:pt x="4041455" y="990052"/>
                </a:cubicBezTo>
                <a:cubicBezTo>
                  <a:pt x="4030168" y="987242"/>
                  <a:pt x="4020786" y="985742"/>
                  <a:pt x="4014286" y="985920"/>
                </a:cubicBezTo>
                <a:close/>
                <a:moveTo>
                  <a:pt x="3804533" y="985527"/>
                </a:moveTo>
                <a:cubicBezTo>
                  <a:pt x="3798615" y="985479"/>
                  <a:pt x="3796234" y="987432"/>
                  <a:pt x="3798091" y="991289"/>
                </a:cubicBezTo>
                <a:cubicBezTo>
                  <a:pt x="3801901" y="999290"/>
                  <a:pt x="3822094" y="1009387"/>
                  <a:pt x="3846859" y="1018721"/>
                </a:cubicBezTo>
                <a:cubicBezTo>
                  <a:pt x="3870195" y="1025389"/>
                  <a:pt x="3883340" y="1026151"/>
                  <a:pt x="3879149" y="1018245"/>
                </a:cubicBezTo>
                <a:cubicBezTo>
                  <a:pt x="3874862" y="1010244"/>
                  <a:pt x="3856194" y="999862"/>
                  <a:pt x="3832191" y="991766"/>
                </a:cubicBezTo>
                <a:cubicBezTo>
                  <a:pt x="3819904" y="987623"/>
                  <a:pt x="3810450" y="985575"/>
                  <a:pt x="3804533" y="985527"/>
                </a:cubicBezTo>
                <a:close/>
                <a:moveTo>
                  <a:pt x="3899520" y="982289"/>
                </a:moveTo>
                <a:cubicBezTo>
                  <a:pt x="3893174" y="982361"/>
                  <a:pt x="3890150" y="984385"/>
                  <a:pt x="3891245" y="988337"/>
                </a:cubicBezTo>
                <a:cubicBezTo>
                  <a:pt x="3893436" y="996338"/>
                  <a:pt x="3912010" y="1006816"/>
                  <a:pt x="3936108" y="1014436"/>
                </a:cubicBezTo>
                <a:cubicBezTo>
                  <a:pt x="3960873" y="1022342"/>
                  <a:pt x="3970684" y="1020532"/>
                  <a:pt x="3972303" y="1012912"/>
                </a:cubicBezTo>
                <a:cubicBezTo>
                  <a:pt x="3964493" y="1005101"/>
                  <a:pt x="3952682" y="995862"/>
                  <a:pt x="3927726" y="987956"/>
                </a:cubicBezTo>
                <a:cubicBezTo>
                  <a:pt x="3915534" y="984099"/>
                  <a:pt x="3905866" y="982218"/>
                  <a:pt x="3899520" y="982289"/>
                </a:cubicBezTo>
                <a:close/>
                <a:moveTo>
                  <a:pt x="4245243" y="982086"/>
                </a:moveTo>
                <a:cubicBezTo>
                  <a:pt x="4237052" y="982408"/>
                  <a:pt x="4231098" y="984765"/>
                  <a:pt x="4227669" y="989099"/>
                </a:cubicBezTo>
                <a:cubicBezTo>
                  <a:pt x="4227669" y="996528"/>
                  <a:pt x="4236623" y="1004815"/>
                  <a:pt x="4259197" y="1011387"/>
                </a:cubicBezTo>
                <a:cubicBezTo>
                  <a:pt x="4284343" y="1018722"/>
                  <a:pt x="4301011" y="1018341"/>
                  <a:pt x="4304822" y="1009768"/>
                </a:cubicBezTo>
                <a:cubicBezTo>
                  <a:pt x="4308155" y="1002339"/>
                  <a:pt x="4297868" y="993957"/>
                  <a:pt x="4276247" y="987289"/>
                </a:cubicBezTo>
                <a:cubicBezTo>
                  <a:pt x="4263865" y="983479"/>
                  <a:pt x="4253435" y="981765"/>
                  <a:pt x="4245243" y="982086"/>
                </a:cubicBezTo>
                <a:close/>
                <a:moveTo>
                  <a:pt x="3364776" y="981706"/>
                </a:moveTo>
                <a:cubicBezTo>
                  <a:pt x="3360180" y="980313"/>
                  <a:pt x="3358941" y="980956"/>
                  <a:pt x="3362989" y="984718"/>
                </a:cubicBezTo>
                <a:cubicBezTo>
                  <a:pt x="3370800" y="991957"/>
                  <a:pt x="3389088" y="1003101"/>
                  <a:pt x="3414996" y="1015674"/>
                </a:cubicBezTo>
                <a:cubicBezTo>
                  <a:pt x="3440332" y="1028057"/>
                  <a:pt x="3451000" y="1031105"/>
                  <a:pt x="3442999" y="1023580"/>
                </a:cubicBezTo>
                <a:cubicBezTo>
                  <a:pt x="3435189" y="1016246"/>
                  <a:pt x="3417568" y="1005959"/>
                  <a:pt x="3386707" y="990909"/>
                </a:cubicBezTo>
                <a:cubicBezTo>
                  <a:pt x="3377325" y="986528"/>
                  <a:pt x="3369371" y="983099"/>
                  <a:pt x="3364776" y="981706"/>
                </a:cubicBezTo>
                <a:close/>
                <a:moveTo>
                  <a:pt x="3694091" y="976526"/>
                </a:moveTo>
                <a:cubicBezTo>
                  <a:pt x="3688697" y="976383"/>
                  <a:pt x="3686697" y="978002"/>
                  <a:pt x="3691411" y="982907"/>
                </a:cubicBezTo>
                <a:cubicBezTo>
                  <a:pt x="3700174" y="992051"/>
                  <a:pt x="3722273" y="1003672"/>
                  <a:pt x="3746942" y="1011482"/>
                </a:cubicBezTo>
                <a:cubicBezTo>
                  <a:pt x="3767135" y="1017864"/>
                  <a:pt x="3778089" y="1017864"/>
                  <a:pt x="3772183" y="1010339"/>
                </a:cubicBezTo>
                <a:cubicBezTo>
                  <a:pt x="3765325" y="1001672"/>
                  <a:pt x="3745609" y="991766"/>
                  <a:pt x="3717129" y="980717"/>
                </a:cubicBezTo>
                <a:cubicBezTo>
                  <a:pt x="3708271" y="978574"/>
                  <a:pt x="3699485" y="976669"/>
                  <a:pt x="3694091" y="976526"/>
                </a:cubicBezTo>
                <a:close/>
                <a:moveTo>
                  <a:pt x="3256489" y="976216"/>
                </a:moveTo>
                <a:cubicBezTo>
                  <a:pt x="3254738" y="976597"/>
                  <a:pt x="3255881" y="978860"/>
                  <a:pt x="3260215" y="983098"/>
                </a:cubicBezTo>
                <a:cubicBezTo>
                  <a:pt x="3268406" y="990527"/>
                  <a:pt x="3279836" y="997957"/>
                  <a:pt x="3291933" y="1003481"/>
                </a:cubicBezTo>
                <a:cubicBezTo>
                  <a:pt x="3306506" y="1010149"/>
                  <a:pt x="3310983" y="1009673"/>
                  <a:pt x="3301649" y="1000814"/>
                </a:cubicBezTo>
                <a:cubicBezTo>
                  <a:pt x="3294124" y="993671"/>
                  <a:pt x="3282122" y="986050"/>
                  <a:pt x="3270121" y="980621"/>
                </a:cubicBezTo>
                <a:cubicBezTo>
                  <a:pt x="3262882" y="977335"/>
                  <a:pt x="3258239" y="975835"/>
                  <a:pt x="3256489" y="976216"/>
                </a:cubicBezTo>
                <a:close/>
                <a:moveTo>
                  <a:pt x="4375545" y="974263"/>
                </a:moveTo>
                <a:cubicBezTo>
                  <a:pt x="4367187" y="974763"/>
                  <a:pt x="4360829" y="977145"/>
                  <a:pt x="4356828" y="981288"/>
                </a:cubicBezTo>
                <a:cubicBezTo>
                  <a:pt x="4353208" y="990432"/>
                  <a:pt x="4363210" y="998719"/>
                  <a:pt x="4388356" y="1004910"/>
                </a:cubicBezTo>
                <a:cubicBezTo>
                  <a:pt x="4410168" y="1010339"/>
                  <a:pt x="4425694" y="1009196"/>
                  <a:pt x="4431694" y="1002148"/>
                </a:cubicBezTo>
                <a:lnTo>
                  <a:pt x="4431599" y="1002148"/>
                </a:lnTo>
                <a:cubicBezTo>
                  <a:pt x="4438362" y="994147"/>
                  <a:pt x="4430647" y="985479"/>
                  <a:pt x="4406263" y="978526"/>
                </a:cubicBezTo>
                <a:cubicBezTo>
                  <a:pt x="4394262" y="975145"/>
                  <a:pt x="4383903" y="973763"/>
                  <a:pt x="4375545" y="974263"/>
                </a:cubicBezTo>
                <a:close/>
                <a:moveTo>
                  <a:pt x="2082543" y="972811"/>
                </a:moveTo>
                <a:lnTo>
                  <a:pt x="2082543" y="972907"/>
                </a:lnTo>
                <a:cubicBezTo>
                  <a:pt x="2072542" y="971002"/>
                  <a:pt x="2070256" y="975955"/>
                  <a:pt x="2073971" y="985289"/>
                </a:cubicBezTo>
                <a:cubicBezTo>
                  <a:pt x="2080353" y="992528"/>
                  <a:pt x="2088544" y="1000625"/>
                  <a:pt x="2097402" y="999672"/>
                </a:cubicBezTo>
                <a:cubicBezTo>
                  <a:pt x="2102070" y="999196"/>
                  <a:pt x="2105689" y="994338"/>
                  <a:pt x="2104451" y="989766"/>
                </a:cubicBezTo>
                <a:cubicBezTo>
                  <a:pt x="2102355" y="981384"/>
                  <a:pt x="2092068" y="974717"/>
                  <a:pt x="2082543" y="972811"/>
                </a:cubicBezTo>
                <a:close/>
                <a:moveTo>
                  <a:pt x="2979989" y="970144"/>
                </a:moveTo>
                <a:lnTo>
                  <a:pt x="2979893" y="970144"/>
                </a:lnTo>
                <a:cubicBezTo>
                  <a:pt x="2969225" y="967572"/>
                  <a:pt x="2967987" y="971287"/>
                  <a:pt x="2974654" y="979288"/>
                </a:cubicBezTo>
                <a:cubicBezTo>
                  <a:pt x="2984179" y="988051"/>
                  <a:pt x="2995133" y="995290"/>
                  <a:pt x="3006182" y="997767"/>
                </a:cubicBezTo>
                <a:cubicBezTo>
                  <a:pt x="3016565" y="1000148"/>
                  <a:pt x="3019232" y="996814"/>
                  <a:pt x="3010945" y="988242"/>
                </a:cubicBezTo>
                <a:cubicBezTo>
                  <a:pt x="3002944" y="979955"/>
                  <a:pt x="2990847" y="972716"/>
                  <a:pt x="2979989" y="970144"/>
                </a:cubicBezTo>
                <a:close/>
                <a:moveTo>
                  <a:pt x="4511479" y="969275"/>
                </a:moveTo>
                <a:cubicBezTo>
                  <a:pt x="4502680" y="969810"/>
                  <a:pt x="4495465" y="972144"/>
                  <a:pt x="4490273" y="976240"/>
                </a:cubicBezTo>
                <a:cubicBezTo>
                  <a:pt x="4483225" y="985003"/>
                  <a:pt x="4490273" y="993194"/>
                  <a:pt x="4514467" y="999290"/>
                </a:cubicBezTo>
                <a:cubicBezTo>
                  <a:pt x="4537898" y="1005196"/>
                  <a:pt x="4555615" y="1004243"/>
                  <a:pt x="4563997" y="995861"/>
                </a:cubicBezTo>
                <a:lnTo>
                  <a:pt x="4564092" y="995766"/>
                </a:lnTo>
                <a:cubicBezTo>
                  <a:pt x="4572284" y="987575"/>
                  <a:pt x="4565902" y="979383"/>
                  <a:pt x="4542185" y="973097"/>
                </a:cubicBezTo>
                <a:cubicBezTo>
                  <a:pt x="4530660" y="970001"/>
                  <a:pt x="4520277" y="968739"/>
                  <a:pt x="4511479" y="969275"/>
                </a:cubicBezTo>
                <a:close/>
                <a:moveTo>
                  <a:pt x="2320192" y="963953"/>
                </a:moveTo>
                <a:cubicBezTo>
                  <a:pt x="2311238" y="963191"/>
                  <a:pt x="2307238" y="967477"/>
                  <a:pt x="2312953" y="976145"/>
                </a:cubicBezTo>
                <a:cubicBezTo>
                  <a:pt x="2318382" y="984336"/>
                  <a:pt x="2327717" y="990337"/>
                  <a:pt x="2338289" y="992623"/>
                </a:cubicBezTo>
                <a:cubicBezTo>
                  <a:pt x="2346195" y="991766"/>
                  <a:pt x="2351148" y="988527"/>
                  <a:pt x="2345338" y="979859"/>
                </a:cubicBezTo>
                <a:cubicBezTo>
                  <a:pt x="2339909" y="971763"/>
                  <a:pt x="2329812" y="964715"/>
                  <a:pt x="2320192" y="963953"/>
                </a:cubicBezTo>
                <a:close/>
                <a:moveTo>
                  <a:pt x="3588173" y="962572"/>
                </a:moveTo>
                <a:cubicBezTo>
                  <a:pt x="3582470" y="962025"/>
                  <a:pt x="3580446" y="963620"/>
                  <a:pt x="3581493" y="966811"/>
                </a:cubicBezTo>
                <a:cubicBezTo>
                  <a:pt x="3590732" y="975478"/>
                  <a:pt x="3609592" y="986147"/>
                  <a:pt x="3632261" y="995100"/>
                </a:cubicBezTo>
                <a:cubicBezTo>
                  <a:pt x="3659693" y="1005863"/>
                  <a:pt x="3671695" y="1006530"/>
                  <a:pt x="3665504" y="998434"/>
                </a:cubicBezTo>
                <a:cubicBezTo>
                  <a:pt x="3659979" y="991195"/>
                  <a:pt x="3639310" y="980051"/>
                  <a:pt x="3617021" y="971288"/>
                </a:cubicBezTo>
                <a:lnTo>
                  <a:pt x="3616926" y="971192"/>
                </a:lnTo>
                <a:cubicBezTo>
                  <a:pt x="3603258" y="965811"/>
                  <a:pt x="3593876" y="963120"/>
                  <a:pt x="3588173" y="962572"/>
                </a:cubicBezTo>
                <a:close/>
                <a:moveTo>
                  <a:pt x="4641483" y="959631"/>
                </a:moveTo>
                <a:cubicBezTo>
                  <a:pt x="4632030" y="960190"/>
                  <a:pt x="4624053" y="962524"/>
                  <a:pt x="4618290" y="967001"/>
                </a:cubicBezTo>
                <a:cubicBezTo>
                  <a:pt x="4607145" y="975669"/>
                  <a:pt x="4613717" y="983955"/>
                  <a:pt x="4637625" y="989766"/>
                </a:cubicBezTo>
                <a:cubicBezTo>
                  <a:pt x="4660771" y="995385"/>
                  <a:pt x="4679630" y="994242"/>
                  <a:pt x="4690679" y="985575"/>
                </a:cubicBezTo>
                <a:cubicBezTo>
                  <a:pt x="4701443" y="977193"/>
                  <a:pt x="4696013" y="969382"/>
                  <a:pt x="4673534" y="962905"/>
                </a:cubicBezTo>
                <a:cubicBezTo>
                  <a:pt x="4661866" y="960286"/>
                  <a:pt x="4650937" y="959071"/>
                  <a:pt x="4641483" y="959631"/>
                </a:cubicBezTo>
                <a:close/>
                <a:moveTo>
                  <a:pt x="3277217" y="958822"/>
                </a:moveTo>
                <a:cubicBezTo>
                  <a:pt x="3276074" y="959381"/>
                  <a:pt x="3277836" y="961763"/>
                  <a:pt x="3282313" y="965858"/>
                </a:cubicBezTo>
                <a:cubicBezTo>
                  <a:pt x="3292885" y="974526"/>
                  <a:pt x="3305268" y="982241"/>
                  <a:pt x="3318793" y="987956"/>
                </a:cubicBezTo>
                <a:cubicBezTo>
                  <a:pt x="3329652" y="992528"/>
                  <a:pt x="3332224" y="991861"/>
                  <a:pt x="3325080" y="985194"/>
                </a:cubicBezTo>
                <a:cubicBezTo>
                  <a:pt x="3317460" y="978050"/>
                  <a:pt x="3304030" y="969192"/>
                  <a:pt x="3289552" y="962715"/>
                </a:cubicBezTo>
                <a:cubicBezTo>
                  <a:pt x="3282408" y="959524"/>
                  <a:pt x="3278360" y="958262"/>
                  <a:pt x="3277217" y="958822"/>
                </a:cubicBezTo>
                <a:close/>
                <a:moveTo>
                  <a:pt x="1081942" y="955285"/>
                </a:moveTo>
                <a:cubicBezTo>
                  <a:pt x="1077370" y="964905"/>
                  <a:pt x="1073560" y="967382"/>
                  <a:pt x="1075084" y="970906"/>
                </a:cubicBezTo>
                <a:lnTo>
                  <a:pt x="1075084" y="971001"/>
                </a:lnTo>
                <a:cubicBezTo>
                  <a:pt x="1076704" y="974716"/>
                  <a:pt x="1084419" y="982050"/>
                  <a:pt x="1087753" y="983003"/>
                </a:cubicBezTo>
                <a:cubicBezTo>
                  <a:pt x="1091086" y="983955"/>
                  <a:pt x="1094326" y="979860"/>
                  <a:pt x="1093753" y="976240"/>
                </a:cubicBezTo>
                <a:cubicBezTo>
                  <a:pt x="1093087" y="972144"/>
                  <a:pt x="1088229" y="966048"/>
                  <a:pt x="1081942" y="955285"/>
                </a:cubicBezTo>
                <a:close/>
                <a:moveTo>
                  <a:pt x="2540720" y="953820"/>
                </a:moveTo>
                <a:cubicBezTo>
                  <a:pt x="2538648" y="955499"/>
                  <a:pt x="2538886" y="958905"/>
                  <a:pt x="2540981" y="963286"/>
                </a:cubicBezTo>
                <a:cubicBezTo>
                  <a:pt x="2544791" y="971096"/>
                  <a:pt x="2555745" y="976430"/>
                  <a:pt x="2566318" y="981098"/>
                </a:cubicBezTo>
                <a:cubicBezTo>
                  <a:pt x="2576033" y="982812"/>
                  <a:pt x="2579843" y="979193"/>
                  <a:pt x="2577652" y="972811"/>
                </a:cubicBezTo>
                <a:cubicBezTo>
                  <a:pt x="2575176" y="965667"/>
                  <a:pt x="2564413" y="958238"/>
                  <a:pt x="2554316" y="954713"/>
                </a:cubicBezTo>
                <a:cubicBezTo>
                  <a:pt x="2547173" y="952189"/>
                  <a:pt x="2542791" y="952142"/>
                  <a:pt x="2540720" y="953820"/>
                </a:cubicBezTo>
                <a:close/>
                <a:moveTo>
                  <a:pt x="1675921" y="953095"/>
                </a:moveTo>
                <a:cubicBezTo>
                  <a:pt x="1667540" y="950714"/>
                  <a:pt x="1664111" y="953095"/>
                  <a:pt x="1666682" y="961096"/>
                </a:cubicBezTo>
                <a:cubicBezTo>
                  <a:pt x="1670016" y="968430"/>
                  <a:pt x="1676588" y="973764"/>
                  <a:pt x="1684113" y="974050"/>
                </a:cubicBezTo>
                <a:cubicBezTo>
                  <a:pt x="1687923" y="974145"/>
                  <a:pt x="1691734" y="971383"/>
                  <a:pt x="1691447" y="968240"/>
                </a:cubicBezTo>
                <a:cubicBezTo>
                  <a:pt x="1690782" y="962049"/>
                  <a:pt x="1684684" y="955667"/>
                  <a:pt x="1675921" y="953095"/>
                </a:cubicBezTo>
                <a:close/>
                <a:moveTo>
                  <a:pt x="2759580" y="951856"/>
                </a:moveTo>
                <a:lnTo>
                  <a:pt x="2759485" y="951856"/>
                </a:lnTo>
                <a:cubicBezTo>
                  <a:pt x="2751484" y="952618"/>
                  <a:pt x="2747198" y="955761"/>
                  <a:pt x="2758247" y="966048"/>
                </a:cubicBezTo>
                <a:cubicBezTo>
                  <a:pt x="2765867" y="973097"/>
                  <a:pt x="2777201" y="979955"/>
                  <a:pt x="2785583" y="980336"/>
                </a:cubicBezTo>
                <a:cubicBezTo>
                  <a:pt x="2795013" y="980717"/>
                  <a:pt x="2798061" y="976431"/>
                  <a:pt x="2787298" y="966429"/>
                </a:cubicBezTo>
                <a:cubicBezTo>
                  <a:pt x="2779678" y="959381"/>
                  <a:pt x="2769296" y="953761"/>
                  <a:pt x="2759580" y="951856"/>
                </a:cubicBezTo>
                <a:close/>
                <a:moveTo>
                  <a:pt x="1415853" y="949844"/>
                </a:moveTo>
                <a:cubicBezTo>
                  <a:pt x="1413436" y="950618"/>
                  <a:pt x="1412127" y="953095"/>
                  <a:pt x="1412650" y="957857"/>
                </a:cubicBezTo>
                <a:cubicBezTo>
                  <a:pt x="1415414" y="960905"/>
                  <a:pt x="1419413" y="967573"/>
                  <a:pt x="1423605" y="969763"/>
                </a:cubicBezTo>
                <a:cubicBezTo>
                  <a:pt x="1431510" y="973859"/>
                  <a:pt x="1438749" y="973573"/>
                  <a:pt x="1436559" y="965572"/>
                </a:cubicBezTo>
                <a:cubicBezTo>
                  <a:pt x="1435511" y="961667"/>
                  <a:pt x="1429605" y="954142"/>
                  <a:pt x="1425700" y="952047"/>
                </a:cubicBezTo>
                <a:cubicBezTo>
                  <a:pt x="1421795" y="949999"/>
                  <a:pt x="1418270" y="949070"/>
                  <a:pt x="1415853" y="949844"/>
                </a:cubicBezTo>
                <a:close/>
                <a:moveTo>
                  <a:pt x="3493303" y="949321"/>
                </a:moveTo>
                <a:cubicBezTo>
                  <a:pt x="3487362" y="948380"/>
                  <a:pt x="3486052" y="950047"/>
                  <a:pt x="3490338" y="954523"/>
                </a:cubicBezTo>
                <a:cubicBezTo>
                  <a:pt x="3497672" y="962143"/>
                  <a:pt x="3519199" y="973478"/>
                  <a:pt x="3548250" y="985861"/>
                </a:cubicBezTo>
                <a:cubicBezTo>
                  <a:pt x="3566634" y="992433"/>
                  <a:pt x="3580159" y="995386"/>
                  <a:pt x="3574349" y="988337"/>
                </a:cubicBezTo>
                <a:lnTo>
                  <a:pt x="3574254" y="988337"/>
                </a:lnTo>
                <a:cubicBezTo>
                  <a:pt x="3568348" y="981098"/>
                  <a:pt x="3547679" y="969668"/>
                  <a:pt x="3524057" y="959762"/>
                </a:cubicBezTo>
                <a:cubicBezTo>
                  <a:pt x="3509817" y="953809"/>
                  <a:pt x="3499245" y="950261"/>
                  <a:pt x="3493303" y="949321"/>
                </a:cubicBezTo>
                <a:close/>
                <a:moveTo>
                  <a:pt x="3013898" y="943475"/>
                </a:moveTo>
                <a:cubicBezTo>
                  <a:pt x="3002564" y="940427"/>
                  <a:pt x="3001802" y="943856"/>
                  <a:pt x="3009136" y="951666"/>
                </a:cubicBezTo>
                <a:cubicBezTo>
                  <a:pt x="3019232" y="960524"/>
                  <a:pt x="3030567" y="967573"/>
                  <a:pt x="3041997" y="970526"/>
                </a:cubicBezTo>
                <a:cubicBezTo>
                  <a:pt x="3053046" y="973383"/>
                  <a:pt x="3055046" y="970335"/>
                  <a:pt x="3046188" y="961858"/>
                </a:cubicBezTo>
                <a:cubicBezTo>
                  <a:pt x="3037520" y="953571"/>
                  <a:pt x="3025233" y="946523"/>
                  <a:pt x="3013898" y="943475"/>
                </a:cubicBezTo>
                <a:close/>
                <a:moveTo>
                  <a:pt x="1906522" y="937759"/>
                </a:moveTo>
                <a:lnTo>
                  <a:pt x="1906428" y="937759"/>
                </a:lnTo>
                <a:cubicBezTo>
                  <a:pt x="1896331" y="935664"/>
                  <a:pt x="1893950" y="940617"/>
                  <a:pt x="1897570" y="949761"/>
                </a:cubicBezTo>
                <a:cubicBezTo>
                  <a:pt x="1903855" y="957000"/>
                  <a:pt x="1912046" y="965096"/>
                  <a:pt x="1921001" y="964334"/>
                </a:cubicBezTo>
                <a:cubicBezTo>
                  <a:pt x="1925764" y="963953"/>
                  <a:pt x="1929383" y="959190"/>
                  <a:pt x="1928335" y="954714"/>
                </a:cubicBezTo>
                <a:cubicBezTo>
                  <a:pt x="1926335" y="946427"/>
                  <a:pt x="1916142" y="939664"/>
                  <a:pt x="1906522" y="937759"/>
                </a:cubicBezTo>
                <a:close/>
                <a:moveTo>
                  <a:pt x="3388303" y="930175"/>
                </a:moveTo>
                <a:cubicBezTo>
                  <a:pt x="3383064" y="929091"/>
                  <a:pt x="3381659" y="930234"/>
                  <a:pt x="3383850" y="933377"/>
                </a:cubicBezTo>
                <a:cubicBezTo>
                  <a:pt x="3393375" y="941664"/>
                  <a:pt x="3412710" y="952904"/>
                  <a:pt x="3438999" y="964524"/>
                </a:cubicBezTo>
                <a:cubicBezTo>
                  <a:pt x="3465574" y="976240"/>
                  <a:pt x="3476623" y="978240"/>
                  <a:pt x="3469575" y="970811"/>
                </a:cubicBezTo>
                <a:lnTo>
                  <a:pt x="3469575" y="970715"/>
                </a:lnTo>
                <a:cubicBezTo>
                  <a:pt x="3462431" y="963286"/>
                  <a:pt x="3441761" y="951665"/>
                  <a:pt x="3415758" y="940331"/>
                </a:cubicBezTo>
                <a:cubicBezTo>
                  <a:pt x="3402614" y="934569"/>
                  <a:pt x="3393541" y="931259"/>
                  <a:pt x="3388303" y="930175"/>
                </a:cubicBezTo>
                <a:close/>
                <a:moveTo>
                  <a:pt x="1163432" y="925799"/>
                </a:moveTo>
                <a:lnTo>
                  <a:pt x="1160048" y="936235"/>
                </a:lnTo>
                <a:cubicBezTo>
                  <a:pt x="1161667" y="939854"/>
                  <a:pt x="1168715" y="946712"/>
                  <a:pt x="1172811" y="948617"/>
                </a:cubicBezTo>
                <a:cubicBezTo>
                  <a:pt x="1183383" y="953475"/>
                  <a:pt x="1183955" y="946903"/>
                  <a:pt x="1179954" y="939473"/>
                </a:cubicBezTo>
                <a:close/>
                <a:moveTo>
                  <a:pt x="1163477" y="925662"/>
                </a:moveTo>
                <a:lnTo>
                  <a:pt x="1163381" y="925757"/>
                </a:lnTo>
                <a:lnTo>
                  <a:pt x="1163432" y="925799"/>
                </a:lnTo>
                <a:close/>
                <a:moveTo>
                  <a:pt x="2143122" y="922043"/>
                </a:moveTo>
                <a:cubicBezTo>
                  <a:pt x="2131787" y="918805"/>
                  <a:pt x="2131121" y="924996"/>
                  <a:pt x="2131406" y="931378"/>
                </a:cubicBezTo>
                <a:cubicBezTo>
                  <a:pt x="2136359" y="940236"/>
                  <a:pt x="2145980" y="946522"/>
                  <a:pt x="2155600" y="949284"/>
                </a:cubicBezTo>
                <a:cubicBezTo>
                  <a:pt x="2166839" y="952523"/>
                  <a:pt x="2169506" y="946713"/>
                  <a:pt x="2166839" y="939569"/>
                </a:cubicBezTo>
                <a:cubicBezTo>
                  <a:pt x="2163791" y="931282"/>
                  <a:pt x="2152838" y="924805"/>
                  <a:pt x="2143122" y="922043"/>
                </a:cubicBezTo>
                <a:close/>
                <a:moveTo>
                  <a:pt x="2799896" y="920340"/>
                </a:moveTo>
                <a:cubicBezTo>
                  <a:pt x="2798586" y="921805"/>
                  <a:pt x="2799396" y="924663"/>
                  <a:pt x="2801682" y="928425"/>
                </a:cubicBezTo>
                <a:cubicBezTo>
                  <a:pt x="2809397" y="936806"/>
                  <a:pt x="2820160" y="943664"/>
                  <a:pt x="2831971" y="946998"/>
                </a:cubicBezTo>
                <a:cubicBezTo>
                  <a:pt x="2844068" y="950427"/>
                  <a:pt x="2847020" y="946998"/>
                  <a:pt x="2840924" y="939092"/>
                </a:cubicBezTo>
                <a:cubicBezTo>
                  <a:pt x="2834543" y="930996"/>
                  <a:pt x="2822732" y="924043"/>
                  <a:pt x="2810921" y="920614"/>
                </a:cubicBezTo>
                <a:lnTo>
                  <a:pt x="2810825" y="920614"/>
                </a:lnTo>
                <a:cubicBezTo>
                  <a:pt x="2804634" y="918804"/>
                  <a:pt x="2801205" y="918876"/>
                  <a:pt x="2799896" y="920340"/>
                </a:cubicBezTo>
                <a:close/>
                <a:moveTo>
                  <a:pt x="3039187" y="916959"/>
                </a:moveTo>
                <a:cubicBezTo>
                  <a:pt x="3038140" y="918185"/>
                  <a:pt x="3040330" y="921281"/>
                  <a:pt x="3045807" y="926138"/>
                </a:cubicBezTo>
                <a:cubicBezTo>
                  <a:pt x="3054760" y="934044"/>
                  <a:pt x="3066572" y="940521"/>
                  <a:pt x="3078192" y="944522"/>
                </a:cubicBezTo>
                <a:lnTo>
                  <a:pt x="3078287" y="944522"/>
                </a:lnTo>
                <a:cubicBezTo>
                  <a:pt x="3089622" y="947760"/>
                  <a:pt x="3092098" y="945760"/>
                  <a:pt x="3084002" y="938045"/>
                </a:cubicBezTo>
                <a:cubicBezTo>
                  <a:pt x="3076001" y="930425"/>
                  <a:pt x="3064190" y="923281"/>
                  <a:pt x="3051998" y="918995"/>
                </a:cubicBezTo>
                <a:cubicBezTo>
                  <a:pt x="3044521" y="916376"/>
                  <a:pt x="3040235" y="915733"/>
                  <a:pt x="3039187" y="916959"/>
                </a:cubicBezTo>
                <a:close/>
                <a:moveTo>
                  <a:pt x="4050135" y="916507"/>
                </a:moveTo>
                <a:cubicBezTo>
                  <a:pt x="4042361" y="917019"/>
                  <a:pt x="4037122" y="919567"/>
                  <a:pt x="4034502" y="923853"/>
                </a:cubicBezTo>
                <a:cubicBezTo>
                  <a:pt x="4034311" y="934140"/>
                  <a:pt x="4047170" y="943665"/>
                  <a:pt x="4072888" y="950618"/>
                </a:cubicBezTo>
                <a:cubicBezTo>
                  <a:pt x="4098796" y="957572"/>
                  <a:pt x="4112798" y="955286"/>
                  <a:pt x="4113941" y="945570"/>
                </a:cubicBezTo>
                <a:cubicBezTo>
                  <a:pt x="4114893" y="936998"/>
                  <a:pt x="4103273" y="928139"/>
                  <a:pt x="4080984" y="921377"/>
                </a:cubicBezTo>
                <a:cubicBezTo>
                  <a:pt x="4068221" y="917519"/>
                  <a:pt x="4057910" y="915995"/>
                  <a:pt x="4050135" y="916507"/>
                </a:cubicBezTo>
                <a:close/>
                <a:moveTo>
                  <a:pt x="4175401" y="913292"/>
                </a:moveTo>
                <a:cubicBezTo>
                  <a:pt x="4166662" y="913638"/>
                  <a:pt x="4159899" y="916090"/>
                  <a:pt x="4155469" y="920519"/>
                </a:cubicBezTo>
                <a:cubicBezTo>
                  <a:pt x="4150993" y="930330"/>
                  <a:pt x="4161184" y="939665"/>
                  <a:pt x="4186997" y="947094"/>
                </a:cubicBezTo>
                <a:cubicBezTo>
                  <a:pt x="4209476" y="953571"/>
                  <a:pt x="4225574" y="952904"/>
                  <a:pt x="4232241" y="945189"/>
                </a:cubicBezTo>
                <a:lnTo>
                  <a:pt x="4232146" y="945189"/>
                </a:lnTo>
                <a:cubicBezTo>
                  <a:pt x="4239575" y="936521"/>
                  <a:pt x="4232336" y="926901"/>
                  <a:pt x="4207190" y="918710"/>
                </a:cubicBezTo>
                <a:cubicBezTo>
                  <a:pt x="4194856" y="914710"/>
                  <a:pt x="4184140" y="912947"/>
                  <a:pt x="4175401" y="913292"/>
                </a:cubicBezTo>
                <a:close/>
                <a:moveTo>
                  <a:pt x="3920178" y="912935"/>
                </a:moveTo>
                <a:cubicBezTo>
                  <a:pt x="3912344" y="913233"/>
                  <a:pt x="3907200" y="915805"/>
                  <a:pt x="3904771" y="920424"/>
                </a:cubicBezTo>
                <a:cubicBezTo>
                  <a:pt x="3908009" y="928520"/>
                  <a:pt x="3918296" y="937855"/>
                  <a:pt x="3942109" y="945665"/>
                </a:cubicBezTo>
                <a:cubicBezTo>
                  <a:pt x="3968779" y="954333"/>
                  <a:pt x="3984495" y="953952"/>
                  <a:pt x="3985829" y="944618"/>
                </a:cubicBezTo>
                <a:lnTo>
                  <a:pt x="3985924" y="944618"/>
                </a:lnTo>
                <a:cubicBezTo>
                  <a:pt x="3987162" y="936426"/>
                  <a:pt x="3974494" y="926806"/>
                  <a:pt x="3951729" y="919091"/>
                </a:cubicBezTo>
                <a:cubicBezTo>
                  <a:pt x="3938537" y="914614"/>
                  <a:pt x="3928012" y="912638"/>
                  <a:pt x="3920178" y="912935"/>
                </a:cubicBezTo>
                <a:close/>
                <a:moveTo>
                  <a:pt x="4313965" y="912233"/>
                </a:moveTo>
                <a:cubicBezTo>
                  <a:pt x="4305202" y="913042"/>
                  <a:pt x="4298535" y="915900"/>
                  <a:pt x="4294629" y="920710"/>
                </a:cubicBezTo>
                <a:cubicBezTo>
                  <a:pt x="4286723" y="930425"/>
                  <a:pt x="4298249" y="939188"/>
                  <a:pt x="4324538" y="946808"/>
                </a:cubicBezTo>
                <a:cubicBezTo>
                  <a:pt x="4346921" y="951761"/>
                  <a:pt x="4364067" y="950809"/>
                  <a:pt x="4371496" y="941188"/>
                </a:cubicBezTo>
                <a:cubicBezTo>
                  <a:pt x="4378830" y="931568"/>
                  <a:pt x="4370258" y="922710"/>
                  <a:pt x="4345874" y="916042"/>
                </a:cubicBezTo>
                <a:cubicBezTo>
                  <a:pt x="4333587" y="912661"/>
                  <a:pt x="4322728" y="911423"/>
                  <a:pt x="4313965" y="912233"/>
                </a:cubicBezTo>
                <a:close/>
                <a:moveTo>
                  <a:pt x="705515" y="911566"/>
                </a:moveTo>
                <a:cubicBezTo>
                  <a:pt x="703324" y="913471"/>
                  <a:pt x="702371" y="916805"/>
                  <a:pt x="701038" y="919662"/>
                </a:cubicBezTo>
                <a:cubicBezTo>
                  <a:pt x="704467" y="922901"/>
                  <a:pt x="707992" y="926044"/>
                  <a:pt x="713516" y="931283"/>
                </a:cubicBezTo>
                <a:cubicBezTo>
                  <a:pt x="714183" y="927568"/>
                  <a:pt x="715706" y="924615"/>
                  <a:pt x="714944" y="920329"/>
                </a:cubicBezTo>
                <a:cubicBezTo>
                  <a:pt x="714659" y="918900"/>
                  <a:pt x="705801" y="911280"/>
                  <a:pt x="705515" y="911566"/>
                </a:cubicBezTo>
                <a:close/>
                <a:moveTo>
                  <a:pt x="3790531" y="911232"/>
                </a:moveTo>
                <a:cubicBezTo>
                  <a:pt x="3784257" y="911613"/>
                  <a:pt x="3780851" y="913899"/>
                  <a:pt x="3780375" y="917756"/>
                </a:cubicBezTo>
                <a:cubicBezTo>
                  <a:pt x="3785138" y="927281"/>
                  <a:pt x="3799615" y="937092"/>
                  <a:pt x="3824190" y="945188"/>
                </a:cubicBezTo>
                <a:cubicBezTo>
                  <a:pt x="3848669" y="953285"/>
                  <a:pt x="3863147" y="953189"/>
                  <a:pt x="3862671" y="945188"/>
                </a:cubicBezTo>
                <a:lnTo>
                  <a:pt x="3862576" y="945093"/>
                </a:lnTo>
                <a:cubicBezTo>
                  <a:pt x="3862004" y="935759"/>
                  <a:pt x="3845431" y="924710"/>
                  <a:pt x="3817904" y="916137"/>
                </a:cubicBezTo>
                <a:cubicBezTo>
                  <a:pt x="3805950" y="912375"/>
                  <a:pt x="3796806" y="910851"/>
                  <a:pt x="3790531" y="911232"/>
                </a:cubicBezTo>
                <a:close/>
                <a:moveTo>
                  <a:pt x="2362043" y="909577"/>
                </a:moveTo>
                <a:cubicBezTo>
                  <a:pt x="2360030" y="911280"/>
                  <a:pt x="2359958" y="914518"/>
                  <a:pt x="2360673" y="918233"/>
                </a:cubicBezTo>
                <a:cubicBezTo>
                  <a:pt x="2365626" y="926043"/>
                  <a:pt x="2374866" y="932425"/>
                  <a:pt x="2384391" y="935759"/>
                </a:cubicBezTo>
                <a:cubicBezTo>
                  <a:pt x="2398297" y="940521"/>
                  <a:pt x="2401631" y="935283"/>
                  <a:pt x="2398392" y="927377"/>
                </a:cubicBezTo>
                <a:cubicBezTo>
                  <a:pt x="2395535" y="920138"/>
                  <a:pt x="2384581" y="913470"/>
                  <a:pt x="2374961" y="910137"/>
                </a:cubicBezTo>
                <a:lnTo>
                  <a:pt x="2375056" y="910137"/>
                </a:lnTo>
                <a:cubicBezTo>
                  <a:pt x="2368008" y="907708"/>
                  <a:pt x="2364055" y="907875"/>
                  <a:pt x="2362043" y="909577"/>
                </a:cubicBezTo>
                <a:close/>
                <a:moveTo>
                  <a:pt x="3683744" y="906124"/>
                </a:moveTo>
                <a:cubicBezTo>
                  <a:pt x="3676862" y="905827"/>
                  <a:pt x="3673266" y="907660"/>
                  <a:pt x="3673790" y="911565"/>
                </a:cubicBezTo>
                <a:cubicBezTo>
                  <a:pt x="3674933" y="919566"/>
                  <a:pt x="3693983" y="930234"/>
                  <a:pt x="3722939" y="941950"/>
                </a:cubicBezTo>
                <a:cubicBezTo>
                  <a:pt x="3741513" y="946903"/>
                  <a:pt x="3759039" y="949856"/>
                  <a:pt x="3756848" y="941474"/>
                </a:cubicBezTo>
                <a:lnTo>
                  <a:pt x="3756943" y="941474"/>
                </a:lnTo>
                <a:cubicBezTo>
                  <a:pt x="3754848" y="933187"/>
                  <a:pt x="3738179" y="922519"/>
                  <a:pt x="3713414" y="913470"/>
                </a:cubicBezTo>
                <a:cubicBezTo>
                  <a:pt x="3700794" y="908851"/>
                  <a:pt x="3690626" y="906422"/>
                  <a:pt x="3683744" y="906124"/>
                </a:cubicBezTo>
                <a:close/>
                <a:moveTo>
                  <a:pt x="1488208" y="904815"/>
                </a:moveTo>
                <a:cubicBezTo>
                  <a:pt x="1485756" y="905422"/>
                  <a:pt x="1484470" y="907375"/>
                  <a:pt x="1485041" y="910804"/>
                </a:cubicBezTo>
                <a:cubicBezTo>
                  <a:pt x="1486183" y="917186"/>
                  <a:pt x="1491899" y="923282"/>
                  <a:pt x="1501805" y="927092"/>
                </a:cubicBezTo>
                <a:cubicBezTo>
                  <a:pt x="1509424" y="928806"/>
                  <a:pt x="1514854" y="927473"/>
                  <a:pt x="1510663" y="919472"/>
                </a:cubicBezTo>
                <a:cubicBezTo>
                  <a:pt x="1508567" y="915471"/>
                  <a:pt x="1502566" y="908994"/>
                  <a:pt x="1498375" y="906994"/>
                </a:cubicBezTo>
                <a:lnTo>
                  <a:pt x="1498375" y="906899"/>
                </a:lnTo>
                <a:cubicBezTo>
                  <a:pt x="1494280" y="904946"/>
                  <a:pt x="1490661" y="904208"/>
                  <a:pt x="1488208" y="904815"/>
                </a:cubicBezTo>
                <a:close/>
                <a:moveTo>
                  <a:pt x="4467937" y="903934"/>
                </a:moveTo>
                <a:cubicBezTo>
                  <a:pt x="4458365" y="905065"/>
                  <a:pt x="4450030" y="908279"/>
                  <a:pt x="4443124" y="913470"/>
                </a:cubicBezTo>
                <a:cubicBezTo>
                  <a:pt x="4436076" y="921948"/>
                  <a:pt x="4440933" y="930710"/>
                  <a:pt x="4464937" y="937283"/>
                </a:cubicBezTo>
                <a:cubicBezTo>
                  <a:pt x="4488178" y="943664"/>
                  <a:pt x="4507323" y="942807"/>
                  <a:pt x="4519324" y="933759"/>
                </a:cubicBezTo>
                <a:cubicBezTo>
                  <a:pt x="4532564" y="923662"/>
                  <a:pt x="4527040" y="914042"/>
                  <a:pt x="4500179" y="906898"/>
                </a:cubicBezTo>
                <a:cubicBezTo>
                  <a:pt x="4488321" y="903755"/>
                  <a:pt x="4477510" y="902803"/>
                  <a:pt x="4467937" y="903934"/>
                </a:cubicBezTo>
                <a:close/>
                <a:moveTo>
                  <a:pt x="2582362" y="902912"/>
                </a:moveTo>
                <a:lnTo>
                  <a:pt x="2573188" y="905303"/>
                </a:lnTo>
                <a:cubicBezTo>
                  <a:pt x="2572319" y="907375"/>
                  <a:pt x="2573605" y="910661"/>
                  <a:pt x="2576891" y="914995"/>
                </a:cubicBezTo>
                <a:cubicBezTo>
                  <a:pt x="2587083" y="924044"/>
                  <a:pt x="2598798" y="931473"/>
                  <a:pt x="2608609" y="931473"/>
                </a:cubicBezTo>
                <a:cubicBezTo>
                  <a:pt x="2617467" y="931473"/>
                  <a:pt x="2620135" y="926520"/>
                  <a:pt x="2609371" y="916805"/>
                </a:cubicBezTo>
                <a:cubicBezTo>
                  <a:pt x="2605657" y="913471"/>
                  <a:pt x="2601180" y="910233"/>
                  <a:pt x="2596489" y="907709"/>
                </a:cubicBezTo>
                <a:close/>
                <a:moveTo>
                  <a:pt x="2582415" y="902898"/>
                </a:moveTo>
                <a:lnTo>
                  <a:pt x="2582320" y="902898"/>
                </a:lnTo>
                <a:lnTo>
                  <a:pt x="2582362" y="902912"/>
                </a:lnTo>
                <a:close/>
                <a:moveTo>
                  <a:pt x="3081026" y="902434"/>
                </a:moveTo>
                <a:cubicBezTo>
                  <a:pt x="3079264" y="902827"/>
                  <a:pt x="3079764" y="904565"/>
                  <a:pt x="3082859" y="907756"/>
                </a:cubicBezTo>
                <a:cubicBezTo>
                  <a:pt x="3090193" y="915280"/>
                  <a:pt x="3102862" y="923472"/>
                  <a:pt x="3118197" y="929377"/>
                </a:cubicBezTo>
                <a:cubicBezTo>
                  <a:pt x="3130389" y="934045"/>
                  <a:pt x="3134389" y="933283"/>
                  <a:pt x="3128198" y="926901"/>
                </a:cubicBezTo>
                <a:cubicBezTo>
                  <a:pt x="3120769" y="919281"/>
                  <a:pt x="3108386" y="911470"/>
                  <a:pt x="3092860" y="905279"/>
                </a:cubicBezTo>
                <a:lnTo>
                  <a:pt x="3092765" y="905184"/>
                </a:lnTo>
                <a:cubicBezTo>
                  <a:pt x="3086812" y="902993"/>
                  <a:pt x="3082788" y="902041"/>
                  <a:pt x="3081026" y="902434"/>
                </a:cubicBezTo>
                <a:close/>
                <a:moveTo>
                  <a:pt x="1727737" y="898612"/>
                </a:moveTo>
                <a:cubicBezTo>
                  <a:pt x="1718785" y="897564"/>
                  <a:pt x="1714402" y="901564"/>
                  <a:pt x="1719261" y="910232"/>
                </a:cubicBezTo>
                <a:cubicBezTo>
                  <a:pt x="1723833" y="918424"/>
                  <a:pt x="1732597" y="924615"/>
                  <a:pt x="1742977" y="927187"/>
                </a:cubicBezTo>
                <a:cubicBezTo>
                  <a:pt x="1751075" y="926806"/>
                  <a:pt x="1756217" y="923662"/>
                  <a:pt x="1751265" y="914995"/>
                </a:cubicBezTo>
                <a:cubicBezTo>
                  <a:pt x="1746599" y="906898"/>
                  <a:pt x="1737263" y="899754"/>
                  <a:pt x="1727737" y="898612"/>
                </a:cubicBezTo>
                <a:close/>
                <a:moveTo>
                  <a:pt x="3271621" y="897540"/>
                </a:moveTo>
                <a:cubicBezTo>
                  <a:pt x="3267930" y="896825"/>
                  <a:pt x="3267977" y="898230"/>
                  <a:pt x="3271835" y="901754"/>
                </a:cubicBezTo>
                <a:cubicBezTo>
                  <a:pt x="3284217" y="911375"/>
                  <a:pt x="3305648" y="923471"/>
                  <a:pt x="3332033" y="935282"/>
                </a:cubicBezTo>
                <a:cubicBezTo>
                  <a:pt x="3354226" y="945188"/>
                  <a:pt x="3362322" y="946617"/>
                  <a:pt x="3352893" y="938807"/>
                </a:cubicBezTo>
                <a:cubicBezTo>
                  <a:pt x="3341653" y="929567"/>
                  <a:pt x="3319936" y="917661"/>
                  <a:pt x="3293837" y="906041"/>
                </a:cubicBezTo>
                <a:cubicBezTo>
                  <a:pt x="3282741" y="901088"/>
                  <a:pt x="3275311" y="898254"/>
                  <a:pt x="3271621" y="897540"/>
                </a:cubicBezTo>
                <a:close/>
                <a:moveTo>
                  <a:pt x="3560205" y="892099"/>
                </a:moveTo>
                <a:cubicBezTo>
                  <a:pt x="3554133" y="891897"/>
                  <a:pt x="3551823" y="893897"/>
                  <a:pt x="3554537" y="898326"/>
                </a:cubicBezTo>
                <a:cubicBezTo>
                  <a:pt x="3559966" y="906994"/>
                  <a:pt x="3580350" y="918043"/>
                  <a:pt x="3606067" y="928234"/>
                </a:cubicBezTo>
                <a:cubicBezTo>
                  <a:pt x="3629594" y="935378"/>
                  <a:pt x="3644167" y="937093"/>
                  <a:pt x="3638262" y="928139"/>
                </a:cubicBezTo>
                <a:cubicBezTo>
                  <a:pt x="3632547" y="919376"/>
                  <a:pt x="3613783" y="908041"/>
                  <a:pt x="3588446" y="899088"/>
                </a:cubicBezTo>
                <a:cubicBezTo>
                  <a:pt x="3576111" y="894707"/>
                  <a:pt x="3566277" y="892302"/>
                  <a:pt x="3560205" y="892099"/>
                </a:cubicBezTo>
                <a:close/>
                <a:moveTo>
                  <a:pt x="3111244" y="889015"/>
                </a:moveTo>
                <a:cubicBezTo>
                  <a:pt x="3110006" y="889801"/>
                  <a:pt x="3111911" y="892564"/>
                  <a:pt x="3117340" y="897564"/>
                </a:cubicBezTo>
                <a:cubicBezTo>
                  <a:pt x="3125341" y="903565"/>
                  <a:pt x="3137057" y="911090"/>
                  <a:pt x="3151154" y="916328"/>
                </a:cubicBezTo>
                <a:cubicBezTo>
                  <a:pt x="3162203" y="920424"/>
                  <a:pt x="3165727" y="919853"/>
                  <a:pt x="3158964" y="913471"/>
                </a:cubicBezTo>
                <a:lnTo>
                  <a:pt x="3158964" y="913566"/>
                </a:lnTo>
                <a:cubicBezTo>
                  <a:pt x="3151058" y="906232"/>
                  <a:pt x="3138866" y="898421"/>
                  <a:pt x="3124007" y="892325"/>
                </a:cubicBezTo>
                <a:cubicBezTo>
                  <a:pt x="3116864" y="889420"/>
                  <a:pt x="3112483" y="888230"/>
                  <a:pt x="3111244" y="889015"/>
                </a:cubicBezTo>
                <a:close/>
                <a:moveTo>
                  <a:pt x="789334" y="888515"/>
                </a:moveTo>
                <a:cubicBezTo>
                  <a:pt x="787905" y="887658"/>
                  <a:pt x="785429" y="891467"/>
                  <a:pt x="786286" y="894420"/>
                </a:cubicBezTo>
                <a:cubicBezTo>
                  <a:pt x="787715" y="899564"/>
                  <a:pt x="791240" y="905755"/>
                  <a:pt x="798383" y="921757"/>
                </a:cubicBezTo>
                <a:cubicBezTo>
                  <a:pt x="803336" y="907184"/>
                  <a:pt x="804384" y="903945"/>
                  <a:pt x="805527" y="900612"/>
                </a:cubicBezTo>
                <a:cubicBezTo>
                  <a:pt x="800098" y="896421"/>
                  <a:pt x="794668" y="891658"/>
                  <a:pt x="789334" y="888515"/>
                </a:cubicBezTo>
                <a:close/>
                <a:moveTo>
                  <a:pt x="1966719" y="887753"/>
                </a:moveTo>
                <a:cubicBezTo>
                  <a:pt x="1956527" y="885372"/>
                  <a:pt x="1955480" y="891087"/>
                  <a:pt x="1956242" y="897564"/>
                </a:cubicBezTo>
                <a:cubicBezTo>
                  <a:pt x="1960814" y="905946"/>
                  <a:pt x="1970244" y="912137"/>
                  <a:pt x="1979387" y="915281"/>
                </a:cubicBezTo>
                <a:cubicBezTo>
                  <a:pt x="1990056" y="918805"/>
                  <a:pt x="1994532" y="914138"/>
                  <a:pt x="1992627" y="907565"/>
                </a:cubicBezTo>
                <a:cubicBezTo>
                  <a:pt x="1989960" y="898231"/>
                  <a:pt x="1978625" y="890611"/>
                  <a:pt x="1966719" y="887753"/>
                </a:cubicBezTo>
                <a:close/>
                <a:moveTo>
                  <a:pt x="4615038" y="886123"/>
                </a:moveTo>
                <a:cubicBezTo>
                  <a:pt x="4604240" y="887659"/>
                  <a:pt x="4594572" y="891850"/>
                  <a:pt x="4586761" y="898898"/>
                </a:cubicBezTo>
                <a:cubicBezTo>
                  <a:pt x="4573140" y="911185"/>
                  <a:pt x="4579045" y="921567"/>
                  <a:pt x="4602001" y="928616"/>
                </a:cubicBezTo>
                <a:cubicBezTo>
                  <a:pt x="4624956" y="933854"/>
                  <a:pt x="4645911" y="931187"/>
                  <a:pt x="4660865" y="918615"/>
                </a:cubicBezTo>
                <a:cubicBezTo>
                  <a:pt x="4675439" y="906422"/>
                  <a:pt x="4672581" y="895754"/>
                  <a:pt x="4650102" y="889278"/>
                </a:cubicBezTo>
                <a:cubicBezTo>
                  <a:pt x="4637767" y="885706"/>
                  <a:pt x="4625837" y="884587"/>
                  <a:pt x="4615038" y="886123"/>
                </a:cubicBezTo>
                <a:close/>
                <a:moveTo>
                  <a:pt x="2835019" y="883086"/>
                </a:moveTo>
                <a:cubicBezTo>
                  <a:pt x="2824827" y="880990"/>
                  <a:pt x="2824160" y="884896"/>
                  <a:pt x="2831971" y="892802"/>
                </a:cubicBezTo>
                <a:cubicBezTo>
                  <a:pt x="2841401" y="900898"/>
                  <a:pt x="2852259" y="907375"/>
                  <a:pt x="2863689" y="910137"/>
                </a:cubicBezTo>
                <a:cubicBezTo>
                  <a:pt x="2874833" y="912804"/>
                  <a:pt x="2877691" y="910137"/>
                  <a:pt x="2870357" y="902422"/>
                </a:cubicBezTo>
                <a:cubicBezTo>
                  <a:pt x="2861213" y="892802"/>
                  <a:pt x="2847497" y="885658"/>
                  <a:pt x="2835019" y="883086"/>
                </a:cubicBezTo>
                <a:close/>
                <a:moveTo>
                  <a:pt x="3150463" y="882788"/>
                </a:moveTo>
                <a:cubicBezTo>
                  <a:pt x="3149963" y="883776"/>
                  <a:pt x="3152249" y="886372"/>
                  <a:pt x="3156963" y="890324"/>
                </a:cubicBezTo>
                <a:cubicBezTo>
                  <a:pt x="3168108" y="898897"/>
                  <a:pt x="3180680" y="906041"/>
                  <a:pt x="3193444" y="910898"/>
                </a:cubicBezTo>
                <a:lnTo>
                  <a:pt x="3193444" y="910803"/>
                </a:lnTo>
                <a:cubicBezTo>
                  <a:pt x="3206398" y="915756"/>
                  <a:pt x="3206970" y="913470"/>
                  <a:pt x="3196683" y="905279"/>
                </a:cubicBezTo>
                <a:cubicBezTo>
                  <a:pt x="3186205" y="896897"/>
                  <a:pt x="3173251" y="889658"/>
                  <a:pt x="3160678" y="884895"/>
                </a:cubicBezTo>
                <a:cubicBezTo>
                  <a:pt x="3154249" y="882419"/>
                  <a:pt x="3150963" y="881800"/>
                  <a:pt x="3150463" y="882788"/>
                </a:cubicBezTo>
                <a:close/>
                <a:moveTo>
                  <a:pt x="3446643" y="879026"/>
                </a:moveTo>
                <a:cubicBezTo>
                  <a:pt x="3440213" y="878228"/>
                  <a:pt x="3437094" y="879562"/>
                  <a:pt x="3436617" y="882324"/>
                </a:cubicBezTo>
                <a:cubicBezTo>
                  <a:pt x="3445475" y="891754"/>
                  <a:pt x="3463954" y="903088"/>
                  <a:pt x="3491195" y="914042"/>
                </a:cubicBezTo>
                <a:lnTo>
                  <a:pt x="3491195" y="913947"/>
                </a:lnTo>
                <a:cubicBezTo>
                  <a:pt x="3515294" y="923567"/>
                  <a:pt x="3527105" y="924424"/>
                  <a:pt x="3525390" y="918805"/>
                </a:cubicBezTo>
                <a:cubicBezTo>
                  <a:pt x="3523200" y="911756"/>
                  <a:pt x="3502530" y="899374"/>
                  <a:pt x="3476527" y="888515"/>
                </a:cubicBezTo>
                <a:cubicBezTo>
                  <a:pt x="3462811" y="882753"/>
                  <a:pt x="3453072" y="879824"/>
                  <a:pt x="3446643" y="879026"/>
                </a:cubicBezTo>
                <a:close/>
                <a:moveTo>
                  <a:pt x="1227865" y="878550"/>
                </a:moveTo>
                <a:cubicBezTo>
                  <a:pt x="1225389" y="879110"/>
                  <a:pt x="1224008" y="881324"/>
                  <a:pt x="1224436" y="885753"/>
                </a:cubicBezTo>
                <a:cubicBezTo>
                  <a:pt x="1227199" y="888801"/>
                  <a:pt x="1231105" y="895278"/>
                  <a:pt x="1235295" y="897564"/>
                </a:cubicBezTo>
                <a:cubicBezTo>
                  <a:pt x="1243201" y="901946"/>
                  <a:pt x="1250630" y="902136"/>
                  <a:pt x="1248535" y="894611"/>
                </a:cubicBezTo>
                <a:cubicBezTo>
                  <a:pt x="1247488" y="890897"/>
                  <a:pt x="1241772" y="883467"/>
                  <a:pt x="1237867" y="881276"/>
                </a:cubicBezTo>
                <a:cubicBezTo>
                  <a:pt x="1233914" y="879086"/>
                  <a:pt x="1230342" y="877990"/>
                  <a:pt x="1227865" y="878550"/>
                </a:cubicBezTo>
                <a:close/>
                <a:moveTo>
                  <a:pt x="4749939" y="874730"/>
                </a:moveTo>
                <a:lnTo>
                  <a:pt x="4743447" y="877371"/>
                </a:lnTo>
                <a:cubicBezTo>
                  <a:pt x="4735541" y="883610"/>
                  <a:pt x="4732255" y="889635"/>
                  <a:pt x="4734125" y="894885"/>
                </a:cubicBezTo>
                <a:lnTo>
                  <a:pt x="4749939" y="904304"/>
                </a:lnTo>
                <a:close/>
                <a:moveTo>
                  <a:pt x="3185301" y="874132"/>
                </a:moveTo>
                <a:cubicBezTo>
                  <a:pt x="3184301" y="874727"/>
                  <a:pt x="3185920" y="876847"/>
                  <a:pt x="3190587" y="880704"/>
                </a:cubicBezTo>
                <a:cubicBezTo>
                  <a:pt x="3201922" y="890039"/>
                  <a:pt x="3206398" y="892325"/>
                  <a:pt x="3233164" y="905088"/>
                </a:cubicBezTo>
                <a:cubicBezTo>
                  <a:pt x="3256976" y="916423"/>
                  <a:pt x="3261072" y="915947"/>
                  <a:pt x="3249832" y="907470"/>
                </a:cubicBezTo>
                <a:cubicBezTo>
                  <a:pt x="3238212" y="898611"/>
                  <a:pt x="3220305" y="888705"/>
                  <a:pt x="3195730" y="876704"/>
                </a:cubicBezTo>
                <a:cubicBezTo>
                  <a:pt x="3189920" y="874466"/>
                  <a:pt x="3186301" y="873537"/>
                  <a:pt x="3185301" y="874132"/>
                </a:cubicBezTo>
                <a:close/>
                <a:moveTo>
                  <a:pt x="2192653" y="874037"/>
                </a:moveTo>
                <a:cubicBezTo>
                  <a:pt x="2187890" y="876704"/>
                  <a:pt x="2181032" y="879466"/>
                  <a:pt x="2191700" y="890134"/>
                </a:cubicBezTo>
                <a:cubicBezTo>
                  <a:pt x="2198749" y="897183"/>
                  <a:pt x="2209512" y="903945"/>
                  <a:pt x="2217989" y="903565"/>
                </a:cubicBezTo>
                <a:cubicBezTo>
                  <a:pt x="2227324" y="903088"/>
                  <a:pt x="2231134" y="898040"/>
                  <a:pt x="2221133" y="887944"/>
                </a:cubicBezTo>
                <a:cubicBezTo>
                  <a:pt x="2214179" y="880895"/>
                  <a:pt x="2204178" y="875561"/>
                  <a:pt x="2192748" y="874132"/>
                </a:cubicBezTo>
                <a:close/>
                <a:moveTo>
                  <a:pt x="890394" y="872323"/>
                </a:moveTo>
                <a:cubicBezTo>
                  <a:pt x="886680" y="870227"/>
                  <a:pt x="880679" y="871370"/>
                  <a:pt x="880488" y="874132"/>
                </a:cubicBezTo>
                <a:cubicBezTo>
                  <a:pt x="880299" y="876800"/>
                  <a:pt x="886299" y="883467"/>
                  <a:pt x="897919" y="901469"/>
                </a:cubicBezTo>
                <a:cubicBezTo>
                  <a:pt x="900110" y="893659"/>
                  <a:pt x="902872" y="890801"/>
                  <a:pt x="901444" y="886325"/>
                </a:cubicBezTo>
                <a:cubicBezTo>
                  <a:pt x="900205" y="882419"/>
                  <a:pt x="894109" y="874418"/>
                  <a:pt x="890394" y="872323"/>
                </a:cubicBezTo>
                <a:close/>
                <a:moveTo>
                  <a:pt x="2630612" y="868417"/>
                </a:moveTo>
                <a:cubicBezTo>
                  <a:pt x="2619563" y="866607"/>
                  <a:pt x="2618229" y="870703"/>
                  <a:pt x="2624897" y="878799"/>
                </a:cubicBezTo>
                <a:cubicBezTo>
                  <a:pt x="2634327" y="887562"/>
                  <a:pt x="2645280" y="894230"/>
                  <a:pt x="2656615" y="895944"/>
                </a:cubicBezTo>
                <a:cubicBezTo>
                  <a:pt x="2667378" y="897564"/>
                  <a:pt x="2670045" y="893754"/>
                  <a:pt x="2661854" y="885181"/>
                </a:cubicBezTo>
                <a:lnTo>
                  <a:pt x="2661759" y="885181"/>
                </a:lnTo>
                <a:cubicBezTo>
                  <a:pt x="2653758" y="876894"/>
                  <a:pt x="2641851" y="870322"/>
                  <a:pt x="2630612" y="868417"/>
                </a:cubicBezTo>
                <a:close/>
                <a:moveTo>
                  <a:pt x="2410394" y="865559"/>
                </a:moveTo>
                <a:cubicBezTo>
                  <a:pt x="2399726" y="864702"/>
                  <a:pt x="2398202" y="869369"/>
                  <a:pt x="2404584" y="878037"/>
                </a:cubicBezTo>
                <a:cubicBezTo>
                  <a:pt x="2414585" y="887086"/>
                  <a:pt x="2426301" y="894325"/>
                  <a:pt x="2436207" y="894039"/>
                </a:cubicBezTo>
                <a:cubicBezTo>
                  <a:pt x="2445065" y="893849"/>
                  <a:pt x="2447923" y="888705"/>
                  <a:pt x="2437255" y="879085"/>
                </a:cubicBezTo>
                <a:cubicBezTo>
                  <a:pt x="2429920" y="872417"/>
                  <a:pt x="2419538" y="866322"/>
                  <a:pt x="2410394" y="865559"/>
                </a:cubicBezTo>
                <a:close/>
                <a:moveTo>
                  <a:pt x="3342011" y="861059"/>
                </a:moveTo>
                <a:cubicBezTo>
                  <a:pt x="3335701" y="859750"/>
                  <a:pt x="3332796" y="860369"/>
                  <a:pt x="3334129" y="863178"/>
                </a:cubicBezTo>
                <a:cubicBezTo>
                  <a:pt x="3337367" y="870036"/>
                  <a:pt x="3360608" y="883562"/>
                  <a:pt x="3389183" y="895944"/>
                </a:cubicBezTo>
                <a:cubicBezTo>
                  <a:pt x="3414901" y="907089"/>
                  <a:pt x="3426998" y="908613"/>
                  <a:pt x="3424140" y="902802"/>
                </a:cubicBezTo>
                <a:lnTo>
                  <a:pt x="3424045" y="902802"/>
                </a:lnTo>
                <a:cubicBezTo>
                  <a:pt x="3420425" y="895659"/>
                  <a:pt x="3398423" y="883371"/>
                  <a:pt x="3370324" y="870513"/>
                </a:cubicBezTo>
                <a:cubicBezTo>
                  <a:pt x="3358037" y="865608"/>
                  <a:pt x="3348321" y="862369"/>
                  <a:pt x="3342011" y="861059"/>
                </a:cubicBezTo>
                <a:close/>
                <a:moveTo>
                  <a:pt x="2870285" y="860987"/>
                </a:moveTo>
                <a:cubicBezTo>
                  <a:pt x="2868903" y="862202"/>
                  <a:pt x="2870689" y="865226"/>
                  <a:pt x="2875880" y="870036"/>
                </a:cubicBezTo>
                <a:cubicBezTo>
                  <a:pt x="2884358" y="877846"/>
                  <a:pt x="2895978" y="883847"/>
                  <a:pt x="2911504" y="888705"/>
                </a:cubicBezTo>
                <a:cubicBezTo>
                  <a:pt x="2917790" y="889562"/>
                  <a:pt x="2922934" y="888800"/>
                  <a:pt x="2915123" y="881085"/>
                </a:cubicBezTo>
                <a:cubicBezTo>
                  <a:pt x="2907599" y="873560"/>
                  <a:pt x="2895883" y="866702"/>
                  <a:pt x="2883691" y="862797"/>
                </a:cubicBezTo>
                <a:cubicBezTo>
                  <a:pt x="2876214" y="860368"/>
                  <a:pt x="2871666" y="859773"/>
                  <a:pt x="2870285" y="860987"/>
                </a:cubicBezTo>
                <a:close/>
                <a:moveTo>
                  <a:pt x="1558671" y="849939"/>
                </a:moveTo>
                <a:cubicBezTo>
                  <a:pt x="1547621" y="846224"/>
                  <a:pt x="1546099" y="851749"/>
                  <a:pt x="1545811" y="857845"/>
                </a:cubicBezTo>
                <a:cubicBezTo>
                  <a:pt x="1549811" y="866417"/>
                  <a:pt x="1558574" y="872989"/>
                  <a:pt x="1568100" y="876323"/>
                </a:cubicBezTo>
                <a:cubicBezTo>
                  <a:pt x="1579053" y="880133"/>
                  <a:pt x="1582387" y="874894"/>
                  <a:pt x="1580482" y="867941"/>
                </a:cubicBezTo>
                <a:cubicBezTo>
                  <a:pt x="1578290" y="859845"/>
                  <a:pt x="1568100" y="853177"/>
                  <a:pt x="1558671" y="849939"/>
                </a:cubicBezTo>
                <a:close/>
                <a:moveTo>
                  <a:pt x="2911934" y="844105"/>
                </a:moveTo>
                <a:cubicBezTo>
                  <a:pt x="2911600" y="845652"/>
                  <a:pt x="2914362" y="848796"/>
                  <a:pt x="2919791" y="853177"/>
                </a:cubicBezTo>
                <a:cubicBezTo>
                  <a:pt x="2928935" y="860606"/>
                  <a:pt x="2940841" y="866607"/>
                  <a:pt x="2952462" y="870131"/>
                </a:cubicBezTo>
                <a:lnTo>
                  <a:pt x="2952367" y="870131"/>
                </a:lnTo>
                <a:cubicBezTo>
                  <a:pt x="2965702" y="873656"/>
                  <a:pt x="2966083" y="870131"/>
                  <a:pt x="2955034" y="861368"/>
                </a:cubicBezTo>
                <a:cubicBezTo>
                  <a:pt x="2945890" y="854034"/>
                  <a:pt x="2933698" y="847748"/>
                  <a:pt x="2922649" y="844605"/>
                </a:cubicBezTo>
                <a:cubicBezTo>
                  <a:pt x="2915696" y="842605"/>
                  <a:pt x="2912267" y="842557"/>
                  <a:pt x="2911934" y="844105"/>
                </a:cubicBezTo>
                <a:close/>
                <a:moveTo>
                  <a:pt x="3968601" y="842628"/>
                </a:moveTo>
                <a:cubicBezTo>
                  <a:pt x="3959946" y="843080"/>
                  <a:pt x="3953397" y="845605"/>
                  <a:pt x="3950206" y="850796"/>
                </a:cubicBezTo>
                <a:cubicBezTo>
                  <a:pt x="3944776" y="859749"/>
                  <a:pt x="3954968" y="869369"/>
                  <a:pt x="3977733" y="877275"/>
                </a:cubicBezTo>
                <a:lnTo>
                  <a:pt x="3977733" y="877370"/>
                </a:lnTo>
                <a:cubicBezTo>
                  <a:pt x="4003450" y="886324"/>
                  <a:pt x="4021929" y="886324"/>
                  <a:pt x="4029740" y="876704"/>
                </a:cubicBezTo>
                <a:cubicBezTo>
                  <a:pt x="4037550" y="867083"/>
                  <a:pt x="4027358" y="857177"/>
                  <a:pt x="3999640" y="846890"/>
                </a:cubicBezTo>
                <a:cubicBezTo>
                  <a:pt x="3988020" y="843795"/>
                  <a:pt x="3977257" y="842175"/>
                  <a:pt x="3968601" y="842628"/>
                </a:cubicBezTo>
                <a:close/>
                <a:moveTo>
                  <a:pt x="1783973" y="842531"/>
                </a:moveTo>
                <a:lnTo>
                  <a:pt x="1775447" y="845748"/>
                </a:lnTo>
                <a:cubicBezTo>
                  <a:pt x="1773816" y="847581"/>
                  <a:pt x="1773791" y="850320"/>
                  <a:pt x="1776506" y="854415"/>
                </a:cubicBezTo>
                <a:cubicBezTo>
                  <a:pt x="1783079" y="864321"/>
                  <a:pt x="1794890" y="872037"/>
                  <a:pt x="1805556" y="871751"/>
                </a:cubicBezTo>
                <a:cubicBezTo>
                  <a:pt x="1813177" y="871560"/>
                  <a:pt x="1816799" y="866226"/>
                  <a:pt x="1809748" y="857844"/>
                </a:cubicBezTo>
                <a:close/>
                <a:moveTo>
                  <a:pt x="1784031" y="842509"/>
                </a:moveTo>
                <a:lnTo>
                  <a:pt x="1783935" y="842509"/>
                </a:lnTo>
                <a:lnTo>
                  <a:pt x="1783973" y="842531"/>
                </a:lnTo>
                <a:close/>
                <a:moveTo>
                  <a:pt x="1302339" y="841593"/>
                </a:moveTo>
                <a:cubicBezTo>
                  <a:pt x="1300089" y="842176"/>
                  <a:pt x="1298970" y="844034"/>
                  <a:pt x="1299304" y="847272"/>
                </a:cubicBezTo>
                <a:cubicBezTo>
                  <a:pt x="1301779" y="853939"/>
                  <a:pt x="1307018" y="860321"/>
                  <a:pt x="1315876" y="862512"/>
                </a:cubicBezTo>
                <a:cubicBezTo>
                  <a:pt x="1320448" y="863655"/>
                  <a:pt x="1326259" y="862702"/>
                  <a:pt x="1326449" y="860035"/>
                </a:cubicBezTo>
                <a:cubicBezTo>
                  <a:pt x="1326831" y="854797"/>
                  <a:pt x="1321116" y="847558"/>
                  <a:pt x="1312162" y="843557"/>
                </a:cubicBezTo>
                <a:cubicBezTo>
                  <a:pt x="1307971" y="841700"/>
                  <a:pt x="1304589" y="841009"/>
                  <a:pt x="1302339" y="841593"/>
                </a:cubicBezTo>
                <a:close/>
                <a:moveTo>
                  <a:pt x="3842478" y="841271"/>
                </a:moveTo>
                <a:cubicBezTo>
                  <a:pt x="3833334" y="840890"/>
                  <a:pt x="3826476" y="842842"/>
                  <a:pt x="3823047" y="847366"/>
                </a:cubicBezTo>
                <a:cubicBezTo>
                  <a:pt x="3816284" y="856320"/>
                  <a:pt x="3829524" y="866702"/>
                  <a:pt x="3855623" y="876799"/>
                </a:cubicBezTo>
                <a:cubicBezTo>
                  <a:pt x="3881816" y="884895"/>
                  <a:pt x="3898676" y="885276"/>
                  <a:pt x="3903438" y="875751"/>
                </a:cubicBezTo>
                <a:cubicBezTo>
                  <a:pt x="3907534" y="867369"/>
                  <a:pt x="3897818" y="857654"/>
                  <a:pt x="3875625" y="849176"/>
                </a:cubicBezTo>
                <a:cubicBezTo>
                  <a:pt x="3863052" y="844366"/>
                  <a:pt x="3851622" y="841652"/>
                  <a:pt x="3842478" y="841271"/>
                </a:cubicBezTo>
                <a:close/>
                <a:moveTo>
                  <a:pt x="4125906" y="839867"/>
                </a:moveTo>
                <a:cubicBezTo>
                  <a:pt x="4116250" y="840224"/>
                  <a:pt x="4108273" y="842843"/>
                  <a:pt x="4102796" y="847748"/>
                </a:cubicBezTo>
                <a:cubicBezTo>
                  <a:pt x="4091842" y="857559"/>
                  <a:pt x="4101082" y="867275"/>
                  <a:pt x="4125942" y="876228"/>
                </a:cubicBezTo>
                <a:cubicBezTo>
                  <a:pt x="4150612" y="883562"/>
                  <a:pt x="4169281" y="883467"/>
                  <a:pt x="4179663" y="873561"/>
                </a:cubicBezTo>
                <a:cubicBezTo>
                  <a:pt x="4189950" y="863846"/>
                  <a:pt x="4183664" y="853844"/>
                  <a:pt x="4159089" y="845557"/>
                </a:cubicBezTo>
                <a:cubicBezTo>
                  <a:pt x="4146897" y="841414"/>
                  <a:pt x="4135562" y="839509"/>
                  <a:pt x="4125906" y="839867"/>
                </a:cubicBezTo>
                <a:close/>
                <a:moveTo>
                  <a:pt x="4282545" y="839533"/>
                </a:moveTo>
                <a:cubicBezTo>
                  <a:pt x="4272436" y="840033"/>
                  <a:pt x="4263531" y="842700"/>
                  <a:pt x="4256720" y="847557"/>
                </a:cubicBezTo>
                <a:cubicBezTo>
                  <a:pt x="4241385" y="858511"/>
                  <a:pt x="4249481" y="869179"/>
                  <a:pt x="4277008" y="877085"/>
                </a:cubicBezTo>
                <a:cubicBezTo>
                  <a:pt x="4301487" y="884229"/>
                  <a:pt x="4319394" y="881752"/>
                  <a:pt x="4332348" y="872322"/>
                </a:cubicBezTo>
                <a:lnTo>
                  <a:pt x="4332348" y="872418"/>
                </a:lnTo>
                <a:cubicBezTo>
                  <a:pt x="4342921" y="862035"/>
                  <a:pt x="4339206" y="852225"/>
                  <a:pt x="4315584" y="844509"/>
                </a:cubicBezTo>
                <a:cubicBezTo>
                  <a:pt x="4303964" y="840699"/>
                  <a:pt x="4292653" y="839032"/>
                  <a:pt x="4282545" y="839533"/>
                </a:cubicBezTo>
                <a:close/>
                <a:moveTo>
                  <a:pt x="2667546" y="839069"/>
                </a:moveTo>
                <a:cubicBezTo>
                  <a:pt x="2665975" y="840247"/>
                  <a:pt x="2666570" y="842653"/>
                  <a:pt x="2669665" y="846320"/>
                </a:cubicBezTo>
                <a:cubicBezTo>
                  <a:pt x="2677380" y="855368"/>
                  <a:pt x="2690429" y="862893"/>
                  <a:pt x="2704145" y="865751"/>
                </a:cubicBezTo>
                <a:cubicBezTo>
                  <a:pt x="2715194" y="868037"/>
                  <a:pt x="2717004" y="864417"/>
                  <a:pt x="2709575" y="856607"/>
                </a:cubicBezTo>
                <a:lnTo>
                  <a:pt x="2709670" y="856607"/>
                </a:lnTo>
                <a:cubicBezTo>
                  <a:pt x="2702145" y="848796"/>
                  <a:pt x="2691096" y="842986"/>
                  <a:pt x="2678428" y="839176"/>
                </a:cubicBezTo>
                <a:cubicBezTo>
                  <a:pt x="2672856" y="837938"/>
                  <a:pt x="2669118" y="837890"/>
                  <a:pt x="2667546" y="839069"/>
                </a:cubicBezTo>
                <a:close/>
                <a:moveTo>
                  <a:pt x="967571" y="837092"/>
                </a:moveTo>
                <a:cubicBezTo>
                  <a:pt x="965571" y="837818"/>
                  <a:pt x="965214" y="840271"/>
                  <a:pt x="967263" y="844604"/>
                </a:cubicBezTo>
                <a:cubicBezTo>
                  <a:pt x="969071" y="848319"/>
                  <a:pt x="975358" y="853367"/>
                  <a:pt x="981454" y="859844"/>
                </a:cubicBezTo>
                <a:cubicBezTo>
                  <a:pt x="984883" y="857082"/>
                  <a:pt x="989551" y="856225"/>
                  <a:pt x="988693" y="853082"/>
                </a:cubicBezTo>
                <a:cubicBezTo>
                  <a:pt x="987741" y="849653"/>
                  <a:pt x="981549" y="842128"/>
                  <a:pt x="977644" y="839937"/>
                </a:cubicBezTo>
                <a:lnTo>
                  <a:pt x="977740" y="839937"/>
                </a:lnTo>
                <a:cubicBezTo>
                  <a:pt x="973215" y="837366"/>
                  <a:pt x="969571" y="836366"/>
                  <a:pt x="967571" y="837092"/>
                </a:cubicBezTo>
                <a:close/>
                <a:moveTo>
                  <a:pt x="2015202" y="832508"/>
                </a:moveTo>
                <a:cubicBezTo>
                  <a:pt x="2006724" y="834127"/>
                  <a:pt x="2001867" y="838033"/>
                  <a:pt x="2012154" y="848415"/>
                </a:cubicBezTo>
                <a:cubicBezTo>
                  <a:pt x="2019202" y="855654"/>
                  <a:pt x="2030156" y="862321"/>
                  <a:pt x="2038824" y="862036"/>
                </a:cubicBezTo>
                <a:cubicBezTo>
                  <a:pt x="2048634" y="861654"/>
                  <a:pt x="2052254" y="856511"/>
                  <a:pt x="2042253" y="846319"/>
                </a:cubicBezTo>
                <a:cubicBezTo>
                  <a:pt x="2035204" y="839175"/>
                  <a:pt x="2025108" y="833746"/>
                  <a:pt x="2015202" y="832603"/>
                </a:cubicBezTo>
                <a:close/>
                <a:moveTo>
                  <a:pt x="3699997" y="832425"/>
                </a:moveTo>
                <a:cubicBezTo>
                  <a:pt x="3692103" y="832199"/>
                  <a:pt x="3686745" y="834032"/>
                  <a:pt x="3684840" y="837937"/>
                </a:cubicBezTo>
                <a:cubicBezTo>
                  <a:pt x="3680458" y="846986"/>
                  <a:pt x="3696269" y="857940"/>
                  <a:pt x="3726559" y="869751"/>
                </a:cubicBezTo>
                <a:lnTo>
                  <a:pt x="3726654" y="869656"/>
                </a:lnTo>
                <a:cubicBezTo>
                  <a:pt x="3746847" y="875275"/>
                  <a:pt x="3764278" y="877466"/>
                  <a:pt x="3767231" y="869274"/>
                </a:cubicBezTo>
                <a:cubicBezTo>
                  <a:pt x="3770565" y="860035"/>
                  <a:pt x="3757991" y="849177"/>
                  <a:pt x="3730369" y="839271"/>
                </a:cubicBezTo>
                <a:cubicBezTo>
                  <a:pt x="3718320" y="834937"/>
                  <a:pt x="3707891" y="832651"/>
                  <a:pt x="3699997" y="832425"/>
                </a:cubicBezTo>
                <a:close/>
                <a:moveTo>
                  <a:pt x="2240468" y="830984"/>
                </a:moveTo>
                <a:cubicBezTo>
                  <a:pt x="2228086" y="828317"/>
                  <a:pt x="2226276" y="832984"/>
                  <a:pt x="2231134" y="843271"/>
                </a:cubicBezTo>
                <a:cubicBezTo>
                  <a:pt x="2237992" y="848891"/>
                  <a:pt x="2246945" y="856702"/>
                  <a:pt x="2259232" y="859083"/>
                </a:cubicBezTo>
                <a:cubicBezTo>
                  <a:pt x="2271139" y="861369"/>
                  <a:pt x="2274758" y="857083"/>
                  <a:pt x="2269329" y="848796"/>
                </a:cubicBezTo>
                <a:cubicBezTo>
                  <a:pt x="2263709" y="840223"/>
                  <a:pt x="2252279" y="833556"/>
                  <a:pt x="2240468" y="831079"/>
                </a:cubicBezTo>
                <a:close/>
                <a:moveTo>
                  <a:pt x="3219901" y="830067"/>
                </a:moveTo>
                <a:cubicBezTo>
                  <a:pt x="3213995" y="828555"/>
                  <a:pt x="3211161" y="828841"/>
                  <a:pt x="3213447" y="831937"/>
                </a:cubicBezTo>
                <a:cubicBezTo>
                  <a:pt x="3218019" y="838318"/>
                  <a:pt x="3240212" y="851368"/>
                  <a:pt x="3265644" y="863179"/>
                </a:cubicBezTo>
                <a:cubicBezTo>
                  <a:pt x="3296219" y="877466"/>
                  <a:pt x="3310507" y="880705"/>
                  <a:pt x="3302696" y="872227"/>
                </a:cubicBezTo>
                <a:cubicBezTo>
                  <a:pt x="3295933" y="864893"/>
                  <a:pt x="3274788" y="853177"/>
                  <a:pt x="3244784" y="838985"/>
                </a:cubicBezTo>
                <a:cubicBezTo>
                  <a:pt x="3234783" y="834890"/>
                  <a:pt x="3225806" y="831580"/>
                  <a:pt x="3219901" y="830067"/>
                </a:cubicBezTo>
                <a:close/>
                <a:moveTo>
                  <a:pt x="4424657" y="829662"/>
                </a:moveTo>
                <a:cubicBezTo>
                  <a:pt x="4415025" y="831198"/>
                  <a:pt x="4406738" y="834842"/>
                  <a:pt x="4399880" y="840223"/>
                </a:cubicBezTo>
                <a:cubicBezTo>
                  <a:pt x="4388165" y="852320"/>
                  <a:pt x="4393403" y="862607"/>
                  <a:pt x="4417120" y="869560"/>
                </a:cubicBezTo>
                <a:cubicBezTo>
                  <a:pt x="4440838" y="876514"/>
                  <a:pt x="4462269" y="873847"/>
                  <a:pt x="4476271" y="862226"/>
                </a:cubicBezTo>
                <a:cubicBezTo>
                  <a:pt x="4492082" y="849082"/>
                  <a:pt x="4484653" y="838414"/>
                  <a:pt x="4457507" y="831746"/>
                </a:cubicBezTo>
                <a:cubicBezTo>
                  <a:pt x="4445267" y="828698"/>
                  <a:pt x="4434289" y="828127"/>
                  <a:pt x="4424657" y="829662"/>
                </a:cubicBezTo>
                <a:close/>
                <a:moveTo>
                  <a:pt x="2459543" y="828889"/>
                </a:moveTo>
                <a:cubicBezTo>
                  <a:pt x="2448589" y="827365"/>
                  <a:pt x="2446112" y="831365"/>
                  <a:pt x="2454018" y="840033"/>
                </a:cubicBezTo>
                <a:cubicBezTo>
                  <a:pt x="2461924" y="848605"/>
                  <a:pt x="2473163" y="854320"/>
                  <a:pt x="2484974" y="856797"/>
                </a:cubicBezTo>
                <a:cubicBezTo>
                  <a:pt x="2495261" y="857273"/>
                  <a:pt x="2498881" y="854035"/>
                  <a:pt x="2490594" y="845272"/>
                </a:cubicBezTo>
                <a:cubicBezTo>
                  <a:pt x="2482593" y="836890"/>
                  <a:pt x="2470782" y="830413"/>
                  <a:pt x="2459543" y="828889"/>
                </a:cubicBezTo>
                <a:close/>
                <a:moveTo>
                  <a:pt x="2938341" y="820506"/>
                </a:moveTo>
                <a:cubicBezTo>
                  <a:pt x="2935793" y="820649"/>
                  <a:pt x="2936031" y="822459"/>
                  <a:pt x="2939984" y="826316"/>
                </a:cubicBezTo>
                <a:cubicBezTo>
                  <a:pt x="2947223" y="833460"/>
                  <a:pt x="2959319" y="840794"/>
                  <a:pt x="2974941" y="846605"/>
                </a:cubicBezTo>
                <a:cubicBezTo>
                  <a:pt x="2988752" y="851272"/>
                  <a:pt x="2993038" y="850605"/>
                  <a:pt x="2983989" y="842509"/>
                </a:cubicBezTo>
                <a:cubicBezTo>
                  <a:pt x="2976750" y="836032"/>
                  <a:pt x="2965796" y="829555"/>
                  <a:pt x="2953414" y="824697"/>
                </a:cubicBezTo>
                <a:cubicBezTo>
                  <a:pt x="2946223" y="821887"/>
                  <a:pt x="2940889" y="820363"/>
                  <a:pt x="2938341" y="820506"/>
                </a:cubicBezTo>
                <a:close/>
                <a:moveTo>
                  <a:pt x="3562717" y="819399"/>
                </a:moveTo>
                <a:cubicBezTo>
                  <a:pt x="3554418" y="818935"/>
                  <a:pt x="3549679" y="821078"/>
                  <a:pt x="3549679" y="825935"/>
                </a:cubicBezTo>
                <a:cubicBezTo>
                  <a:pt x="3549679" y="834413"/>
                  <a:pt x="3567395" y="845271"/>
                  <a:pt x="3596447" y="857082"/>
                </a:cubicBezTo>
                <a:lnTo>
                  <a:pt x="3596447" y="856987"/>
                </a:lnTo>
                <a:cubicBezTo>
                  <a:pt x="3615878" y="862512"/>
                  <a:pt x="3633594" y="865559"/>
                  <a:pt x="3634547" y="857177"/>
                </a:cubicBezTo>
                <a:cubicBezTo>
                  <a:pt x="3635499" y="848986"/>
                  <a:pt x="3621593" y="838127"/>
                  <a:pt x="3597113" y="828507"/>
                </a:cubicBezTo>
                <a:cubicBezTo>
                  <a:pt x="3582874" y="822935"/>
                  <a:pt x="3571015" y="819863"/>
                  <a:pt x="3562717" y="819399"/>
                </a:cubicBezTo>
                <a:close/>
                <a:moveTo>
                  <a:pt x="3444142" y="812779"/>
                </a:moveTo>
                <a:cubicBezTo>
                  <a:pt x="3436760" y="811958"/>
                  <a:pt x="3432474" y="813125"/>
                  <a:pt x="3432426" y="816792"/>
                </a:cubicBezTo>
                <a:cubicBezTo>
                  <a:pt x="3432331" y="824316"/>
                  <a:pt x="3450619" y="836318"/>
                  <a:pt x="3475670" y="846605"/>
                </a:cubicBezTo>
                <a:cubicBezTo>
                  <a:pt x="3505197" y="858702"/>
                  <a:pt x="3521580" y="859940"/>
                  <a:pt x="3519389" y="850605"/>
                </a:cubicBezTo>
                <a:lnTo>
                  <a:pt x="3519294" y="850605"/>
                </a:lnTo>
                <a:cubicBezTo>
                  <a:pt x="3517389" y="842414"/>
                  <a:pt x="3499482" y="831555"/>
                  <a:pt x="3474431" y="820697"/>
                </a:cubicBezTo>
                <a:cubicBezTo>
                  <a:pt x="3462001" y="816411"/>
                  <a:pt x="3451524" y="813601"/>
                  <a:pt x="3444142" y="812779"/>
                </a:cubicBezTo>
                <a:close/>
                <a:moveTo>
                  <a:pt x="4586881" y="812411"/>
                </a:moveTo>
                <a:cubicBezTo>
                  <a:pt x="4577285" y="813935"/>
                  <a:pt x="4569046" y="817459"/>
                  <a:pt x="4562759" y="822888"/>
                </a:cubicBezTo>
                <a:cubicBezTo>
                  <a:pt x="4548376" y="835366"/>
                  <a:pt x="4556567" y="845558"/>
                  <a:pt x="4580761" y="852225"/>
                </a:cubicBezTo>
                <a:lnTo>
                  <a:pt x="4580666" y="852225"/>
                </a:lnTo>
                <a:cubicBezTo>
                  <a:pt x="4606002" y="856988"/>
                  <a:pt x="4626290" y="853844"/>
                  <a:pt x="4638768" y="842510"/>
                </a:cubicBezTo>
                <a:cubicBezTo>
                  <a:pt x="4652865" y="829651"/>
                  <a:pt x="4645436" y="819650"/>
                  <a:pt x="4619147" y="813935"/>
                </a:cubicBezTo>
                <a:cubicBezTo>
                  <a:pt x="4607431" y="811363"/>
                  <a:pt x="4596478" y="810887"/>
                  <a:pt x="4586881" y="812411"/>
                </a:cubicBezTo>
                <a:close/>
                <a:moveTo>
                  <a:pt x="2978977" y="812172"/>
                </a:moveTo>
                <a:cubicBezTo>
                  <a:pt x="2978346" y="813196"/>
                  <a:pt x="2980370" y="815649"/>
                  <a:pt x="2985418" y="819649"/>
                </a:cubicBezTo>
                <a:cubicBezTo>
                  <a:pt x="2995610" y="827745"/>
                  <a:pt x="3008564" y="834508"/>
                  <a:pt x="3021232" y="838699"/>
                </a:cubicBezTo>
                <a:cubicBezTo>
                  <a:pt x="3034186" y="842985"/>
                  <a:pt x="3035044" y="840604"/>
                  <a:pt x="3025137" y="832698"/>
                </a:cubicBezTo>
                <a:cubicBezTo>
                  <a:pt x="3014946" y="824602"/>
                  <a:pt x="3002563" y="818220"/>
                  <a:pt x="2988466" y="813267"/>
                </a:cubicBezTo>
                <a:cubicBezTo>
                  <a:pt x="2982894" y="811553"/>
                  <a:pt x="2979608" y="811148"/>
                  <a:pt x="2978977" y="812172"/>
                </a:cubicBezTo>
                <a:close/>
                <a:moveTo>
                  <a:pt x="2708526" y="811267"/>
                </a:moveTo>
                <a:cubicBezTo>
                  <a:pt x="2698906" y="809648"/>
                  <a:pt x="2697954" y="813268"/>
                  <a:pt x="2706431" y="820792"/>
                </a:cubicBezTo>
                <a:cubicBezTo>
                  <a:pt x="2716908" y="830127"/>
                  <a:pt x="2730434" y="836509"/>
                  <a:pt x="2742150" y="838414"/>
                </a:cubicBezTo>
                <a:cubicBezTo>
                  <a:pt x="2751865" y="840033"/>
                  <a:pt x="2752341" y="836318"/>
                  <a:pt x="2744436" y="828889"/>
                </a:cubicBezTo>
                <a:cubicBezTo>
                  <a:pt x="2733196" y="819459"/>
                  <a:pt x="2720242" y="813268"/>
                  <a:pt x="2708526" y="811267"/>
                </a:cubicBezTo>
                <a:close/>
                <a:moveTo>
                  <a:pt x="1045003" y="807946"/>
                </a:moveTo>
                <a:lnTo>
                  <a:pt x="1037412" y="809053"/>
                </a:lnTo>
                <a:cubicBezTo>
                  <a:pt x="1036722" y="810934"/>
                  <a:pt x="1037746" y="814030"/>
                  <a:pt x="1040033" y="817459"/>
                </a:cubicBezTo>
                <a:cubicBezTo>
                  <a:pt x="1042413" y="821078"/>
                  <a:pt x="1049938" y="825270"/>
                  <a:pt x="1053463" y="827936"/>
                </a:cubicBezTo>
                <a:cubicBezTo>
                  <a:pt x="1064416" y="830127"/>
                  <a:pt x="1065083" y="825079"/>
                  <a:pt x="1060415" y="818316"/>
                </a:cubicBezTo>
                <a:close/>
                <a:moveTo>
                  <a:pt x="1045081" y="807934"/>
                </a:moveTo>
                <a:lnTo>
                  <a:pt x="1044985" y="807934"/>
                </a:lnTo>
                <a:lnTo>
                  <a:pt x="1045003" y="807946"/>
                </a:lnTo>
                <a:close/>
                <a:moveTo>
                  <a:pt x="3022256" y="806588"/>
                </a:moveTo>
                <a:cubicBezTo>
                  <a:pt x="3021685" y="807576"/>
                  <a:pt x="3023709" y="809981"/>
                  <a:pt x="3027995" y="813553"/>
                </a:cubicBezTo>
                <a:cubicBezTo>
                  <a:pt x="3038091" y="821268"/>
                  <a:pt x="3050093" y="828031"/>
                  <a:pt x="3063142" y="832889"/>
                </a:cubicBezTo>
                <a:cubicBezTo>
                  <a:pt x="3078858" y="838699"/>
                  <a:pt x="3078763" y="835651"/>
                  <a:pt x="3067428" y="826888"/>
                </a:cubicBezTo>
                <a:lnTo>
                  <a:pt x="3067428" y="826793"/>
                </a:lnTo>
                <a:cubicBezTo>
                  <a:pt x="3057332" y="818982"/>
                  <a:pt x="3043901" y="812124"/>
                  <a:pt x="3032091" y="808124"/>
                </a:cubicBezTo>
                <a:cubicBezTo>
                  <a:pt x="3025995" y="806029"/>
                  <a:pt x="3022828" y="805600"/>
                  <a:pt x="3022256" y="806588"/>
                </a:cubicBezTo>
                <a:close/>
                <a:moveTo>
                  <a:pt x="1609057" y="804123"/>
                </a:moveTo>
                <a:lnTo>
                  <a:pt x="1608962" y="804218"/>
                </a:lnTo>
                <a:cubicBezTo>
                  <a:pt x="1599437" y="802504"/>
                  <a:pt x="1596960" y="807171"/>
                  <a:pt x="1599341" y="814410"/>
                </a:cubicBezTo>
                <a:cubicBezTo>
                  <a:pt x="1604580" y="822697"/>
                  <a:pt x="1613723" y="829079"/>
                  <a:pt x="1623630" y="832127"/>
                </a:cubicBezTo>
                <a:cubicBezTo>
                  <a:pt x="1634965" y="835651"/>
                  <a:pt x="1638679" y="830507"/>
                  <a:pt x="1636393" y="823935"/>
                </a:cubicBezTo>
                <a:cubicBezTo>
                  <a:pt x="1633060" y="814696"/>
                  <a:pt x="1621440" y="806409"/>
                  <a:pt x="1609057" y="804123"/>
                </a:cubicBezTo>
                <a:close/>
                <a:moveTo>
                  <a:pt x="1376858" y="801370"/>
                </a:moveTo>
                <a:lnTo>
                  <a:pt x="1366799" y="802599"/>
                </a:lnTo>
                <a:cubicBezTo>
                  <a:pt x="1364980" y="804290"/>
                  <a:pt x="1364930" y="807267"/>
                  <a:pt x="1367314" y="811553"/>
                </a:cubicBezTo>
                <a:cubicBezTo>
                  <a:pt x="1371789" y="819554"/>
                  <a:pt x="1380836" y="826221"/>
                  <a:pt x="1391602" y="829555"/>
                </a:cubicBezTo>
                <a:cubicBezTo>
                  <a:pt x="1400079" y="829745"/>
                  <a:pt x="1405888" y="827269"/>
                  <a:pt x="1401030" y="818696"/>
                </a:cubicBezTo>
                <a:cubicBezTo>
                  <a:pt x="1398792" y="814696"/>
                  <a:pt x="1395269" y="810814"/>
                  <a:pt x="1391042" y="807707"/>
                </a:cubicBezTo>
                <a:close/>
                <a:moveTo>
                  <a:pt x="1376932" y="801361"/>
                </a:moveTo>
                <a:lnTo>
                  <a:pt x="1376837" y="801361"/>
                </a:lnTo>
                <a:lnTo>
                  <a:pt x="1376858" y="801370"/>
                </a:lnTo>
                <a:close/>
                <a:moveTo>
                  <a:pt x="1835203" y="799790"/>
                </a:moveTo>
                <a:cubicBezTo>
                  <a:pt x="1833014" y="801528"/>
                  <a:pt x="1832798" y="804838"/>
                  <a:pt x="1833846" y="808981"/>
                </a:cubicBezTo>
                <a:cubicBezTo>
                  <a:pt x="1838703" y="816982"/>
                  <a:pt x="1848516" y="823554"/>
                  <a:pt x="1858039" y="826507"/>
                </a:cubicBezTo>
                <a:cubicBezTo>
                  <a:pt x="1871566" y="830698"/>
                  <a:pt x="1875946" y="825936"/>
                  <a:pt x="1872232" y="817268"/>
                </a:cubicBezTo>
                <a:cubicBezTo>
                  <a:pt x="1868994" y="809553"/>
                  <a:pt x="1857850" y="802981"/>
                  <a:pt x="1848419" y="800028"/>
                </a:cubicBezTo>
                <a:cubicBezTo>
                  <a:pt x="1841562" y="797885"/>
                  <a:pt x="1837394" y="798051"/>
                  <a:pt x="1835203" y="799790"/>
                </a:cubicBezTo>
                <a:close/>
                <a:moveTo>
                  <a:pt x="3059036" y="799575"/>
                </a:moveTo>
                <a:cubicBezTo>
                  <a:pt x="3056762" y="799575"/>
                  <a:pt x="3056857" y="800980"/>
                  <a:pt x="3059714" y="803933"/>
                </a:cubicBezTo>
                <a:cubicBezTo>
                  <a:pt x="3066476" y="810886"/>
                  <a:pt x="3080097" y="819077"/>
                  <a:pt x="3096385" y="826031"/>
                </a:cubicBezTo>
                <a:cubicBezTo>
                  <a:pt x="3110101" y="831841"/>
                  <a:pt x="3114482" y="831650"/>
                  <a:pt x="3108672" y="825745"/>
                </a:cubicBezTo>
                <a:cubicBezTo>
                  <a:pt x="3101814" y="818792"/>
                  <a:pt x="3088765" y="810886"/>
                  <a:pt x="3072572" y="803647"/>
                </a:cubicBezTo>
                <a:cubicBezTo>
                  <a:pt x="3065953" y="800980"/>
                  <a:pt x="3061310" y="799575"/>
                  <a:pt x="3059036" y="799575"/>
                </a:cubicBezTo>
                <a:close/>
                <a:moveTo>
                  <a:pt x="4738495" y="796837"/>
                </a:moveTo>
                <a:cubicBezTo>
                  <a:pt x="4728327" y="798575"/>
                  <a:pt x="4719540" y="802457"/>
                  <a:pt x="4712301" y="808219"/>
                </a:cubicBezTo>
                <a:cubicBezTo>
                  <a:pt x="4702109" y="820125"/>
                  <a:pt x="4706586" y="829841"/>
                  <a:pt x="4729351" y="835175"/>
                </a:cubicBezTo>
                <a:lnTo>
                  <a:pt x="4749939" y="836031"/>
                </a:lnTo>
                <a:lnTo>
                  <a:pt x="4749939" y="797327"/>
                </a:lnTo>
                <a:close/>
                <a:moveTo>
                  <a:pt x="4293962" y="795075"/>
                </a:moveTo>
                <a:lnTo>
                  <a:pt x="4293918" y="795087"/>
                </a:lnTo>
                <a:lnTo>
                  <a:pt x="4293867" y="795170"/>
                </a:lnTo>
                <a:close/>
                <a:moveTo>
                  <a:pt x="3098885" y="793897"/>
                </a:moveTo>
                <a:cubicBezTo>
                  <a:pt x="3096980" y="794313"/>
                  <a:pt x="3099528" y="797218"/>
                  <a:pt x="3104004" y="801171"/>
                </a:cubicBezTo>
                <a:cubicBezTo>
                  <a:pt x="3112767" y="808982"/>
                  <a:pt x="3123721" y="815554"/>
                  <a:pt x="3150867" y="828317"/>
                </a:cubicBezTo>
                <a:cubicBezTo>
                  <a:pt x="3177633" y="840795"/>
                  <a:pt x="3188396" y="843367"/>
                  <a:pt x="3178490" y="834890"/>
                </a:cubicBezTo>
                <a:cubicBezTo>
                  <a:pt x="3168679" y="826412"/>
                  <a:pt x="3147057" y="814411"/>
                  <a:pt x="3120483" y="801552"/>
                </a:cubicBezTo>
                <a:cubicBezTo>
                  <a:pt x="3107148" y="795552"/>
                  <a:pt x="3100790" y="793480"/>
                  <a:pt x="3098885" y="793897"/>
                </a:cubicBezTo>
                <a:close/>
                <a:moveTo>
                  <a:pt x="3828190" y="793169"/>
                </a:moveTo>
                <a:lnTo>
                  <a:pt x="3828088" y="793217"/>
                </a:lnTo>
                <a:lnTo>
                  <a:pt x="3828095" y="793265"/>
                </a:lnTo>
                <a:close/>
                <a:moveTo>
                  <a:pt x="2490357" y="790527"/>
                </a:moveTo>
                <a:cubicBezTo>
                  <a:pt x="2488833" y="792146"/>
                  <a:pt x="2490357" y="795456"/>
                  <a:pt x="2495167" y="800409"/>
                </a:cubicBezTo>
                <a:cubicBezTo>
                  <a:pt x="2503073" y="808410"/>
                  <a:pt x="2514408" y="814030"/>
                  <a:pt x="2526409" y="816887"/>
                </a:cubicBezTo>
                <a:cubicBezTo>
                  <a:pt x="2537649" y="818602"/>
                  <a:pt x="2540887" y="815840"/>
                  <a:pt x="2534219" y="808124"/>
                </a:cubicBezTo>
                <a:lnTo>
                  <a:pt x="2534124" y="808029"/>
                </a:lnTo>
                <a:cubicBezTo>
                  <a:pt x="2527361" y="800314"/>
                  <a:pt x="2515741" y="793742"/>
                  <a:pt x="2503835" y="790789"/>
                </a:cubicBezTo>
                <a:cubicBezTo>
                  <a:pt x="2496453" y="788979"/>
                  <a:pt x="2491881" y="788908"/>
                  <a:pt x="2490357" y="790527"/>
                </a:cubicBezTo>
                <a:close/>
                <a:moveTo>
                  <a:pt x="3310197" y="789812"/>
                </a:moveTo>
                <a:cubicBezTo>
                  <a:pt x="3303673" y="789193"/>
                  <a:pt x="3300458" y="790693"/>
                  <a:pt x="3300410" y="793931"/>
                </a:cubicBezTo>
                <a:cubicBezTo>
                  <a:pt x="3309268" y="804028"/>
                  <a:pt x="3326794" y="815744"/>
                  <a:pt x="3354131" y="826507"/>
                </a:cubicBezTo>
                <a:lnTo>
                  <a:pt x="3354131" y="826412"/>
                </a:lnTo>
                <a:cubicBezTo>
                  <a:pt x="3380611" y="836889"/>
                  <a:pt x="3395279" y="838508"/>
                  <a:pt x="3390516" y="829745"/>
                </a:cubicBezTo>
                <a:cubicBezTo>
                  <a:pt x="3385849" y="821173"/>
                  <a:pt x="3366799" y="808981"/>
                  <a:pt x="3339844" y="798408"/>
                </a:cubicBezTo>
                <a:cubicBezTo>
                  <a:pt x="3326557" y="793170"/>
                  <a:pt x="3316722" y="790431"/>
                  <a:pt x="3310197" y="789812"/>
                </a:cubicBezTo>
                <a:close/>
                <a:moveTo>
                  <a:pt x="2059969" y="788979"/>
                </a:moveTo>
                <a:lnTo>
                  <a:pt x="2060064" y="789074"/>
                </a:lnTo>
                <a:cubicBezTo>
                  <a:pt x="2050254" y="789265"/>
                  <a:pt x="2045967" y="792503"/>
                  <a:pt x="2053492" y="801552"/>
                </a:cubicBezTo>
                <a:cubicBezTo>
                  <a:pt x="2060636" y="810125"/>
                  <a:pt x="2071971" y="816792"/>
                  <a:pt x="2083115" y="817840"/>
                </a:cubicBezTo>
                <a:cubicBezTo>
                  <a:pt x="2093878" y="818887"/>
                  <a:pt x="2097021" y="814220"/>
                  <a:pt x="2089687" y="805457"/>
                </a:cubicBezTo>
                <a:cubicBezTo>
                  <a:pt x="2082543" y="796789"/>
                  <a:pt x="2071685" y="791170"/>
                  <a:pt x="2059969" y="788979"/>
                </a:cubicBezTo>
                <a:close/>
                <a:moveTo>
                  <a:pt x="2284759" y="785645"/>
                </a:moveTo>
                <a:cubicBezTo>
                  <a:pt x="2271995" y="782883"/>
                  <a:pt x="2269900" y="786979"/>
                  <a:pt x="2274758" y="795075"/>
                </a:cubicBezTo>
                <a:cubicBezTo>
                  <a:pt x="2282092" y="803457"/>
                  <a:pt x="2292665" y="810029"/>
                  <a:pt x="2305047" y="812601"/>
                </a:cubicBezTo>
                <a:cubicBezTo>
                  <a:pt x="2317430" y="815173"/>
                  <a:pt x="2320954" y="811363"/>
                  <a:pt x="2314858" y="803171"/>
                </a:cubicBezTo>
                <a:cubicBezTo>
                  <a:pt x="2308667" y="794789"/>
                  <a:pt x="2297046" y="788312"/>
                  <a:pt x="2284759" y="785645"/>
                </a:cubicBezTo>
                <a:close/>
                <a:moveTo>
                  <a:pt x="2737531" y="784943"/>
                </a:moveTo>
                <a:cubicBezTo>
                  <a:pt x="2736483" y="786169"/>
                  <a:pt x="2738197" y="788836"/>
                  <a:pt x="2742340" y="792694"/>
                </a:cubicBezTo>
                <a:cubicBezTo>
                  <a:pt x="2753294" y="801838"/>
                  <a:pt x="2765582" y="807934"/>
                  <a:pt x="2778345" y="810982"/>
                </a:cubicBezTo>
                <a:lnTo>
                  <a:pt x="2778440" y="810982"/>
                </a:lnTo>
                <a:cubicBezTo>
                  <a:pt x="2789108" y="813553"/>
                  <a:pt x="2790727" y="810982"/>
                  <a:pt x="2783869" y="804409"/>
                </a:cubicBezTo>
                <a:cubicBezTo>
                  <a:pt x="2775392" y="796313"/>
                  <a:pt x="2763105" y="789646"/>
                  <a:pt x="2749294" y="785836"/>
                </a:cubicBezTo>
                <a:cubicBezTo>
                  <a:pt x="2742388" y="783931"/>
                  <a:pt x="2738578" y="783717"/>
                  <a:pt x="2737531" y="784943"/>
                </a:cubicBezTo>
                <a:close/>
                <a:moveTo>
                  <a:pt x="2133866" y="778495"/>
                </a:moveTo>
                <a:lnTo>
                  <a:pt x="2133788" y="778501"/>
                </a:lnTo>
                <a:lnTo>
                  <a:pt x="2133883" y="778501"/>
                </a:lnTo>
                <a:close/>
                <a:moveTo>
                  <a:pt x="3147724" y="777263"/>
                </a:moveTo>
                <a:lnTo>
                  <a:pt x="3147631" y="777283"/>
                </a:lnTo>
                <a:lnTo>
                  <a:pt x="3147724" y="777359"/>
                </a:lnTo>
                <a:close/>
                <a:moveTo>
                  <a:pt x="1115317" y="777025"/>
                </a:moveTo>
                <a:cubicBezTo>
                  <a:pt x="1113282" y="778288"/>
                  <a:pt x="1112710" y="781026"/>
                  <a:pt x="1112995" y="784312"/>
                </a:cubicBezTo>
                <a:cubicBezTo>
                  <a:pt x="1117376" y="792694"/>
                  <a:pt x="1125091" y="800219"/>
                  <a:pt x="1135283" y="802981"/>
                </a:cubicBezTo>
                <a:cubicBezTo>
                  <a:pt x="1144808" y="805553"/>
                  <a:pt x="1150428" y="802600"/>
                  <a:pt x="1144714" y="793742"/>
                </a:cubicBezTo>
                <a:cubicBezTo>
                  <a:pt x="1141570" y="788979"/>
                  <a:pt x="1132521" y="781454"/>
                  <a:pt x="1126521" y="778692"/>
                </a:cubicBezTo>
                <a:lnTo>
                  <a:pt x="1126425" y="778597"/>
                </a:lnTo>
                <a:cubicBezTo>
                  <a:pt x="1120855" y="775978"/>
                  <a:pt x="1117352" y="775763"/>
                  <a:pt x="1115317" y="777025"/>
                </a:cubicBezTo>
                <a:close/>
                <a:moveTo>
                  <a:pt x="497965" y="770691"/>
                </a:moveTo>
                <a:cubicBezTo>
                  <a:pt x="496727" y="769738"/>
                  <a:pt x="493013" y="773072"/>
                  <a:pt x="493869" y="774310"/>
                </a:cubicBezTo>
                <a:cubicBezTo>
                  <a:pt x="497489" y="779454"/>
                  <a:pt x="502442" y="784502"/>
                  <a:pt x="506823" y="789646"/>
                </a:cubicBezTo>
                <a:cubicBezTo>
                  <a:pt x="508347" y="788312"/>
                  <a:pt x="509966" y="787074"/>
                  <a:pt x="512538" y="784883"/>
                </a:cubicBezTo>
                <a:cubicBezTo>
                  <a:pt x="507299" y="779644"/>
                  <a:pt x="502727" y="774501"/>
                  <a:pt x="497965" y="770691"/>
                </a:cubicBezTo>
                <a:close/>
                <a:moveTo>
                  <a:pt x="2364293" y="769738"/>
                </a:moveTo>
                <a:lnTo>
                  <a:pt x="2364310" y="769792"/>
                </a:lnTo>
                <a:lnTo>
                  <a:pt x="2364388" y="769833"/>
                </a:lnTo>
                <a:close/>
                <a:moveTo>
                  <a:pt x="4087044" y="768346"/>
                </a:moveTo>
                <a:cubicBezTo>
                  <a:pt x="4077078" y="769310"/>
                  <a:pt x="4068506" y="772501"/>
                  <a:pt x="4061457" y="777549"/>
                </a:cubicBezTo>
                <a:cubicBezTo>
                  <a:pt x="4050028" y="788598"/>
                  <a:pt x="4057171" y="798695"/>
                  <a:pt x="4081936" y="806791"/>
                </a:cubicBezTo>
                <a:cubicBezTo>
                  <a:pt x="4106796" y="814982"/>
                  <a:pt x="4126989" y="813840"/>
                  <a:pt x="4140801" y="803648"/>
                </a:cubicBezTo>
                <a:lnTo>
                  <a:pt x="4140801" y="803743"/>
                </a:lnTo>
                <a:cubicBezTo>
                  <a:pt x="4156612" y="792027"/>
                  <a:pt x="4148706" y="780883"/>
                  <a:pt x="4120989" y="772501"/>
                </a:cubicBezTo>
                <a:cubicBezTo>
                  <a:pt x="4108368" y="768644"/>
                  <a:pt x="4097010" y="767382"/>
                  <a:pt x="4087044" y="768346"/>
                </a:cubicBezTo>
                <a:close/>
                <a:moveTo>
                  <a:pt x="2781465" y="768321"/>
                </a:moveTo>
                <a:cubicBezTo>
                  <a:pt x="2779512" y="768952"/>
                  <a:pt x="2780393" y="771167"/>
                  <a:pt x="2784632" y="775167"/>
                </a:cubicBezTo>
                <a:cubicBezTo>
                  <a:pt x="2793014" y="782978"/>
                  <a:pt x="2805396" y="789550"/>
                  <a:pt x="2820160" y="794313"/>
                </a:cubicBezTo>
                <a:cubicBezTo>
                  <a:pt x="2833209" y="797837"/>
                  <a:pt x="2835971" y="795932"/>
                  <a:pt x="2826161" y="787645"/>
                </a:cubicBezTo>
                <a:lnTo>
                  <a:pt x="2826256" y="787645"/>
                </a:lnTo>
                <a:cubicBezTo>
                  <a:pt x="2818350" y="780978"/>
                  <a:pt x="2807396" y="774977"/>
                  <a:pt x="2795300" y="770976"/>
                </a:cubicBezTo>
                <a:cubicBezTo>
                  <a:pt x="2788204" y="768643"/>
                  <a:pt x="2783418" y="767690"/>
                  <a:pt x="2781465" y="768321"/>
                </a:cubicBezTo>
                <a:close/>
                <a:moveTo>
                  <a:pt x="391000" y="767643"/>
                </a:moveTo>
                <a:cubicBezTo>
                  <a:pt x="390809" y="768881"/>
                  <a:pt x="390715" y="769453"/>
                  <a:pt x="390524" y="770691"/>
                </a:cubicBezTo>
                <a:cubicBezTo>
                  <a:pt x="392143" y="771453"/>
                  <a:pt x="392904" y="771834"/>
                  <a:pt x="394523" y="772596"/>
                </a:cubicBezTo>
                <a:cubicBezTo>
                  <a:pt x="393095" y="770596"/>
                  <a:pt x="392428" y="769643"/>
                  <a:pt x="391000" y="767643"/>
                </a:cubicBezTo>
                <a:close/>
                <a:moveTo>
                  <a:pt x="3927989" y="764607"/>
                </a:moveTo>
                <a:cubicBezTo>
                  <a:pt x="3917797" y="764810"/>
                  <a:pt x="3908963" y="767358"/>
                  <a:pt x="3901914" y="772120"/>
                </a:cubicBezTo>
                <a:cubicBezTo>
                  <a:pt x="3891436" y="782312"/>
                  <a:pt x="3898008" y="792694"/>
                  <a:pt x="3923916" y="802028"/>
                </a:cubicBezTo>
                <a:cubicBezTo>
                  <a:pt x="3949444" y="811172"/>
                  <a:pt x="3969160" y="810982"/>
                  <a:pt x="3981162" y="800981"/>
                </a:cubicBezTo>
                <a:cubicBezTo>
                  <a:pt x="3993068" y="791075"/>
                  <a:pt x="3987353" y="780502"/>
                  <a:pt x="3962207" y="771167"/>
                </a:cubicBezTo>
                <a:cubicBezTo>
                  <a:pt x="3949730" y="766548"/>
                  <a:pt x="3938181" y="764405"/>
                  <a:pt x="3927989" y="764607"/>
                </a:cubicBezTo>
                <a:close/>
                <a:moveTo>
                  <a:pt x="1671066" y="763070"/>
                </a:moveTo>
                <a:cubicBezTo>
                  <a:pt x="1658301" y="760118"/>
                  <a:pt x="1656205" y="765261"/>
                  <a:pt x="1660682" y="776024"/>
                </a:cubicBezTo>
                <a:cubicBezTo>
                  <a:pt x="1668303" y="782025"/>
                  <a:pt x="1676970" y="790502"/>
                  <a:pt x="1689354" y="791931"/>
                </a:cubicBezTo>
                <a:cubicBezTo>
                  <a:pt x="1698498" y="792979"/>
                  <a:pt x="1702117" y="788978"/>
                  <a:pt x="1698783" y="782216"/>
                </a:cubicBezTo>
                <a:cubicBezTo>
                  <a:pt x="1694402" y="773262"/>
                  <a:pt x="1683162" y="765833"/>
                  <a:pt x="1671066" y="763070"/>
                </a:cubicBezTo>
                <a:close/>
                <a:moveTo>
                  <a:pt x="1423676" y="761344"/>
                </a:moveTo>
                <a:cubicBezTo>
                  <a:pt x="1421343" y="762904"/>
                  <a:pt x="1420843" y="766024"/>
                  <a:pt x="1421701" y="770024"/>
                </a:cubicBezTo>
                <a:cubicBezTo>
                  <a:pt x="1426082" y="778120"/>
                  <a:pt x="1435702" y="785074"/>
                  <a:pt x="1444654" y="788217"/>
                </a:cubicBezTo>
                <a:cubicBezTo>
                  <a:pt x="1457419" y="792694"/>
                  <a:pt x="1462467" y="788407"/>
                  <a:pt x="1459229" y="779740"/>
                </a:cubicBezTo>
                <a:cubicBezTo>
                  <a:pt x="1456466" y="772120"/>
                  <a:pt x="1445608" y="765166"/>
                  <a:pt x="1436653" y="762118"/>
                </a:cubicBezTo>
                <a:lnTo>
                  <a:pt x="1436653" y="762023"/>
                </a:lnTo>
                <a:cubicBezTo>
                  <a:pt x="1430177" y="759785"/>
                  <a:pt x="1426010" y="759785"/>
                  <a:pt x="1423676" y="761344"/>
                </a:cubicBezTo>
                <a:close/>
                <a:moveTo>
                  <a:pt x="2537267" y="761070"/>
                </a:moveTo>
                <a:cubicBezTo>
                  <a:pt x="2523170" y="757927"/>
                  <a:pt x="2522123" y="761832"/>
                  <a:pt x="2531267" y="771071"/>
                </a:cubicBezTo>
                <a:cubicBezTo>
                  <a:pt x="2540030" y="778215"/>
                  <a:pt x="2550793" y="784025"/>
                  <a:pt x="2562223" y="786502"/>
                </a:cubicBezTo>
                <a:cubicBezTo>
                  <a:pt x="2576225" y="789550"/>
                  <a:pt x="2578225" y="785835"/>
                  <a:pt x="2568319" y="776786"/>
                </a:cubicBezTo>
                <a:cubicBezTo>
                  <a:pt x="2560223" y="769357"/>
                  <a:pt x="2548602" y="763642"/>
                  <a:pt x="2537267" y="761070"/>
                </a:cubicBezTo>
                <a:close/>
                <a:moveTo>
                  <a:pt x="3181324" y="760964"/>
                </a:moveTo>
                <a:cubicBezTo>
                  <a:pt x="3173466" y="759142"/>
                  <a:pt x="3169346" y="759737"/>
                  <a:pt x="3169917" y="762785"/>
                </a:cubicBezTo>
                <a:cubicBezTo>
                  <a:pt x="3171061" y="769262"/>
                  <a:pt x="3193730" y="782312"/>
                  <a:pt x="3222591" y="796123"/>
                </a:cubicBezTo>
                <a:lnTo>
                  <a:pt x="3222496" y="796123"/>
                </a:lnTo>
                <a:cubicBezTo>
                  <a:pt x="3249451" y="807077"/>
                  <a:pt x="3265072" y="810696"/>
                  <a:pt x="3261262" y="803076"/>
                </a:cubicBezTo>
                <a:cubicBezTo>
                  <a:pt x="3257929" y="796313"/>
                  <a:pt x="3238402" y="784312"/>
                  <a:pt x="3215161" y="773644"/>
                </a:cubicBezTo>
                <a:cubicBezTo>
                  <a:pt x="3200779" y="767024"/>
                  <a:pt x="3189182" y="762785"/>
                  <a:pt x="3181324" y="760964"/>
                </a:cubicBezTo>
                <a:close/>
                <a:moveTo>
                  <a:pt x="4247135" y="759630"/>
                </a:moveTo>
                <a:cubicBezTo>
                  <a:pt x="4236979" y="760166"/>
                  <a:pt x="4227764" y="762833"/>
                  <a:pt x="4219668" y="767548"/>
                </a:cubicBezTo>
                <a:cubicBezTo>
                  <a:pt x="4206999" y="777454"/>
                  <a:pt x="4209190" y="787836"/>
                  <a:pt x="4232526" y="796504"/>
                </a:cubicBezTo>
                <a:cubicBezTo>
                  <a:pt x="4243861" y="800743"/>
                  <a:pt x="4255268" y="802862"/>
                  <a:pt x="4265816" y="802683"/>
                </a:cubicBezTo>
                <a:lnTo>
                  <a:pt x="4293918" y="795087"/>
                </a:lnTo>
                <a:lnTo>
                  <a:pt x="4303774" y="779049"/>
                </a:lnTo>
                <a:cubicBezTo>
                  <a:pt x="4301630" y="773834"/>
                  <a:pt x="4293915" y="768881"/>
                  <a:pt x="4280246" y="764500"/>
                </a:cubicBezTo>
                <a:cubicBezTo>
                  <a:pt x="4268388" y="760690"/>
                  <a:pt x="4257291" y="759094"/>
                  <a:pt x="4247135" y="759630"/>
                </a:cubicBezTo>
                <a:close/>
                <a:moveTo>
                  <a:pt x="594168" y="758689"/>
                </a:moveTo>
                <a:lnTo>
                  <a:pt x="594216" y="758771"/>
                </a:lnTo>
                <a:lnTo>
                  <a:pt x="594262" y="758784"/>
                </a:lnTo>
                <a:close/>
                <a:moveTo>
                  <a:pt x="3764456" y="757843"/>
                </a:moveTo>
                <a:cubicBezTo>
                  <a:pt x="3755324" y="758403"/>
                  <a:pt x="3748418" y="761261"/>
                  <a:pt x="3743894" y="766023"/>
                </a:cubicBezTo>
                <a:cubicBezTo>
                  <a:pt x="3738369" y="776882"/>
                  <a:pt x="3750085" y="787359"/>
                  <a:pt x="3776660" y="796027"/>
                </a:cubicBezTo>
                <a:cubicBezTo>
                  <a:pt x="3790233" y="800456"/>
                  <a:pt x="3801354" y="802290"/>
                  <a:pt x="3809962" y="801742"/>
                </a:cubicBezTo>
                <a:lnTo>
                  <a:pt x="3828088" y="793217"/>
                </a:lnTo>
                <a:lnTo>
                  <a:pt x="3825738" y="777679"/>
                </a:lnTo>
                <a:cubicBezTo>
                  <a:pt x="3820666" y="772619"/>
                  <a:pt x="3811426" y="767785"/>
                  <a:pt x="3798377" y="763451"/>
                </a:cubicBezTo>
                <a:cubicBezTo>
                  <a:pt x="3784947" y="759022"/>
                  <a:pt x="3773588" y="757284"/>
                  <a:pt x="3764456" y="757843"/>
                </a:cubicBezTo>
                <a:close/>
                <a:moveTo>
                  <a:pt x="4401809" y="756165"/>
                </a:moveTo>
                <a:cubicBezTo>
                  <a:pt x="4392118" y="756951"/>
                  <a:pt x="4383593" y="759595"/>
                  <a:pt x="4376925" y="764595"/>
                </a:cubicBezTo>
                <a:cubicBezTo>
                  <a:pt x="4362066" y="775644"/>
                  <a:pt x="4367876" y="786502"/>
                  <a:pt x="4394451" y="794027"/>
                </a:cubicBezTo>
                <a:lnTo>
                  <a:pt x="4394356" y="794027"/>
                </a:lnTo>
                <a:cubicBezTo>
                  <a:pt x="4417692" y="800695"/>
                  <a:pt x="4439123" y="798504"/>
                  <a:pt x="4452459" y="788312"/>
                </a:cubicBezTo>
                <a:cubicBezTo>
                  <a:pt x="4467508" y="776787"/>
                  <a:pt x="4460078" y="767071"/>
                  <a:pt x="4433694" y="758880"/>
                </a:cubicBezTo>
                <a:cubicBezTo>
                  <a:pt x="4422360" y="756451"/>
                  <a:pt x="4411501" y="755380"/>
                  <a:pt x="4401809" y="756165"/>
                </a:cubicBezTo>
                <a:close/>
                <a:moveTo>
                  <a:pt x="1889760" y="756023"/>
                </a:moveTo>
                <a:cubicBezTo>
                  <a:pt x="1878614" y="754689"/>
                  <a:pt x="1874329" y="758023"/>
                  <a:pt x="1879566" y="766405"/>
                </a:cubicBezTo>
                <a:cubicBezTo>
                  <a:pt x="1884901" y="774977"/>
                  <a:pt x="1896140" y="781835"/>
                  <a:pt x="1907951" y="784312"/>
                </a:cubicBezTo>
                <a:cubicBezTo>
                  <a:pt x="1920144" y="786788"/>
                  <a:pt x="1923669" y="782407"/>
                  <a:pt x="1918621" y="774120"/>
                </a:cubicBezTo>
                <a:cubicBezTo>
                  <a:pt x="1913286" y="765357"/>
                  <a:pt x="1902333" y="759642"/>
                  <a:pt x="1889663" y="756118"/>
                </a:cubicBezTo>
                <a:close/>
                <a:moveTo>
                  <a:pt x="582833" y="755546"/>
                </a:moveTo>
                <a:cubicBezTo>
                  <a:pt x="582642" y="763071"/>
                  <a:pt x="587785" y="768881"/>
                  <a:pt x="594644" y="772786"/>
                </a:cubicBezTo>
                <a:cubicBezTo>
                  <a:pt x="598073" y="774787"/>
                  <a:pt x="603882" y="775167"/>
                  <a:pt x="603501" y="774215"/>
                </a:cubicBezTo>
                <a:lnTo>
                  <a:pt x="594216" y="758771"/>
                </a:lnTo>
                <a:close/>
                <a:moveTo>
                  <a:pt x="691703" y="754974"/>
                </a:moveTo>
                <a:lnTo>
                  <a:pt x="691798" y="755069"/>
                </a:lnTo>
                <a:lnTo>
                  <a:pt x="691800" y="755069"/>
                </a:lnTo>
                <a:close/>
                <a:moveTo>
                  <a:pt x="2815183" y="753225"/>
                </a:moveTo>
                <a:cubicBezTo>
                  <a:pt x="2813350" y="753784"/>
                  <a:pt x="2814159" y="755832"/>
                  <a:pt x="2817683" y="759356"/>
                </a:cubicBezTo>
                <a:cubicBezTo>
                  <a:pt x="2826065" y="766691"/>
                  <a:pt x="2837590" y="773358"/>
                  <a:pt x="2852164" y="778311"/>
                </a:cubicBezTo>
                <a:cubicBezTo>
                  <a:pt x="2866261" y="783169"/>
                  <a:pt x="2870547" y="782216"/>
                  <a:pt x="2862641" y="774882"/>
                </a:cubicBezTo>
                <a:cubicBezTo>
                  <a:pt x="2854926" y="767738"/>
                  <a:pt x="2842924" y="760976"/>
                  <a:pt x="2828542" y="756023"/>
                </a:cubicBezTo>
                <a:cubicBezTo>
                  <a:pt x="2821494" y="753594"/>
                  <a:pt x="2817017" y="752665"/>
                  <a:pt x="2815183" y="753225"/>
                </a:cubicBezTo>
                <a:close/>
                <a:moveTo>
                  <a:pt x="3625047" y="752319"/>
                </a:moveTo>
                <a:cubicBezTo>
                  <a:pt x="3615879" y="752546"/>
                  <a:pt x="3609020" y="755308"/>
                  <a:pt x="3604543" y="760404"/>
                </a:cubicBezTo>
                <a:cubicBezTo>
                  <a:pt x="3604258" y="769929"/>
                  <a:pt x="3615116" y="780787"/>
                  <a:pt x="3643501" y="790217"/>
                </a:cubicBezTo>
                <a:cubicBezTo>
                  <a:pt x="3667885" y="798408"/>
                  <a:pt x="3684268" y="798313"/>
                  <a:pt x="3690078" y="790026"/>
                </a:cubicBezTo>
                <a:cubicBezTo>
                  <a:pt x="3696746" y="780501"/>
                  <a:pt x="3686554" y="769547"/>
                  <a:pt x="3659408" y="759451"/>
                </a:cubicBezTo>
                <a:cubicBezTo>
                  <a:pt x="3645692" y="754403"/>
                  <a:pt x="3634215" y="752093"/>
                  <a:pt x="3625047" y="752319"/>
                </a:cubicBezTo>
                <a:close/>
                <a:moveTo>
                  <a:pt x="2329717" y="751640"/>
                </a:moveTo>
                <a:cubicBezTo>
                  <a:pt x="2318764" y="750116"/>
                  <a:pt x="2317430" y="754117"/>
                  <a:pt x="2324193" y="761832"/>
                </a:cubicBezTo>
                <a:cubicBezTo>
                  <a:pt x="2332956" y="770214"/>
                  <a:pt x="2343624" y="776120"/>
                  <a:pt x="2355435" y="778406"/>
                </a:cubicBezTo>
                <a:cubicBezTo>
                  <a:pt x="2361341" y="779501"/>
                  <a:pt x="2365198" y="779287"/>
                  <a:pt x="2366758" y="777822"/>
                </a:cubicBezTo>
                <a:lnTo>
                  <a:pt x="2364310" y="769792"/>
                </a:lnTo>
                <a:close/>
                <a:moveTo>
                  <a:pt x="2113976" y="751355"/>
                </a:moveTo>
                <a:cubicBezTo>
                  <a:pt x="2101212" y="748688"/>
                  <a:pt x="2099117" y="752879"/>
                  <a:pt x="2105022" y="763166"/>
                </a:cubicBezTo>
                <a:cubicBezTo>
                  <a:pt x="2108451" y="765881"/>
                  <a:pt x="2112451" y="769119"/>
                  <a:pt x="2117202" y="771977"/>
                </a:cubicBezTo>
                <a:lnTo>
                  <a:pt x="2133866" y="778495"/>
                </a:lnTo>
                <a:lnTo>
                  <a:pt x="2145646" y="777525"/>
                </a:lnTo>
                <a:cubicBezTo>
                  <a:pt x="2147361" y="775834"/>
                  <a:pt x="2146789" y="772834"/>
                  <a:pt x="2143789" y="768690"/>
                </a:cubicBezTo>
                <a:cubicBezTo>
                  <a:pt x="2137693" y="760308"/>
                  <a:pt x="2126263" y="753831"/>
                  <a:pt x="2113976" y="751355"/>
                </a:cubicBezTo>
                <a:close/>
                <a:moveTo>
                  <a:pt x="668748" y="751069"/>
                </a:moveTo>
                <a:cubicBezTo>
                  <a:pt x="680941" y="760689"/>
                  <a:pt x="687036" y="766785"/>
                  <a:pt x="692084" y="769167"/>
                </a:cubicBezTo>
                <a:cubicBezTo>
                  <a:pt x="696466" y="771262"/>
                  <a:pt x="702562" y="771262"/>
                  <a:pt x="702467" y="768690"/>
                </a:cubicBezTo>
                <a:cubicBezTo>
                  <a:pt x="702467" y="767405"/>
                  <a:pt x="700801" y="764690"/>
                  <a:pt x="698621" y="761940"/>
                </a:cubicBezTo>
                <a:lnTo>
                  <a:pt x="691798" y="755069"/>
                </a:lnTo>
                <a:close/>
                <a:moveTo>
                  <a:pt x="4552698" y="748152"/>
                </a:moveTo>
                <a:cubicBezTo>
                  <a:pt x="4542518" y="749545"/>
                  <a:pt x="4533898" y="753069"/>
                  <a:pt x="4526944" y="758403"/>
                </a:cubicBezTo>
                <a:cubicBezTo>
                  <a:pt x="4517229" y="769738"/>
                  <a:pt x="4522753" y="779263"/>
                  <a:pt x="4546185" y="785264"/>
                </a:cubicBezTo>
                <a:cubicBezTo>
                  <a:pt x="4572664" y="792027"/>
                  <a:pt x="4595048" y="788312"/>
                  <a:pt x="4607431" y="776310"/>
                </a:cubicBezTo>
                <a:cubicBezTo>
                  <a:pt x="4618480" y="765547"/>
                  <a:pt x="4610955" y="756308"/>
                  <a:pt x="4587809" y="750688"/>
                </a:cubicBezTo>
                <a:cubicBezTo>
                  <a:pt x="4574617" y="747497"/>
                  <a:pt x="4562878" y="746759"/>
                  <a:pt x="4552698" y="748152"/>
                </a:cubicBezTo>
                <a:close/>
                <a:moveTo>
                  <a:pt x="2859795" y="744926"/>
                </a:moveTo>
                <a:cubicBezTo>
                  <a:pt x="2858521" y="745760"/>
                  <a:pt x="2859926" y="748165"/>
                  <a:pt x="2863879" y="752117"/>
                </a:cubicBezTo>
                <a:cubicBezTo>
                  <a:pt x="2871118" y="757832"/>
                  <a:pt x="2882453" y="764595"/>
                  <a:pt x="2896740" y="769739"/>
                </a:cubicBezTo>
                <a:cubicBezTo>
                  <a:pt x="2910552" y="774787"/>
                  <a:pt x="2916076" y="774692"/>
                  <a:pt x="2909218" y="768119"/>
                </a:cubicBezTo>
                <a:cubicBezTo>
                  <a:pt x="2901408" y="760595"/>
                  <a:pt x="2888072" y="752784"/>
                  <a:pt x="2871785" y="747164"/>
                </a:cubicBezTo>
                <a:cubicBezTo>
                  <a:pt x="2865022" y="744831"/>
                  <a:pt x="2861069" y="744093"/>
                  <a:pt x="2859795" y="744926"/>
                </a:cubicBezTo>
                <a:close/>
                <a:moveTo>
                  <a:pt x="773298" y="743831"/>
                </a:moveTo>
                <a:cubicBezTo>
                  <a:pt x="772404" y="745378"/>
                  <a:pt x="773142" y="748260"/>
                  <a:pt x="775142" y="751641"/>
                </a:cubicBezTo>
                <a:cubicBezTo>
                  <a:pt x="777238" y="755165"/>
                  <a:pt x="784573" y="760023"/>
                  <a:pt x="787906" y="762880"/>
                </a:cubicBezTo>
                <a:cubicBezTo>
                  <a:pt x="798859" y="766500"/>
                  <a:pt x="800098" y="762214"/>
                  <a:pt x="796002" y="755546"/>
                </a:cubicBezTo>
                <a:cubicBezTo>
                  <a:pt x="794002" y="752212"/>
                  <a:pt x="785620" y="745926"/>
                  <a:pt x="781238" y="744021"/>
                </a:cubicBezTo>
                <a:cubicBezTo>
                  <a:pt x="776714" y="742069"/>
                  <a:pt x="774190" y="742283"/>
                  <a:pt x="773298" y="743831"/>
                </a:cubicBezTo>
                <a:close/>
                <a:moveTo>
                  <a:pt x="3470801" y="741759"/>
                </a:moveTo>
                <a:cubicBezTo>
                  <a:pt x="3462669" y="741473"/>
                  <a:pt x="3457239" y="743354"/>
                  <a:pt x="3455477" y="747449"/>
                </a:cubicBezTo>
                <a:cubicBezTo>
                  <a:pt x="3451381" y="756879"/>
                  <a:pt x="3468336" y="768404"/>
                  <a:pt x="3499863" y="781073"/>
                </a:cubicBezTo>
                <a:cubicBezTo>
                  <a:pt x="3520818" y="787073"/>
                  <a:pt x="3538821" y="789550"/>
                  <a:pt x="3541583" y="780882"/>
                </a:cubicBezTo>
                <a:lnTo>
                  <a:pt x="3541583" y="780787"/>
                </a:lnTo>
                <a:cubicBezTo>
                  <a:pt x="3544726" y="771071"/>
                  <a:pt x="3531105" y="759546"/>
                  <a:pt x="3502340" y="749069"/>
                </a:cubicBezTo>
                <a:cubicBezTo>
                  <a:pt x="3489767" y="744497"/>
                  <a:pt x="3478933" y="742044"/>
                  <a:pt x="3470801" y="741759"/>
                </a:cubicBezTo>
                <a:close/>
                <a:moveTo>
                  <a:pt x="1184171" y="738389"/>
                </a:moveTo>
                <a:cubicBezTo>
                  <a:pt x="1181980" y="739640"/>
                  <a:pt x="1181384" y="742259"/>
                  <a:pt x="1182053" y="745450"/>
                </a:cubicBezTo>
                <a:cubicBezTo>
                  <a:pt x="1183670" y="752879"/>
                  <a:pt x="1194147" y="759261"/>
                  <a:pt x="1204054" y="764785"/>
                </a:cubicBezTo>
                <a:cubicBezTo>
                  <a:pt x="1215104" y="768119"/>
                  <a:pt x="1219388" y="764785"/>
                  <a:pt x="1217866" y="758213"/>
                </a:cubicBezTo>
                <a:cubicBezTo>
                  <a:pt x="1216151" y="750688"/>
                  <a:pt x="1205579" y="743449"/>
                  <a:pt x="1195766" y="739449"/>
                </a:cubicBezTo>
                <a:lnTo>
                  <a:pt x="1195863" y="739544"/>
                </a:lnTo>
                <a:cubicBezTo>
                  <a:pt x="1190148" y="737258"/>
                  <a:pt x="1186363" y="737139"/>
                  <a:pt x="1184171" y="738389"/>
                </a:cubicBezTo>
                <a:close/>
                <a:moveTo>
                  <a:pt x="2570069" y="737818"/>
                </a:moveTo>
                <a:cubicBezTo>
                  <a:pt x="2568867" y="739116"/>
                  <a:pt x="2570414" y="741831"/>
                  <a:pt x="2575081" y="746117"/>
                </a:cubicBezTo>
                <a:cubicBezTo>
                  <a:pt x="2582606" y="752975"/>
                  <a:pt x="2593464" y="758975"/>
                  <a:pt x="2605371" y="762309"/>
                </a:cubicBezTo>
                <a:cubicBezTo>
                  <a:pt x="2619372" y="766214"/>
                  <a:pt x="2624516" y="764690"/>
                  <a:pt x="2616324" y="756404"/>
                </a:cubicBezTo>
                <a:cubicBezTo>
                  <a:pt x="2608419" y="748307"/>
                  <a:pt x="2596322" y="742116"/>
                  <a:pt x="2581558" y="738020"/>
                </a:cubicBezTo>
                <a:cubicBezTo>
                  <a:pt x="2575224" y="736639"/>
                  <a:pt x="2571272" y="736520"/>
                  <a:pt x="2570069" y="737818"/>
                </a:cubicBezTo>
                <a:close/>
                <a:moveTo>
                  <a:pt x="2900539" y="734936"/>
                </a:moveTo>
                <a:cubicBezTo>
                  <a:pt x="2899265" y="735806"/>
                  <a:pt x="2901122" y="738354"/>
                  <a:pt x="2906075" y="742402"/>
                </a:cubicBezTo>
                <a:cubicBezTo>
                  <a:pt x="2914458" y="749260"/>
                  <a:pt x="2927030" y="755832"/>
                  <a:pt x="2940746" y="760975"/>
                </a:cubicBezTo>
                <a:cubicBezTo>
                  <a:pt x="2954653" y="765547"/>
                  <a:pt x="2957510" y="763928"/>
                  <a:pt x="2947509" y="755737"/>
                </a:cubicBezTo>
                <a:lnTo>
                  <a:pt x="2947414" y="755737"/>
                </a:lnTo>
                <a:cubicBezTo>
                  <a:pt x="2939032" y="748879"/>
                  <a:pt x="2926554" y="742021"/>
                  <a:pt x="2913791" y="737544"/>
                </a:cubicBezTo>
                <a:cubicBezTo>
                  <a:pt x="2906219" y="734877"/>
                  <a:pt x="2901813" y="734067"/>
                  <a:pt x="2900539" y="734936"/>
                </a:cubicBezTo>
                <a:close/>
                <a:moveTo>
                  <a:pt x="3062999" y="731937"/>
                </a:moveTo>
                <a:cubicBezTo>
                  <a:pt x="3056046" y="729996"/>
                  <a:pt x="3052617" y="730115"/>
                  <a:pt x="3053808" y="732782"/>
                </a:cubicBezTo>
                <a:cubicBezTo>
                  <a:pt x="3056665" y="739163"/>
                  <a:pt x="3080001" y="753260"/>
                  <a:pt x="3110005" y="767262"/>
                </a:cubicBezTo>
                <a:cubicBezTo>
                  <a:pt x="3123245" y="773454"/>
                  <a:pt x="3133318" y="777335"/>
                  <a:pt x="3139759" y="778978"/>
                </a:cubicBezTo>
                <a:lnTo>
                  <a:pt x="3147631" y="777283"/>
                </a:lnTo>
                <a:lnTo>
                  <a:pt x="3130174" y="763191"/>
                </a:lnTo>
                <a:cubicBezTo>
                  <a:pt x="3120602" y="757333"/>
                  <a:pt x="3107814" y="750546"/>
                  <a:pt x="3093336" y="743450"/>
                </a:cubicBezTo>
                <a:cubicBezTo>
                  <a:pt x="3080430" y="737878"/>
                  <a:pt x="3069952" y="733877"/>
                  <a:pt x="3062999" y="731937"/>
                </a:cubicBezTo>
                <a:close/>
                <a:moveTo>
                  <a:pt x="2996896" y="728959"/>
                </a:moveTo>
                <a:cubicBezTo>
                  <a:pt x="2994444" y="729304"/>
                  <a:pt x="2994229" y="731114"/>
                  <a:pt x="2995801" y="733924"/>
                </a:cubicBezTo>
                <a:cubicBezTo>
                  <a:pt x="3002944" y="741163"/>
                  <a:pt x="3015803" y="749069"/>
                  <a:pt x="3030567" y="755546"/>
                </a:cubicBezTo>
                <a:cubicBezTo>
                  <a:pt x="3046093" y="762309"/>
                  <a:pt x="3052189" y="762118"/>
                  <a:pt x="3048093" y="756213"/>
                </a:cubicBezTo>
                <a:lnTo>
                  <a:pt x="3047998" y="756308"/>
                </a:lnTo>
                <a:cubicBezTo>
                  <a:pt x="3042949" y="749259"/>
                  <a:pt x="3028281" y="739830"/>
                  <a:pt x="3011422" y="732781"/>
                </a:cubicBezTo>
                <a:cubicBezTo>
                  <a:pt x="3004040" y="729733"/>
                  <a:pt x="2999349" y="728614"/>
                  <a:pt x="2996896" y="728959"/>
                </a:cubicBezTo>
                <a:close/>
                <a:moveTo>
                  <a:pt x="2941448" y="728638"/>
                </a:moveTo>
                <a:cubicBezTo>
                  <a:pt x="2939484" y="729162"/>
                  <a:pt x="2940079" y="731210"/>
                  <a:pt x="2942936" y="734496"/>
                </a:cubicBezTo>
                <a:cubicBezTo>
                  <a:pt x="2952176" y="742401"/>
                  <a:pt x="2965320" y="750117"/>
                  <a:pt x="2980084" y="755736"/>
                </a:cubicBezTo>
                <a:cubicBezTo>
                  <a:pt x="2994752" y="761356"/>
                  <a:pt x="2999039" y="760308"/>
                  <a:pt x="2991419" y="752974"/>
                </a:cubicBezTo>
                <a:lnTo>
                  <a:pt x="2991323" y="752879"/>
                </a:lnTo>
                <a:cubicBezTo>
                  <a:pt x="2983703" y="745544"/>
                  <a:pt x="2969987" y="737543"/>
                  <a:pt x="2955319" y="731924"/>
                </a:cubicBezTo>
                <a:cubicBezTo>
                  <a:pt x="2947937" y="729114"/>
                  <a:pt x="2943413" y="728114"/>
                  <a:pt x="2941448" y="728638"/>
                </a:cubicBezTo>
                <a:close/>
                <a:moveTo>
                  <a:pt x="4693370" y="727792"/>
                </a:moveTo>
                <a:cubicBezTo>
                  <a:pt x="4683488" y="729543"/>
                  <a:pt x="4675058" y="733258"/>
                  <a:pt x="4668200" y="738687"/>
                </a:cubicBezTo>
                <a:cubicBezTo>
                  <a:pt x="4659342" y="750307"/>
                  <a:pt x="4665723" y="760118"/>
                  <a:pt x="4691155" y="765261"/>
                </a:cubicBezTo>
                <a:cubicBezTo>
                  <a:pt x="4716587" y="770405"/>
                  <a:pt x="4738780" y="766214"/>
                  <a:pt x="4749924" y="754593"/>
                </a:cubicBezTo>
                <a:lnTo>
                  <a:pt x="4749939" y="754491"/>
                </a:lnTo>
                <a:lnTo>
                  <a:pt x="4749939" y="738160"/>
                </a:lnTo>
                <a:lnTo>
                  <a:pt x="4727255" y="728685"/>
                </a:lnTo>
                <a:cubicBezTo>
                  <a:pt x="4714587" y="726256"/>
                  <a:pt x="4703252" y="726042"/>
                  <a:pt x="4693370" y="727792"/>
                </a:cubicBezTo>
                <a:close/>
                <a:moveTo>
                  <a:pt x="851033" y="724078"/>
                </a:moveTo>
                <a:cubicBezTo>
                  <a:pt x="849056" y="724519"/>
                  <a:pt x="848342" y="726305"/>
                  <a:pt x="849056" y="729543"/>
                </a:cubicBezTo>
                <a:cubicBezTo>
                  <a:pt x="851342" y="735924"/>
                  <a:pt x="857533" y="741925"/>
                  <a:pt x="865629" y="744497"/>
                </a:cubicBezTo>
                <a:cubicBezTo>
                  <a:pt x="869725" y="745830"/>
                  <a:pt x="874392" y="744878"/>
                  <a:pt x="874584" y="742497"/>
                </a:cubicBezTo>
                <a:cubicBezTo>
                  <a:pt x="874964" y="737734"/>
                  <a:pt x="869534" y="731257"/>
                  <a:pt x="860487" y="726685"/>
                </a:cubicBezTo>
                <a:lnTo>
                  <a:pt x="860581" y="726685"/>
                </a:lnTo>
                <a:cubicBezTo>
                  <a:pt x="856247" y="724542"/>
                  <a:pt x="853009" y="723637"/>
                  <a:pt x="851033" y="724078"/>
                </a:cubicBezTo>
                <a:close/>
                <a:moveTo>
                  <a:pt x="3328141" y="722089"/>
                </a:moveTo>
                <a:cubicBezTo>
                  <a:pt x="3319247" y="720661"/>
                  <a:pt x="3312984" y="721304"/>
                  <a:pt x="3310221" y="724304"/>
                </a:cubicBezTo>
                <a:cubicBezTo>
                  <a:pt x="3303744" y="731257"/>
                  <a:pt x="3319270" y="743545"/>
                  <a:pt x="3348607" y="756308"/>
                </a:cubicBezTo>
                <a:cubicBezTo>
                  <a:pt x="3374610" y="767643"/>
                  <a:pt x="3392422" y="769929"/>
                  <a:pt x="3397375" y="763833"/>
                </a:cubicBezTo>
                <a:cubicBezTo>
                  <a:pt x="3403185" y="756594"/>
                  <a:pt x="3388421" y="744974"/>
                  <a:pt x="3361847" y="732305"/>
                </a:cubicBezTo>
                <a:cubicBezTo>
                  <a:pt x="3348560" y="727019"/>
                  <a:pt x="3337035" y="723518"/>
                  <a:pt x="3328141" y="722089"/>
                </a:cubicBezTo>
                <a:close/>
                <a:moveTo>
                  <a:pt x="2366960" y="720304"/>
                </a:moveTo>
                <a:cubicBezTo>
                  <a:pt x="2353530" y="718304"/>
                  <a:pt x="2353339" y="723161"/>
                  <a:pt x="2363531" y="732020"/>
                </a:cubicBezTo>
                <a:cubicBezTo>
                  <a:pt x="2372103" y="739449"/>
                  <a:pt x="2383724" y="744783"/>
                  <a:pt x="2396773" y="747069"/>
                </a:cubicBezTo>
                <a:lnTo>
                  <a:pt x="2396773" y="747164"/>
                </a:lnTo>
                <a:cubicBezTo>
                  <a:pt x="2407727" y="748212"/>
                  <a:pt x="2408870" y="743831"/>
                  <a:pt x="2398392" y="734877"/>
                </a:cubicBezTo>
                <a:cubicBezTo>
                  <a:pt x="2389725" y="727448"/>
                  <a:pt x="2377723" y="721923"/>
                  <a:pt x="2366960" y="720304"/>
                </a:cubicBezTo>
                <a:close/>
                <a:moveTo>
                  <a:pt x="2615194" y="718339"/>
                </a:moveTo>
                <a:cubicBezTo>
                  <a:pt x="2613539" y="719327"/>
                  <a:pt x="2614658" y="721923"/>
                  <a:pt x="2618801" y="726304"/>
                </a:cubicBezTo>
                <a:cubicBezTo>
                  <a:pt x="2625944" y="732496"/>
                  <a:pt x="2637089" y="739068"/>
                  <a:pt x="2651567" y="743259"/>
                </a:cubicBezTo>
                <a:cubicBezTo>
                  <a:pt x="2665473" y="747259"/>
                  <a:pt x="2669759" y="745735"/>
                  <a:pt x="2662044" y="738115"/>
                </a:cubicBezTo>
                <a:cubicBezTo>
                  <a:pt x="2654519" y="730686"/>
                  <a:pt x="2642518" y="724113"/>
                  <a:pt x="2628326" y="719923"/>
                </a:cubicBezTo>
                <a:lnTo>
                  <a:pt x="2628230" y="720018"/>
                </a:lnTo>
                <a:cubicBezTo>
                  <a:pt x="2621277" y="717970"/>
                  <a:pt x="2616848" y="717351"/>
                  <a:pt x="2615194" y="718339"/>
                </a:cubicBezTo>
                <a:close/>
                <a:moveTo>
                  <a:pt x="1942431" y="717636"/>
                </a:moveTo>
                <a:cubicBezTo>
                  <a:pt x="1931193" y="716017"/>
                  <a:pt x="1926812" y="719065"/>
                  <a:pt x="1932051" y="726971"/>
                </a:cubicBezTo>
                <a:cubicBezTo>
                  <a:pt x="1938621" y="736686"/>
                  <a:pt x="1951099" y="744116"/>
                  <a:pt x="1965005" y="745926"/>
                </a:cubicBezTo>
                <a:cubicBezTo>
                  <a:pt x="1976245" y="747354"/>
                  <a:pt x="1978721" y="742878"/>
                  <a:pt x="1972244" y="734591"/>
                </a:cubicBezTo>
                <a:cubicBezTo>
                  <a:pt x="1965672" y="726209"/>
                  <a:pt x="1955004" y="720684"/>
                  <a:pt x="1942431" y="717636"/>
                </a:cubicBezTo>
                <a:close/>
                <a:moveTo>
                  <a:pt x="2162172" y="716113"/>
                </a:moveTo>
                <a:cubicBezTo>
                  <a:pt x="2150838" y="714494"/>
                  <a:pt x="2146837" y="717161"/>
                  <a:pt x="2153029" y="725162"/>
                </a:cubicBezTo>
                <a:cubicBezTo>
                  <a:pt x="2159125" y="733067"/>
                  <a:pt x="2170459" y="739830"/>
                  <a:pt x="2182746" y="742688"/>
                </a:cubicBezTo>
                <a:cubicBezTo>
                  <a:pt x="2197701" y="746117"/>
                  <a:pt x="2202463" y="742688"/>
                  <a:pt x="2193224" y="732401"/>
                </a:cubicBezTo>
                <a:cubicBezTo>
                  <a:pt x="2185794" y="724209"/>
                  <a:pt x="2174746" y="718875"/>
                  <a:pt x="2162172" y="716113"/>
                </a:cubicBezTo>
                <a:close/>
                <a:moveTo>
                  <a:pt x="1491900" y="716017"/>
                </a:moveTo>
                <a:lnTo>
                  <a:pt x="1491900" y="716112"/>
                </a:lnTo>
                <a:cubicBezTo>
                  <a:pt x="1479137" y="712969"/>
                  <a:pt x="1476850" y="717731"/>
                  <a:pt x="1480945" y="728114"/>
                </a:cubicBezTo>
                <a:cubicBezTo>
                  <a:pt x="1488375" y="734114"/>
                  <a:pt x="1496854" y="742496"/>
                  <a:pt x="1509329" y="744211"/>
                </a:cubicBezTo>
                <a:cubicBezTo>
                  <a:pt x="1518475" y="745449"/>
                  <a:pt x="1522284" y="741830"/>
                  <a:pt x="1519142" y="735162"/>
                </a:cubicBezTo>
                <a:cubicBezTo>
                  <a:pt x="1514950" y="726494"/>
                  <a:pt x="1503996" y="719065"/>
                  <a:pt x="1491900" y="716017"/>
                </a:cubicBezTo>
                <a:close/>
                <a:moveTo>
                  <a:pt x="1720691" y="715541"/>
                </a:moveTo>
                <a:lnTo>
                  <a:pt x="1720595" y="715541"/>
                </a:lnTo>
                <a:cubicBezTo>
                  <a:pt x="1709547" y="714302"/>
                  <a:pt x="1706213" y="718589"/>
                  <a:pt x="1713164" y="727447"/>
                </a:cubicBezTo>
                <a:cubicBezTo>
                  <a:pt x="1720023" y="736210"/>
                  <a:pt x="1730787" y="742115"/>
                  <a:pt x="1742789" y="744401"/>
                </a:cubicBezTo>
                <a:cubicBezTo>
                  <a:pt x="1753265" y="744592"/>
                  <a:pt x="1757553" y="740972"/>
                  <a:pt x="1750313" y="732019"/>
                </a:cubicBezTo>
                <a:cubicBezTo>
                  <a:pt x="1743359" y="723351"/>
                  <a:pt x="1732025" y="716874"/>
                  <a:pt x="1720691" y="715541"/>
                </a:cubicBezTo>
                <a:close/>
                <a:moveTo>
                  <a:pt x="1242072" y="704361"/>
                </a:moveTo>
                <a:cubicBezTo>
                  <a:pt x="1239630" y="705754"/>
                  <a:pt x="1239011" y="708778"/>
                  <a:pt x="1239775" y="712874"/>
                </a:cubicBezTo>
                <a:cubicBezTo>
                  <a:pt x="1243965" y="720018"/>
                  <a:pt x="1253202" y="727161"/>
                  <a:pt x="1262348" y="730590"/>
                </a:cubicBezTo>
                <a:cubicBezTo>
                  <a:pt x="1275206" y="735353"/>
                  <a:pt x="1280541" y="731733"/>
                  <a:pt x="1277588" y="723351"/>
                </a:cubicBezTo>
                <a:cubicBezTo>
                  <a:pt x="1275015" y="716112"/>
                  <a:pt x="1264253" y="708969"/>
                  <a:pt x="1255300" y="705635"/>
                </a:cubicBezTo>
                <a:cubicBezTo>
                  <a:pt x="1248773" y="703206"/>
                  <a:pt x="1244512" y="702968"/>
                  <a:pt x="1242072" y="704361"/>
                </a:cubicBezTo>
                <a:close/>
                <a:moveTo>
                  <a:pt x="3193373" y="702111"/>
                </a:moveTo>
                <a:cubicBezTo>
                  <a:pt x="3185705" y="701325"/>
                  <a:pt x="3180823" y="702730"/>
                  <a:pt x="3178680" y="706016"/>
                </a:cubicBezTo>
                <a:cubicBezTo>
                  <a:pt x="3184776" y="714303"/>
                  <a:pt x="3197063" y="724876"/>
                  <a:pt x="3225067" y="736878"/>
                </a:cubicBezTo>
                <a:cubicBezTo>
                  <a:pt x="3252689" y="748688"/>
                  <a:pt x="3269834" y="751355"/>
                  <a:pt x="3271263" y="744688"/>
                </a:cubicBezTo>
                <a:lnTo>
                  <a:pt x="3271358" y="744783"/>
                </a:lnTo>
                <a:cubicBezTo>
                  <a:pt x="3273073" y="736973"/>
                  <a:pt x="3255356" y="723924"/>
                  <a:pt x="3224781" y="711350"/>
                </a:cubicBezTo>
                <a:cubicBezTo>
                  <a:pt x="3211494" y="705874"/>
                  <a:pt x="3201040" y="702897"/>
                  <a:pt x="3193373" y="702111"/>
                </a:cubicBezTo>
                <a:close/>
                <a:moveTo>
                  <a:pt x="927948" y="696682"/>
                </a:moveTo>
                <a:cubicBezTo>
                  <a:pt x="925662" y="697491"/>
                  <a:pt x="924733" y="699682"/>
                  <a:pt x="924590" y="702492"/>
                </a:cubicBezTo>
                <a:cubicBezTo>
                  <a:pt x="928114" y="710302"/>
                  <a:pt x="936114" y="717923"/>
                  <a:pt x="945926" y="721161"/>
                </a:cubicBezTo>
                <a:cubicBezTo>
                  <a:pt x="951450" y="722971"/>
                  <a:pt x="957643" y="721447"/>
                  <a:pt x="958023" y="718208"/>
                </a:cubicBezTo>
                <a:cubicBezTo>
                  <a:pt x="958595" y="712303"/>
                  <a:pt x="949546" y="704111"/>
                  <a:pt x="939449" y="699158"/>
                </a:cubicBezTo>
                <a:cubicBezTo>
                  <a:pt x="933876" y="696444"/>
                  <a:pt x="930234" y="695872"/>
                  <a:pt x="927948" y="696682"/>
                </a:cubicBezTo>
                <a:close/>
                <a:moveTo>
                  <a:pt x="2643304" y="695395"/>
                </a:moveTo>
                <a:cubicBezTo>
                  <a:pt x="2642137" y="696467"/>
                  <a:pt x="2643661" y="698920"/>
                  <a:pt x="2647661" y="702587"/>
                </a:cubicBezTo>
                <a:cubicBezTo>
                  <a:pt x="2657567" y="710587"/>
                  <a:pt x="2669569" y="716874"/>
                  <a:pt x="2683190" y="720494"/>
                </a:cubicBezTo>
                <a:cubicBezTo>
                  <a:pt x="2696620" y="724113"/>
                  <a:pt x="2699096" y="721922"/>
                  <a:pt x="2690048" y="714207"/>
                </a:cubicBezTo>
                <a:lnTo>
                  <a:pt x="2689952" y="714112"/>
                </a:lnTo>
                <a:cubicBezTo>
                  <a:pt x="2680903" y="706396"/>
                  <a:pt x="2668616" y="700110"/>
                  <a:pt x="2655091" y="696491"/>
                </a:cubicBezTo>
                <a:cubicBezTo>
                  <a:pt x="2648328" y="694634"/>
                  <a:pt x="2644471" y="694324"/>
                  <a:pt x="2643304" y="695395"/>
                </a:cubicBezTo>
                <a:close/>
                <a:moveTo>
                  <a:pt x="2403787" y="694217"/>
                </a:moveTo>
                <a:cubicBezTo>
                  <a:pt x="2401227" y="695014"/>
                  <a:pt x="2401346" y="697348"/>
                  <a:pt x="2405060" y="701539"/>
                </a:cubicBezTo>
                <a:cubicBezTo>
                  <a:pt x="2412013" y="709445"/>
                  <a:pt x="2423729" y="716112"/>
                  <a:pt x="2438874" y="720113"/>
                </a:cubicBezTo>
                <a:lnTo>
                  <a:pt x="2438874" y="720208"/>
                </a:lnTo>
                <a:cubicBezTo>
                  <a:pt x="2452590" y="723161"/>
                  <a:pt x="2456590" y="720875"/>
                  <a:pt x="2448208" y="712397"/>
                </a:cubicBezTo>
                <a:cubicBezTo>
                  <a:pt x="2441446" y="705539"/>
                  <a:pt x="2430492" y="699539"/>
                  <a:pt x="2418586" y="696110"/>
                </a:cubicBezTo>
                <a:cubicBezTo>
                  <a:pt x="2411585" y="694157"/>
                  <a:pt x="2406347" y="693419"/>
                  <a:pt x="2403787" y="694217"/>
                </a:cubicBezTo>
                <a:close/>
                <a:moveTo>
                  <a:pt x="4211060" y="693657"/>
                </a:moveTo>
                <a:cubicBezTo>
                  <a:pt x="4200404" y="694229"/>
                  <a:pt x="4191427" y="697110"/>
                  <a:pt x="4184711" y="702301"/>
                </a:cubicBezTo>
                <a:cubicBezTo>
                  <a:pt x="4172710" y="711540"/>
                  <a:pt x="4179758" y="721542"/>
                  <a:pt x="4203476" y="729162"/>
                </a:cubicBezTo>
                <a:cubicBezTo>
                  <a:pt x="4230527" y="737829"/>
                  <a:pt x="4251958" y="735448"/>
                  <a:pt x="4266436" y="725637"/>
                </a:cubicBezTo>
                <a:cubicBezTo>
                  <a:pt x="4277009" y="715064"/>
                  <a:pt x="4271198" y="706016"/>
                  <a:pt x="4247481" y="698872"/>
                </a:cubicBezTo>
                <a:cubicBezTo>
                  <a:pt x="4234051" y="694824"/>
                  <a:pt x="4221716" y="693086"/>
                  <a:pt x="4211060" y="693657"/>
                </a:cubicBezTo>
                <a:close/>
                <a:moveTo>
                  <a:pt x="4053755" y="690050"/>
                </a:moveTo>
                <a:cubicBezTo>
                  <a:pt x="4043528" y="690252"/>
                  <a:pt x="4034407" y="692538"/>
                  <a:pt x="4026501" y="696777"/>
                </a:cubicBezTo>
                <a:cubicBezTo>
                  <a:pt x="4014309" y="705825"/>
                  <a:pt x="4017738" y="715636"/>
                  <a:pt x="4041836" y="724875"/>
                </a:cubicBezTo>
                <a:cubicBezTo>
                  <a:pt x="4065458" y="733829"/>
                  <a:pt x="4088414" y="734496"/>
                  <a:pt x="4103749" y="725637"/>
                </a:cubicBezTo>
                <a:lnTo>
                  <a:pt x="4103844" y="725637"/>
                </a:lnTo>
                <a:cubicBezTo>
                  <a:pt x="4120798" y="715827"/>
                  <a:pt x="4115846" y="705159"/>
                  <a:pt x="4087651" y="695824"/>
                </a:cubicBezTo>
                <a:cubicBezTo>
                  <a:pt x="4075317" y="691729"/>
                  <a:pt x="4063982" y="689847"/>
                  <a:pt x="4053755" y="690050"/>
                </a:cubicBezTo>
                <a:close/>
                <a:moveTo>
                  <a:pt x="4371972" y="687954"/>
                </a:moveTo>
                <a:cubicBezTo>
                  <a:pt x="4361733" y="688847"/>
                  <a:pt x="4352970" y="691776"/>
                  <a:pt x="4345778" y="696491"/>
                </a:cubicBezTo>
                <a:cubicBezTo>
                  <a:pt x="4335301" y="707635"/>
                  <a:pt x="4342349" y="717732"/>
                  <a:pt x="4369019" y="724304"/>
                </a:cubicBezTo>
                <a:cubicBezTo>
                  <a:pt x="4396166" y="731067"/>
                  <a:pt x="4417978" y="727447"/>
                  <a:pt x="4428741" y="716493"/>
                </a:cubicBezTo>
                <a:cubicBezTo>
                  <a:pt x="4438457" y="706778"/>
                  <a:pt x="4430075" y="697634"/>
                  <a:pt x="4407024" y="691633"/>
                </a:cubicBezTo>
                <a:cubicBezTo>
                  <a:pt x="4393927" y="688204"/>
                  <a:pt x="4382212" y="687061"/>
                  <a:pt x="4371972" y="687954"/>
                </a:cubicBezTo>
                <a:close/>
                <a:moveTo>
                  <a:pt x="3907939" y="686097"/>
                </a:moveTo>
                <a:cubicBezTo>
                  <a:pt x="3896461" y="685394"/>
                  <a:pt x="3885960" y="687252"/>
                  <a:pt x="3877244" y="692109"/>
                </a:cubicBezTo>
                <a:cubicBezTo>
                  <a:pt x="3862195" y="700396"/>
                  <a:pt x="3865148" y="712207"/>
                  <a:pt x="3890103" y="723446"/>
                </a:cubicBezTo>
                <a:cubicBezTo>
                  <a:pt x="3912582" y="731447"/>
                  <a:pt x="3936680" y="732305"/>
                  <a:pt x="3953158" y="723732"/>
                </a:cubicBezTo>
                <a:cubicBezTo>
                  <a:pt x="3968875" y="715541"/>
                  <a:pt x="3968017" y="705444"/>
                  <a:pt x="3944491" y="695443"/>
                </a:cubicBezTo>
                <a:cubicBezTo>
                  <a:pt x="3931870" y="690062"/>
                  <a:pt x="3919416" y="686799"/>
                  <a:pt x="3907939" y="686097"/>
                </a:cubicBezTo>
                <a:close/>
                <a:moveTo>
                  <a:pt x="2689858" y="684359"/>
                </a:moveTo>
                <a:cubicBezTo>
                  <a:pt x="2688667" y="685252"/>
                  <a:pt x="2689667" y="687300"/>
                  <a:pt x="2694143" y="691062"/>
                </a:cubicBezTo>
                <a:cubicBezTo>
                  <a:pt x="2704716" y="699920"/>
                  <a:pt x="2719385" y="706873"/>
                  <a:pt x="2733196" y="710302"/>
                </a:cubicBezTo>
                <a:cubicBezTo>
                  <a:pt x="2745293" y="713351"/>
                  <a:pt x="2745388" y="710017"/>
                  <a:pt x="2736149" y="702682"/>
                </a:cubicBezTo>
                <a:lnTo>
                  <a:pt x="2736053" y="702682"/>
                </a:lnTo>
                <a:cubicBezTo>
                  <a:pt x="2726528" y="695253"/>
                  <a:pt x="2714241" y="689252"/>
                  <a:pt x="2698716" y="684585"/>
                </a:cubicBezTo>
                <a:cubicBezTo>
                  <a:pt x="2694430" y="683728"/>
                  <a:pt x="2691048" y="683466"/>
                  <a:pt x="2689858" y="684359"/>
                </a:cubicBezTo>
                <a:close/>
                <a:moveTo>
                  <a:pt x="1551048" y="679727"/>
                </a:moveTo>
                <a:lnTo>
                  <a:pt x="1550954" y="679727"/>
                </a:lnTo>
                <a:cubicBezTo>
                  <a:pt x="1538667" y="676965"/>
                  <a:pt x="1534571" y="680679"/>
                  <a:pt x="1539333" y="688966"/>
                </a:cubicBezTo>
                <a:cubicBezTo>
                  <a:pt x="1544287" y="697539"/>
                  <a:pt x="1554955" y="703730"/>
                  <a:pt x="1571338" y="708588"/>
                </a:cubicBezTo>
                <a:cubicBezTo>
                  <a:pt x="1576957" y="707730"/>
                  <a:pt x="1584768" y="706683"/>
                  <a:pt x="1579244" y="697729"/>
                </a:cubicBezTo>
                <a:cubicBezTo>
                  <a:pt x="1573814" y="689157"/>
                  <a:pt x="1563050" y="682394"/>
                  <a:pt x="1551048" y="679727"/>
                </a:cubicBezTo>
                <a:close/>
                <a:moveTo>
                  <a:pt x="4507489" y="679239"/>
                </a:moveTo>
                <a:cubicBezTo>
                  <a:pt x="4497631" y="680608"/>
                  <a:pt x="4489463" y="683823"/>
                  <a:pt x="4483224" y="688490"/>
                </a:cubicBezTo>
                <a:cubicBezTo>
                  <a:pt x="4473795" y="700206"/>
                  <a:pt x="4481891" y="710017"/>
                  <a:pt x="4507704" y="715732"/>
                </a:cubicBezTo>
                <a:cubicBezTo>
                  <a:pt x="4533802" y="721447"/>
                  <a:pt x="4556281" y="717922"/>
                  <a:pt x="4566854" y="706969"/>
                </a:cubicBezTo>
                <a:cubicBezTo>
                  <a:pt x="4577427" y="696015"/>
                  <a:pt x="4567711" y="686395"/>
                  <a:pt x="4541898" y="681061"/>
                </a:cubicBezTo>
                <a:cubicBezTo>
                  <a:pt x="4528897" y="678346"/>
                  <a:pt x="4517348" y="677870"/>
                  <a:pt x="4507489" y="679239"/>
                </a:cubicBezTo>
                <a:close/>
                <a:moveTo>
                  <a:pt x="1764695" y="676965"/>
                </a:moveTo>
                <a:cubicBezTo>
                  <a:pt x="1753455" y="675346"/>
                  <a:pt x="1750598" y="679442"/>
                  <a:pt x="1756599" y="687538"/>
                </a:cubicBezTo>
                <a:cubicBezTo>
                  <a:pt x="1762693" y="695825"/>
                  <a:pt x="1773078" y="701540"/>
                  <a:pt x="1788793" y="705540"/>
                </a:cubicBezTo>
                <a:lnTo>
                  <a:pt x="1788888" y="705540"/>
                </a:lnTo>
                <a:cubicBezTo>
                  <a:pt x="1795746" y="705540"/>
                  <a:pt x="1802415" y="703826"/>
                  <a:pt x="1797176" y="695825"/>
                </a:cubicBezTo>
                <a:cubicBezTo>
                  <a:pt x="1790889" y="686204"/>
                  <a:pt x="1778792" y="678965"/>
                  <a:pt x="1764695" y="676965"/>
                </a:cubicBezTo>
                <a:close/>
                <a:moveTo>
                  <a:pt x="3733631" y="676787"/>
                </a:moveTo>
                <a:cubicBezTo>
                  <a:pt x="3722558" y="676679"/>
                  <a:pt x="3712795" y="679061"/>
                  <a:pt x="3705223" y="684014"/>
                </a:cubicBezTo>
                <a:cubicBezTo>
                  <a:pt x="3690173" y="693824"/>
                  <a:pt x="3698174" y="704588"/>
                  <a:pt x="3724082" y="715446"/>
                </a:cubicBezTo>
                <a:cubicBezTo>
                  <a:pt x="3750371" y="724685"/>
                  <a:pt x="3771517" y="725638"/>
                  <a:pt x="3785899" y="715541"/>
                </a:cubicBezTo>
                <a:cubicBezTo>
                  <a:pt x="3800092" y="705635"/>
                  <a:pt x="3795615" y="694586"/>
                  <a:pt x="3769898" y="684490"/>
                </a:cubicBezTo>
                <a:cubicBezTo>
                  <a:pt x="3757087" y="679490"/>
                  <a:pt x="3744704" y="676894"/>
                  <a:pt x="3733631" y="676787"/>
                </a:cubicBezTo>
                <a:close/>
                <a:moveTo>
                  <a:pt x="2192272" y="676584"/>
                </a:moveTo>
                <a:cubicBezTo>
                  <a:pt x="2178556" y="674775"/>
                  <a:pt x="2178365" y="679823"/>
                  <a:pt x="2188462" y="688776"/>
                </a:cubicBezTo>
                <a:cubicBezTo>
                  <a:pt x="2196939" y="696396"/>
                  <a:pt x="2208560" y="701540"/>
                  <a:pt x="2221514" y="703635"/>
                </a:cubicBezTo>
                <a:lnTo>
                  <a:pt x="2221609" y="703635"/>
                </a:lnTo>
                <a:cubicBezTo>
                  <a:pt x="2233039" y="704588"/>
                  <a:pt x="2233992" y="699920"/>
                  <a:pt x="2223704" y="690967"/>
                </a:cubicBezTo>
                <a:cubicBezTo>
                  <a:pt x="2215132" y="683442"/>
                  <a:pt x="2203226" y="678108"/>
                  <a:pt x="2192272" y="676584"/>
                </a:cubicBezTo>
                <a:close/>
                <a:moveTo>
                  <a:pt x="1003303" y="676143"/>
                </a:moveTo>
                <a:cubicBezTo>
                  <a:pt x="1001316" y="677274"/>
                  <a:pt x="1000552" y="679537"/>
                  <a:pt x="1000219" y="682013"/>
                </a:cubicBezTo>
                <a:cubicBezTo>
                  <a:pt x="1003267" y="689347"/>
                  <a:pt x="1012127" y="696300"/>
                  <a:pt x="1021459" y="700872"/>
                </a:cubicBezTo>
                <a:cubicBezTo>
                  <a:pt x="1032223" y="706111"/>
                  <a:pt x="1038032" y="703539"/>
                  <a:pt x="1037368" y="698110"/>
                </a:cubicBezTo>
                <a:cubicBezTo>
                  <a:pt x="1036510" y="690299"/>
                  <a:pt x="1026033" y="682013"/>
                  <a:pt x="1013743" y="677155"/>
                </a:cubicBezTo>
                <a:lnTo>
                  <a:pt x="1013743" y="677060"/>
                </a:lnTo>
                <a:cubicBezTo>
                  <a:pt x="1008507" y="675012"/>
                  <a:pt x="1005292" y="675012"/>
                  <a:pt x="1003303" y="676143"/>
                </a:cubicBezTo>
                <a:close/>
                <a:moveTo>
                  <a:pt x="2737590" y="675846"/>
                </a:moveTo>
                <a:cubicBezTo>
                  <a:pt x="2735911" y="676703"/>
                  <a:pt x="2737101" y="679013"/>
                  <a:pt x="2741673" y="682965"/>
                </a:cubicBezTo>
                <a:cubicBezTo>
                  <a:pt x="2750722" y="690681"/>
                  <a:pt x="2765486" y="698396"/>
                  <a:pt x="2779678" y="702682"/>
                </a:cubicBezTo>
                <a:cubicBezTo>
                  <a:pt x="2793775" y="706968"/>
                  <a:pt x="2797013" y="704968"/>
                  <a:pt x="2787869" y="697158"/>
                </a:cubicBezTo>
                <a:cubicBezTo>
                  <a:pt x="2778821" y="689442"/>
                  <a:pt x="2765200" y="682489"/>
                  <a:pt x="2750722" y="677441"/>
                </a:cubicBezTo>
                <a:cubicBezTo>
                  <a:pt x="2743817" y="675584"/>
                  <a:pt x="2739269" y="674988"/>
                  <a:pt x="2737590" y="675846"/>
                </a:cubicBezTo>
                <a:close/>
                <a:moveTo>
                  <a:pt x="1986640" y="675544"/>
                </a:moveTo>
                <a:lnTo>
                  <a:pt x="1975685" y="676572"/>
                </a:lnTo>
                <a:cubicBezTo>
                  <a:pt x="1974292" y="678251"/>
                  <a:pt x="1975101" y="681204"/>
                  <a:pt x="1977864" y="685252"/>
                </a:cubicBezTo>
                <a:cubicBezTo>
                  <a:pt x="1984626" y="693158"/>
                  <a:pt x="1994913" y="699349"/>
                  <a:pt x="2007487" y="702111"/>
                </a:cubicBezTo>
                <a:cubicBezTo>
                  <a:pt x="2020059" y="704969"/>
                  <a:pt x="2025108" y="702111"/>
                  <a:pt x="2020059" y="694586"/>
                </a:cubicBezTo>
                <a:close/>
                <a:moveTo>
                  <a:pt x="1986722" y="675536"/>
                </a:moveTo>
                <a:lnTo>
                  <a:pt x="1986627" y="675536"/>
                </a:lnTo>
                <a:lnTo>
                  <a:pt x="1986640" y="675544"/>
                </a:lnTo>
                <a:close/>
                <a:moveTo>
                  <a:pt x="1317027" y="672301"/>
                </a:moveTo>
                <a:lnTo>
                  <a:pt x="1305235" y="672738"/>
                </a:lnTo>
                <a:cubicBezTo>
                  <a:pt x="1303091" y="674155"/>
                  <a:pt x="1302875" y="676870"/>
                  <a:pt x="1304924" y="680965"/>
                </a:cubicBezTo>
                <a:cubicBezTo>
                  <a:pt x="1309116" y="689252"/>
                  <a:pt x="1319782" y="696586"/>
                  <a:pt x="1331596" y="699825"/>
                </a:cubicBezTo>
                <a:cubicBezTo>
                  <a:pt x="1343881" y="703254"/>
                  <a:pt x="1348263" y="699349"/>
                  <a:pt x="1344262" y="691348"/>
                </a:cubicBezTo>
                <a:close/>
                <a:moveTo>
                  <a:pt x="1317117" y="672298"/>
                </a:moveTo>
                <a:lnTo>
                  <a:pt x="1317020" y="672298"/>
                </a:lnTo>
                <a:lnTo>
                  <a:pt x="1317027" y="672301"/>
                </a:lnTo>
                <a:close/>
                <a:moveTo>
                  <a:pt x="3558515" y="670702"/>
                </a:moveTo>
                <a:cubicBezTo>
                  <a:pt x="3547799" y="669893"/>
                  <a:pt x="3538726" y="671441"/>
                  <a:pt x="3532154" y="675822"/>
                </a:cubicBezTo>
                <a:cubicBezTo>
                  <a:pt x="3519390" y="684299"/>
                  <a:pt x="3527010" y="695443"/>
                  <a:pt x="3553871" y="706588"/>
                </a:cubicBezTo>
                <a:cubicBezTo>
                  <a:pt x="3580064" y="717541"/>
                  <a:pt x="3601305" y="719351"/>
                  <a:pt x="3613688" y="710398"/>
                </a:cubicBezTo>
                <a:lnTo>
                  <a:pt x="3613688" y="710493"/>
                </a:lnTo>
                <a:cubicBezTo>
                  <a:pt x="3625784" y="701825"/>
                  <a:pt x="3619498" y="691157"/>
                  <a:pt x="3594733" y="679727"/>
                </a:cubicBezTo>
                <a:cubicBezTo>
                  <a:pt x="3581589" y="674679"/>
                  <a:pt x="3569230" y="671512"/>
                  <a:pt x="3558515" y="670702"/>
                </a:cubicBezTo>
                <a:close/>
                <a:moveTo>
                  <a:pt x="3049593" y="669488"/>
                </a:moveTo>
                <a:cubicBezTo>
                  <a:pt x="3041640" y="667892"/>
                  <a:pt x="3036663" y="668440"/>
                  <a:pt x="3034186" y="670488"/>
                </a:cubicBezTo>
                <a:cubicBezTo>
                  <a:pt x="3038663" y="678966"/>
                  <a:pt x="3055427" y="690681"/>
                  <a:pt x="3084097" y="703730"/>
                </a:cubicBezTo>
                <a:lnTo>
                  <a:pt x="3084192" y="703730"/>
                </a:lnTo>
                <a:cubicBezTo>
                  <a:pt x="3113148" y="716875"/>
                  <a:pt x="3130103" y="720209"/>
                  <a:pt x="3129722" y="713446"/>
                </a:cubicBezTo>
                <a:cubicBezTo>
                  <a:pt x="3129436" y="706588"/>
                  <a:pt x="3110767" y="693920"/>
                  <a:pt x="3082859" y="681347"/>
                </a:cubicBezTo>
                <a:cubicBezTo>
                  <a:pt x="3068477" y="674822"/>
                  <a:pt x="3057547" y="671083"/>
                  <a:pt x="3049593" y="669488"/>
                </a:cubicBezTo>
                <a:close/>
                <a:moveTo>
                  <a:pt x="4657021" y="668857"/>
                </a:moveTo>
                <a:cubicBezTo>
                  <a:pt x="4646865" y="670178"/>
                  <a:pt x="4637721" y="673393"/>
                  <a:pt x="4629910" y="678203"/>
                </a:cubicBezTo>
                <a:cubicBezTo>
                  <a:pt x="4620194" y="688300"/>
                  <a:pt x="4624862" y="698206"/>
                  <a:pt x="4647912" y="704588"/>
                </a:cubicBezTo>
                <a:cubicBezTo>
                  <a:pt x="4670963" y="710874"/>
                  <a:pt x="4694870" y="708778"/>
                  <a:pt x="4708777" y="698777"/>
                </a:cubicBezTo>
                <a:cubicBezTo>
                  <a:pt x="4724303" y="687633"/>
                  <a:pt x="4716587" y="677060"/>
                  <a:pt x="4690203" y="670869"/>
                </a:cubicBezTo>
                <a:cubicBezTo>
                  <a:pt x="4678345" y="668107"/>
                  <a:pt x="4667177" y="667535"/>
                  <a:pt x="4657021" y="668857"/>
                </a:cubicBezTo>
                <a:close/>
                <a:moveTo>
                  <a:pt x="2781440" y="667666"/>
                </a:moveTo>
                <a:cubicBezTo>
                  <a:pt x="2778845" y="668011"/>
                  <a:pt x="2778773" y="669773"/>
                  <a:pt x="2781869" y="673154"/>
                </a:cubicBezTo>
                <a:cubicBezTo>
                  <a:pt x="2788155" y="680108"/>
                  <a:pt x="2802633" y="688108"/>
                  <a:pt x="2817873" y="693824"/>
                </a:cubicBezTo>
                <a:cubicBezTo>
                  <a:pt x="2833494" y="699634"/>
                  <a:pt x="2838447" y="698491"/>
                  <a:pt x="2832351" y="691728"/>
                </a:cubicBezTo>
                <a:lnTo>
                  <a:pt x="2832256" y="691728"/>
                </a:lnTo>
                <a:cubicBezTo>
                  <a:pt x="2825969" y="684775"/>
                  <a:pt x="2812539" y="677345"/>
                  <a:pt x="2796156" y="670678"/>
                </a:cubicBezTo>
                <a:cubicBezTo>
                  <a:pt x="2789155" y="668392"/>
                  <a:pt x="2784036" y="667321"/>
                  <a:pt x="2781440" y="667666"/>
                </a:cubicBezTo>
                <a:close/>
                <a:moveTo>
                  <a:pt x="2451351" y="667345"/>
                </a:moveTo>
                <a:cubicBezTo>
                  <a:pt x="2440207" y="665440"/>
                  <a:pt x="2437921" y="668202"/>
                  <a:pt x="2447351" y="676298"/>
                </a:cubicBezTo>
                <a:cubicBezTo>
                  <a:pt x="2456876" y="684490"/>
                  <a:pt x="2469449" y="690300"/>
                  <a:pt x="2482117" y="692872"/>
                </a:cubicBezTo>
                <a:cubicBezTo>
                  <a:pt x="2495071" y="695443"/>
                  <a:pt x="2496309" y="692110"/>
                  <a:pt x="2487070" y="684109"/>
                </a:cubicBezTo>
                <a:cubicBezTo>
                  <a:pt x="2477545" y="676012"/>
                  <a:pt x="2465448" y="670583"/>
                  <a:pt x="2451351" y="667345"/>
                </a:cubicBezTo>
                <a:close/>
                <a:moveTo>
                  <a:pt x="2898920" y="662237"/>
                </a:moveTo>
                <a:cubicBezTo>
                  <a:pt x="2895194" y="662296"/>
                  <a:pt x="2893741" y="664011"/>
                  <a:pt x="2893788" y="666582"/>
                </a:cubicBezTo>
                <a:cubicBezTo>
                  <a:pt x="2899027" y="673536"/>
                  <a:pt x="2910838" y="681441"/>
                  <a:pt x="2925411" y="687823"/>
                </a:cubicBezTo>
                <a:cubicBezTo>
                  <a:pt x="2943604" y="695824"/>
                  <a:pt x="2950557" y="695062"/>
                  <a:pt x="2947604" y="688680"/>
                </a:cubicBezTo>
                <a:cubicBezTo>
                  <a:pt x="2944937" y="682775"/>
                  <a:pt x="2931983" y="674202"/>
                  <a:pt x="2917696" y="667821"/>
                </a:cubicBezTo>
                <a:cubicBezTo>
                  <a:pt x="2908648" y="663773"/>
                  <a:pt x="2902647" y="662177"/>
                  <a:pt x="2898920" y="662237"/>
                </a:cubicBezTo>
                <a:close/>
                <a:moveTo>
                  <a:pt x="2956415" y="661677"/>
                </a:moveTo>
                <a:cubicBezTo>
                  <a:pt x="2952986" y="662129"/>
                  <a:pt x="2951843" y="664153"/>
                  <a:pt x="2952843" y="667439"/>
                </a:cubicBezTo>
                <a:cubicBezTo>
                  <a:pt x="2960559" y="676107"/>
                  <a:pt x="2973036" y="684870"/>
                  <a:pt x="2988943" y="690299"/>
                </a:cubicBezTo>
                <a:cubicBezTo>
                  <a:pt x="3003802" y="695443"/>
                  <a:pt x="3011327" y="694490"/>
                  <a:pt x="3004850" y="685823"/>
                </a:cubicBezTo>
                <a:cubicBezTo>
                  <a:pt x="2999611" y="678965"/>
                  <a:pt x="2988276" y="670678"/>
                  <a:pt x="2973703" y="665344"/>
                </a:cubicBezTo>
                <a:cubicBezTo>
                  <a:pt x="2965559" y="662344"/>
                  <a:pt x="2959844" y="661224"/>
                  <a:pt x="2956415" y="661677"/>
                </a:cubicBezTo>
                <a:close/>
                <a:moveTo>
                  <a:pt x="2832245" y="661475"/>
                </a:moveTo>
                <a:cubicBezTo>
                  <a:pt x="2830256" y="662297"/>
                  <a:pt x="2830923" y="664583"/>
                  <a:pt x="2835018" y="668393"/>
                </a:cubicBezTo>
                <a:cubicBezTo>
                  <a:pt x="2842734" y="675631"/>
                  <a:pt x="2856354" y="683156"/>
                  <a:pt x="2871213" y="688871"/>
                </a:cubicBezTo>
                <a:lnTo>
                  <a:pt x="2871213" y="688967"/>
                </a:lnTo>
                <a:cubicBezTo>
                  <a:pt x="2884262" y="692777"/>
                  <a:pt x="2890835" y="692681"/>
                  <a:pt x="2884072" y="685538"/>
                </a:cubicBezTo>
                <a:cubicBezTo>
                  <a:pt x="2876357" y="677441"/>
                  <a:pt x="2861307" y="668393"/>
                  <a:pt x="2845401" y="663344"/>
                </a:cubicBezTo>
                <a:cubicBezTo>
                  <a:pt x="2838876" y="661296"/>
                  <a:pt x="2834233" y="660653"/>
                  <a:pt x="2832245" y="661475"/>
                </a:cubicBezTo>
                <a:close/>
                <a:moveTo>
                  <a:pt x="3405733" y="659880"/>
                </a:moveTo>
                <a:cubicBezTo>
                  <a:pt x="3395208" y="659201"/>
                  <a:pt x="3386421" y="661058"/>
                  <a:pt x="3379658" y="665344"/>
                </a:cubicBezTo>
                <a:cubicBezTo>
                  <a:pt x="3375657" y="673917"/>
                  <a:pt x="3384134" y="684775"/>
                  <a:pt x="3413567" y="696396"/>
                </a:cubicBezTo>
                <a:cubicBezTo>
                  <a:pt x="3438903" y="706397"/>
                  <a:pt x="3457858" y="708017"/>
                  <a:pt x="3466907" y="700873"/>
                </a:cubicBezTo>
                <a:lnTo>
                  <a:pt x="3467002" y="700968"/>
                </a:lnTo>
                <a:cubicBezTo>
                  <a:pt x="3477289" y="692872"/>
                  <a:pt x="3470050" y="681537"/>
                  <a:pt x="3442237" y="669631"/>
                </a:cubicBezTo>
                <a:cubicBezTo>
                  <a:pt x="3428521" y="663773"/>
                  <a:pt x="3416258" y="660558"/>
                  <a:pt x="3405733" y="659880"/>
                </a:cubicBezTo>
                <a:close/>
                <a:moveTo>
                  <a:pt x="2230311" y="649652"/>
                </a:moveTo>
                <a:cubicBezTo>
                  <a:pt x="2228395" y="651034"/>
                  <a:pt x="2229323" y="654153"/>
                  <a:pt x="2233610" y="659344"/>
                </a:cubicBezTo>
                <a:cubicBezTo>
                  <a:pt x="2240754" y="665535"/>
                  <a:pt x="2251517" y="672203"/>
                  <a:pt x="2266090" y="675251"/>
                </a:cubicBezTo>
                <a:lnTo>
                  <a:pt x="2266090" y="675155"/>
                </a:lnTo>
                <a:cubicBezTo>
                  <a:pt x="2277711" y="677537"/>
                  <a:pt x="2281902" y="675441"/>
                  <a:pt x="2276758" y="668964"/>
                </a:cubicBezTo>
                <a:cubicBezTo>
                  <a:pt x="2270662" y="661344"/>
                  <a:pt x="2259327" y="654105"/>
                  <a:pt x="2244087" y="650390"/>
                </a:cubicBezTo>
                <a:cubicBezTo>
                  <a:pt x="2236991" y="648628"/>
                  <a:pt x="2232228" y="648271"/>
                  <a:pt x="2230311" y="649652"/>
                </a:cubicBezTo>
                <a:close/>
                <a:moveTo>
                  <a:pt x="1064097" y="648699"/>
                </a:moveTo>
                <a:cubicBezTo>
                  <a:pt x="1061443" y="649747"/>
                  <a:pt x="1060608" y="652390"/>
                  <a:pt x="1061273" y="656105"/>
                </a:cubicBezTo>
                <a:cubicBezTo>
                  <a:pt x="1065084" y="663629"/>
                  <a:pt x="1074514" y="670868"/>
                  <a:pt x="1083848" y="674678"/>
                </a:cubicBezTo>
                <a:cubicBezTo>
                  <a:pt x="1096993" y="680012"/>
                  <a:pt x="1102805" y="677060"/>
                  <a:pt x="1100043" y="668963"/>
                </a:cubicBezTo>
                <a:cubicBezTo>
                  <a:pt x="1097658" y="661915"/>
                  <a:pt x="1087086" y="654676"/>
                  <a:pt x="1077849" y="650961"/>
                </a:cubicBezTo>
                <a:lnTo>
                  <a:pt x="1077849" y="650866"/>
                </a:lnTo>
                <a:cubicBezTo>
                  <a:pt x="1071228" y="648199"/>
                  <a:pt x="1066750" y="647651"/>
                  <a:pt x="1064097" y="648699"/>
                </a:cubicBezTo>
                <a:close/>
                <a:moveTo>
                  <a:pt x="2479379" y="647045"/>
                </a:moveTo>
                <a:cubicBezTo>
                  <a:pt x="2477403" y="647866"/>
                  <a:pt x="2478022" y="650105"/>
                  <a:pt x="2481260" y="653724"/>
                </a:cubicBezTo>
                <a:cubicBezTo>
                  <a:pt x="2489166" y="661249"/>
                  <a:pt x="2500595" y="667630"/>
                  <a:pt x="2515264" y="671821"/>
                </a:cubicBezTo>
                <a:cubicBezTo>
                  <a:pt x="2529551" y="675822"/>
                  <a:pt x="2534123" y="674298"/>
                  <a:pt x="2526694" y="666868"/>
                </a:cubicBezTo>
                <a:lnTo>
                  <a:pt x="2526694" y="666773"/>
                </a:lnTo>
                <a:cubicBezTo>
                  <a:pt x="2519455" y="659439"/>
                  <a:pt x="2507549" y="652962"/>
                  <a:pt x="2493071" y="648866"/>
                </a:cubicBezTo>
                <a:cubicBezTo>
                  <a:pt x="2485927" y="646818"/>
                  <a:pt x="2481355" y="646223"/>
                  <a:pt x="2479379" y="647045"/>
                </a:cubicBezTo>
                <a:close/>
                <a:moveTo>
                  <a:pt x="1818321" y="642199"/>
                </a:moveTo>
                <a:cubicBezTo>
                  <a:pt x="1804321" y="639912"/>
                  <a:pt x="1802605" y="644484"/>
                  <a:pt x="1809748" y="653438"/>
                </a:cubicBezTo>
                <a:cubicBezTo>
                  <a:pt x="1818227" y="661820"/>
                  <a:pt x="1828513" y="667535"/>
                  <a:pt x="1839945" y="669345"/>
                </a:cubicBezTo>
                <a:cubicBezTo>
                  <a:pt x="1853849" y="671536"/>
                  <a:pt x="1856613" y="666963"/>
                  <a:pt x="1847849" y="657534"/>
                </a:cubicBezTo>
                <a:lnTo>
                  <a:pt x="1847849" y="657438"/>
                </a:lnTo>
                <a:cubicBezTo>
                  <a:pt x="1840706" y="649628"/>
                  <a:pt x="1829560" y="644008"/>
                  <a:pt x="1818321" y="642199"/>
                </a:cubicBezTo>
                <a:close/>
                <a:moveTo>
                  <a:pt x="1593626" y="641913"/>
                </a:moveTo>
                <a:cubicBezTo>
                  <a:pt x="1583150" y="641341"/>
                  <a:pt x="1579529" y="644580"/>
                  <a:pt x="1586100" y="653057"/>
                </a:cubicBezTo>
                <a:cubicBezTo>
                  <a:pt x="1592483" y="661344"/>
                  <a:pt x="1603151" y="667821"/>
                  <a:pt x="1615056" y="670011"/>
                </a:cubicBezTo>
                <a:lnTo>
                  <a:pt x="1615056" y="669916"/>
                </a:lnTo>
                <a:cubicBezTo>
                  <a:pt x="1630011" y="672678"/>
                  <a:pt x="1632582" y="667440"/>
                  <a:pt x="1623820" y="657438"/>
                </a:cubicBezTo>
                <a:cubicBezTo>
                  <a:pt x="1616676" y="649247"/>
                  <a:pt x="1605437" y="643722"/>
                  <a:pt x="1593626" y="641913"/>
                </a:cubicBezTo>
                <a:close/>
                <a:moveTo>
                  <a:pt x="2015178" y="641877"/>
                </a:moveTo>
                <a:cubicBezTo>
                  <a:pt x="2012940" y="643222"/>
                  <a:pt x="2013392" y="646151"/>
                  <a:pt x="2016917" y="650771"/>
                </a:cubicBezTo>
                <a:cubicBezTo>
                  <a:pt x="2023584" y="658391"/>
                  <a:pt x="2034157" y="664677"/>
                  <a:pt x="2046349" y="667535"/>
                </a:cubicBezTo>
                <a:cubicBezTo>
                  <a:pt x="2060922" y="670964"/>
                  <a:pt x="2066542" y="668392"/>
                  <a:pt x="2058827" y="659058"/>
                </a:cubicBezTo>
                <a:cubicBezTo>
                  <a:pt x="2052635" y="651628"/>
                  <a:pt x="2041777" y="645341"/>
                  <a:pt x="2029585" y="642484"/>
                </a:cubicBezTo>
                <a:cubicBezTo>
                  <a:pt x="2022346" y="640770"/>
                  <a:pt x="2017417" y="640531"/>
                  <a:pt x="2015178" y="641877"/>
                </a:cubicBezTo>
                <a:close/>
                <a:moveTo>
                  <a:pt x="1376457" y="639913"/>
                </a:moveTo>
                <a:cubicBezTo>
                  <a:pt x="1364741" y="638008"/>
                  <a:pt x="1362264" y="642199"/>
                  <a:pt x="1367217" y="650390"/>
                </a:cubicBezTo>
                <a:cubicBezTo>
                  <a:pt x="1374933" y="659344"/>
                  <a:pt x="1385030" y="666107"/>
                  <a:pt x="1396936" y="667916"/>
                </a:cubicBezTo>
                <a:cubicBezTo>
                  <a:pt x="1408459" y="669631"/>
                  <a:pt x="1412176" y="665630"/>
                  <a:pt x="1405603" y="656867"/>
                </a:cubicBezTo>
                <a:cubicBezTo>
                  <a:pt x="1399222" y="648295"/>
                  <a:pt x="1388174" y="641818"/>
                  <a:pt x="1376457" y="639913"/>
                </a:cubicBezTo>
                <a:close/>
                <a:moveTo>
                  <a:pt x="3239308" y="637531"/>
                </a:moveTo>
                <a:cubicBezTo>
                  <a:pt x="3229711" y="636816"/>
                  <a:pt x="3222972" y="638626"/>
                  <a:pt x="3219257" y="642579"/>
                </a:cubicBezTo>
                <a:cubicBezTo>
                  <a:pt x="3217829" y="651818"/>
                  <a:pt x="3230116" y="662582"/>
                  <a:pt x="3256976" y="673440"/>
                </a:cubicBezTo>
                <a:cubicBezTo>
                  <a:pt x="3287742" y="685918"/>
                  <a:pt x="3306602" y="687251"/>
                  <a:pt x="3311174" y="677726"/>
                </a:cubicBezTo>
                <a:cubicBezTo>
                  <a:pt x="3315174" y="669344"/>
                  <a:pt x="3302696" y="658200"/>
                  <a:pt x="3276503" y="647627"/>
                </a:cubicBezTo>
                <a:cubicBezTo>
                  <a:pt x="3261358" y="641484"/>
                  <a:pt x="3248904" y="638245"/>
                  <a:pt x="3239308" y="637531"/>
                </a:cubicBezTo>
                <a:close/>
                <a:moveTo>
                  <a:pt x="2525647" y="633650"/>
                </a:moveTo>
                <a:cubicBezTo>
                  <a:pt x="2524718" y="635079"/>
                  <a:pt x="2526932" y="638008"/>
                  <a:pt x="2532123" y="642199"/>
                </a:cubicBezTo>
                <a:cubicBezTo>
                  <a:pt x="2541077" y="649438"/>
                  <a:pt x="2553840" y="655153"/>
                  <a:pt x="2566889" y="658772"/>
                </a:cubicBezTo>
                <a:cubicBezTo>
                  <a:pt x="2580701" y="661725"/>
                  <a:pt x="2582606" y="658772"/>
                  <a:pt x="2572128" y="650486"/>
                </a:cubicBezTo>
                <a:lnTo>
                  <a:pt x="2572128" y="650390"/>
                </a:lnTo>
                <a:cubicBezTo>
                  <a:pt x="2563175" y="643247"/>
                  <a:pt x="2550316" y="637055"/>
                  <a:pt x="2538029" y="634103"/>
                </a:cubicBezTo>
                <a:cubicBezTo>
                  <a:pt x="2530647" y="632293"/>
                  <a:pt x="2526575" y="632222"/>
                  <a:pt x="2525647" y="633650"/>
                </a:cubicBezTo>
                <a:close/>
                <a:moveTo>
                  <a:pt x="477391" y="628673"/>
                </a:moveTo>
                <a:cubicBezTo>
                  <a:pt x="483868" y="635626"/>
                  <a:pt x="488535" y="642103"/>
                  <a:pt x="492536" y="644674"/>
                </a:cubicBezTo>
                <a:cubicBezTo>
                  <a:pt x="496822" y="647437"/>
                  <a:pt x="503394" y="648580"/>
                  <a:pt x="503870" y="646579"/>
                </a:cubicBezTo>
                <a:cubicBezTo>
                  <a:pt x="504823" y="641817"/>
                  <a:pt x="498822" y="634102"/>
                  <a:pt x="489202" y="629244"/>
                </a:cubicBezTo>
                <a:lnTo>
                  <a:pt x="489202" y="629149"/>
                </a:lnTo>
                <a:cubicBezTo>
                  <a:pt x="485011" y="627053"/>
                  <a:pt x="482344" y="628768"/>
                  <a:pt x="477391" y="628673"/>
                </a:cubicBezTo>
                <a:close/>
                <a:moveTo>
                  <a:pt x="4185569" y="627268"/>
                </a:moveTo>
                <a:cubicBezTo>
                  <a:pt x="4174544" y="627197"/>
                  <a:pt x="4164757" y="629245"/>
                  <a:pt x="4157184" y="633626"/>
                </a:cubicBezTo>
                <a:cubicBezTo>
                  <a:pt x="4142230" y="642198"/>
                  <a:pt x="4149755" y="652009"/>
                  <a:pt x="4177663" y="662201"/>
                </a:cubicBezTo>
                <a:lnTo>
                  <a:pt x="4177663" y="662106"/>
                </a:lnTo>
                <a:cubicBezTo>
                  <a:pt x="4201475" y="667916"/>
                  <a:pt x="4224431" y="668202"/>
                  <a:pt x="4237956" y="658581"/>
                </a:cubicBezTo>
                <a:cubicBezTo>
                  <a:pt x="4249767" y="650104"/>
                  <a:pt x="4243767" y="640960"/>
                  <a:pt x="4221383" y="633626"/>
                </a:cubicBezTo>
                <a:cubicBezTo>
                  <a:pt x="4208858" y="629530"/>
                  <a:pt x="4196594" y="627339"/>
                  <a:pt x="4185569" y="627268"/>
                </a:cubicBezTo>
                <a:close/>
                <a:moveTo>
                  <a:pt x="576844" y="626173"/>
                </a:moveTo>
                <a:cubicBezTo>
                  <a:pt x="575570" y="627078"/>
                  <a:pt x="575927" y="629483"/>
                  <a:pt x="577594" y="632673"/>
                </a:cubicBezTo>
                <a:cubicBezTo>
                  <a:pt x="579308" y="636007"/>
                  <a:pt x="585880" y="641246"/>
                  <a:pt x="589119" y="644389"/>
                </a:cubicBezTo>
                <a:cubicBezTo>
                  <a:pt x="600549" y="649723"/>
                  <a:pt x="603217" y="647342"/>
                  <a:pt x="599596" y="640865"/>
                </a:cubicBezTo>
                <a:cubicBezTo>
                  <a:pt x="597882" y="637722"/>
                  <a:pt x="590357" y="631245"/>
                  <a:pt x="585880" y="628673"/>
                </a:cubicBezTo>
                <a:cubicBezTo>
                  <a:pt x="581023" y="625863"/>
                  <a:pt x="578119" y="625268"/>
                  <a:pt x="576844" y="626173"/>
                </a:cubicBezTo>
                <a:close/>
                <a:moveTo>
                  <a:pt x="1440120" y="625973"/>
                </a:moveTo>
                <a:lnTo>
                  <a:pt x="1440084" y="626006"/>
                </a:lnTo>
                <a:lnTo>
                  <a:pt x="1440179" y="626006"/>
                </a:lnTo>
                <a:close/>
                <a:moveTo>
                  <a:pt x="2276199" y="625792"/>
                </a:moveTo>
                <a:cubicBezTo>
                  <a:pt x="2274592" y="627054"/>
                  <a:pt x="2275711" y="629722"/>
                  <a:pt x="2279616" y="633722"/>
                </a:cubicBezTo>
                <a:cubicBezTo>
                  <a:pt x="2287427" y="641722"/>
                  <a:pt x="2299428" y="647628"/>
                  <a:pt x="2317430" y="652105"/>
                </a:cubicBezTo>
                <a:cubicBezTo>
                  <a:pt x="2325432" y="652962"/>
                  <a:pt x="2331432" y="651819"/>
                  <a:pt x="2323050" y="643532"/>
                </a:cubicBezTo>
                <a:lnTo>
                  <a:pt x="2322955" y="643532"/>
                </a:lnTo>
                <a:cubicBezTo>
                  <a:pt x="2314763" y="635436"/>
                  <a:pt x="2303048" y="629435"/>
                  <a:pt x="2289141" y="626292"/>
                </a:cubicBezTo>
                <a:cubicBezTo>
                  <a:pt x="2282140" y="624673"/>
                  <a:pt x="2277806" y="624530"/>
                  <a:pt x="2276199" y="625792"/>
                </a:cubicBezTo>
                <a:close/>
                <a:moveTo>
                  <a:pt x="4318990" y="624899"/>
                </a:moveTo>
                <a:cubicBezTo>
                  <a:pt x="4308560" y="625744"/>
                  <a:pt x="4300392" y="628531"/>
                  <a:pt x="4294915" y="633341"/>
                </a:cubicBezTo>
                <a:cubicBezTo>
                  <a:pt x="4283866" y="643056"/>
                  <a:pt x="4293581" y="653153"/>
                  <a:pt x="4320061" y="659725"/>
                </a:cubicBezTo>
                <a:cubicBezTo>
                  <a:pt x="4346636" y="666297"/>
                  <a:pt x="4369496" y="663821"/>
                  <a:pt x="4380354" y="653819"/>
                </a:cubicBezTo>
                <a:cubicBezTo>
                  <a:pt x="4391308" y="643723"/>
                  <a:pt x="4380354" y="634769"/>
                  <a:pt x="4356637" y="628102"/>
                </a:cubicBezTo>
                <a:cubicBezTo>
                  <a:pt x="4342112" y="625149"/>
                  <a:pt x="4329420" y="624054"/>
                  <a:pt x="4318990" y="624899"/>
                </a:cubicBezTo>
                <a:close/>
                <a:moveTo>
                  <a:pt x="1130568" y="623613"/>
                </a:moveTo>
                <a:cubicBezTo>
                  <a:pt x="1128331" y="624863"/>
                  <a:pt x="1128044" y="627530"/>
                  <a:pt x="1129759" y="631340"/>
                </a:cubicBezTo>
                <a:cubicBezTo>
                  <a:pt x="1133379" y="639341"/>
                  <a:pt x="1143665" y="645818"/>
                  <a:pt x="1156237" y="650676"/>
                </a:cubicBezTo>
                <a:cubicBezTo>
                  <a:pt x="1167860" y="653438"/>
                  <a:pt x="1173004" y="650962"/>
                  <a:pt x="1169288" y="643056"/>
                </a:cubicBezTo>
                <a:cubicBezTo>
                  <a:pt x="1165477" y="635055"/>
                  <a:pt x="1154906" y="627911"/>
                  <a:pt x="1143093" y="624387"/>
                </a:cubicBezTo>
                <a:cubicBezTo>
                  <a:pt x="1136999" y="622530"/>
                  <a:pt x="1132808" y="622363"/>
                  <a:pt x="1130568" y="623613"/>
                </a:cubicBezTo>
                <a:close/>
                <a:moveTo>
                  <a:pt x="4027632" y="622149"/>
                </a:moveTo>
                <a:cubicBezTo>
                  <a:pt x="4016262" y="622006"/>
                  <a:pt x="4005784" y="624149"/>
                  <a:pt x="3996307" y="628673"/>
                </a:cubicBezTo>
                <a:cubicBezTo>
                  <a:pt x="3987544" y="636007"/>
                  <a:pt x="3989639" y="645247"/>
                  <a:pt x="4013738" y="654010"/>
                </a:cubicBezTo>
                <a:cubicBezTo>
                  <a:pt x="4040027" y="663630"/>
                  <a:pt x="4064220" y="664297"/>
                  <a:pt x="4079651" y="655057"/>
                </a:cubicBezTo>
                <a:cubicBezTo>
                  <a:pt x="4093081" y="646961"/>
                  <a:pt x="4087747" y="637627"/>
                  <a:pt x="4064315" y="629340"/>
                </a:cubicBezTo>
                <a:cubicBezTo>
                  <a:pt x="4051266" y="624721"/>
                  <a:pt x="4039003" y="622292"/>
                  <a:pt x="4027632" y="622149"/>
                </a:cubicBezTo>
                <a:close/>
                <a:moveTo>
                  <a:pt x="659318" y="620744"/>
                </a:moveTo>
                <a:cubicBezTo>
                  <a:pt x="656889" y="620577"/>
                  <a:pt x="655509" y="621720"/>
                  <a:pt x="655509" y="624387"/>
                </a:cubicBezTo>
                <a:cubicBezTo>
                  <a:pt x="657223" y="629626"/>
                  <a:pt x="661700" y="635722"/>
                  <a:pt x="670843" y="639722"/>
                </a:cubicBezTo>
                <a:cubicBezTo>
                  <a:pt x="675415" y="641723"/>
                  <a:pt x="681417" y="642580"/>
                  <a:pt x="681988" y="640770"/>
                </a:cubicBezTo>
                <a:cubicBezTo>
                  <a:pt x="683227" y="637151"/>
                  <a:pt x="678368" y="630483"/>
                  <a:pt x="669319" y="624959"/>
                </a:cubicBezTo>
                <a:lnTo>
                  <a:pt x="669414" y="624959"/>
                </a:lnTo>
                <a:cubicBezTo>
                  <a:pt x="665223" y="622387"/>
                  <a:pt x="661748" y="620911"/>
                  <a:pt x="659318" y="620744"/>
                </a:cubicBezTo>
                <a:close/>
                <a:moveTo>
                  <a:pt x="2847401" y="618100"/>
                </a:moveTo>
                <a:lnTo>
                  <a:pt x="2847385" y="618184"/>
                </a:lnTo>
                <a:lnTo>
                  <a:pt x="2847401" y="618195"/>
                </a:lnTo>
                <a:close/>
                <a:moveTo>
                  <a:pt x="2571129" y="616909"/>
                </a:moveTo>
                <a:cubicBezTo>
                  <a:pt x="2569224" y="617814"/>
                  <a:pt x="2569938" y="620148"/>
                  <a:pt x="2572986" y="623624"/>
                </a:cubicBezTo>
                <a:cubicBezTo>
                  <a:pt x="2582320" y="631530"/>
                  <a:pt x="2595369" y="638674"/>
                  <a:pt x="2610228" y="643055"/>
                </a:cubicBezTo>
                <a:cubicBezTo>
                  <a:pt x="2624992" y="647437"/>
                  <a:pt x="2629183" y="645532"/>
                  <a:pt x="2621373" y="638007"/>
                </a:cubicBezTo>
                <a:lnTo>
                  <a:pt x="2621277" y="638102"/>
                </a:lnTo>
                <a:cubicBezTo>
                  <a:pt x="2613467" y="630673"/>
                  <a:pt x="2599751" y="623243"/>
                  <a:pt x="2584987" y="618767"/>
                </a:cubicBezTo>
                <a:cubicBezTo>
                  <a:pt x="2577558" y="616529"/>
                  <a:pt x="2573034" y="616005"/>
                  <a:pt x="2571129" y="616909"/>
                </a:cubicBezTo>
                <a:close/>
                <a:moveTo>
                  <a:pt x="4470675" y="616648"/>
                </a:moveTo>
                <a:cubicBezTo>
                  <a:pt x="4460721" y="618077"/>
                  <a:pt x="4452839" y="621339"/>
                  <a:pt x="4448267" y="626292"/>
                </a:cubicBezTo>
                <a:cubicBezTo>
                  <a:pt x="4439123" y="636103"/>
                  <a:pt x="4449982" y="645437"/>
                  <a:pt x="4473318" y="651914"/>
                </a:cubicBezTo>
                <a:cubicBezTo>
                  <a:pt x="4500845" y="656677"/>
                  <a:pt x="4523419" y="654772"/>
                  <a:pt x="4533707" y="644770"/>
                </a:cubicBezTo>
                <a:lnTo>
                  <a:pt x="4533802" y="644770"/>
                </a:lnTo>
                <a:cubicBezTo>
                  <a:pt x="4545232" y="633626"/>
                  <a:pt x="4534469" y="623434"/>
                  <a:pt x="4505512" y="618005"/>
                </a:cubicBezTo>
                <a:cubicBezTo>
                  <a:pt x="4492654" y="615624"/>
                  <a:pt x="4480628" y="615219"/>
                  <a:pt x="4470675" y="616648"/>
                </a:cubicBezTo>
                <a:close/>
                <a:moveTo>
                  <a:pt x="3858896" y="615683"/>
                </a:moveTo>
                <a:cubicBezTo>
                  <a:pt x="3847383" y="615052"/>
                  <a:pt x="3837239" y="616814"/>
                  <a:pt x="3829333" y="621243"/>
                </a:cubicBezTo>
                <a:cubicBezTo>
                  <a:pt x="3815522" y="628959"/>
                  <a:pt x="3822666" y="638674"/>
                  <a:pt x="3850574" y="650009"/>
                </a:cubicBezTo>
                <a:cubicBezTo>
                  <a:pt x="3872005" y="656772"/>
                  <a:pt x="3894484" y="659058"/>
                  <a:pt x="3909724" y="651057"/>
                </a:cubicBezTo>
                <a:cubicBezTo>
                  <a:pt x="3924488" y="643341"/>
                  <a:pt x="3920963" y="633816"/>
                  <a:pt x="3896675" y="624482"/>
                </a:cubicBezTo>
                <a:cubicBezTo>
                  <a:pt x="3883292" y="619339"/>
                  <a:pt x="3870409" y="616314"/>
                  <a:pt x="3858896" y="615683"/>
                </a:cubicBezTo>
                <a:close/>
                <a:moveTo>
                  <a:pt x="739483" y="614159"/>
                </a:moveTo>
                <a:cubicBezTo>
                  <a:pt x="737494" y="615076"/>
                  <a:pt x="736995" y="617338"/>
                  <a:pt x="738472" y="621243"/>
                </a:cubicBezTo>
                <a:cubicBezTo>
                  <a:pt x="744474" y="627911"/>
                  <a:pt x="751044" y="636102"/>
                  <a:pt x="761618" y="639436"/>
                </a:cubicBezTo>
                <a:cubicBezTo>
                  <a:pt x="770474" y="642293"/>
                  <a:pt x="776952" y="641436"/>
                  <a:pt x="772286" y="633435"/>
                </a:cubicBezTo>
                <a:cubicBezTo>
                  <a:pt x="768190" y="626577"/>
                  <a:pt x="759617" y="618576"/>
                  <a:pt x="749425" y="615147"/>
                </a:cubicBezTo>
                <a:cubicBezTo>
                  <a:pt x="744948" y="613671"/>
                  <a:pt x="741473" y="613242"/>
                  <a:pt x="739483" y="614159"/>
                </a:cubicBezTo>
                <a:close/>
                <a:moveTo>
                  <a:pt x="2074733" y="612956"/>
                </a:moveTo>
                <a:cubicBezTo>
                  <a:pt x="2060541" y="610289"/>
                  <a:pt x="2058541" y="614004"/>
                  <a:pt x="2066065" y="622291"/>
                </a:cubicBezTo>
                <a:cubicBezTo>
                  <a:pt x="2076257" y="631816"/>
                  <a:pt x="2088354" y="637436"/>
                  <a:pt x="2101498" y="639341"/>
                </a:cubicBezTo>
                <a:lnTo>
                  <a:pt x="2101498" y="639245"/>
                </a:lnTo>
                <a:cubicBezTo>
                  <a:pt x="2112547" y="640769"/>
                  <a:pt x="2114643" y="637436"/>
                  <a:pt x="2108452" y="630482"/>
                </a:cubicBezTo>
                <a:cubicBezTo>
                  <a:pt x="2100736" y="621910"/>
                  <a:pt x="2088830" y="615623"/>
                  <a:pt x="2074733" y="612956"/>
                </a:cubicBezTo>
                <a:close/>
                <a:moveTo>
                  <a:pt x="3072667" y="612540"/>
                </a:moveTo>
                <a:cubicBezTo>
                  <a:pt x="3063666" y="611600"/>
                  <a:pt x="3058475" y="613386"/>
                  <a:pt x="3058380" y="618005"/>
                </a:cubicBezTo>
                <a:cubicBezTo>
                  <a:pt x="3058189" y="625911"/>
                  <a:pt x="3075905" y="637722"/>
                  <a:pt x="3107719" y="651723"/>
                </a:cubicBezTo>
                <a:cubicBezTo>
                  <a:pt x="3128674" y="659058"/>
                  <a:pt x="3148772" y="663915"/>
                  <a:pt x="3151820" y="656581"/>
                </a:cubicBezTo>
                <a:lnTo>
                  <a:pt x="3151820" y="656486"/>
                </a:lnTo>
                <a:cubicBezTo>
                  <a:pt x="3155249" y="648294"/>
                  <a:pt x="3140485" y="635912"/>
                  <a:pt x="3109814" y="623434"/>
                </a:cubicBezTo>
                <a:cubicBezTo>
                  <a:pt x="3094479" y="617148"/>
                  <a:pt x="3081668" y="613481"/>
                  <a:pt x="3072667" y="612540"/>
                </a:cubicBezTo>
                <a:close/>
                <a:moveTo>
                  <a:pt x="1857339" y="609825"/>
                </a:moveTo>
                <a:cubicBezTo>
                  <a:pt x="1855160" y="611218"/>
                  <a:pt x="1855612" y="614100"/>
                  <a:pt x="1859184" y="618576"/>
                </a:cubicBezTo>
                <a:cubicBezTo>
                  <a:pt x="1866136" y="627435"/>
                  <a:pt x="1877758" y="633531"/>
                  <a:pt x="1894999" y="637055"/>
                </a:cubicBezTo>
                <a:lnTo>
                  <a:pt x="1894902" y="637150"/>
                </a:lnTo>
                <a:cubicBezTo>
                  <a:pt x="1903761" y="637531"/>
                  <a:pt x="1909094" y="635055"/>
                  <a:pt x="1900141" y="625625"/>
                </a:cubicBezTo>
                <a:cubicBezTo>
                  <a:pt x="1893187" y="618195"/>
                  <a:pt x="1882995" y="612576"/>
                  <a:pt x="1871282" y="610004"/>
                </a:cubicBezTo>
                <a:cubicBezTo>
                  <a:pt x="1864326" y="608528"/>
                  <a:pt x="1859517" y="608432"/>
                  <a:pt x="1857339" y="609825"/>
                </a:cubicBezTo>
                <a:close/>
                <a:moveTo>
                  <a:pt x="4620051" y="607599"/>
                </a:moveTo>
                <a:cubicBezTo>
                  <a:pt x="4609859" y="608599"/>
                  <a:pt x="4601239" y="611243"/>
                  <a:pt x="4595143" y="615719"/>
                </a:cubicBezTo>
                <a:cubicBezTo>
                  <a:pt x="4581332" y="625911"/>
                  <a:pt x="4589523" y="636769"/>
                  <a:pt x="4615812" y="643151"/>
                </a:cubicBezTo>
                <a:cubicBezTo>
                  <a:pt x="4639530" y="648961"/>
                  <a:pt x="4663152" y="646009"/>
                  <a:pt x="4675248" y="636769"/>
                </a:cubicBezTo>
                <a:lnTo>
                  <a:pt x="4675248" y="636865"/>
                </a:lnTo>
                <a:cubicBezTo>
                  <a:pt x="4689060" y="626292"/>
                  <a:pt x="4678963" y="616672"/>
                  <a:pt x="4654389" y="609337"/>
                </a:cubicBezTo>
                <a:cubicBezTo>
                  <a:pt x="4642006" y="607242"/>
                  <a:pt x="4630243" y="606599"/>
                  <a:pt x="4620051" y="607599"/>
                </a:cubicBezTo>
                <a:close/>
                <a:moveTo>
                  <a:pt x="2615122" y="607064"/>
                </a:moveTo>
                <a:cubicBezTo>
                  <a:pt x="2612943" y="607885"/>
                  <a:pt x="2613515" y="610100"/>
                  <a:pt x="2617658" y="614005"/>
                </a:cubicBezTo>
                <a:cubicBezTo>
                  <a:pt x="2625659" y="621530"/>
                  <a:pt x="2640422" y="629340"/>
                  <a:pt x="2654995" y="633626"/>
                </a:cubicBezTo>
                <a:cubicBezTo>
                  <a:pt x="2669188" y="637722"/>
                  <a:pt x="2673665" y="635912"/>
                  <a:pt x="2665568" y="628197"/>
                </a:cubicBezTo>
                <a:lnTo>
                  <a:pt x="2665473" y="628197"/>
                </a:lnTo>
                <a:cubicBezTo>
                  <a:pt x="2657472" y="620672"/>
                  <a:pt x="2643947" y="613624"/>
                  <a:pt x="2629087" y="608480"/>
                </a:cubicBezTo>
                <a:cubicBezTo>
                  <a:pt x="2622230" y="606814"/>
                  <a:pt x="2617301" y="606242"/>
                  <a:pt x="2615122" y="607064"/>
                </a:cubicBezTo>
                <a:close/>
                <a:moveTo>
                  <a:pt x="364901" y="605337"/>
                </a:moveTo>
                <a:cubicBezTo>
                  <a:pt x="380997" y="621815"/>
                  <a:pt x="386712" y="629054"/>
                  <a:pt x="390427" y="631150"/>
                </a:cubicBezTo>
                <a:cubicBezTo>
                  <a:pt x="394332" y="633245"/>
                  <a:pt x="399095" y="632102"/>
                  <a:pt x="398238" y="629245"/>
                </a:cubicBezTo>
                <a:cubicBezTo>
                  <a:pt x="397380" y="626387"/>
                  <a:pt x="389951" y="618196"/>
                  <a:pt x="385474" y="614862"/>
                </a:cubicBezTo>
                <a:lnTo>
                  <a:pt x="385569" y="614767"/>
                </a:lnTo>
                <a:cubicBezTo>
                  <a:pt x="380521" y="610957"/>
                  <a:pt x="375473" y="610004"/>
                  <a:pt x="364901" y="605337"/>
                </a:cubicBezTo>
                <a:close/>
                <a:moveTo>
                  <a:pt x="3705509" y="605229"/>
                </a:moveTo>
                <a:cubicBezTo>
                  <a:pt x="3694817" y="604408"/>
                  <a:pt x="3685363" y="605670"/>
                  <a:pt x="3677791" y="609242"/>
                </a:cubicBezTo>
                <a:cubicBezTo>
                  <a:pt x="3660836" y="617243"/>
                  <a:pt x="3664456" y="630006"/>
                  <a:pt x="3693983" y="640769"/>
                </a:cubicBezTo>
                <a:cubicBezTo>
                  <a:pt x="3720272" y="650390"/>
                  <a:pt x="3743799" y="648580"/>
                  <a:pt x="3758658" y="641150"/>
                </a:cubicBezTo>
                <a:cubicBezTo>
                  <a:pt x="3771041" y="632578"/>
                  <a:pt x="3766088" y="623434"/>
                  <a:pt x="3740656" y="613718"/>
                </a:cubicBezTo>
                <a:cubicBezTo>
                  <a:pt x="3728131" y="608956"/>
                  <a:pt x="3716201" y="606051"/>
                  <a:pt x="3705509" y="605229"/>
                </a:cubicBezTo>
                <a:close/>
                <a:moveTo>
                  <a:pt x="821648" y="603885"/>
                </a:moveTo>
                <a:cubicBezTo>
                  <a:pt x="819411" y="604670"/>
                  <a:pt x="818339" y="606623"/>
                  <a:pt x="817435" y="608671"/>
                </a:cubicBezTo>
                <a:cubicBezTo>
                  <a:pt x="820291" y="615338"/>
                  <a:pt x="828577" y="622672"/>
                  <a:pt x="838199" y="627911"/>
                </a:cubicBezTo>
                <a:cubicBezTo>
                  <a:pt x="849152" y="633817"/>
                  <a:pt x="855628" y="632483"/>
                  <a:pt x="855725" y="627530"/>
                </a:cubicBezTo>
                <a:cubicBezTo>
                  <a:pt x="855915" y="620386"/>
                  <a:pt x="845247" y="612004"/>
                  <a:pt x="832866" y="606194"/>
                </a:cubicBezTo>
                <a:lnTo>
                  <a:pt x="832866" y="606099"/>
                </a:lnTo>
                <a:cubicBezTo>
                  <a:pt x="827294" y="603480"/>
                  <a:pt x="823888" y="603099"/>
                  <a:pt x="821648" y="603885"/>
                </a:cubicBezTo>
                <a:close/>
                <a:moveTo>
                  <a:pt x="2323717" y="603242"/>
                </a:moveTo>
                <a:cubicBezTo>
                  <a:pt x="2311334" y="600956"/>
                  <a:pt x="2310382" y="604575"/>
                  <a:pt x="2318383" y="612005"/>
                </a:cubicBezTo>
                <a:cubicBezTo>
                  <a:pt x="2327813" y="619815"/>
                  <a:pt x="2339528" y="625721"/>
                  <a:pt x="2352673" y="628483"/>
                </a:cubicBezTo>
                <a:cubicBezTo>
                  <a:pt x="2368675" y="631817"/>
                  <a:pt x="2369056" y="627530"/>
                  <a:pt x="2358388" y="618767"/>
                </a:cubicBezTo>
                <a:cubicBezTo>
                  <a:pt x="2348863" y="610957"/>
                  <a:pt x="2335623" y="605337"/>
                  <a:pt x="2323717" y="603242"/>
                </a:cubicBezTo>
                <a:close/>
                <a:moveTo>
                  <a:pt x="2674939" y="602527"/>
                </a:moveTo>
                <a:cubicBezTo>
                  <a:pt x="2671975" y="602860"/>
                  <a:pt x="2670998" y="604337"/>
                  <a:pt x="2673189" y="607432"/>
                </a:cubicBezTo>
                <a:cubicBezTo>
                  <a:pt x="2678332" y="614766"/>
                  <a:pt x="2693382" y="623339"/>
                  <a:pt x="2710050" y="629244"/>
                </a:cubicBezTo>
                <a:lnTo>
                  <a:pt x="2710050" y="629149"/>
                </a:lnTo>
                <a:cubicBezTo>
                  <a:pt x="2724814" y="634292"/>
                  <a:pt x="2730434" y="632959"/>
                  <a:pt x="2726243" y="627053"/>
                </a:cubicBezTo>
                <a:cubicBezTo>
                  <a:pt x="2721195" y="619814"/>
                  <a:pt x="2707098" y="611909"/>
                  <a:pt x="2688619" y="604479"/>
                </a:cubicBezTo>
                <a:cubicBezTo>
                  <a:pt x="2682857" y="603003"/>
                  <a:pt x="2677904" y="602193"/>
                  <a:pt x="2674939" y="602527"/>
                </a:cubicBezTo>
                <a:close/>
                <a:moveTo>
                  <a:pt x="2969285" y="602289"/>
                </a:moveTo>
                <a:cubicBezTo>
                  <a:pt x="2963844" y="602170"/>
                  <a:pt x="2960177" y="603575"/>
                  <a:pt x="2958938" y="606766"/>
                </a:cubicBezTo>
                <a:cubicBezTo>
                  <a:pt x="2956367" y="613243"/>
                  <a:pt x="2966654" y="622006"/>
                  <a:pt x="2982465" y="628959"/>
                </a:cubicBezTo>
                <a:cubicBezTo>
                  <a:pt x="3001134" y="637150"/>
                  <a:pt x="3012850" y="637055"/>
                  <a:pt x="3014564" y="629340"/>
                </a:cubicBezTo>
                <a:cubicBezTo>
                  <a:pt x="3015993" y="622672"/>
                  <a:pt x="3006183" y="614481"/>
                  <a:pt x="2990276" y="606956"/>
                </a:cubicBezTo>
                <a:cubicBezTo>
                  <a:pt x="2981942" y="604051"/>
                  <a:pt x="2974727" y="602408"/>
                  <a:pt x="2969285" y="602289"/>
                </a:cubicBezTo>
                <a:close/>
                <a:moveTo>
                  <a:pt x="1633739" y="601658"/>
                </a:moveTo>
                <a:cubicBezTo>
                  <a:pt x="1631085" y="602908"/>
                  <a:pt x="1630871" y="605766"/>
                  <a:pt x="1633346" y="610290"/>
                </a:cubicBezTo>
                <a:cubicBezTo>
                  <a:pt x="1638964" y="617910"/>
                  <a:pt x="1648395" y="624482"/>
                  <a:pt x="1660778" y="627816"/>
                </a:cubicBezTo>
                <a:lnTo>
                  <a:pt x="1660682" y="627816"/>
                </a:lnTo>
                <a:cubicBezTo>
                  <a:pt x="1675255" y="631721"/>
                  <a:pt x="1681924" y="629340"/>
                  <a:pt x="1675921" y="620005"/>
                </a:cubicBezTo>
                <a:cubicBezTo>
                  <a:pt x="1671160" y="612576"/>
                  <a:pt x="1661063" y="606004"/>
                  <a:pt x="1648776" y="602670"/>
                </a:cubicBezTo>
                <a:cubicBezTo>
                  <a:pt x="1641491" y="600765"/>
                  <a:pt x="1636393" y="600408"/>
                  <a:pt x="1633739" y="601658"/>
                </a:cubicBezTo>
                <a:close/>
                <a:moveTo>
                  <a:pt x="2737661" y="601361"/>
                </a:moveTo>
                <a:cubicBezTo>
                  <a:pt x="2735244" y="602194"/>
                  <a:pt x="2735006" y="604338"/>
                  <a:pt x="2737197" y="607719"/>
                </a:cubicBezTo>
                <a:cubicBezTo>
                  <a:pt x="2746817" y="616386"/>
                  <a:pt x="2759962" y="624863"/>
                  <a:pt x="2776059" y="629436"/>
                </a:cubicBezTo>
                <a:cubicBezTo>
                  <a:pt x="2788822" y="633055"/>
                  <a:pt x="2795299" y="631912"/>
                  <a:pt x="2788632" y="624482"/>
                </a:cubicBezTo>
                <a:cubicBezTo>
                  <a:pt x="2781393" y="616386"/>
                  <a:pt x="2767581" y="607528"/>
                  <a:pt x="2751198" y="602861"/>
                </a:cubicBezTo>
                <a:cubicBezTo>
                  <a:pt x="2744674" y="601004"/>
                  <a:pt x="2740078" y="600527"/>
                  <a:pt x="2737661" y="601361"/>
                </a:cubicBezTo>
                <a:close/>
                <a:moveTo>
                  <a:pt x="280318" y="599717"/>
                </a:moveTo>
                <a:cubicBezTo>
                  <a:pt x="283652" y="605718"/>
                  <a:pt x="285747" y="609433"/>
                  <a:pt x="287747" y="613147"/>
                </a:cubicBezTo>
                <a:cubicBezTo>
                  <a:pt x="291938" y="614576"/>
                  <a:pt x="296701" y="616671"/>
                  <a:pt x="299844" y="616767"/>
                </a:cubicBezTo>
                <a:cubicBezTo>
                  <a:pt x="300607" y="616767"/>
                  <a:pt x="295653" y="607623"/>
                  <a:pt x="294415" y="606861"/>
                </a:cubicBezTo>
                <a:cubicBezTo>
                  <a:pt x="289652" y="603717"/>
                  <a:pt x="285271" y="602098"/>
                  <a:pt x="280318" y="599717"/>
                </a:cubicBezTo>
                <a:close/>
                <a:moveTo>
                  <a:pt x="1423033" y="599241"/>
                </a:moveTo>
                <a:cubicBezTo>
                  <a:pt x="1408365" y="595812"/>
                  <a:pt x="1403605" y="599336"/>
                  <a:pt x="1411318" y="609433"/>
                </a:cubicBezTo>
                <a:lnTo>
                  <a:pt x="1440120" y="625973"/>
                </a:lnTo>
                <a:lnTo>
                  <a:pt x="1450656" y="616672"/>
                </a:lnTo>
                <a:cubicBezTo>
                  <a:pt x="1445514" y="608671"/>
                  <a:pt x="1434940" y="602098"/>
                  <a:pt x="1423033" y="599241"/>
                </a:cubicBezTo>
                <a:close/>
                <a:moveTo>
                  <a:pt x="2880096" y="597288"/>
                </a:moveTo>
                <a:cubicBezTo>
                  <a:pt x="2875452" y="597455"/>
                  <a:pt x="2872642" y="599193"/>
                  <a:pt x="2871499" y="602003"/>
                </a:cubicBezTo>
                <a:lnTo>
                  <a:pt x="2871404" y="602003"/>
                </a:lnTo>
                <a:cubicBezTo>
                  <a:pt x="2874262" y="609718"/>
                  <a:pt x="2884358" y="617815"/>
                  <a:pt x="2901027" y="624577"/>
                </a:cubicBezTo>
                <a:cubicBezTo>
                  <a:pt x="2917886" y="631340"/>
                  <a:pt x="2927316" y="630959"/>
                  <a:pt x="2927125" y="624291"/>
                </a:cubicBezTo>
                <a:cubicBezTo>
                  <a:pt x="2926840" y="617529"/>
                  <a:pt x="2916076" y="608671"/>
                  <a:pt x="2899693" y="602003"/>
                </a:cubicBezTo>
                <a:cubicBezTo>
                  <a:pt x="2891216" y="598527"/>
                  <a:pt x="2884739" y="597122"/>
                  <a:pt x="2880096" y="597288"/>
                </a:cubicBezTo>
                <a:close/>
                <a:moveTo>
                  <a:pt x="2798884" y="594216"/>
                </a:moveTo>
                <a:cubicBezTo>
                  <a:pt x="2795086" y="594645"/>
                  <a:pt x="2793490" y="596621"/>
                  <a:pt x="2793871" y="599717"/>
                </a:cubicBezTo>
                <a:cubicBezTo>
                  <a:pt x="2800538" y="608194"/>
                  <a:pt x="2812540" y="616576"/>
                  <a:pt x="2829018" y="622100"/>
                </a:cubicBezTo>
                <a:cubicBezTo>
                  <a:pt x="2836876" y="624720"/>
                  <a:pt x="2842758" y="625767"/>
                  <a:pt x="2846032" y="625136"/>
                </a:cubicBezTo>
                <a:lnTo>
                  <a:pt x="2847385" y="618184"/>
                </a:lnTo>
                <a:lnTo>
                  <a:pt x="2817112" y="598002"/>
                </a:lnTo>
                <a:cubicBezTo>
                  <a:pt x="2808682" y="594907"/>
                  <a:pt x="2802682" y="593787"/>
                  <a:pt x="2798884" y="594216"/>
                </a:cubicBezTo>
                <a:close/>
                <a:moveTo>
                  <a:pt x="4741364" y="592931"/>
                </a:moveTo>
                <a:cubicBezTo>
                  <a:pt x="4731089" y="594955"/>
                  <a:pt x="4723064" y="599003"/>
                  <a:pt x="4718777" y="604860"/>
                </a:cubicBezTo>
                <a:cubicBezTo>
                  <a:pt x="4711348" y="615052"/>
                  <a:pt x="4722778" y="624006"/>
                  <a:pt x="4745638" y="629530"/>
                </a:cubicBezTo>
                <a:lnTo>
                  <a:pt x="4749939" y="629526"/>
                </a:lnTo>
                <a:lnTo>
                  <a:pt x="4749939" y="592982"/>
                </a:lnTo>
                <a:close/>
                <a:moveTo>
                  <a:pt x="1200053" y="589430"/>
                </a:moveTo>
                <a:cubicBezTo>
                  <a:pt x="1188338" y="587144"/>
                  <a:pt x="1185671" y="590954"/>
                  <a:pt x="1191291" y="600670"/>
                </a:cubicBezTo>
                <a:cubicBezTo>
                  <a:pt x="1198052" y="606956"/>
                  <a:pt x="1207198" y="614195"/>
                  <a:pt x="1219388" y="616386"/>
                </a:cubicBezTo>
                <a:cubicBezTo>
                  <a:pt x="1230914" y="618386"/>
                  <a:pt x="1234821" y="614862"/>
                  <a:pt x="1228628" y="606385"/>
                </a:cubicBezTo>
                <a:lnTo>
                  <a:pt x="1228628" y="606480"/>
                </a:lnTo>
                <a:cubicBezTo>
                  <a:pt x="1222532" y="598193"/>
                  <a:pt x="1211769" y="591716"/>
                  <a:pt x="1200053" y="589430"/>
                </a:cubicBezTo>
                <a:close/>
                <a:moveTo>
                  <a:pt x="3525486" y="589061"/>
                </a:moveTo>
                <a:cubicBezTo>
                  <a:pt x="3513794" y="588978"/>
                  <a:pt x="3503531" y="591383"/>
                  <a:pt x="3495577" y="596193"/>
                </a:cubicBezTo>
                <a:cubicBezTo>
                  <a:pt x="3479384" y="605908"/>
                  <a:pt x="3488909" y="616862"/>
                  <a:pt x="3515008" y="627625"/>
                </a:cubicBezTo>
                <a:cubicBezTo>
                  <a:pt x="3543869" y="637627"/>
                  <a:pt x="3565871" y="638198"/>
                  <a:pt x="3581207" y="628197"/>
                </a:cubicBezTo>
                <a:cubicBezTo>
                  <a:pt x="3596637" y="618196"/>
                  <a:pt x="3591017" y="607051"/>
                  <a:pt x="3563966" y="596860"/>
                </a:cubicBezTo>
                <a:cubicBezTo>
                  <a:pt x="3550298" y="591717"/>
                  <a:pt x="3537177" y="589145"/>
                  <a:pt x="3525486" y="589061"/>
                </a:cubicBezTo>
                <a:close/>
                <a:moveTo>
                  <a:pt x="175258" y="586191"/>
                </a:moveTo>
                <a:cubicBezTo>
                  <a:pt x="174591" y="586667"/>
                  <a:pt x="174211" y="586858"/>
                  <a:pt x="173448" y="587334"/>
                </a:cubicBezTo>
                <a:lnTo>
                  <a:pt x="173544" y="587334"/>
                </a:lnTo>
                <a:cubicBezTo>
                  <a:pt x="175354" y="588858"/>
                  <a:pt x="176306" y="589525"/>
                  <a:pt x="178115" y="591049"/>
                </a:cubicBezTo>
                <a:cubicBezTo>
                  <a:pt x="176973" y="589049"/>
                  <a:pt x="176401" y="588096"/>
                  <a:pt x="175258" y="586191"/>
                </a:cubicBezTo>
                <a:close/>
                <a:moveTo>
                  <a:pt x="2105356" y="580941"/>
                </a:moveTo>
                <a:cubicBezTo>
                  <a:pt x="2103285" y="582096"/>
                  <a:pt x="2103832" y="584668"/>
                  <a:pt x="2107309" y="588668"/>
                </a:cubicBezTo>
                <a:cubicBezTo>
                  <a:pt x="2114072" y="596478"/>
                  <a:pt x="2125597" y="602670"/>
                  <a:pt x="2140361" y="606384"/>
                </a:cubicBezTo>
                <a:cubicBezTo>
                  <a:pt x="2153886" y="609147"/>
                  <a:pt x="2159030" y="607242"/>
                  <a:pt x="2151886" y="599241"/>
                </a:cubicBezTo>
                <a:cubicBezTo>
                  <a:pt x="2144933" y="591430"/>
                  <a:pt x="2133503" y="585049"/>
                  <a:pt x="2119120" y="581715"/>
                </a:cubicBezTo>
                <a:cubicBezTo>
                  <a:pt x="2112119" y="580048"/>
                  <a:pt x="2107428" y="579786"/>
                  <a:pt x="2105356" y="580941"/>
                </a:cubicBezTo>
                <a:close/>
                <a:moveTo>
                  <a:pt x="2358590" y="580584"/>
                </a:moveTo>
                <a:cubicBezTo>
                  <a:pt x="2356125" y="581382"/>
                  <a:pt x="2356435" y="583715"/>
                  <a:pt x="2359626" y="587525"/>
                </a:cubicBezTo>
                <a:cubicBezTo>
                  <a:pt x="2367150" y="594859"/>
                  <a:pt x="2378676" y="601241"/>
                  <a:pt x="2392201" y="605146"/>
                </a:cubicBezTo>
                <a:cubicBezTo>
                  <a:pt x="2408013" y="609718"/>
                  <a:pt x="2413632" y="608194"/>
                  <a:pt x="2406013" y="600098"/>
                </a:cubicBezTo>
                <a:cubicBezTo>
                  <a:pt x="2399631" y="593240"/>
                  <a:pt x="2387629" y="586763"/>
                  <a:pt x="2374199" y="582858"/>
                </a:cubicBezTo>
                <a:cubicBezTo>
                  <a:pt x="2366294" y="580525"/>
                  <a:pt x="2361055" y="579786"/>
                  <a:pt x="2358590" y="580584"/>
                </a:cubicBezTo>
                <a:close/>
                <a:moveTo>
                  <a:pt x="881941" y="578631"/>
                </a:moveTo>
                <a:cubicBezTo>
                  <a:pt x="879301" y="579405"/>
                  <a:pt x="878489" y="581715"/>
                  <a:pt x="879250" y="585144"/>
                </a:cubicBezTo>
                <a:cubicBezTo>
                  <a:pt x="883251" y="592383"/>
                  <a:pt x="892300" y="599336"/>
                  <a:pt x="901729" y="603337"/>
                </a:cubicBezTo>
                <a:cubicBezTo>
                  <a:pt x="914683" y="608861"/>
                  <a:pt x="920782" y="606670"/>
                  <a:pt x="917638" y="598860"/>
                </a:cubicBezTo>
                <a:cubicBezTo>
                  <a:pt x="915065" y="592383"/>
                  <a:pt x="905064" y="585239"/>
                  <a:pt x="895635" y="581334"/>
                </a:cubicBezTo>
                <a:cubicBezTo>
                  <a:pt x="889063" y="578620"/>
                  <a:pt x="884586" y="577858"/>
                  <a:pt x="881941" y="578631"/>
                </a:cubicBezTo>
                <a:close/>
                <a:moveTo>
                  <a:pt x="3345523" y="572737"/>
                </a:moveTo>
                <a:cubicBezTo>
                  <a:pt x="3333867" y="572118"/>
                  <a:pt x="3323318" y="574000"/>
                  <a:pt x="3314126" y="578381"/>
                </a:cubicBezTo>
                <a:cubicBezTo>
                  <a:pt x="3305077" y="586286"/>
                  <a:pt x="3310125" y="596859"/>
                  <a:pt x="3338986" y="608575"/>
                </a:cubicBezTo>
                <a:cubicBezTo>
                  <a:pt x="3367085" y="620005"/>
                  <a:pt x="3389183" y="621815"/>
                  <a:pt x="3402994" y="613052"/>
                </a:cubicBezTo>
                <a:lnTo>
                  <a:pt x="3402994" y="613147"/>
                </a:lnTo>
                <a:cubicBezTo>
                  <a:pt x="3416710" y="604479"/>
                  <a:pt x="3410995" y="593430"/>
                  <a:pt x="3383563" y="582095"/>
                </a:cubicBezTo>
                <a:cubicBezTo>
                  <a:pt x="3369943" y="576476"/>
                  <a:pt x="3357179" y="573356"/>
                  <a:pt x="3345523" y="572737"/>
                </a:cubicBezTo>
                <a:close/>
                <a:moveTo>
                  <a:pt x="1903855" y="571904"/>
                </a:moveTo>
                <a:cubicBezTo>
                  <a:pt x="1889663" y="569142"/>
                  <a:pt x="1885853" y="572285"/>
                  <a:pt x="1893950" y="581239"/>
                </a:cubicBezTo>
                <a:cubicBezTo>
                  <a:pt x="1902045" y="590192"/>
                  <a:pt x="1914047" y="595812"/>
                  <a:pt x="1927953" y="598288"/>
                </a:cubicBezTo>
                <a:lnTo>
                  <a:pt x="1927953" y="598193"/>
                </a:lnTo>
                <a:cubicBezTo>
                  <a:pt x="1941287" y="599717"/>
                  <a:pt x="1942716" y="595431"/>
                  <a:pt x="1933764" y="586668"/>
                </a:cubicBezTo>
                <a:cubicBezTo>
                  <a:pt x="1926145" y="579238"/>
                  <a:pt x="1915381" y="574095"/>
                  <a:pt x="1903855" y="571904"/>
                </a:cubicBezTo>
                <a:close/>
                <a:moveTo>
                  <a:pt x="1685221" y="569571"/>
                </a:moveTo>
                <a:cubicBezTo>
                  <a:pt x="1682685" y="570809"/>
                  <a:pt x="1682590" y="573571"/>
                  <a:pt x="1685449" y="578000"/>
                </a:cubicBezTo>
                <a:cubicBezTo>
                  <a:pt x="1692400" y="586763"/>
                  <a:pt x="1702975" y="593335"/>
                  <a:pt x="1717451" y="596288"/>
                </a:cubicBezTo>
                <a:cubicBezTo>
                  <a:pt x="1729072" y="598574"/>
                  <a:pt x="1734025" y="596288"/>
                  <a:pt x="1729929" y="589430"/>
                </a:cubicBezTo>
                <a:lnTo>
                  <a:pt x="1729929" y="589335"/>
                </a:lnTo>
                <a:cubicBezTo>
                  <a:pt x="1725166" y="581239"/>
                  <a:pt x="1714402" y="573809"/>
                  <a:pt x="1699640" y="570285"/>
                </a:cubicBezTo>
                <a:cubicBezTo>
                  <a:pt x="1692734" y="568618"/>
                  <a:pt x="1687758" y="568332"/>
                  <a:pt x="1685221" y="569571"/>
                </a:cubicBezTo>
                <a:close/>
                <a:moveTo>
                  <a:pt x="2409620" y="566999"/>
                </a:moveTo>
                <a:cubicBezTo>
                  <a:pt x="2407274" y="567880"/>
                  <a:pt x="2407489" y="570237"/>
                  <a:pt x="2410013" y="573809"/>
                </a:cubicBezTo>
                <a:cubicBezTo>
                  <a:pt x="2417919" y="581334"/>
                  <a:pt x="2430587" y="588478"/>
                  <a:pt x="2445922" y="593050"/>
                </a:cubicBezTo>
                <a:cubicBezTo>
                  <a:pt x="2461353" y="597621"/>
                  <a:pt x="2466401" y="595717"/>
                  <a:pt x="2459924" y="588478"/>
                </a:cubicBezTo>
                <a:lnTo>
                  <a:pt x="2459924" y="588382"/>
                </a:lnTo>
                <a:cubicBezTo>
                  <a:pt x="2453352" y="581048"/>
                  <a:pt x="2439826" y="573619"/>
                  <a:pt x="2424586" y="569046"/>
                </a:cubicBezTo>
                <a:cubicBezTo>
                  <a:pt x="2416871" y="566713"/>
                  <a:pt x="2411965" y="566117"/>
                  <a:pt x="2409620" y="566999"/>
                </a:cubicBezTo>
                <a:close/>
                <a:moveTo>
                  <a:pt x="1465443" y="566951"/>
                </a:moveTo>
                <a:cubicBezTo>
                  <a:pt x="1462874" y="568261"/>
                  <a:pt x="1462754" y="571190"/>
                  <a:pt x="1465420" y="575809"/>
                </a:cubicBezTo>
                <a:cubicBezTo>
                  <a:pt x="1470944" y="583525"/>
                  <a:pt x="1480754" y="590097"/>
                  <a:pt x="1492757" y="593145"/>
                </a:cubicBezTo>
                <a:lnTo>
                  <a:pt x="1492661" y="593145"/>
                </a:lnTo>
                <a:cubicBezTo>
                  <a:pt x="1506949" y="596860"/>
                  <a:pt x="1513426" y="594383"/>
                  <a:pt x="1507329" y="584953"/>
                </a:cubicBezTo>
                <a:cubicBezTo>
                  <a:pt x="1502472" y="577429"/>
                  <a:pt x="1492090" y="570856"/>
                  <a:pt x="1480184" y="567809"/>
                </a:cubicBezTo>
                <a:cubicBezTo>
                  <a:pt x="1473041" y="565952"/>
                  <a:pt x="1468016" y="565642"/>
                  <a:pt x="1465443" y="566951"/>
                </a:cubicBezTo>
                <a:close/>
                <a:moveTo>
                  <a:pt x="4286164" y="563486"/>
                </a:moveTo>
                <a:cubicBezTo>
                  <a:pt x="4275865" y="564236"/>
                  <a:pt x="4267054" y="566713"/>
                  <a:pt x="4260053" y="570665"/>
                </a:cubicBezTo>
                <a:cubicBezTo>
                  <a:pt x="4251576" y="580000"/>
                  <a:pt x="4257958" y="589620"/>
                  <a:pt x="4283485" y="596478"/>
                </a:cubicBezTo>
                <a:cubicBezTo>
                  <a:pt x="4312155" y="604193"/>
                  <a:pt x="4337587" y="602098"/>
                  <a:pt x="4348445" y="591716"/>
                </a:cubicBezTo>
                <a:lnTo>
                  <a:pt x="4348350" y="591716"/>
                </a:lnTo>
                <a:cubicBezTo>
                  <a:pt x="4357875" y="582476"/>
                  <a:pt x="4347398" y="572666"/>
                  <a:pt x="4321204" y="566665"/>
                </a:cubicBezTo>
                <a:cubicBezTo>
                  <a:pt x="4308250" y="563712"/>
                  <a:pt x="4296463" y="562736"/>
                  <a:pt x="4286164" y="563486"/>
                </a:cubicBezTo>
                <a:close/>
                <a:moveTo>
                  <a:pt x="3990401" y="562772"/>
                </a:moveTo>
                <a:cubicBezTo>
                  <a:pt x="3979019" y="562450"/>
                  <a:pt x="3968446" y="564189"/>
                  <a:pt x="3958873" y="567998"/>
                </a:cubicBezTo>
                <a:cubicBezTo>
                  <a:pt x="3949348" y="575428"/>
                  <a:pt x="3952777" y="584667"/>
                  <a:pt x="3980209" y="593811"/>
                </a:cubicBezTo>
                <a:cubicBezTo>
                  <a:pt x="4004212" y="601812"/>
                  <a:pt x="4026977" y="602574"/>
                  <a:pt x="4041264" y="596002"/>
                </a:cubicBezTo>
                <a:lnTo>
                  <a:pt x="4041264" y="595907"/>
                </a:lnTo>
                <a:cubicBezTo>
                  <a:pt x="4057266" y="588572"/>
                  <a:pt x="4052885" y="578857"/>
                  <a:pt x="4026786" y="569904"/>
                </a:cubicBezTo>
                <a:cubicBezTo>
                  <a:pt x="4013975" y="565475"/>
                  <a:pt x="4001783" y="563093"/>
                  <a:pt x="3990401" y="562772"/>
                </a:cubicBezTo>
                <a:close/>
                <a:moveTo>
                  <a:pt x="4133621" y="561546"/>
                </a:moveTo>
                <a:cubicBezTo>
                  <a:pt x="4122799" y="561855"/>
                  <a:pt x="4114131" y="564046"/>
                  <a:pt x="4108321" y="568380"/>
                </a:cubicBezTo>
                <a:cubicBezTo>
                  <a:pt x="4096795" y="576952"/>
                  <a:pt x="4106320" y="587048"/>
                  <a:pt x="4133371" y="594478"/>
                </a:cubicBezTo>
                <a:lnTo>
                  <a:pt x="4133466" y="594478"/>
                </a:lnTo>
                <a:cubicBezTo>
                  <a:pt x="4160517" y="601908"/>
                  <a:pt x="4184521" y="600669"/>
                  <a:pt x="4195950" y="591716"/>
                </a:cubicBezTo>
                <a:cubicBezTo>
                  <a:pt x="4207380" y="582667"/>
                  <a:pt x="4196522" y="573618"/>
                  <a:pt x="4171852" y="565998"/>
                </a:cubicBezTo>
                <a:cubicBezTo>
                  <a:pt x="4157422" y="562808"/>
                  <a:pt x="4144444" y="561236"/>
                  <a:pt x="4133621" y="561546"/>
                </a:cubicBezTo>
                <a:close/>
                <a:moveTo>
                  <a:pt x="960881" y="561045"/>
                </a:moveTo>
                <a:lnTo>
                  <a:pt x="960881" y="561140"/>
                </a:lnTo>
                <a:cubicBezTo>
                  <a:pt x="955070" y="561140"/>
                  <a:pt x="946593" y="560378"/>
                  <a:pt x="950404" y="568094"/>
                </a:cubicBezTo>
                <a:cubicBezTo>
                  <a:pt x="954118" y="575618"/>
                  <a:pt x="964023" y="582762"/>
                  <a:pt x="976025" y="586953"/>
                </a:cubicBezTo>
                <a:cubicBezTo>
                  <a:pt x="988408" y="591239"/>
                  <a:pt x="993361" y="588572"/>
                  <a:pt x="990218" y="581428"/>
                </a:cubicBezTo>
                <a:cubicBezTo>
                  <a:pt x="986883" y="573904"/>
                  <a:pt x="976786" y="567522"/>
                  <a:pt x="960881" y="561045"/>
                </a:cubicBezTo>
                <a:close/>
                <a:moveTo>
                  <a:pt x="4430432" y="560570"/>
                </a:moveTo>
                <a:cubicBezTo>
                  <a:pt x="4419669" y="561808"/>
                  <a:pt x="4411120" y="565094"/>
                  <a:pt x="4406262" y="570285"/>
                </a:cubicBezTo>
                <a:cubicBezTo>
                  <a:pt x="4397690" y="579429"/>
                  <a:pt x="4408929" y="588573"/>
                  <a:pt x="4432456" y="595336"/>
                </a:cubicBezTo>
                <a:cubicBezTo>
                  <a:pt x="4458745" y="600003"/>
                  <a:pt x="4481414" y="598765"/>
                  <a:pt x="4492559" y="589716"/>
                </a:cubicBezTo>
                <a:cubicBezTo>
                  <a:pt x="4505036" y="579620"/>
                  <a:pt x="4495321" y="569142"/>
                  <a:pt x="4467889" y="563141"/>
                </a:cubicBezTo>
                <a:cubicBezTo>
                  <a:pt x="4454173" y="560141"/>
                  <a:pt x="4441195" y="559332"/>
                  <a:pt x="4430432" y="560570"/>
                </a:cubicBezTo>
                <a:close/>
                <a:moveTo>
                  <a:pt x="3173919" y="560021"/>
                </a:moveTo>
                <a:cubicBezTo>
                  <a:pt x="3162989" y="558974"/>
                  <a:pt x="3154059" y="560331"/>
                  <a:pt x="3147534" y="563808"/>
                </a:cubicBezTo>
                <a:cubicBezTo>
                  <a:pt x="3139438" y="572952"/>
                  <a:pt x="3150582" y="584096"/>
                  <a:pt x="3180967" y="596288"/>
                </a:cubicBezTo>
                <a:cubicBezTo>
                  <a:pt x="3207351" y="606861"/>
                  <a:pt x="3227544" y="608956"/>
                  <a:pt x="3237641" y="602098"/>
                </a:cubicBezTo>
                <a:cubicBezTo>
                  <a:pt x="3249166" y="594288"/>
                  <a:pt x="3241355" y="582953"/>
                  <a:pt x="3212304" y="570665"/>
                </a:cubicBezTo>
                <a:cubicBezTo>
                  <a:pt x="3197779" y="564522"/>
                  <a:pt x="3184849" y="561069"/>
                  <a:pt x="3173919" y="560021"/>
                </a:cubicBezTo>
                <a:close/>
                <a:moveTo>
                  <a:pt x="1249202" y="558759"/>
                </a:moveTo>
                <a:cubicBezTo>
                  <a:pt x="1237772" y="556854"/>
                  <a:pt x="1235295" y="560664"/>
                  <a:pt x="1241867" y="570665"/>
                </a:cubicBezTo>
                <a:cubicBezTo>
                  <a:pt x="1247773" y="576476"/>
                  <a:pt x="1256822" y="583048"/>
                  <a:pt x="1269203" y="585715"/>
                </a:cubicBezTo>
                <a:lnTo>
                  <a:pt x="1269203" y="585810"/>
                </a:lnTo>
                <a:cubicBezTo>
                  <a:pt x="1281205" y="588382"/>
                  <a:pt x="1286065" y="585620"/>
                  <a:pt x="1281205" y="577714"/>
                </a:cubicBezTo>
                <a:cubicBezTo>
                  <a:pt x="1275206" y="568094"/>
                  <a:pt x="1263206" y="561140"/>
                  <a:pt x="1249202" y="558759"/>
                </a:cubicBezTo>
                <a:close/>
                <a:moveTo>
                  <a:pt x="2144218" y="556664"/>
                </a:moveTo>
                <a:cubicBezTo>
                  <a:pt x="2142503" y="557879"/>
                  <a:pt x="2143218" y="560380"/>
                  <a:pt x="2146171" y="563999"/>
                </a:cubicBezTo>
                <a:cubicBezTo>
                  <a:pt x="2153505" y="571619"/>
                  <a:pt x="2164649" y="577905"/>
                  <a:pt x="2178842" y="581429"/>
                </a:cubicBezTo>
                <a:cubicBezTo>
                  <a:pt x="2192558" y="584954"/>
                  <a:pt x="2198844" y="583525"/>
                  <a:pt x="2192843" y="576286"/>
                </a:cubicBezTo>
                <a:lnTo>
                  <a:pt x="2192748" y="576286"/>
                </a:lnTo>
                <a:cubicBezTo>
                  <a:pt x="2185985" y="568094"/>
                  <a:pt x="2173412" y="560760"/>
                  <a:pt x="2156839" y="557045"/>
                </a:cubicBezTo>
                <a:cubicBezTo>
                  <a:pt x="2150076" y="555521"/>
                  <a:pt x="2145932" y="555450"/>
                  <a:pt x="2144218" y="556664"/>
                </a:cubicBezTo>
                <a:close/>
                <a:moveTo>
                  <a:pt x="2454531" y="554259"/>
                </a:moveTo>
                <a:cubicBezTo>
                  <a:pt x="2452329" y="555211"/>
                  <a:pt x="2452495" y="557521"/>
                  <a:pt x="2454781" y="560855"/>
                </a:cubicBezTo>
                <a:cubicBezTo>
                  <a:pt x="2462877" y="568570"/>
                  <a:pt x="2475641" y="575714"/>
                  <a:pt x="2490595" y="580476"/>
                </a:cubicBezTo>
                <a:cubicBezTo>
                  <a:pt x="2505930" y="585334"/>
                  <a:pt x="2511645" y="583620"/>
                  <a:pt x="2506502" y="577047"/>
                </a:cubicBezTo>
                <a:cubicBezTo>
                  <a:pt x="2500310" y="569142"/>
                  <a:pt x="2485451" y="560760"/>
                  <a:pt x="2468497" y="555807"/>
                </a:cubicBezTo>
                <a:cubicBezTo>
                  <a:pt x="2461306" y="553712"/>
                  <a:pt x="2456734" y="553307"/>
                  <a:pt x="2454531" y="554259"/>
                </a:cubicBezTo>
                <a:close/>
                <a:moveTo>
                  <a:pt x="1561242" y="552759"/>
                </a:moveTo>
                <a:lnTo>
                  <a:pt x="1561256" y="552811"/>
                </a:lnTo>
                <a:lnTo>
                  <a:pt x="1561339" y="552854"/>
                </a:lnTo>
                <a:close/>
                <a:moveTo>
                  <a:pt x="3824785" y="550795"/>
                </a:moveTo>
                <a:cubicBezTo>
                  <a:pt x="3814403" y="550449"/>
                  <a:pt x="3805616" y="551950"/>
                  <a:pt x="3799139" y="555331"/>
                </a:cubicBezTo>
                <a:cubicBezTo>
                  <a:pt x="3784279" y="563046"/>
                  <a:pt x="3793995" y="572666"/>
                  <a:pt x="3820379" y="582286"/>
                </a:cubicBezTo>
                <a:cubicBezTo>
                  <a:pt x="3848097" y="590573"/>
                  <a:pt x="3869909" y="591335"/>
                  <a:pt x="3882768" y="584096"/>
                </a:cubicBezTo>
                <a:cubicBezTo>
                  <a:pt x="3897436" y="575905"/>
                  <a:pt x="3888769" y="566284"/>
                  <a:pt x="3860003" y="557331"/>
                </a:cubicBezTo>
                <a:cubicBezTo>
                  <a:pt x="3847145" y="553331"/>
                  <a:pt x="3835167" y="551140"/>
                  <a:pt x="3824785" y="550795"/>
                </a:cubicBezTo>
                <a:close/>
                <a:moveTo>
                  <a:pt x="2513669" y="547544"/>
                </a:moveTo>
                <a:cubicBezTo>
                  <a:pt x="2511597" y="548616"/>
                  <a:pt x="2511740" y="550949"/>
                  <a:pt x="2514216" y="554378"/>
                </a:cubicBezTo>
                <a:cubicBezTo>
                  <a:pt x="2524503" y="563141"/>
                  <a:pt x="2538314" y="571333"/>
                  <a:pt x="2553936" y="575143"/>
                </a:cubicBezTo>
                <a:cubicBezTo>
                  <a:pt x="2566413" y="578191"/>
                  <a:pt x="2572128" y="576476"/>
                  <a:pt x="2564794" y="568952"/>
                </a:cubicBezTo>
                <a:cubicBezTo>
                  <a:pt x="2556698" y="560760"/>
                  <a:pt x="2542125" y="552283"/>
                  <a:pt x="2526408" y="548282"/>
                </a:cubicBezTo>
                <a:cubicBezTo>
                  <a:pt x="2520027" y="546663"/>
                  <a:pt x="2515741" y="546473"/>
                  <a:pt x="2513669" y="547544"/>
                </a:cubicBezTo>
                <a:close/>
                <a:moveTo>
                  <a:pt x="4570129" y="545639"/>
                </a:moveTo>
                <a:cubicBezTo>
                  <a:pt x="4559258" y="546972"/>
                  <a:pt x="4549424" y="550330"/>
                  <a:pt x="4540756" y="555235"/>
                </a:cubicBezTo>
                <a:cubicBezTo>
                  <a:pt x="4535993" y="564951"/>
                  <a:pt x="4540375" y="575047"/>
                  <a:pt x="4567616" y="581238"/>
                </a:cubicBezTo>
                <a:cubicBezTo>
                  <a:pt x="4591619" y="586668"/>
                  <a:pt x="4614670" y="583906"/>
                  <a:pt x="4626481" y="575142"/>
                </a:cubicBezTo>
                <a:cubicBezTo>
                  <a:pt x="4640006" y="565046"/>
                  <a:pt x="4630672" y="554378"/>
                  <a:pt x="4605716" y="548187"/>
                </a:cubicBezTo>
                <a:cubicBezTo>
                  <a:pt x="4592905" y="544996"/>
                  <a:pt x="4580999" y="544305"/>
                  <a:pt x="4570129" y="545639"/>
                </a:cubicBezTo>
                <a:close/>
                <a:moveTo>
                  <a:pt x="1953098" y="544758"/>
                </a:moveTo>
                <a:cubicBezTo>
                  <a:pt x="1939097" y="541901"/>
                  <a:pt x="1935574" y="544948"/>
                  <a:pt x="1942811" y="553140"/>
                </a:cubicBezTo>
                <a:cubicBezTo>
                  <a:pt x="1950146" y="561427"/>
                  <a:pt x="1961766" y="567237"/>
                  <a:pt x="1976435" y="570571"/>
                </a:cubicBezTo>
                <a:cubicBezTo>
                  <a:pt x="1989389" y="572761"/>
                  <a:pt x="1993580" y="570094"/>
                  <a:pt x="1986055" y="561808"/>
                </a:cubicBezTo>
                <a:lnTo>
                  <a:pt x="1986055" y="561903"/>
                </a:lnTo>
                <a:cubicBezTo>
                  <a:pt x="1978625" y="553616"/>
                  <a:pt x="1966910" y="547615"/>
                  <a:pt x="1953098" y="544758"/>
                </a:cubicBezTo>
                <a:close/>
                <a:moveTo>
                  <a:pt x="3018328" y="541483"/>
                </a:moveTo>
                <a:cubicBezTo>
                  <a:pt x="3010970" y="541924"/>
                  <a:pt x="3005469" y="544377"/>
                  <a:pt x="3002659" y="548663"/>
                </a:cubicBezTo>
                <a:cubicBezTo>
                  <a:pt x="2997706" y="556187"/>
                  <a:pt x="3006755" y="564093"/>
                  <a:pt x="3023900" y="571142"/>
                </a:cubicBezTo>
                <a:cubicBezTo>
                  <a:pt x="3041425" y="576857"/>
                  <a:pt x="3060285" y="579905"/>
                  <a:pt x="3067715" y="573142"/>
                </a:cubicBezTo>
                <a:lnTo>
                  <a:pt x="3067715" y="573047"/>
                </a:lnTo>
                <a:cubicBezTo>
                  <a:pt x="3076192" y="565331"/>
                  <a:pt x="3065333" y="553806"/>
                  <a:pt x="3045140" y="546377"/>
                </a:cubicBezTo>
                <a:cubicBezTo>
                  <a:pt x="3034901" y="542615"/>
                  <a:pt x="3025686" y="541043"/>
                  <a:pt x="3018328" y="541483"/>
                </a:cubicBezTo>
                <a:close/>
                <a:moveTo>
                  <a:pt x="1018184" y="540816"/>
                </a:moveTo>
                <a:cubicBezTo>
                  <a:pt x="1015818" y="541781"/>
                  <a:pt x="1015316" y="543996"/>
                  <a:pt x="1017078" y="547520"/>
                </a:cubicBezTo>
                <a:cubicBezTo>
                  <a:pt x="1021364" y="556187"/>
                  <a:pt x="1032605" y="563998"/>
                  <a:pt x="1046891" y="567522"/>
                </a:cubicBezTo>
                <a:cubicBezTo>
                  <a:pt x="1058416" y="570380"/>
                  <a:pt x="1062130" y="567046"/>
                  <a:pt x="1057464" y="559521"/>
                </a:cubicBezTo>
                <a:lnTo>
                  <a:pt x="1057464" y="559426"/>
                </a:lnTo>
                <a:cubicBezTo>
                  <a:pt x="1052702" y="551711"/>
                  <a:pt x="1042986" y="545900"/>
                  <a:pt x="1030508" y="541614"/>
                </a:cubicBezTo>
                <a:cubicBezTo>
                  <a:pt x="1024793" y="540138"/>
                  <a:pt x="1020555" y="539852"/>
                  <a:pt x="1018184" y="540816"/>
                </a:cubicBezTo>
                <a:close/>
                <a:moveTo>
                  <a:pt x="2576284" y="538495"/>
                </a:moveTo>
                <a:cubicBezTo>
                  <a:pt x="2573367" y="539233"/>
                  <a:pt x="2572652" y="541281"/>
                  <a:pt x="2575081" y="544757"/>
                </a:cubicBezTo>
                <a:cubicBezTo>
                  <a:pt x="2580606" y="552663"/>
                  <a:pt x="2594322" y="560188"/>
                  <a:pt x="2610990" y="566379"/>
                </a:cubicBezTo>
                <a:cubicBezTo>
                  <a:pt x="2625469" y="569713"/>
                  <a:pt x="2633850" y="569332"/>
                  <a:pt x="2627088" y="561045"/>
                </a:cubicBezTo>
                <a:cubicBezTo>
                  <a:pt x="2620706" y="553235"/>
                  <a:pt x="2606799" y="544472"/>
                  <a:pt x="2590702" y="540090"/>
                </a:cubicBezTo>
                <a:cubicBezTo>
                  <a:pt x="2584321" y="538328"/>
                  <a:pt x="2579201" y="537757"/>
                  <a:pt x="2576284" y="538495"/>
                </a:cubicBezTo>
                <a:close/>
                <a:moveTo>
                  <a:pt x="1737741" y="537709"/>
                </a:moveTo>
                <a:cubicBezTo>
                  <a:pt x="1723929" y="535137"/>
                  <a:pt x="1720404" y="538376"/>
                  <a:pt x="1727262" y="546948"/>
                </a:cubicBezTo>
                <a:cubicBezTo>
                  <a:pt x="1734216" y="555521"/>
                  <a:pt x="1745645" y="561426"/>
                  <a:pt x="1760124" y="564474"/>
                </a:cubicBezTo>
                <a:lnTo>
                  <a:pt x="1760219" y="564474"/>
                </a:lnTo>
                <a:cubicBezTo>
                  <a:pt x="1773078" y="566379"/>
                  <a:pt x="1777176" y="563522"/>
                  <a:pt x="1770029" y="554949"/>
                </a:cubicBezTo>
                <a:cubicBezTo>
                  <a:pt x="1762886" y="546377"/>
                  <a:pt x="1751457" y="540376"/>
                  <a:pt x="1737741" y="537709"/>
                </a:cubicBezTo>
                <a:close/>
                <a:moveTo>
                  <a:pt x="2203797" y="537138"/>
                </a:moveTo>
                <a:cubicBezTo>
                  <a:pt x="2192081" y="535138"/>
                  <a:pt x="2190367" y="538662"/>
                  <a:pt x="2197606" y="546092"/>
                </a:cubicBezTo>
                <a:cubicBezTo>
                  <a:pt x="2208178" y="555045"/>
                  <a:pt x="2221894" y="561522"/>
                  <a:pt x="2235801" y="563808"/>
                </a:cubicBezTo>
                <a:cubicBezTo>
                  <a:pt x="2247517" y="565713"/>
                  <a:pt x="2249803" y="562379"/>
                  <a:pt x="2241516" y="554950"/>
                </a:cubicBezTo>
                <a:lnTo>
                  <a:pt x="2241516" y="554855"/>
                </a:lnTo>
                <a:cubicBezTo>
                  <a:pt x="2231705" y="545996"/>
                  <a:pt x="2217703" y="539424"/>
                  <a:pt x="2203797" y="537138"/>
                </a:cubicBezTo>
                <a:close/>
                <a:moveTo>
                  <a:pt x="1527430" y="535233"/>
                </a:moveTo>
                <a:cubicBezTo>
                  <a:pt x="1515998" y="534280"/>
                  <a:pt x="1512951" y="537900"/>
                  <a:pt x="1521331" y="547139"/>
                </a:cubicBezTo>
                <a:cubicBezTo>
                  <a:pt x="1528191" y="554759"/>
                  <a:pt x="1538667" y="560188"/>
                  <a:pt x="1550098" y="562474"/>
                </a:cubicBezTo>
                <a:cubicBezTo>
                  <a:pt x="1557193" y="563855"/>
                  <a:pt x="1561789" y="563712"/>
                  <a:pt x="1563707" y="562081"/>
                </a:cubicBezTo>
                <a:lnTo>
                  <a:pt x="1561256" y="552811"/>
                </a:lnTo>
                <a:close/>
                <a:moveTo>
                  <a:pt x="2906111" y="535150"/>
                </a:moveTo>
                <a:cubicBezTo>
                  <a:pt x="2899551" y="535519"/>
                  <a:pt x="2894646" y="537853"/>
                  <a:pt x="2891502" y="541901"/>
                </a:cubicBezTo>
                <a:cubicBezTo>
                  <a:pt x="2892264" y="548854"/>
                  <a:pt x="2898169" y="556760"/>
                  <a:pt x="2915410" y="563427"/>
                </a:cubicBezTo>
                <a:cubicBezTo>
                  <a:pt x="2934650" y="570761"/>
                  <a:pt x="2947509" y="570476"/>
                  <a:pt x="2951509" y="562379"/>
                </a:cubicBezTo>
                <a:lnTo>
                  <a:pt x="2951509" y="562284"/>
                </a:lnTo>
                <a:cubicBezTo>
                  <a:pt x="2955034" y="555236"/>
                  <a:pt x="2947509" y="546758"/>
                  <a:pt x="2930650" y="540186"/>
                </a:cubicBezTo>
                <a:cubicBezTo>
                  <a:pt x="2920887" y="536376"/>
                  <a:pt x="2912672" y="534781"/>
                  <a:pt x="2906111" y="535150"/>
                </a:cubicBezTo>
                <a:close/>
                <a:moveTo>
                  <a:pt x="3664230" y="534698"/>
                </a:moveTo>
                <a:cubicBezTo>
                  <a:pt x="3653597" y="533566"/>
                  <a:pt x="3643882" y="534090"/>
                  <a:pt x="3636071" y="536852"/>
                </a:cubicBezTo>
                <a:cubicBezTo>
                  <a:pt x="3619021" y="542853"/>
                  <a:pt x="3622641" y="552473"/>
                  <a:pt x="3650930" y="563713"/>
                </a:cubicBezTo>
                <a:cubicBezTo>
                  <a:pt x="3675314" y="573428"/>
                  <a:pt x="3699031" y="576000"/>
                  <a:pt x="3714652" y="570095"/>
                </a:cubicBezTo>
                <a:lnTo>
                  <a:pt x="3714652" y="569999"/>
                </a:lnTo>
                <a:cubicBezTo>
                  <a:pt x="3731892" y="563522"/>
                  <a:pt x="3727225" y="554283"/>
                  <a:pt x="3697888" y="542472"/>
                </a:cubicBezTo>
                <a:cubicBezTo>
                  <a:pt x="3686411" y="538615"/>
                  <a:pt x="3674862" y="535829"/>
                  <a:pt x="3664230" y="534698"/>
                </a:cubicBezTo>
                <a:close/>
                <a:moveTo>
                  <a:pt x="2722874" y="534495"/>
                </a:moveTo>
                <a:cubicBezTo>
                  <a:pt x="2718004" y="534686"/>
                  <a:pt x="2715289" y="536567"/>
                  <a:pt x="2715384" y="539996"/>
                </a:cubicBezTo>
                <a:lnTo>
                  <a:pt x="2715289" y="539996"/>
                </a:lnTo>
                <a:cubicBezTo>
                  <a:pt x="2715479" y="547044"/>
                  <a:pt x="2727671" y="555712"/>
                  <a:pt x="2744340" y="562189"/>
                </a:cubicBezTo>
                <a:cubicBezTo>
                  <a:pt x="2761485" y="568857"/>
                  <a:pt x="2769201" y="567237"/>
                  <a:pt x="2771677" y="561522"/>
                </a:cubicBezTo>
                <a:cubicBezTo>
                  <a:pt x="2768915" y="553807"/>
                  <a:pt x="2760152" y="545711"/>
                  <a:pt x="2743293" y="539138"/>
                </a:cubicBezTo>
                <a:cubicBezTo>
                  <a:pt x="2734768" y="535805"/>
                  <a:pt x="2727744" y="534305"/>
                  <a:pt x="2722874" y="534495"/>
                </a:cubicBezTo>
                <a:close/>
                <a:moveTo>
                  <a:pt x="2640114" y="533911"/>
                </a:moveTo>
                <a:cubicBezTo>
                  <a:pt x="2636232" y="534352"/>
                  <a:pt x="2634375" y="536090"/>
                  <a:pt x="2636613" y="540186"/>
                </a:cubicBezTo>
                <a:cubicBezTo>
                  <a:pt x="2640804" y="547806"/>
                  <a:pt x="2653948" y="556378"/>
                  <a:pt x="2670331" y="561712"/>
                </a:cubicBezTo>
                <a:cubicBezTo>
                  <a:pt x="2686238" y="566951"/>
                  <a:pt x="2694430" y="565808"/>
                  <a:pt x="2690620" y="558188"/>
                </a:cubicBezTo>
                <a:lnTo>
                  <a:pt x="2690524" y="558188"/>
                </a:lnTo>
                <a:cubicBezTo>
                  <a:pt x="2686810" y="550663"/>
                  <a:pt x="2674427" y="542853"/>
                  <a:pt x="2655758" y="535423"/>
                </a:cubicBezTo>
                <a:cubicBezTo>
                  <a:pt x="2649900" y="534328"/>
                  <a:pt x="2643995" y="533470"/>
                  <a:pt x="2640114" y="533911"/>
                </a:cubicBezTo>
                <a:close/>
                <a:moveTo>
                  <a:pt x="2815445" y="533720"/>
                </a:moveTo>
                <a:cubicBezTo>
                  <a:pt x="2809945" y="533804"/>
                  <a:pt x="2805920" y="535423"/>
                  <a:pt x="2803396" y="538090"/>
                </a:cubicBezTo>
                <a:cubicBezTo>
                  <a:pt x="2802348" y="545519"/>
                  <a:pt x="2810825" y="553521"/>
                  <a:pt x="2827018" y="560569"/>
                </a:cubicBezTo>
                <a:cubicBezTo>
                  <a:pt x="2843782" y="567903"/>
                  <a:pt x="2855783" y="568284"/>
                  <a:pt x="2859593" y="562474"/>
                </a:cubicBezTo>
                <a:lnTo>
                  <a:pt x="2859689" y="562569"/>
                </a:lnTo>
                <a:cubicBezTo>
                  <a:pt x="2864165" y="555711"/>
                  <a:pt x="2855307" y="546377"/>
                  <a:pt x="2836352" y="538566"/>
                </a:cubicBezTo>
                <a:cubicBezTo>
                  <a:pt x="2827923" y="535090"/>
                  <a:pt x="2820946" y="533637"/>
                  <a:pt x="2815445" y="533720"/>
                </a:cubicBezTo>
                <a:close/>
                <a:moveTo>
                  <a:pt x="4704812" y="533399"/>
                </a:moveTo>
                <a:cubicBezTo>
                  <a:pt x="4694561" y="535114"/>
                  <a:pt x="4685726" y="538757"/>
                  <a:pt x="4678487" y="543710"/>
                </a:cubicBezTo>
                <a:cubicBezTo>
                  <a:pt x="4672296" y="555140"/>
                  <a:pt x="4679535" y="565046"/>
                  <a:pt x="4706300" y="570189"/>
                </a:cubicBezTo>
                <a:cubicBezTo>
                  <a:pt x="4718301" y="572475"/>
                  <a:pt x="4729874" y="572689"/>
                  <a:pt x="4739745" y="571130"/>
                </a:cubicBezTo>
                <a:lnTo>
                  <a:pt x="4749939" y="566871"/>
                </a:lnTo>
                <a:lnTo>
                  <a:pt x="4749939" y="539211"/>
                </a:lnTo>
                <a:lnTo>
                  <a:pt x="4739638" y="534661"/>
                </a:lnTo>
                <a:cubicBezTo>
                  <a:pt x="4726732" y="531899"/>
                  <a:pt x="4715064" y="531684"/>
                  <a:pt x="4704812" y="533399"/>
                </a:cubicBezTo>
                <a:close/>
                <a:moveTo>
                  <a:pt x="1310448" y="530470"/>
                </a:moveTo>
                <a:cubicBezTo>
                  <a:pt x="1298542" y="527898"/>
                  <a:pt x="1293113" y="529994"/>
                  <a:pt x="1296827" y="537042"/>
                </a:cubicBezTo>
                <a:cubicBezTo>
                  <a:pt x="1301210" y="545424"/>
                  <a:pt x="1311876" y="553044"/>
                  <a:pt x="1327118" y="556664"/>
                </a:cubicBezTo>
                <a:lnTo>
                  <a:pt x="1327022" y="556664"/>
                </a:lnTo>
                <a:cubicBezTo>
                  <a:pt x="1339118" y="559521"/>
                  <a:pt x="1344547" y="557140"/>
                  <a:pt x="1340739" y="549996"/>
                </a:cubicBezTo>
                <a:cubicBezTo>
                  <a:pt x="1336262" y="541519"/>
                  <a:pt x="1325688" y="534375"/>
                  <a:pt x="1310448" y="530470"/>
                </a:cubicBezTo>
                <a:close/>
                <a:moveTo>
                  <a:pt x="2246838" y="520338"/>
                </a:moveTo>
                <a:cubicBezTo>
                  <a:pt x="2244278" y="521302"/>
                  <a:pt x="2244420" y="523755"/>
                  <a:pt x="2247516" y="527517"/>
                </a:cubicBezTo>
                <a:cubicBezTo>
                  <a:pt x="2253803" y="535233"/>
                  <a:pt x="2267328" y="542090"/>
                  <a:pt x="2286283" y="548091"/>
                </a:cubicBezTo>
                <a:cubicBezTo>
                  <a:pt x="2296761" y="549901"/>
                  <a:pt x="2304285" y="549234"/>
                  <a:pt x="2297618" y="541519"/>
                </a:cubicBezTo>
                <a:lnTo>
                  <a:pt x="2297713" y="541519"/>
                </a:lnTo>
                <a:cubicBezTo>
                  <a:pt x="2291141" y="533804"/>
                  <a:pt x="2277711" y="526469"/>
                  <a:pt x="2262375" y="522088"/>
                </a:cubicBezTo>
                <a:cubicBezTo>
                  <a:pt x="2254660" y="519897"/>
                  <a:pt x="2249397" y="519373"/>
                  <a:pt x="2246838" y="520338"/>
                </a:cubicBezTo>
                <a:close/>
                <a:moveTo>
                  <a:pt x="1999771" y="519707"/>
                </a:moveTo>
                <a:cubicBezTo>
                  <a:pt x="1987198" y="517802"/>
                  <a:pt x="1985484" y="521898"/>
                  <a:pt x="1993866" y="529899"/>
                </a:cubicBezTo>
                <a:cubicBezTo>
                  <a:pt x="2002343" y="537900"/>
                  <a:pt x="2014249" y="543615"/>
                  <a:pt x="2027775" y="546377"/>
                </a:cubicBezTo>
                <a:cubicBezTo>
                  <a:pt x="2040348" y="548187"/>
                  <a:pt x="2044443" y="545711"/>
                  <a:pt x="2037109" y="537805"/>
                </a:cubicBezTo>
                <a:cubicBezTo>
                  <a:pt x="2028156" y="528280"/>
                  <a:pt x="2014249" y="521898"/>
                  <a:pt x="1999771" y="519707"/>
                </a:cubicBezTo>
                <a:close/>
                <a:moveTo>
                  <a:pt x="552664" y="519099"/>
                </a:moveTo>
                <a:cubicBezTo>
                  <a:pt x="550187" y="519230"/>
                  <a:pt x="549209" y="520612"/>
                  <a:pt x="550638" y="523898"/>
                </a:cubicBezTo>
                <a:cubicBezTo>
                  <a:pt x="553307" y="529994"/>
                  <a:pt x="561497" y="537995"/>
                  <a:pt x="572070" y="542948"/>
                </a:cubicBezTo>
                <a:cubicBezTo>
                  <a:pt x="581975" y="547615"/>
                  <a:pt x="588166" y="547424"/>
                  <a:pt x="585310" y="540757"/>
                </a:cubicBezTo>
                <a:cubicBezTo>
                  <a:pt x="582546" y="534470"/>
                  <a:pt x="574547" y="527612"/>
                  <a:pt x="563688" y="521707"/>
                </a:cubicBezTo>
                <a:lnTo>
                  <a:pt x="563688" y="521802"/>
                </a:lnTo>
                <a:cubicBezTo>
                  <a:pt x="559116" y="520088"/>
                  <a:pt x="555138" y="518968"/>
                  <a:pt x="552664" y="519099"/>
                </a:cubicBezTo>
                <a:close/>
                <a:moveTo>
                  <a:pt x="3504626" y="517707"/>
                </a:moveTo>
                <a:cubicBezTo>
                  <a:pt x="3492911" y="516564"/>
                  <a:pt x="3482957" y="517755"/>
                  <a:pt x="3475480" y="521422"/>
                </a:cubicBezTo>
                <a:cubicBezTo>
                  <a:pt x="3462240" y="527899"/>
                  <a:pt x="3471479" y="537424"/>
                  <a:pt x="3496720" y="547806"/>
                </a:cubicBezTo>
                <a:cubicBezTo>
                  <a:pt x="3524152" y="557712"/>
                  <a:pt x="3546536" y="560093"/>
                  <a:pt x="3561109" y="553616"/>
                </a:cubicBezTo>
                <a:cubicBezTo>
                  <a:pt x="3575587" y="547139"/>
                  <a:pt x="3570253" y="538186"/>
                  <a:pt x="3544345" y="527994"/>
                </a:cubicBezTo>
                <a:cubicBezTo>
                  <a:pt x="3529820" y="522327"/>
                  <a:pt x="3516342" y="518850"/>
                  <a:pt x="3504626" y="517707"/>
                </a:cubicBezTo>
                <a:close/>
                <a:moveTo>
                  <a:pt x="2081306" y="516849"/>
                </a:moveTo>
                <a:lnTo>
                  <a:pt x="2081299" y="516940"/>
                </a:lnTo>
                <a:lnTo>
                  <a:pt x="2081306" y="516944"/>
                </a:lnTo>
                <a:close/>
                <a:moveTo>
                  <a:pt x="1082324" y="515897"/>
                </a:moveTo>
                <a:cubicBezTo>
                  <a:pt x="1070228" y="512944"/>
                  <a:pt x="1066801" y="515897"/>
                  <a:pt x="1071276" y="525232"/>
                </a:cubicBezTo>
                <a:cubicBezTo>
                  <a:pt x="1076228" y="530280"/>
                  <a:pt x="1084134" y="537138"/>
                  <a:pt x="1096993" y="540948"/>
                </a:cubicBezTo>
                <a:cubicBezTo>
                  <a:pt x="1109375" y="544567"/>
                  <a:pt x="1115568" y="542662"/>
                  <a:pt x="1112328" y="535709"/>
                </a:cubicBezTo>
                <a:cubicBezTo>
                  <a:pt x="1108328" y="527137"/>
                  <a:pt x="1097469" y="519612"/>
                  <a:pt x="1082324" y="515897"/>
                </a:cubicBezTo>
                <a:close/>
                <a:moveTo>
                  <a:pt x="635732" y="514623"/>
                </a:moveTo>
                <a:cubicBezTo>
                  <a:pt x="632982" y="514754"/>
                  <a:pt x="631744" y="516183"/>
                  <a:pt x="632078" y="518373"/>
                </a:cubicBezTo>
                <a:cubicBezTo>
                  <a:pt x="632934" y="524565"/>
                  <a:pt x="643125" y="533709"/>
                  <a:pt x="656367" y="539614"/>
                </a:cubicBezTo>
                <a:cubicBezTo>
                  <a:pt x="666462" y="544091"/>
                  <a:pt x="670652" y="542186"/>
                  <a:pt x="670179" y="537138"/>
                </a:cubicBezTo>
                <a:cubicBezTo>
                  <a:pt x="666748" y="530470"/>
                  <a:pt x="658460" y="523803"/>
                  <a:pt x="648555" y="518659"/>
                </a:cubicBezTo>
                <a:lnTo>
                  <a:pt x="648461" y="518659"/>
                </a:lnTo>
                <a:cubicBezTo>
                  <a:pt x="642746" y="515659"/>
                  <a:pt x="638483" y="514492"/>
                  <a:pt x="635732" y="514623"/>
                </a:cubicBezTo>
                <a:close/>
                <a:moveTo>
                  <a:pt x="467723" y="512016"/>
                </a:moveTo>
                <a:cubicBezTo>
                  <a:pt x="464985" y="511301"/>
                  <a:pt x="463199" y="511801"/>
                  <a:pt x="462722" y="513706"/>
                </a:cubicBezTo>
                <a:cubicBezTo>
                  <a:pt x="463770" y="518469"/>
                  <a:pt x="468151" y="524565"/>
                  <a:pt x="477582" y="529803"/>
                </a:cubicBezTo>
                <a:cubicBezTo>
                  <a:pt x="482534" y="532566"/>
                  <a:pt x="489393" y="534661"/>
                  <a:pt x="490345" y="533328"/>
                </a:cubicBezTo>
                <a:cubicBezTo>
                  <a:pt x="492155" y="530565"/>
                  <a:pt x="487582" y="523898"/>
                  <a:pt x="478438" y="517611"/>
                </a:cubicBezTo>
                <a:cubicBezTo>
                  <a:pt x="474152" y="514659"/>
                  <a:pt x="470462" y="512730"/>
                  <a:pt x="467723" y="512016"/>
                </a:cubicBezTo>
                <a:close/>
                <a:moveTo>
                  <a:pt x="1776221" y="509504"/>
                </a:moveTo>
                <a:cubicBezTo>
                  <a:pt x="1774078" y="510825"/>
                  <a:pt x="1774411" y="513564"/>
                  <a:pt x="1777269" y="517707"/>
                </a:cubicBezTo>
                <a:cubicBezTo>
                  <a:pt x="1784411" y="526089"/>
                  <a:pt x="1795269" y="532566"/>
                  <a:pt x="1809843" y="535709"/>
                </a:cubicBezTo>
                <a:cubicBezTo>
                  <a:pt x="1824036" y="538757"/>
                  <a:pt x="1828991" y="536090"/>
                  <a:pt x="1822322" y="527708"/>
                </a:cubicBezTo>
                <a:lnTo>
                  <a:pt x="1822322" y="527613"/>
                </a:lnTo>
                <a:cubicBezTo>
                  <a:pt x="1815844" y="519421"/>
                  <a:pt x="1804509" y="512944"/>
                  <a:pt x="1790031" y="509801"/>
                </a:cubicBezTo>
                <a:cubicBezTo>
                  <a:pt x="1782984" y="508277"/>
                  <a:pt x="1778364" y="508182"/>
                  <a:pt x="1776221" y="509504"/>
                </a:cubicBezTo>
                <a:close/>
                <a:moveTo>
                  <a:pt x="700169" y="507777"/>
                </a:moveTo>
                <a:cubicBezTo>
                  <a:pt x="698396" y="508991"/>
                  <a:pt x="698800" y="511658"/>
                  <a:pt x="702466" y="516087"/>
                </a:cubicBezTo>
                <a:cubicBezTo>
                  <a:pt x="707516" y="522279"/>
                  <a:pt x="716374" y="529232"/>
                  <a:pt x="726470" y="532661"/>
                </a:cubicBezTo>
                <a:cubicBezTo>
                  <a:pt x="738377" y="536661"/>
                  <a:pt x="742377" y="534375"/>
                  <a:pt x="739233" y="527232"/>
                </a:cubicBezTo>
                <a:cubicBezTo>
                  <a:pt x="732090" y="518850"/>
                  <a:pt x="722183" y="511134"/>
                  <a:pt x="710945" y="508086"/>
                </a:cubicBezTo>
                <a:lnTo>
                  <a:pt x="710945" y="508182"/>
                </a:lnTo>
                <a:cubicBezTo>
                  <a:pt x="705897" y="506801"/>
                  <a:pt x="701944" y="506562"/>
                  <a:pt x="700169" y="507777"/>
                </a:cubicBezTo>
                <a:close/>
                <a:moveTo>
                  <a:pt x="4097094" y="506324"/>
                </a:moveTo>
                <a:cubicBezTo>
                  <a:pt x="4086128" y="506134"/>
                  <a:pt x="4076412" y="507515"/>
                  <a:pt x="4069173" y="510944"/>
                </a:cubicBezTo>
                <a:cubicBezTo>
                  <a:pt x="4054695" y="517802"/>
                  <a:pt x="4060696" y="527613"/>
                  <a:pt x="4085461" y="535995"/>
                </a:cubicBezTo>
                <a:cubicBezTo>
                  <a:pt x="4113465" y="545424"/>
                  <a:pt x="4140325" y="545520"/>
                  <a:pt x="4154993" y="537042"/>
                </a:cubicBezTo>
                <a:lnTo>
                  <a:pt x="4155089" y="537042"/>
                </a:lnTo>
                <a:cubicBezTo>
                  <a:pt x="4168424" y="529422"/>
                  <a:pt x="4158423" y="520183"/>
                  <a:pt x="4132515" y="511134"/>
                </a:cubicBezTo>
                <a:cubicBezTo>
                  <a:pt x="4120275" y="508277"/>
                  <a:pt x="4108059" y="506515"/>
                  <a:pt x="4097094" y="506324"/>
                </a:cubicBezTo>
                <a:close/>
                <a:moveTo>
                  <a:pt x="4246433" y="505062"/>
                </a:moveTo>
                <a:cubicBezTo>
                  <a:pt x="4236408" y="505991"/>
                  <a:pt x="4228050" y="508515"/>
                  <a:pt x="4221668" y="512277"/>
                </a:cubicBezTo>
                <a:cubicBezTo>
                  <a:pt x="4215381" y="522659"/>
                  <a:pt x="4223573" y="532470"/>
                  <a:pt x="4253672" y="538757"/>
                </a:cubicBezTo>
                <a:cubicBezTo>
                  <a:pt x="4279866" y="544281"/>
                  <a:pt x="4303773" y="542281"/>
                  <a:pt x="4312537" y="533327"/>
                </a:cubicBezTo>
                <a:cubicBezTo>
                  <a:pt x="4322157" y="523517"/>
                  <a:pt x="4310917" y="513325"/>
                  <a:pt x="4281199" y="507419"/>
                </a:cubicBezTo>
                <a:cubicBezTo>
                  <a:pt x="4268150" y="504800"/>
                  <a:pt x="4256458" y="504133"/>
                  <a:pt x="4246433" y="505062"/>
                </a:cubicBezTo>
                <a:close/>
                <a:moveTo>
                  <a:pt x="1560718" y="504133"/>
                </a:moveTo>
                <a:cubicBezTo>
                  <a:pt x="1558503" y="505515"/>
                  <a:pt x="1558768" y="508325"/>
                  <a:pt x="1561813" y="512563"/>
                </a:cubicBezTo>
                <a:cubicBezTo>
                  <a:pt x="1567815" y="520945"/>
                  <a:pt x="1578673" y="527136"/>
                  <a:pt x="1593056" y="530565"/>
                </a:cubicBezTo>
                <a:cubicBezTo>
                  <a:pt x="1606391" y="532946"/>
                  <a:pt x="1611818" y="530565"/>
                  <a:pt x="1605533" y="521993"/>
                </a:cubicBezTo>
                <a:lnTo>
                  <a:pt x="1605533" y="522088"/>
                </a:lnTo>
                <a:cubicBezTo>
                  <a:pt x="1599437" y="513706"/>
                  <a:pt x="1588484" y="507229"/>
                  <a:pt x="1574482" y="504276"/>
                </a:cubicBezTo>
                <a:cubicBezTo>
                  <a:pt x="1567624" y="502800"/>
                  <a:pt x="1562932" y="502752"/>
                  <a:pt x="1560718" y="504133"/>
                </a:cubicBezTo>
                <a:close/>
                <a:moveTo>
                  <a:pt x="384846" y="503266"/>
                </a:moveTo>
                <a:lnTo>
                  <a:pt x="379378" y="506753"/>
                </a:lnTo>
                <a:cubicBezTo>
                  <a:pt x="381284" y="512849"/>
                  <a:pt x="390427" y="520183"/>
                  <a:pt x="397952" y="523612"/>
                </a:cubicBezTo>
                <a:cubicBezTo>
                  <a:pt x="401857" y="525422"/>
                  <a:pt x="403000" y="522374"/>
                  <a:pt x="404239" y="521898"/>
                </a:cubicBezTo>
                <a:close/>
                <a:moveTo>
                  <a:pt x="384903" y="503229"/>
                </a:moveTo>
                <a:lnTo>
                  <a:pt x="384807" y="503229"/>
                </a:lnTo>
                <a:lnTo>
                  <a:pt x="384846" y="503266"/>
                </a:lnTo>
                <a:close/>
                <a:moveTo>
                  <a:pt x="3950920" y="502979"/>
                </a:moveTo>
                <a:cubicBezTo>
                  <a:pt x="3939990" y="502967"/>
                  <a:pt x="3930632" y="504753"/>
                  <a:pt x="3923155" y="508087"/>
                </a:cubicBezTo>
                <a:cubicBezTo>
                  <a:pt x="3913630" y="516374"/>
                  <a:pt x="3920869" y="525518"/>
                  <a:pt x="3948586" y="533614"/>
                </a:cubicBezTo>
                <a:lnTo>
                  <a:pt x="3948681" y="533519"/>
                </a:lnTo>
                <a:cubicBezTo>
                  <a:pt x="3976304" y="541615"/>
                  <a:pt x="4000974" y="541615"/>
                  <a:pt x="4013071" y="533709"/>
                </a:cubicBezTo>
                <a:cubicBezTo>
                  <a:pt x="4025167" y="525803"/>
                  <a:pt x="4015642" y="516278"/>
                  <a:pt x="3988115" y="508658"/>
                </a:cubicBezTo>
                <a:cubicBezTo>
                  <a:pt x="3974352" y="504801"/>
                  <a:pt x="3961850" y="502991"/>
                  <a:pt x="3950920" y="502979"/>
                </a:cubicBezTo>
                <a:close/>
                <a:moveTo>
                  <a:pt x="4389463" y="502336"/>
                </a:moveTo>
                <a:cubicBezTo>
                  <a:pt x="4378950" y="503705"/>
                  <a:pt x="4370830" y="506991"/>
                  <a:pt x="4366829" y="512277"/>
                </a:cubicBezTo>
                <a:cubicBezTo>
                  <a:pt x="4359971" y="521326"/>
                  <a:pt x="4370448" y="531041"/>
                  <a:pt x="4395595" y="536375"/>
                </a:cubicBezTo>
                <a:cubicBezTo>
                  <a:pt x="4423407" y="542376"/>
                  <a:pt x="4445124" y="538947"/>
                  <a:pt x="4458269" y="529898"/>
                </a:cubicBezTo>
                <a:cubicBezTo>
                  <a:pt x="4463222" y="518754"/>
                  <a:pt x="4454840" y="508848"/>
                  <a:pt x="4426456" y="503895"/>
                </a:cubicBezTo>
                <a:cubicBezTo>
                  <a:pt x="4412883" y="501514"/>
                  <a:pt x="4399976" y="500966"/>
                  <a:pt x="4389463" y="502336"/>
                </a:cubicBezTo>
                <a:close/>
                <a:moveTo>
                  <a:pt x="2910361" y="500848"/>
                </a:moveTo>
                <a:lnTo>
                  <a:pt x="2910314" y="500862"/>
                </a:lnTo>
                <a:lnTo>
                  <a:pt x="2910361" y="500943"/>
                </a:lnTo>
                <a:close/>
                <a:moveTo>
                  <a:pt x="2300761" y="500467"/>
                </a:moveTo>
                <a:cubicBezTo>
                  <a:pt x="2287617" y="497704"/>
                  <a:pt x="2283711" y="500752"/>
                  <a:pt x="2289903" y="508277"/>
                </a:cubicBezTo>
                <a:cubicBezTo>
                  <a:pt x="2299428" y="516469"/>
                  <a:pt x="2312477" y="523898"/>
                  <a:pt x="2326669" y="527232"/>
                </a:cubicBezTo>
                <a:cubicBezTo>
                  <a:pt x="2342671" y="531042"/>
                  <a:pt x="2347719" y="528184"/>
                  <a:pt x="2337432" y="518659"/>
                </a:cubicBezTo>
                <a:cubicBezTo>
                  <a:pt x="2328955" y="510849"/>
                  <a:pt x="2314477" y="503324"/>
                  <a:pt x="2300761" y="500467"/>
                </a:cubicBezTo>
                <a:close/>
                <a:moveTo>
                  <a:pt x="775954" y="499479"/>
                </a:moveTo>
                <a:cubicBezTo>
                  <a:pt x="773930" y="500443"/>
                  <a:pt x="773763" y="502706"/>
                  <a:pt x="775334" y="506087"/>
                </a:cubicBezTo>
                <a:cubicBezTo>
                  <a:pt x="781524" y="513992"/>
                  <a:pt x="790573" y="521041"/>
                  <a:pt x="802672" y="524756"/>
                </a:cubicBezTo>
                <a:cubicBezTo>
                  <a:pt x="814291" y="528375"/>
                  <a:pt x="819339" y="526280"/>
                  <a:pt x="814482" y="518660"/>
                </a:cubicBezTo>
                <a:cubicBezTo>
                  <a:pt x="809718" y="511230"/>
                  <a:pt x="799623" y="504372"/>
                  <a:pt x="787717" y="500657"/>
                </a:cubicBezTo>
                <a:cubicBezTo>
                  <a:pt x="781859" y="498848"/>
                  <a:pt x="777977" y="498514"/>
                  <a:pt x="775954" y="499479"/>
                </a:cubicBezTo>
                <a:close/>
                <a:moveTo>
                  <a:pt x="3317817" y="497907"/>
                </a:moveTo>
                <a:cubicBezTo>
                  <a:pt x="3305078" y="497181"/>
                  <a:pt x="3293028" y="498800"/>
                  <a:pt x="3282217" y="502658"/>
                </a:cubicBezTo>
                <a:cubicBezTo>
                  <a:pt x="3264691" y="511325"/>
                  <a:pt x="3268597" y="521708"/>
                  <a:pt x="3296981" y="533328"/>
                </a:cubicBezTo>
                <a:cubicBezTo>
                  <a:pt x="3324985" y="544758"/>
                  <a:pt x="3349559" y="546568"/>
                  <a:pt x="3368609" y="537900"/>
                </a:cubicBezTo>
                <a:cubicBezTo>
                  <a:pt x="3387469" y="529232"/>
                  <a:pt x="3384802" y="518374"/>
                  <a:pt x="3357560" y="507230"/>
                </a:cubicBezTo>
                <a:cubicBezTo>
                  <a:pt x="3343987" y="501706"/>
                  <a:pt x="3330557" y="498634"/>
                  <a:pt x="3317817" y="497907"/>
                </a:cubicBezTo>
                <a:close/>
                <a:moveTo>
                  <a:pt x="2032668" y="496061"/>
                </a:moveTo>
                <a:cubicBezTo>
                  <a:pt x="2030037" y="496894"/>
                  <a:pt x="2029632" y="498942"/>
                  <a:pt x="2031871" y="502276"/>
                </a:cubicBezTo>
                <a:cubicBezTo>
                  <a:pt x="2037110" y="510182"/>
                  <a:pt x="2050159" y="517706"/>
                  <a:pt x="2066542" y="521993"/>
                </a:cubicBezTo>
                <a:cubicBezTo>
                  <a:pt x="2073447" y="523803"/>
                  <a:pt x="2078281" y="524184"/>
                  <a:pt x="2080817" y="523279"/>
                </a:cubicBezTo>
                <a:lnTo>
                  <a:pt x="2081299" y="516940"/>
                </a:lnTo>
                <a:lnTo>
                  <a:pt x="2046825" y="497133"/>
                </a:lnTo>
                <a:cubicBezTo>
                  <a:pt x="2040157" y="495609"/>
                  <a:pt x="2035300" y="495227"/>
                  <a:pt x="2032668" y="496061"/>
                </a:cubicBezTo>
                <a:close/>
                <a:moveTo>
                  <a:pt x="1360932" y="494847"/>
                </a:moveTo>
                <a:cubicBezTo>
                  <a:pt x="1346739" y="491799"/>
                  <a:pt x="1343119" y="495228"/>
                  <a:pt x="1349025" y="504086"/>
                </a:cubicBezTo>
                <a:cubicBezTo>
                  <a:pt x="1356549" y="512944"/>
                  <a:pt x="1367409" y="519231"/>
                  <a:pt x="1381124" y="521422"/>
                </a:cubicBezTo>
                <a:cubicBezTo>
                  <a:pt x="1392174" y="523231"/>
                  <a:pt x="1396364" y="520469"/>
                  <a:pt x="1391602" y="513230"/>
                </a:cubicBezTo>
                <a:cubicBezTo>
                  <a:pt x="1385983" y="504658"/>
                  <a:pt x="1375409" y="497895"/>
                  <a:pt x="1360932" y="494847"/>
                </a:cubicBezTo>
                <a:close/>
                <a:moveTo>
                  <a:pt x="4523742" y="491668"/>
                </a:moveTo>
                <a:cubicBezTo>
                  <a:pt x="4513134" y="493014"/>
                  <a:pt x="4503942" y="496276"/>
                  <a:pt x="4496369" y="500848"/>
                </a:cubicBezTo>
                <a:cubicBezTo>
                  <a:pt x="4489797" y="511706"/>
                  <a:pt x="4496941" y="521612"/>
                  <a:pt x="4524468" y="527518"/>
                </a:cubicBezTo>
                <a:cubicBezTo>
                  <a:pt x="4549043" y="532852"/>
                  <a:pt x="4571998" y="529899"/>
                  <a:pt x="4582857" y="520945"/>
                </a:cubicBezTo>
                <a:cubicBezTo>
                  <a:pt x="4595334" y="510658"/>
                  <a:pt x="4585524" y="500086"/>
                  <a:pt x="4559616" y="493990"/>
                </a:cubicBezTo>
                <a:cubicBezTo>
                  <a:pt x="4546376" y="490894"/>
                  <a:pt x="4534351" y="490323"/>
                  <a:pt x="4523742" y="491668"/>
                </a:cubicBezTo>
                <a:close/>
                <a:moveTo>
                  <a:pt x="3791269" y="490941"/>
                </a:moveTo>
                <a:cubicBezTo>
                  <a:pt x="3779970" y="490417"/>
                  <a:pt x="3770564" y="491846"/>
                  <a:pt x="3763992" y="495323"/>
                </a:cubicBezTo>
                <a:cubicBezTo>
                  <a:pt x="3750847" y="502371"/>
                  <a:pt x="3761991" y="511610"/>
                  <a:pt x="3789709" y="521135"/>
                </a:cubicBezTo>
                <a:cubicBezTo>
                  <a:pt x="3819427" y="528946"/>
                  <a:pt x="3842668" y="529613"/>
                  <a:pt x="3854003" y="521612"/>
                </a:cubicBezTo>
                <a:lnTo>
                  <a:pt x="3853908" y="521612"/>
                </a:lnTo>
                <a:cubicBezTo>
                  <a:pt x="3863909" y="514563"/>
                  <a:pt x="3854955" y="505896"/>
                  <a:pt x="3829905" y="498275"/>
                </a:cubicBezTo>
                <a:cubicBezTo>
                  <a:pt x="3815760" y="493942"/>
                  <a:pt x="3802568" y="491465"/>
                  <a:pt x="3791269" y="490941"/>
                </a:cubicBezTo>
                <a:close/>
                <a:moveTo>
                  <a:pt x="2349315" y="490727"/>
                </a:moveTo>
                <a:cubicBezTo>
                  <a:pt x="2347243" y="492085"/>
                  <a:pt x="2347481" y="494799"/>
                  <a:pt x="2350291" y="498847"/>
                </a:cubicBezTo>
                <a:cubicBezTo>
                  <a:pt x="2360483" y="506848"/>
                  <a:pt x="2373532" y="515325"/>
                  <a:pt x="2389725" y="518659"/>
                </a:cubicBezTo>
                <a:cubicBezTo>
                  <a:pt x="2402298" y="521231"/>
                  <a:pt x="2408298" y="519135"/>
                  <a:pt x="2400869" y="511325"/>
                </a:cubicBezTo>
                <a:cubicBezTo>
                  <a:pt x="2392868" y="502848"/>
                  <a:pt x="2378295" y="494275"/>
                  <a:pt x="2362197" y="490751"/>
                </a:cubicBezTo>
                <a:cubicBezTo>
                  <a:pt x="2355768" y="489370"/>
                  <a:pt x="2351386" y="489370"/>
                  <a:pt x="2349315" y="490727"/>
                </a:cubicBezTo>
                <a:close/>
                <a:moveTo>
                  <a:pt x="1126353" y="484238"/>
                </a:moveTo>
                <a:cubicBezTo>
                  <a:pt x="1123902" y="485488"/>
                  <a:pt x="1123902" y="488322"/>
                  <a:pt x="1126521" y="492751"/>
                </a:cubicBezTo>
                <a:cubicBezTo>
                  <a:pt x="1132043" y="500180"/>
                  <a:pt x="1141188" y="506467"/>
                  <a:pt x="1153285" y="509705"/>
                </a:cubicBezTo>
                <a:lnTo>
                  <a:pt x="1153285" y="509610"/>
                </a:lnTo>
                <a:cubicBezTo>
                  <a:pt x="1167763" y="513515"/>
                  <a:pt x="1173669" y="511039"/>
                  <a:pt x="1167478" y="501895"/>
                </a:cubicBezTo>
                <a:cubicBezTo>
                  <a:pt x="1162619" y="494561"/>
                  <a:pt x="1152903" y="488369"/>
                  <a:pt x="1140903" y="485226"/>
                </a:cubicBezTo>
                <a:cubicBezTo>
                  <a:pt x="1133712" y="483321"/>
                  <a:pt x="1128805" y="482988"/>
                  <a:pt x="1126353" y="484238"/>
                </a:cubicBezTo>
                <a:close/>
                <a:moveTo>
                  <a:pt x="2418551" y="483095"/>
                </a:moveTo>
                <a:cubicBezTo>
                  <a:pt x="2415015" y="483869"/>
                  <a:pt x="2413776" y="486227"/>
                  <a:pt x="2414395" y="489608"/>
                </a:cubicBezTo>
                <a:cubicBezTo>
                  <a:pt x="2421634" y="498180"/>
                  <a:pt x="2433921" y="506181"/>
                  <a:pt x="2450685" y="511325"/>
                </a:cubicBezTo>
                <a:cubicBezTo>
                  <a:pt x="2465163" y="515706"/>
                  <a:pt x="2471831" y="514087"/>
                  <a:pt x="2469354" y="507991"/>
                </a:cubicBezTo>
                <a:lnTo>
                  <a:pt x="2469354" y="507896"/>
                </a:lnTo>
                <a:cubicBezTo>
                  <a:pt x="2466306" y="500466"/>
                  <a:pt x="2452971" y="491798"/>
                  <a:pt x="2436493" y="486083"/>
                </a:cubicBezTo>
                <a:cubicBezTo>
                  <a:pt x="2427921" y="483131"/>
                  <a:pt x="2422087" y="482321"/>
                  <a:pt x="2418551" y="483095"/>
                </a:cubicBezTo>
                <a:close/>
                <a:moveTo>
                  <a:pt x="3135771" y="481024"/>
                </a:moveTo>
                <a:cubicBezTo>
                  <a:pt x="3125912" y="480869"/>
                  <a:pt x="3116530" y="482703"/>
                  <a:pt x="3108481" y="486561"/>
                </a:cubicBezTo>
                <a:cubicBezTo>
                  <a:pt x="3092384" y="494276"/>
                  <a:pt x="3096289" y="502753"/>
                  <a:pt x="3115339" y="511325"/>
                </a:cubicBezTo>
                <a:cubicBezTo>
                  <a:pt x="3135342" y="518660"/>
                  <a:pt x="3162773" y="523613"/>
                  <a:pt x="3179061" y="515802"/>
                </a:cubicBezTo>
                <a:lnTo>
                  <a:pt x="3178966" y="515802"/>
                </a:lnTo>
                <a:cubicBezTo>
                  <a:pt x="3194968" y="508087"/>
                  <a:pt x="3186014" y="495609"/>
                  <a:pt x="3165917" y="487418"/>
                </a:cubicBezTo>
                <a:cubicBezTo>
                  <a:pt x="3155964" y="483322"/>
                  <a:pt x="3145629" y="481179"/>
                  <a:pt x="3135771" y="481024"/>
                </a:cubicBezTo>
                <a:close/>
                <a:moveTo>
                  <a:pt x="843343" y="480345"/>
                </a:moveTo>
                <a:cubicBezTo>
                  <a:pt x="840866" y="481012"/>
                  <a:pt x="840199" y="482893"/>
                  <a:pt x="841724" y="486083"/>
                </a:cubicBezTo>
                <a:cubicBezTo>
                  <a:pt x="845438" y="493989"/>
                  <a:pt x="856297" y="501704"/>
                  <a:pt x="870585" y="505800"/>
                </a:cubicBezTo>
                <a:cubicBezTo>
                  <a:pt x="882109" y="509134"/>
                  <a:pt x="886205" y="506467"/>
                  <a:pt x="881918" y="499418"/>
                </a:cubicBezTo>
                <a:cubicBezTo>
                  <a:pt x="877631" y="492275"/>
                  <a:pt x="868202" y="486464"/>
                  <a:pt x="855819" y="481892"/>
                </a:cubicBezTo>
                <a:cubicBezTo>
                  <a:pt x="850104" y="480226"/>
                  <a:pt x="845820" y="479678"/>
                  <a:pt x="843343" y="480345"/>
                </a:cubicBezTo>
                <a:close/>
                <a:moveTo>
                  <a:pt x="4657592" y="479476"/>
                </a:moveTo>
                <a:cubicBezTo>
                  <a:pt x="4647507" y="481179"/>
                  <a:pt x="4638863" y="484751"/>
                  <a:pt x="4631719" y="489608"/>
                </a:cubicBezTo>
                <a:cubicBezTo>
                  <a:pt x="4625338" y="500753"/>
                  <a:pt x="4632196" y="510754"/>
                  <a:pt x="4658199" y="516278"/>
                </a:cubicBezTo>
                <a:cubicBezTo>
                  <a:pt x="4684202" y="521803"/>
                  <a:pt x="4707634" y="517993"/>
                  <a:pt x="4717825" y="507134"/>
                </a:cubicBezTo>
                <a:cubicBezTo>
                  <a:pt x="4728113" y="496181"/>
                  <a:pt x="4717540" y="485703"/>
                  <a:pt x="4692108" y="480560"/>
                </a:cubicBezTo>
                <a:cubicBezTo>
                  <a:pt x="4679202" y="477941"/>
                  <a:pt x="4667677" y="477774"/>
                  <a:pt x="4657592" y="479476"/>
                </a:cubicBezTo>
                <a:close/>
                <a:moveTo>
                  <a:pt x="3000682" y="477249"/>
                </a:moveTo>
                <a:cubicBezTo>
                  <a:pt x="2991847" y="477201"/>
                  <a:pt x="2983799" y="479130"/>
                  <a:pt x="2977036" y="482845"/>
                </a:cubicBezTo>
                <a:cubicBezTo>
                  <a:pt x="2967035" y="491417"/>
                  <a:pt x="2971797" y="499895"/>
                  <a:pt x="2992276" y="507705"/>
                </a:cubicBezTo>
                <a:cubicBezTo>
                  <a:pt x="3010088" y="514468"/>
                  <a:pt x="3025899" y="514754"/>
                  <a:pt x="3037425" y="508277"/>
                </a:cubicBezTo>
                <a:cubicBezTo>
                  <a:pt x="3050474" y="500942"/>
                  <a:pt x="3049045" y="491989"/>
                  <a:pt x="3029042" y="483512"/>
                </a:cubicBezTo>
                <a:cubicBezTo>
                  <a:pt x="3019136" y="479321"/>
                  <a:pt x="3009516" y="477297"/>
                  <a:pt x="3000682" y="477249"/>
                </a:cubicBezTo>
                <a:close/>
                <a:moveTo>
                  <a:pt x="1833276" y="476940"/>
                </a:moveTo>
                <a:cubicBezTo>
                  <a:pt x="1823084" y="475416"/>
                  <a:pt x="1816799" y="476940"/>
                  <a:pt x="1822704" y="484846"/>
                </a:cubicBezTo>
                <a:cubicBezTo>
                  <a:pt x="1828322" y="492466"/>
                  <a:pt x="1839848" y="499609"/>
                  <a:pt x="1853945" y="503038"/>
                </a:cubicBezTo>
                <a:cubicBezTo>
                  <a:pt x="1870041" y="506944"/>
                  <a:pt x="1876424" y="504562"/>
                  <a:pt x="1868139" y="494847"/>
                </a:cubicBezTo>
                <a:lnTo>
                  <a:pt x="1868139" y="494942"/>
                </a:lnTo>
                <a:cubicBezTo>
                  <a:pt x="1861279" y="486941"/>
                  <a:pt x="1849755" y="481131"/>
                  <a:pt x="1833276" y="476940"/>
                </a:cubicBezTo>
                <a:close/>
                <a:moveTo>
                  <a:pt x="272889" y="476273"/>
                </a:moveTo>
                <a:cubicBezTo>
                  <a:pt x="278223" y="483131"/>
                  <a:pt x="281747" y="489227"/>
                  <a:pt x="285749" y="492465"/>
                </a:cubicBezTo>
                <a:cubicBezTo>
                  <a:pt x="290415" y="496180"/>
                  <a:pt x="298988" y="500276"/>
                  <a:pt x="299749" y="499038"/>
                </a:cubicBezTo>
                <a:cubicBezTo>
                  <a:pt x="301559" y="496275"/>
                  <a:pt x="298130" y="489417"/>
                  <a:pt x="287368" y="482083"/>
                </a:cubicBezTo>
                <a:lnTo>
                  <a:pt x="287462" y="481988"/>
                </a:lnTo>
                <a:cubicBezTo>
                  <a:pt x="282890" y="478940"/>
                  <a:pt x="278986" y="478559"/>
                  <a:pt x="272889" y="476273"/>
                </a:cubicBezTo>
                <a:close/>
                <a:moveTo>
                  <a:pt x="2482998" y="475750"/>
                </a:moveTo>
                <a:cubicBezTo>
                  <a:pt x="2478926" y="476345"/>
                  <a:pt x="2476878" y="478464"/>
                  <a:pt x="2476497" y="481512"/>
                </a:cubicBezTo>
                <a:cubicBezTo>
                  <a:pt x="2481260" y="489703"/>
                  <a:pt x="2492499" y="497704"/>
                  <a:pt x="2509073" y="503515"/>
                </a:cubicBezTo>
                <a:cubicBezTo>
                  <a:pt x="2525836" y="509325"/>
                  <a:pt x="2534314" y="507991"/>
                  <a:pt x="2532409" y="500943"/>
                </a:cubicBezTo>
                <a:lnTo>
                  <a:pt x="2532314" y="500943"/>
                </a:lnTo>
                <a:cubicBezTo>
                  <a:pt x="2530313" y="493609"/>
                  <a:pt x="2518026" y="485036"/>
                  <a:pt x="2501643" y="479131"/>
                </a:cubicBezTo>
                <a:cubicBezTo>
                  <a:pt x="2493166" y="476083"/>
                  <a:pt x="2487070" y="475154"/>
                  <a:pt x="2482998" y="475750"/>
                </a:cubicBezTo>
                <a:close/>
                <a:moveTo>
                  <a:pt x="3631130" y="474260"/>
                </a:moveTo>
                <a:cubicBezTo>
                  <a:pt x="3619974" y="473034"/>
                  <a:pt x="3610020" y="473510"/>
                  <a:pt x="3602257" y="475891"/>
                </a:cubicBezTo>
                <a:cubicBezTo>
                  <a:pt x="3585113" y="481130"/>
                  <a:pt x="3590827" y="490084"/>
                  <a:pt x="3618831" y="501228"/>
                </a:cubicBezTo>
                <a:cubicBezTo>
                  <a:pt x="3644739" y="510086"/>
                  <a:pt x="3668551" y="513134"/>
                  <a:pt x="3683887" y="507895"/>
                </a:cubicBezTo>
                <a:cubicBezTo>
                  <a:pt x="3700841" y="502085"/>
                  <a:pt x="3696174" y="493132"/>
                  <a:pt x="3667218" y="482845"/>
                </a:cubicBezTo>
                <a:cubicBezTo>
                  <a:pt x="3654645" y="478416"/>
                  <a:pt x="3642287" y="475487"/>
                  <a:pt x="3631130" y="474260"/>
                </a:cubicBezTo>
                <a:close/>
                <a:moveTo>
                  <a:pt x="3966874" y="471796"/>
                </a:moveTo>
                <a:lnTo>
                  <a:pt x="3966782" y="471820"/>
                </a:lnTo>
                <a:lnTo>
                  <a:pt x="3966874" y="471891"/>
                </a:lnTo>
                <a:close/>
                <a:moveTo>
                  <a:pt x="2080781" y="471701"/>
                </a:moveTo>
                <a:cubicBezTo>
                  <a:pt x="2078352" y="473035"/>
                  <a:pt x="2078495" y="475988"/>
                  <a:pt x="2081019" y="480369"/>
                </a:cubicBezTo>
                <a:cubicBezTo>
                  <a:pt x="2088544" y="487131"/>
                  <a:pt x="2100260" y="494656"/>
                  <a:pt x="2115976" y="498656"/>
                </a:cubicBezTo>
                <a:cubicBezTo>
                  <a:pt x="2131502" y="502657"/>
                  <a:pt x="2136836" y="500085"/>
                  <a:pt x="2130835" y="492275"/>
                </a:cubicBezTo>
                <a:cubicBezTo>
                  <a:pt x="2124739" y="484369"/>
                  <a:pt x="2111214" y="476844"/>
                  <a:pt x="2095973" y="472748"/>
                </a:cubicBezTo>
                <a:cubicBezTo>
                  <a:pt x="2088210" y="470653"/>
                  <a:pt x="2083210" y="470368"/>
                  <a:pt x="2080781" y="471701"/>
                </a:cubicBezTo>
                <a:close/>
                <a:moveTo>
                  <a:pt x="1913762" y="471130"/>
                </a:moveTo>
                <a:lnTo>
                  <a:pt x="1913766" y="471175"/>
                </a:lnTo>
                <a:lnTo>
                  <a:pt x="1913856" y="471225"/>
                </a:lnTo>
                <a:close/>
                <a:moveTo>
                  <a:pt x="2870106" y="470844"/>
                </a:moveTo>
                <a:cubicBezTo>
                  <a:pt x="2862450" y="470916"/>
                  <a:pt x="2855973" y="472892"/>
                  <a:pt x="2851020" y="476464"/>
                </a:cubicBezTo>
                <a:cubicBezTo>
                  <a:pt x="2845115" y="485036"/>
                  <a:pt x="2851401" y="493514"/>
                  <a:pt x="2871118" y="500848"/>
                </a:cubicBezTo>
                <a:cubicBezTo>
                  <a:pt x="2879691" y="504087"/>
                  <a:pt x="2887454" y="505706"/>
                  <a:pt x="2894097" y="505706"/>
                </a:cubicBezTo>
                <a:lnTo>
                  <a:pt x="2910314" y="500862"/>
                </a:lnTo>
                <a:lnTo>
                  <a:pt x="2896264" y="476654"/>
                </a:lnTo>
                <a:cubicBezTo>
                  <a:pt x="2886596" y="472606"/>
                  <a:pt x="2877762" y="470773"/>
                  <a:pt x="2870106" y="470844"/>
                </a:cubicBezTo>
                <a:close/>
                <a:moveTo>
                  <a:pt x="2657461" y="470284"/>
                </a:moveTo>
                <a:cubicBezTo>
                  <a:pt x="2651210" y="470391"/>
                  <a:pt x="2647091" y="472558"/>
                  <a:pt x="2646043" y="476749"/>
                </a:cubicBezTo>
                <a:cubicBezTo>
                  <a:pt x="2644233" y="484083"/>
                  <a:pt x="2655282" y="492180"/>
                  <a:pt x="2671856" y="499419"/>
                </a:cubicBezTo>
                <a:cubicBezTo>
                  <a:pt x="2688905" y="505038"/>
                  <a:pt x="2700240" y="505420"/>
                  <a:pt x="2703288" y="498752"/>
                </a:cubicBezTo>
                <a:lnTo>
                  <a:pt x="2703383" y="498752"/>
                </a:lnTo>
                <a:cubicBezTo>
                  <a:pt x="2706526" y="491989"/>
                  <a:pt x="2697954" y="483036"/>
                  <a:pt x="2681666" y="476178"/>
                </a:cubicBezTo>
                <a:cubicBezTo>
                  <a:pt x="2672094" y="472130"/>
                  <a:pt x="2663712" y="470177"/>
                  <a:pt x="2657461" y="470284"/>
                </a:cubicBezTo>
                <a:close/>
                <a:moveTo>
                  <a:pt x="2748937" y="470047"/>
                </a:moveTo>
                <a:cubicBezTo>
                  <a:pt x="2742460" y="470416"/>
                  <a:pt x="2737769" y="472654"/>
                  <a:pt x="2735006" y="476369"/>
                </a:cubicBezTo>
                <a:cubicBezTo>
                  <a:pt x="2734054" y="484655"/>
                  <a:pt x="2741769" y="492656"/>
                  <a:pt x="2758724" y="499038"/>
                </a:cubicBezTo>
                <a:cubicBezTo>
                  <a:pt x="2778155" y="506277"/>
                  <a:pt x="2791109" y="505706"/>
                  <a:pt x="2795014" y="497323"/>
                </a:cubicBezTo>
                <a:lnTo>
                  <a:pt x="2795109" y="497323"/>
                </a:lnTo>
                <a:cubicBezTo>
                  <a:pt x="2798443" y="489989"/>
                  <a:pt x="2790727" y="481417"/>
                  <a:pt x="2773583" y="474940"/>
                </a:cubicBezTo>
                <a:cubicBezTo>
                  <a:pt x="2763677" y="471178"/>
                  <a:pt x="2755414" y="469677"/>
                  <a:pt x="2748937" y="470047"/>
                </a:cubicBezTo>
                <a:close/>
                <a:moveTo>
                  <a:pt x="2564866" y="469677"/>
                </a:moveTo>
                <a:cubicBezTo>
                  <a:pt x="2560008" y="470106"/>
                  <a:pt x="2556984" y="472130"/>
                  <a:pt x="2555650" y="475226"/>
                </a:cubicBezTo>
                <a:cubicBezTo>
                  <a:pt x="2558127" y="483322"/>
                  <a:pt x="2568223" y="491609"/>
                  <a:pt x="2585178" y="497800"/>
                </a:cubicBezTo>
                <a:lnTo>
                  <a:pt x="2585273" y="497800"/>
                </a:lnTo>
                <a:cubicBezTo>
                  <a:pt x="2602513" y="504086"/>
                  <a:pt x="2612514" y="503229"/>
                  <a:pt x="2612610" y="496180"/>
                </a:cubicBezTo>
                <a:cubicBezTo>
                  <a:pt x="2612800" y="488942"/>
                  <a:pt x="2602037" y="480178"/>
                  <a:pt x="2585082" y="473701"/>
                </a:cubicBezTo>
                <a:cubicBezTo>
                  <a:pt x="2576415" y="470415"/>
                  <a:pt x="2569724" y="469248"/>
                  <a:pt x="2564866" y="469677"/>
                </a:cubicBezTo>
                <a:close/>
                <a:moveTo>
                  <a:pt x="1618869" y="468939"/>
                </a:moveTo>
                <a:cubicBezTo>
                  <a:pt x="1605437" y="466843"/>
                  <a:pt x="1602008" y="470367"/>
                  <a:pt x="1609726" y="479130"/>
                </a:cubicBezTo>
                <a:cubicBezTo>
                  <a:pt x="1617439" y="487893"/>
                  <a:pt x="1629059" y="493608"/>
                  <a:pt x="1642680" y="496180"/>
                </a:cubicBezTo>
                <a:cubicBezTo>
                  <a:pt x="1655827" y="497704"/>
                  <a:pt x="1659636" y="494561"/>
                  <a:pt x="1651729" y="485798"/>
                </a:cubicBezTo>
                <a:lnTo>
                  <a:pt x="1651824" y="485702"/>
                </a:lnTo>
                <a:cubicBezTo>
                  <a:pt x="1644014" y="477035"/>
                  <a:pt x="1632393" y="471034"/>
                  <a:pt x="1618869" y="468939"/>
                </a:cubicBezTo>
                <a:close/>
                <a:moveTo>
                  <a:pt x="1404364" y="463700"/>
                </a:moveTo>
                <a:cubicBezTo>
                  <a:pt x="1390554" y="461033"/>
                  <a:pt x="1386553" y="464271"/>
                  <a:pt x="1392935" y="472939"/>
                </a:cubicBezTo>
                <a:cubicBezTo>
                  <a:pt x="1399317" y="481607"/>
                  <a:pt x="1410462" y="487512"/>
                  <a:pt x="1428177" y="491513"/>
                </a:cubicBezTo>
                <a:cubicBezTo>
                  <a:pt x="1436274" y="491989"/>
                  <a:pt x="1442752" y="490275"/>
                  <a:pt x="1435796" y="481226"/>
                </a:cubicBezTo>
                <a:cubicBezTo>
                  <a:pt x="1429035" y="472463"/>
                  <a:pt x="1418081" y="466367"/>
                  <a:pt x="1404364" y="463700"/>
                </a:cubicBezTo>
                <a:close/>
                <a:moveTo>
                  <a:pt x="1707451" y="461699"/>
                </a:moveTo>
                <a:lnTo>
                  <a:pt x="1707449" y="461794"/>
                </a:lnTo>
                <a:lnTo>
                  <a:pt x="1707451" y="461795"/>
                </a:lnTo>
                <a:close/>
                <a:moveTo>
                  <a:pt x="908969" y="461510"/>
                </a:moveTo>
                <a:cubicBezTo>
                  <a:pt x="897827" y="459414"/>
                  <a:pt x="893637" y="461510"/>
                  <a:pt x="898112" y="468272"/>
                </a:cubicBezTo>
                <a:cubicBezTo>
                  <a:pt x="903541" y="476654"/>
                  <a:pt x="914589" y="483417"/>
                  <a:pt x="928019" y="486656"/>
                </a:cubicBezTo>
                <a:cubicBezTo>
                  <a:pt x="939069" y="489323"/>
                  <a:pt x="942877" y="486465"/>
                  <a:pt x="938402" y="479607"/>
                </a:cubicBezTo>
                <a:cubicBezTo>
                  <a:pt x="932878" y="471130"/>
                  <a:pt x="922019" y="465034"/>
                  <a:pt x="908969" y="461510"/>
                </a:cubicBezTo>
                <a:close/>
                <a:moveTo>
                  <a:pt x="3463300" y="459330"/>
                </a:moveTo>
                <a:cubicBezTo>
                  <a:pt x="3452572" y="458294"/>
                  <a:pt x="3443523" y="459033"/>
                  <a:pt x="3436808" y="461604"/>
                </a:cubicBezTo>
                <a:cubicBezTo>
                  <a:pt x="3421472" y="467414"/>
                  <a:pt x="3431664" y="476749"/>
                  <a:pt x="3460716" y="487893"/>
                </a:cubicBezTo>
                <a:cubicBezTo>
                  <a:pt x="3487862" y="496656"/>
                  <a:pt x="3510341" y="499133"/>
                  <a:pt x="3523676" y="493418"/>
                </a:cubicBezTo>
                <a:cubicBezTo>
                  <a:pt x="3538725" y="486941"/>
                  <a:pt x="3529867" y="477797"/>
                  <a:pt x="3499863" y="467700"/>
                </a:cubicBezTo>
                <a:cubicBezTo>
                  <a:pt x="3486433" y="463176"/>
                  <a:pt x="3474027" y="460366"/>
                  <a:pt x="3463300" y="459330"/>
                </a:cubicBezTo>
                <a:close/>
                <a:moveTo>
                  <a:pt x="1182874" y="458235"/>
                </a:moveTo>
                <a:cubicBezTo>
                  <a:pt x="1180814" y="459723"/>
                  <a:pt x="1181338" y="462700"/>
                  <a:pt x="1184624" y="467129"/>
                </a:cubicBezTo>
                <a:cubicBezTo>
                  <a:pt x="1191197" y="475987"/>
                  <a:pt x="1202435" y="481892"/>
                  <a:pt x="1216817" y="484845"/>
                </a:cubicBezTo>
                <a:cubicBezTo>
                  <a:pt x="1229484" y="486464"/>
                  <a:pt x="1232248" y="482559"/>
                  <a:pt x="1224629" y="473510"/>
                </a:cubicBezTo>
                <a:lnTo>
                  <a:pt x="1224533" y="473510"/>
                </a:lnTo>
                <a:cubicBezTo>
                  <a:pt x="1218153" y="465986"/>
                  <a:pt x="1208055" y="460747"/>
                  <a:pt x="1196624" y="458271"/>
                </a:cubicBezTo>
                <a:cubicBezTo>
                  <a:pt x="1189575" y="456747"/>
                  <a:pt x="1184932" y="456747"/>
                  <a:pt x="1182874" y="458235"/>
                </a:cubicBezTo>
                <a:close/>
                <a:moveTo>
                  <a:pt x="2150648" y="456366"/>
                </a:moveTo>
                <a:cubicBezTo>
                  <a:pt x="2143742" y="454937"/>
                  <a:pt x="2139241" y="455009"/>
                  <a:pt x="2137074" y="456366"/>
                </a:cubicBezTo>
                <a:cubicBezTo>
                  <a:pt x="2134907" y="457723"/>
                  <a:pt x="2135074" y="460367"/>
                  <a:pt x="2137503" y="464081"/>
                </a:cubicBezTo>
                <a:cubicBezTo>
                  <a:pt x="2146456" y="472558"/>
                  <a:pt x="2159315" y="480178"/>
                  <a:pt x="2173888" y="483703"/>
                </a:cubicBezTo>
                <a:cubicBezTo>
                  <a:pt x="2190748" y="487798"/>
                  <a:pt x="2196177" y="484465"/>
                  <a:pt x="2187033" y="475035"/>
                </a:cubicBezTo>
                <a:cubicBezTo>
                  <a:pt x="2179508" y="467320"/>
                  <a:pt x="2165030" y="459319"/>
                  <a:pt x="2150648" y="456366"/>
                </a:cubicBezTo>
                <a:close/>
                <a:moveTo>
                  <a:pt x="179924" y="456080"/>
                </a:moveTo>
                <a:lnTo>
                  <a:pt x="179988" y="456157"/>
                </a:lnTo>
                <a:lnTo>
                  <a:pt x="180020" y="456175"/>
                </a:lnTo>
                <a:close/>
                <a:moveTo>
                  <a:pt x="4027263" y="455508"/>
                </a:moveTo>
                <a:lnTo>
                  <a:pt x="4027168" y="455603"/>
                </a:lnTo>
                <a:lnTo>
                  <a:pt x="4027255" y="455589"/>
                </a:lnTo>
                <a:close/>
                <a:moveTo>
                  <a:pt x="4207452" y="451627"/>
                </a:moveTo>
                <a:cubicBezTo>
                  <a:pt x="4195856" y="451961"/>
                  <a:pt x="4185997" y="454223"/>
                  <a:pt x="4179377" y="458271"/>
                </a:cubicBezTo>
                <a:cubicBezTo>
                  <a:pt x="4165852" y="466653"/>
                  <a:pt x="4177853" y="476083"/>
                  <a:pt x="4205475" y="485131"/>
                </a:cubicBezTo>
                <a:cubicBezTo>
                  <a:pt x="4232336" y="489703"/>
                  <a:pt x="4257482" y="490180"/>
                  <a:pt x="4269102" y="480750"/>
                </a:cubicBezTo>
                <a:cubicBezTo>
                  <a:pt x="4279389" y="472463"/>
                  <a:pt x="4269769" y="462938"/>
                  <a:pt x="4245957" y="456556"/>
                </a:cubicBezTo>
                <a:cubicBezTo>
                  <a:pt x="4232384" y="452889"/>
                  <a:pt x="4219049" y="451294"/>
                  <a:pt x="4207452" y="451627"/>
                </a:cubicBezTo>
                <a:close/>
                <a:moveTo>
                  <a:pt x="1863362" y="451068"/>
                </a:moveTo>
                <a:cubicBezTo>
                  <a:pt x="1860874" y="452437"/>
                  <a:pt x="1861088" y="455318"/>
                  <a:pt x="1864231" y="459509"/>
                </a:cubicBezTo>
                <a:cubicBezTo>
                  <a:pt x="1870615" y="467987"/>
                  <a:pt x="1883855" y="474845"/>
                  <a:pt x="1900427" y="479417"/>
                </a:cubicBezTo>
                <a:cubicBezTo>
                  <a:pt x="1907380" y="480655"/>
                  <a:pt x="1912334" y="480679"/>
                  <a:pt x="1914738" y="479345"/>
                </a:cubicBezTo>
                <a:lnTo>
                  <a:pt x="1913766" y="471175"/>
                </a:lnTo>
                <a:lnTo>
                  <a:pt x="1878709" y="451699"/>
                </a:lnTo>
                <a:cubicBezTo>
                  <a:pt x="1871042" y="449842"/>
                  <a:pt x="1865850" y="449699"/>
                  <a:pt x="1863362" y="451068"/>
                </a:cubicBezTo>
                <a:close/>
                <a:moveTo>
                  <a:pt x="4314155" y="450365"/>
                </a:moveTo>
                <a:lnTo>
                  <a:pt x="4314155" y="450460"/>
                </a:lnTo>
                <a:lnTo>
                  <a:pt x="4314170" y="450455"/>
                </a:lnTo>
                <a:close/>
                <a:moveTo>
                  <a:pt x="4059743" y="450305"/>
                </a:moveTo>
                <a:lnTo>
                  <a:pt x="4027255" y="455589"/>
                </a:lnTo>
                <a:lnTo>
                  <a:pt x="4026085" y="467236"/>
                </a:lnTo>
                <a:cubicBezTo>
                  <a:pt x="4029335" y="471296"/>
                  <a:pt x="4036598" y="475416"/>
                  <a:pt x="4048980" y="479321"/>
                </a:cubicBezTo>
                <a:cubicBezTo>
                  <a:pt x="4077079" y="488084"/>
                  <a:pt x="4103844" y="488179"/>
                  <a:pt x="4118417" y="480368"/>
                </a:cubicBezTo>
                <a:cubicBezTo>
                  <a:pt x="4131657" y="473225"/>
                  <a:pt x="4122799" y="463604"/>
                  <a:pt x="4098605" y="456365"/>
                </a:cubicBezTo>
                <a:cubicBezTo>
                  <a:pt x="4084699" y="452174"/>
                  <a:pt x="4071697" y="450293"/>
                  <a:pt x="4059743" y="450305"/>
                </a:cubicBezTo>
                <a:close/>
                <a:moveTo>
                  <a:pt x="154588" y="443221"/>
                </a:moveTo>
                <a:cubicBezTo>
                  <a:pt x="166780" y="455222"/>
                  <a:pt x="172686" y="462080"/>
                  <a:pt x="177925" y="465986"/>
                </a:cubicBezTo>
                <a:cubicBezTo>
                  <a:pt x="182496" y="469415"/>
                  <a:pt x="189354" y="471987"/>
                  <a:pt x="189640" y="470177"/>
                </a:cubicBezTo>
                <a:cubicBezTo>
                  <a:pt x="189830" y="469272"/>
                  <a:pt x="188425" y="466676"/>
                  <a:pt x="186461" y="463843"/>
                </a:cubicBezTo>
                <a:lnTo>
                  <a:pt x="179988" y="456157"/>
                </a:lnTo>
                <a:lnTo>
                  <a:pt x="172019" y="451484"/>
                </a:lnTo>
                <a:cubicBezTo>
                  <a:pt x="168209" y="449722"/>
                  <a:pt x="162827" y="447365"/>
                  <a:pt x="154588" y="443221"/>
                </a:cubicBezTo>
                <a:close/>
                <a:moveTo>
                  <a:pt x="3898497" y="443078"/>
                </a:moveTo>
                <a:cubicBezTo>
                  <a:pt x="3887698" y="443126"/>
                  <a:pt x="3878673" y="444745"/>
                  <a:pt x="3871910" y="447698"/>
                </a:cubicBezTo>
                <a:cubicBezTo>
                  <a:pt x="3863814" y="455889"/>
                  <a:pt x="3871338" y="464843"/>
                  <a:pt x="3899056" y="472368"/>
                </a:cubicBezTo>
                <a:cubicBezTo>
                  <a:pt x="3914439" y="476559"/>
                  <a:pt x="3928798" y="478631"/>
                  <a:pt x="3940609" y="478547"/>
                </a:cubicBezTo>
                <a:lnTo>
                  <a:pt x="3966782" y="471820"/>
                </a:lnTo>
                <a:lnTo>
                  <a:pt x="3935727" y="447888"/>
                </a:lnTo>
                <a:cubicBezTo>
                  <a:pt x="3921869" y="444555"/>
                  <a:pt x="3909296" y="443031"/>
                  <a:pt x="3898497" y="443078"/>
                </a:cubicBezTo>
                <a:close/>
                <a:moveTo>
                  <a:pt x="4340230" y="442078"/>
                </a:moveTo>
                <a:lnTo>
                  <a:pt x="4314170" y="450455"/>
                </a:lnTo>
                <a:lnTo>
                  <a:pt x="4316489" y="464998"/>
                </a:lnTo>
                <a:cubicBezTo>
                  <a:pt x="4321181" y="469439"/>
                  <a:pt x="4330063" y="473320"/>
                  <a:pt x="4343969" y="476273"/>
                </a:cubicBezTo>
                <a:cubicBezTo>
                  <a:pt x="4371401" y="482083"/>
                  <a:pt x="4395880" y="479702"/>
                  <a:pt x="4405500" y="469796"/>
                </a:cubicBezTo>
                <a:cubicBezTo>
                  <a:pt x="4414930" y="459985"/>
                  <a:pt x="4403786" y="449793"/>
                  <a:pt x="4376449" y="444269"/>
                </a:cubicBezTo>
                <a:cubicBezTo>
                  <a:pt x="4362828" y="441459"/>
                  <a:pt x="4350684" y="440888"/>
                  <a:pt x="4340230" y="442078"/>
                </a:cubicBezTo>
                <a:close/>
                <a:moveTo>
                  <a:pt x="1671445" y="441411"/>
                </a:moveTo>
                <a:cubicBezTo>
                  <a:pt x="1661349" y="439887"/>
                  <a:pt x="1654491" y="441411"/>
                  <a:pt x="1659444" y="449031"/>
                </a:cubicBezTo>
                <a:cubicBezTo>
                  <a:pt x="1665062" y="457699"/>
                  <a:pt x="1677351" y="465224"/>
                  <a:pt x="1693447" y="468748"/>
                </a:cubicBezTo>
                <a:cubicBezTo>
                  <a:pt x="1700163" y="470272"/>
                  <a:pt x="1704856" y="470367"/>
                  <a:pt x="1707271" y="469153"/>
                </a:cubicBezTo>
                <a:lnTo>
                  <a:pt x="1707449" y="461794"/>
                </a:lnTo>
                <a:close/>
                <a:moveTo>
                  <a:pt x="961559" y="441067"/>
                </a:moveTo>
                <a:cubicBezTo>
                  <a:pt x="958738" y="441912"/>
                  <a:pt x="958071" y="444270"/>
                  <a:pt x="959929" y="448270"/>
                </a:cubicBezTo>
                <a:cubicBezTo>
                  <a:pt x="965166" y="456271"/>
                  <a:pt x="974502" y="462843"/>
                  <a:pt x="988790" y="466748"/>
                </a:cubicBezTo>
                <a:lnTo>
                  <a:pt x="988884" y="466653"/>
                </a:lnTo>
                <a:cubicBezTo>
                  <a:pt x="1000410" y="469796"/>
                  <a:pt x="1005839" y="468082"/>
                  <a:pt x="1003172" y="461890"/>
                </a:cubicBezTo>
                <a:cubicBezTo>
                  <a:pt x="1000030" y="454556"/>
                  <a:pt x="990599" y="447222"/>
                  <a:pt x="976121" y="442936"/>
                </a:cubicBezTo>
                <a:cubicBezTo>
                  <a:pt x="969360" y="440888"/>
                  <a:pt x="964381" y="440221"/>
                  <a:pt x="961559" y="441067"/>
                </a:cubicBezTo>
                <a:close/>
                <a:moveTo>
                  <a:pt x="2190866" y="440257"/>
                </a:moveTo>
                <a:cubicBezTo>
                  <a:pt x="2187509" y="441031"/>
                  <a:pt x="2186366" y="443079"/>
                  <a:pt x="2187890" y="446365"/>
                </a:cubicBezTo>
                <a:cubicBezTo>
                  <a:pt x="2191605" y="454461"/>
                  <a:pt x="2206559" y="463128"/>
                  <a:pt x="2223704" y="468367"/>
                </a:cubicBezTo>
                <a:lnTo>
                  <a:pt x="2223609" y="468367"/>
                </a:lnTo>
                <a:cubicBezTo>
                  <a:pt x="2239039" y="473034"/>
                  <a:pt x="2245231" y="470558"/>
                  <a:pt x="2242183" y="464081"/>
                </a:cubicBezTo>
                <a:cubicBezTo>
                  <a:pt x="2238468" y="456080"/>
                  <a:pt x="2224276" y="448174"/>
                  <a:pt x="2207131" y="441792"/>
                </a:cubicBezTo>
                <a:cubicBezTo>
                  <a:pt x="2199796" y="439983"/>
                  <a:pt x="2194224" y="439483"/>
                  <a:pt x="2190866" y="440257"/>
                </a:cubicBezTo>
                <a:close/>
                <a:moveTo>
                  <a:pt x="3746633" y="437923"/>
                </a:moveTo>
                <a:cubicBezTo>
                  <a:pt x="3735084" y="437364"/>
                  <a:pt x="3725749" y="438554"/>
                  <a:pt x="3719510" y="441792"/>
                </a:cubicBezTo>
                <a:cubicBezTo>
                  <a:pt x="3707128" y="448174"/>
                  <a:pt x="3717129" y="457699"/>
                  <a:pt x="3745704" y="466177"/>
                </a:cubicBezTo>
                <a:lnTo>
                  <a:pt x="3745799" y="466177"/>
                </a:lnTo>
                <a:cubicBezTo>
                  <a:pt x="3774374" y="474749"/>
                  <a:pt x="3800091" y="475702"/>
                  <a:pt x="3812474" y="468844"/>
                </a:cubicBezTo>
                <a:cubicBezTo>
                  <a:pt x="3824856" y="461986"/>
                  <a:pt x="3813617" y="453223"/>
                  <a:pt x="3787042" y="444555"/>
                </a:cubicBezTo>
                <a:cubicBezTo>
                  <a:pt x="3771945" y="440793"/>
                  <a:pt x="3758182" y="438483"/>
                  <a:pt x="3746633" y="437923"/>
                </a:cubicBezTo>
                <a:close/>
                <a:moveTo>
                  <a:pt x="1455515" y="434649"/>
                </a:moveTo>
                <a:cubicBezTo>
                  <a:pt x="1443514" y="433506"/>
                  <a:pt x="1439705" y="436649"/>
                  <a:pt x="1446942" y="445222"/>
                </a:cubicBezTo>
                <a:cubicBezTo>
                  <a:pt x="1455704" y="455604"/>
                  <a:pt x="1469421" y="461605"/>
                  <a:pt x="1483137" y="462938"/>
                </a:cubicBezTo>
                <a:cubicBezTo>
                  <a:pt x="1495424" y="464177"/>
                  <a:pt x="1496090" y="458843"/>
                  <a:pt x="1488186" y="450556"/>
                </a:cubicBezTo>
                <a:lnTo>
                  <a:pt x="1488090" y="450556"/>
                </a:lnTo>
                <a:cubicBezTo>
                  <a:pt x="1479897" y="441983"/>
                  <a:pt x="1468375" y="436744"/>
                  <a:pt x="1455515" y="434649"/>
                </a:cubicBezTo>
                <a:close/>
                <a:moveTo>
                  <a:pt x="4477998" y="434006"/>
                </a:moveTo>
                <a:cubicBezTo>
                  <a:pt x="4467794" y="435721"/>
                  <a:pt x="4459222" y="439317"/>
                  <a:pt x="4452268" y="444365"/>
                </a:cubicBezTo>
                <a:cubicBezTo>
                  <a:pt x="4449315" y="454652"/>
                  <a:pt x="4455887" y="464653"/>
                  <a:pt x="4483796" y="469892"/>
                </a:cubicBezTo>
                <a:cubicBezTo>
                  <a:pt x="4510942" y="475035"/>
                  <a:pt x="4534564" y="471701"/>
                  <a:pt x="4543327" y="460938"/>
                </a:cubicBezTo>
                <a:cubicBezTo>
                  <a:pt x="4551995" y="450270"/>
                  <a:pt x="4540469" y="439983"/>
                  <a:pt x="4513514" y="434935"/>
                </a:cubicBezTo>
                <a:cubicBezTo>
                  <a:pt x="4500036" y="432459"/>
                  <a:pt x="4488201" y="432292"/>
                  <a:pt x="4477998" y="434006"/>
                </a:cubicBezTo>
                <a:close/>
                <a:moveTo>
                  <a:pt x="2028346" y="433791"/>
                </a:moveTo>
                <a:lnTo>
                  <a:pt x="2028341" y="433828"/>
                </a:lnTo>
                <a:lnTo>
                  <a:pt x="2028442" y="433887"/>
                </a:lnTo>
                <a:close/>
                <a:moveTo>
                  <a:pt x="3293302" y="433422"/>
                </a:moveTo>
                <a:cubicBezTo>
                  <a:pt x="3283265" y="432529"/>
                  <a:pt x="3275264" y="433839"/>
                  <a:pt x="3268025" y="436839"/>
                </a:cubicBezTo>
                <a:cubicBezTo>
                  <a:pt x="3255071" y="442268"/>
                  <a:pt x="3258977" y="448936"/>
                  <a:pt x="3284885" y="459318"/>
                </a:cubicBezTo>
                <a:lnTo>
                  <a:pt x="3284885" y="459223"/>
                </a:lnTo>
                <a:cubicBezTo>
                  <a:pt x="3314031" y="469605"/>
                  <a:pt x="3336605" y="472462"/>
                  <a:pt x="3350607" y="467224"/>
                </a:cubicBezTo>
                <a:cubicBezTo>
                  <a:pt x="3364514" y="461890"/>
                  <a:pt x="3358037" y="453412"/>
                  <a:pt x="3330795" y="443221"/>
                </a:cubicBezTo>
                <a:cubicBezTo>
                  <a:pt x="3315412" y="437411"/>
                  <a:pt x="3303339" y="434315"/>
                  <a:pt x="3293302" y="433422"/>
                </a:cubicBezTo>
                <a:close/>
                <a:moveTo>
                  <a:pt x="2649377" y="432267"/>
                </a:moveTo>
                <a:lnTo>
                  <a:pt x="2649319" y="432303"/>
                </a:lnTo>
                <a:lnTo>
                  <a:pt x="2649377" y="432363"/>
                </a:lnTo>
                <a:close/>
                <a:moveTo>
                  <a:pt x="536150" y="431065"/>
                </a:moveTo>
                <a:cubicBezTo>
                  <a:pt x="533160" y="431029"/>
                  <a:pt x="531732" y="432410"/>
                  <a:pt x="531495" y="434744"/>
                </a:cubicBezTo>
                <a:cubicBezTo>
                  <a:pt x="535115" y="441316"/>
                  <a:pt x="543401" y="448364"/>
                  <a:pt x="556164" y="454556"/>
                </a:cubicBezTo>
                <a:cubicBezTo>
                  <a:pt x="566832" y="459699"/>
                  <a:pt x="572165" y="458937"/>
                  <a:pt x="572165" y="455318"/>
                </a:cubicBezTo>
                <a:cubicBezTo>
                  <a:pt x="572165" y="450079"/>
                  <a:pt x="562260" y="442078"/>
                  <a:pt x="550164" y="435887"/>
                </a:cubicBezTo>
                <a:cubicBezTo>
                  <a:pt x="543686" y="432553"/>
                  <a:pt x="539137" y="431100"/>
                  <a:pt x="536150" y="431065"/>
                </a:cubicBezTo>
                <a:close/>
                <a:moveTo>
                  <a:pt x="1931478" y="429886"/>
                </a:moveTo>
                <a:cubicBezTo>
                  <a:pt x="1917763" y="428267"/>
                  <a:pt x="1912143" y="431124"/>
                  <a:pt x="1920240" y="439887"/>
                </a:cubicBezTo>
                <a:cubicBezTo>
                  <a:pt x="1928240" y="448555"/>
                  <a:pt x="1942717" y="456080"/>
                  <a:pt x="1957290" y="458652"/>
                </a:cubicBezTo>
                <a:cubicBezTo>
                  <a:pt x="1971482" y="461223"/>
                  <a:pt x="1975959" y="457604"/>
                  <a:pt x="1967863" y="448841"/>
                </a:cubicBezTo>
                <a:lnTo>
                  <a:pt x="1967863" y="448936"/>
                </a:lnTo>
                <a:cubicBezTo>
                  <a:pt x="1959862" y="440269"/>
                  <a:pt x="1946336" y="433696"/>
                  <a:pt x="1931478" y="429886"/>
                </a:cubicBezTo>
                <a:close/>
                <a:moveTo>
                  <a:pt x="1239487" y="428457"/>
                </a:moveTo>
                <a:cubicBezTo>
                  <a:pt x="1226818" y="427028"/>
                  <a:pt x="1223866" y="430743"/>
                  <a:pt x="1231296" y="439411"/>
                </a:cubicBezTo>
                <a:cubicBezTo>
                  <a:pt x="1238820" y="448269"/>
                  <a:pt x="1250441" y="454079"/>
                  <a:pt x="1263300" y="455889"/>
                </a:cubicBezTo>
                <a:cubicBezTo>
                  <a:pt x="1276443" y="457794"/>
                  <a:pt x="1278922" y="453603"/>
                  <a:pt x="1271492" y="444935"/>
                </a:cubicBezTo>
                <a:cubicBezTo>
                  <a:pt x="1263871" y="436077"/>
                  <a:pt x="1252632" y="430743"/>
                  <a:pt x="1239487" y="428457"/>
                </a:cubicBezTo>
                <a:close/>
                <a:moveTo>
                  <a:pt x="2256934" y="425184"/>
                </a:moveTo>
                <a:cubicBezTo>
                  <a:pt x="2253040" y="426005"/>
                  <a:pt x="2251326" y="428458"/>
                  <a:pt x="2251326" y="431887"/>
                </a:cubicBezTo>
                <a:cubicBezTo>
                  <a:pt x="2257327" y="440555"/>
                  <a:pt x="2269328" y="448651"/>
                  <a:pt x="2286378" y="453985"/>
                </a:cubicBezTo>
                <a:cubicBezTo>
                  <a:pt x="2301427" y="458747"/>
                  <a:pt x="2308476" y="456652"/>
                  <a:pt x="2307143" y="450651"/>
                </a:cubicBezTo>
                <a:lnTo>
                  <a:pt x="2307047" y="450651"/>
                </a:lnTo>
                <a:cubicBezTo>
                  <a:pt x="2305428" y="443126"/>
                  <a:pt x="2291998" y="434173"/>
                  <a:pt x="2275615" y="428267"/>
                </a:cubicBezTo>
                <a:cubicBezTo>
                  <a:pt x="2266899" y="425172"/>
                  <a:pt x="2260827" y="424362"/>
                  <a:pt x="2256934" y="425184"/>
                </a:cubicBezTo>
                <a:close/>
                <a:moveTo>
                  <a:pt x="599945" y="423362"/>
                </a:moveTo>
                <a:cubicBezTo>
                  <a:pt x="597311" y="423647"/>
                  <a:pt x="596360" y="425267"/>
                  <a:pt x="596741" y="427886"/>
                </a:cubicBezTo>
                <a:cubicBezTo>
                  <a:pt x="600359" y="434268"/>
                  <a:pt x="608835" y="441030"/>
                  <a:pt x="621219" y="446460"/>
                </a:cubicBezTo>
                <a:cubicBezTo>
                  <a:pt x="633791" y="451889"/>
                  <a:pt x="639697" y="451032"/>
                  <a:pt x="637316" y="445126"/>
                </a:cubicBezTo>
                <a:cubicBezTo>
                  <a:pt x="634936" y="439030"/>
                  <a:pt x="625409" y="432077"/>
                  <a:pt x="613218" y="426933"/>
                </a:cubicBezTo>
                <a:lnTo>
                  <a:pt x="613218" y="426838"/>
                </a:lnTo>
                <a:cubicBezTo>
                  <a:pt x="606885" y="424124"/>
                  <a:pt x="602573" y="423076"/>
                  <a:pt x="599945" y="423362"/>
                </a:cubicBezTo>
                <a:close/>
                <a:moveTo>
                  <a:pt x="452412" y="422040"/>
                </a:moveTo>
                <a:cubicBezTo>
                  <a:pt x="449531" y="421671"/>
                  <a:pt x="448006" y="422409"/>
                  <a:pt x="447959" y="424076"/>
                </a:cubicBezTo>
                <a:cubicBezTo>
                  <a:pt x="447769" y="428839"/>
                  <a:pt x="457389" y="437411"/>
                  <a:pt x="470057" y="444745"/>
                </a:cubicBezTo>
                <a:cubicBezTo>
                  <a:pt x="481105" y="451127"/>
                  <a:pt x="486916" y="450556"/>
                  <a:pt x="487011" y="447127"/>
                </a:cubicBezTo>
                <a:cubicBezTo>
                  <a:pt x="487298" y="442078"/>
                  <a:pt x="477391" y="434173"/>
                  <a:pt x="465010" y="426648"/>
                </a:cubicBezTo>
                <a:cubicBezTo>
                  <a:pt x="459532" y="423886"/>
                  <a:pt x="455294" y="422409"/>
                  <a:pt x="452412" y="422040"/>
                </a:cubicBezTo>
                <a:close/>
                <a:moveTo>
                  <a:pt x="3587684" y="421516"/>
                </a:moveTo>
                <a:cubicBezTo>
                  <a:pt x="3575564" y="420385"/>
                  <a:pt x="3564396" y="421028"/>
                  <a:pt x="3554442" y="423409"/>
                </a:cubicBezTo>
                <a:cubicBezTo>
                  <a:pt x="3545012" y="428934"/>
                  <a:pt x="3549203" y="436935"/>
                  <a:pt x="3578635" y="446841"/>
                </a:cubicBezTo>
                <a:cubicBezTo>
                  <a:pt x="3604352" y="455508"/>
                  <a:pt x="3628641" y="457890"/>
                  <a:pt x="3643405" y="453508"/>
                </a:cubicBezTo>
                <a:lnTo>
                  <a:pt x="3643310" y="453508"/>
                </a:lnTo>
                <a:cubicBezTo>
                  <a:pt x="3659978" y="448555"/>
                  <a:pt x="3654549" y="439792"/>
                  <a:pt x="3626641" y="430267"/>
                </a:cubicBezTo>
                <a:cubicBezTo>
                  <a:pt x="3612878" y="425552"/>
                  <a:pt x="3599805" y="422647"/>
                  <a:pt x="3587684" y="421516"/>
                </a:cubicBezTo>
                <a:close/>
                <a:moveTo>
                  <a:pt x="4612193" y="420361"/>
                </a:moveTo>
                <a:cubicBezTo>
                  <a:pt x="4602072" y="421933"/>
                  <a:pt x="4594000" y="425267"/>
                  <a:pt x="4589047" y="430648"/>
                </a:cubicBezTo>
                <a:cubicBezTo>
                  <a:pt x="4577998" y="442554"/>
                  <a:pt x="4589428" y="453508"/>
                  <a:pt x="4618384" y="458747"/>
                </a:cubicBezTo>
                <a:cubicBezTo>
                  <a:pt x="4644387" y="463414"/>
                  <a:pt x="4666771" y="459033"/>
                  <a:pt x="4675248" y="447698"/>
                </a:cubicBezTo>
                <a:cubicBezTo>
                  <a:pt x="4683820" y="436363"/>
                  <a:pt x="4671343" y="427124"/>
                  <a:pt x="4647626" y="420647"/>
                </a:cubicBezTo>
                <a:cubicBezTo>
                  <a:pt x="4634481" y="418980"/>
                  <a:pt x="4622313" y="418790"/>
                  <a:pt x="4612193" y="420361"/>
                </a:cubicBezTo>
                <a:close/>
                <a:moveTo>
                  <a:pt x="671843" y="419766"/>
                </a:moveTo>
                <a:cubicBezTo>
                  <a:pt x="669295" y="420480"/>
                  <a:pt x="669273" y="422885"/>
                  <a:pt x="671988" y="426933"/>
                </a:cubicBezTo>
                <a:cubicBezTo>
                  <a:pt x="676369" y="433506"/>
                  <a:pt x="686180" y="439792"/>
                  <a:pt x="698085" y="444078"/>
                </a:cubicBezTo>
                <a:cubicBezTo>
                  <a:pt x="709991" y="447698"/>
                  <a:pt x="715135" y="446555"/>
                  <a:pt x="711612" y="440078"/>
                </a:cubicBezTo>
                <a:cubicBezTo>
                  <a:pt x="708088" y="433601"/>
                  <a:pt x="698943" y="427124"/>
                  <a:pt x="686941" y="422742"/>
                </a:cubicBezTo>
                <a:lnTo>
                  <a:pt x="686846" y="422742"/>
                </a:lnTo>
                <a:cubicBezTo>
                  <a:pt x="679465" y="420028"/>
                  <a:pt x="674392" y="419051"/>
                  <a:pt x="671843" y="419766"/>
                </a:cubicBezTo>
                <a:close/>
                <a:moveTo>
                  <a:pt x="1020233" y="419171"/>
                </a:moveTo>
                <a:cubicBezTo>
                  <a:pt x="1018055" y="420504"/>
                  <a:pt x="1018269" y="423314"/>
                  <a:pt x="1020794" y="427505"/>
                </a:cubicBezTo>
                <a:cubicBezTo>
                  <a:pt x="1027459" y="435982"/>
                  <a:pt x="1037747" y="442174"/>
                  <a:pt x="1051560" y="444936"/>
                </a:cubicBezTo>
                <a:cubicBezTo>
                  <a:pt x="1062703" y="447127"/>
                  <a:pt x="1067275" y="444936"/>
                  <a:pt x="1063179" y="438078"/>
                </a:cubicBezTo>
                <a:cubicBezTo>
                  <a:pt x="1058322" y="429982"/>
                  <a:pt x="1048418" y="423219"/>
                  <a:pt x="1034031" y="419695"/>
                </a:cubicBezTo>
                <a:cubicBezTo>
                  <a:pt x="1026985" y="417981"/>
                  <a:pt x="1022411" y="417838"/>
                  <a:pt x="1020233" y="419171"/>
                </a:cubicBezTo>
                <a:close/>
                <a:moveTo>
                  <a:pt x="75150" y="418552"/>
                </a:moveTo>
                <a:cubicBezTo>
                  <a:pt x="70673" y="419219"/>
                  <a:pt x="66959" y="418552"/>
                  <a:pt x="66198" y="420457"/>
                </a:cubicBezTo>
                <a:cubicBezTo>
                  <a:pt x="65816" y="421409"/>
                  <a:pt x="72102" y="430268"/>
                  <a:pt x="73341" y="431125"/>
                </a:cubicBezTo>
                <a:cubicBezTo>
                  <a:pt x="78198" y="434268"/>
                  <a:pt x="84770" y="438078"/>
                  <a:pt x="85819" y="436745"/>
                </a:cubicBezTo>
                <a:cubicBezTo>
                  <a:pt x="86675" y="435602"/>
                  <a:pt x="80580" y="427505"/>
                  <a:pt x="75150" y="418552"/>
                </a:cubicBezTo>
                <a:close/>
                <a:moveTo>
                  <a:pt x="2330193" y="418480"/>
                </a:moveTo>
                <a:cubicBezTo>
                  <a:pt x="2326359" y="419504"/>
                  <a:pt x="2324716" y="422076"/>
                  <a:pt x="2325145" y="425791"/>
                </a:cubicBezTo>
                <a:cubicBezTo>
                  <a:pt x="2331527" y="434744"/>
                  <a:pt x="2342957" y="443126"/>
                  <a:pt x="2359721" y="447984"/>
                </a:cubicBezTo>
                <a:cubicBezTo>
                  <a:pt x="2376009" y="452651"/>
                  <a:pt x="2384677" y="450841"/>
                  <a:pt x="2381057" y="442555"/>
                </a:cubicBezTo>
                <a:lnTo>
                  <a:pt x="2381057" y="442459"/>
                </a:lnTo>
                <a:cubicBezTo>
                  <a:pt x="2377533" y="434268"/>
                  <a:pt x="2365246" y="425505"/>
                  <a:pt x="2348386" y="420457"/>
                </a:cubicBezTo>
                <a:cubicBezTo>
                  <a:pt x="2340051" y="417981"/>
                  <a:pt x="2334027" y="417457"/>
                  <a:pt x="2330193" y="418480"/>
                </a:cubicBezTo>
                <a:close/>
                <a:moveTo>
                  <a:pt x="2986026" y="415015"/>
                </a:moveTo>
                <a:cubicBezTo>
                  <a:pt x="2975941" y="415122"/>
                  <a:pt x="2966083" y="417361"/>
                  <a:pt x="2956748" y="421694"/>
                </a:cubicBezTo>
                <a:cubicBezTo>
                  <a:pt x="2945889" y="429314"/>
                  <a:pt x="2946652" y="438077"/>
                  <a:pt x="2967511" y="446364"/>
                </a:cubicBezTo>
                <a:cubicBezTo>
                  <a:pt x="2987799" y="454460"/>
                  <a:pt x="3006469" y="454746"/>
                  <a:pt x="3022375" y="446745"/>
                </a:cubicBezTo>
                <a:cubicBezTo>
                  <a:pt x="3038187" y="438744"/>
                  <a:pt x="3037234" y="429600"/>
                  <a:pt x="3016660" y="421123"/>
                </a:cubicBezTo>
                <a:cubicBezTo>
                  <a:pt x="3006421" y="416932"/>
                  <a:pt x="2996110" y="414908"/>
                  <a:pt x="2986026" y="415015"/>
                </a:cubicBezTo>
                <a:close/>
                <a:moveTo>
                  <a:pt x="3150368" y="414611"/>
                </a:moveTo>
                <a:cubicBezTo>
                  <a:pt x="3138914" y="413789"/>
                  <a:pt x="3127150" y="415313"/>
                  <a:pt x="3115339" y="419885"/>
                </a:cubicBezTo>
                <a:cubicBezTo>
                  <a:pt x="3094955" y="427695"/>
                  <a:pt x="3096098" y="436649"/>
                  <a:pt x="3114196" y="445602"/>
                </a:cubicBezTo>
                <a:cubicBezTo>
                  <a:pt x="3134389" y="453698"/>
                  <a:pt x="3155153" y="455508"/>
                  <a:pt x="3177061" y="448174"/>
                </a:cubicBezTo>
                <a:cubicBezTo>
                  <a:pt x="3198016" y="441221"/>
                  <a:pt x="3203255" y="432458"/>
                  <a:pt x="3183538" y="423409"/>
                </a:cubicBezTo>
                <a:cubicBezTo>
                  <a:pt x="3172966" y="418599"/>
                  <a:pt x="3161822" y="415432"/>
                  <a:pt x="3150368" y="414611"/>
                </a:cubicBezTo>
                <a:close/>
                <a:moveTo>
                  <a:pt x="1714213" y="413789"/>
                </a:moveTo>
                <a:cubicBezTo>
                  <a:pt x="1700022" y="411503"/>
                  <a:pt x="1697260" y="415980"/>
                  <a:pt x="1703545" y="424362"/>
                </a:cubicBezTo>
                <a:cubicBezTo>
                  <a:pt x="1713546" y="433982"/>
                  <a:pt x="1726500" y="441031"/>
                  <a:pt x="1740789" y="443126"/>
                </a:cubicBezTo>
                <a:cubicBezTo>
                  <a:pt x="1754885" y="445317"/>
                  <a:pt x="1758792" y="441126"/>
                  <a:pt x="1750502" y="432077"/>
                </a:cubicBezTo>
                <a:lnTo>
                  <a:pt x="1750408" y="432172"/>
                </a:lnTo>
                <a:cubicBezTo>
                  <a:pt x="1742218" y="423219"/>
                  <a:pt x="1728503" y="416075"/>
                  <a:pt x="1714213" y="413789"/>
                </a:cubicBezTo>
                <a:close/>
                <a:moveTo>
                  <a:pt x="1976721" y="412086"/>
                </a:moveTo>
                <a:cubicBezTo>
                  <a:pt x="1974363" y="413646"/>
                  <a:pt x="1974339" y="416694"/>
                  <a:pt x="1976435" y="420933"/>
                </a:cubicBezTo>
                <a:cubicBezTo>
                  <a:pt x="1984150" y="428362"/>
                  <a:pt x="1996056" y="435982"/>
                  <a:pt x="2011201" y="439983"/>
                </a:cubicBezTo>
                <a:cubicBezTo>
                  <a:pt x="2018964" y="442031"/>
                  <a:pt x="2024369" y="442340"/>
                  <a:pt x="2027274" y="441209"/>
                </a:cubicBezTo>
                <a:lnTo>
                  <a:pt x="2028341" y="433828"/>
                </a:lnTo>
                <a:lnTo>
                  <a:pt x="1991008" y="412169"/>
                </a:lnTo>
                <a:cubicBezTo>
                  <a:pt x="1983769" y="410455"/>
                  <a:pt x="1979078" y="410526"/>
                  <a:pt x="1976721" y="412086"/>
                </a:cubicBezTo>
                <a:close/>
                <a:moveTo>
                  <a:pt x="742379" y="410753"/>
                </a:moveTo>
                <a:cubicBezTo>
                  <a:pt x="739426" y="411265"/>
                  <a:pt x="738615" y="413313"/>
                  <a:pt x="740187" y="416932"/>
                </a:cubicBezTo>
                <a:cubicBezTo>
                  <a:pt x="743901" y="423314"/>
                  <a:pt x="752569" y="429601"/>
                  <a:pt x="764285" y="433887"/>
                </a:cubicBezTo>
                <a:cubicBezTo>
                  <a:pt x="778383" y="439126"/>
                  <a:pt x="785431" y="438173"/>
                  <a:pt x="781430" y="430458"/>
                </a:cubicBezTo>
                <a:cubicBezTo>
                  <a:pt x="778194" y="424172"/>
                  <a:pt x="769048" y="417885"/>
                  <a:pt x="757522" y="413789"/>
                </a:cubicBezTo>
                <a:lnTo>
                  <a:pt x="757428" y="413789"/>
                </a:lnTo>
                <a:cubicBezTo>
                  <a:pt x="750426" y="411265"/>
                  <a:pt x="745330" y="410241"/>
                  <a:pt x="742379" y="410753"/>
                </a:cubicBezTo>
                <a:close/>
                <a:moveTo>
                  <a:pt x="2404965" y="410730"/>
                </a:moveTo>
                <a:cubicBezTo>
                  <a:pt x="2400274" y="411408"/>
                  <a:pt x="2397393" y="413647"/>
                  <a:pt x="2396202" y="416933"/>
                </a:cubicBezTo>
                <a:cubicBezTo>
                  <a:pt x="2398393" y="425219"/>
                  <a:pt x="2408489" y="433411"/>
                  <a:pt x="2424967" y="439602"/>
                </a:cubicBezTo>
                <a:cubicBezTo>
                  <a:pt x="2442113" y="446079"/>
                  <a:pt x="2452685" y="444936"/>
                  <a:pt x="2453733" y="438269"/>
                </a:cubicBezTo>
                <a:cubicBezTo>
                  <a:pt x="2455066" y="430268"/>
                  <a:pt x="2443636" y="420552"/>
                  <a:pt x="2424586" y="413885"/>
                </a:cubicBezTo>
                <a:cubicBezTo>
                  <a:pt x="2416157" y="410932"/>
                  <a:pt x="2409656" y="410051"/>
                  <a:pt x="2404965" y="410730"/>
                </a:cubicBezTo>
                <a:close/>
                <a:moveTo>
                  <a:pt x="2497560" y="408884"/>
                </a:moveTo>
                <a:cubicBezTo>
                  <a:pt x="2492048" y="409527"/>
                  <a:pt x="2488119" y="411932"/>
                  <a:pt x="2485737" y="415790"/>
                </a:cubicBezTo>
                <a:cubicBezTo>
                  <a:pt x="2487451" y="423029"/>
                  <a:pt x="2494500" y="431220"/>
                  <a:pt x="2511931" y="437983"/>
                </a:cubicBezTo>
                <a:cubicBezTo>
                  <a:pt x="2529361" y="444746"/>
                  <a:pt x="2541363" y="444269"/>
                  <a:pt x="2544411" y="437507"/>
                </a:cubicBezTo>
                <a:lnTo>
                  <a:pt x="2544506" y="437507"/>
                </a:lnTo>
                <a:cubicBezTo>
                  <a:pt x="2548221" y="429601"/>
                  <a:pt x="2538696" y="419886"/>
                  <a:pt x="2518884" y="412551"/>
                </a:cubicBezTo>
                <a:cubicBezTo>
                  <a:pt x="2510169" y="409360"/>
                  <a:pt x="2503073" y="408241"/>
                  <a:pt x="2497560" y="408884"/>
                </a:cubicBezTo>
                <a:close/>
                <a:moveTo>
                  <a:pt x="2840032" y="408503"/>
                </a:moveTo>
                <a:cubicBezTo>
                  <a:pt x="2831114" y="408789"/>
                  <a:pt x="2823018" y="411218"/>
                  <a:pt x="2816064" y="415599"/>
                </a:cubicBezTo>
                <a:cubicBezTo>
                  <a:pt x="2808920" y="424076"/>
                  <a:pt x="2813302" y="432839"/>
                  <a:pt x="2834543" y="440554"/>
                </a:cubicBezTo>
                <a:lnTo>
                  <a:pt x="2834638" y="440554"/>
                </a:lnTo>
                <a:cubicBezTo>
                  <a:pt x="2852926" y="447126"/>
                  <a:pt x="2868547" y="447126"/>
                  <a:pt x="2879501" y="439983"/>
                </a:cubicBezTo>
                <a:cubicBezTo>
                  <a:pt x="2891883" y="431982"/>
                  <a:pt x="2889407" y="422647"/>
                  <a:pt x="2868928" y="414265"/>
                </a:cubicBezTo>
                <a:cubicBezTo>
                  <a:pt x="2858689" y="410074"/>
                  <a:pt x="2848950" y="408217"/>
                  <a:pt x="2840032" y="408503"/>
                </a:cubicBezTo>
                <a:close/>
                <a:moveTo>
                  <a:pt x="1498460" y="407456"/>
                </a:moveTo>
                <a:cubicBezTo>
                  <a:pt x="1496019" y="408956"/>
                  <a:pt x="1496233" y="412028"/>
                  <a:pt x="1499137" y="416552"/>
                </a:cubicBezTo>
                <a:cubicBezTo>
                  <a:pt x="1505995" y="424934"/>
                  <a:pt x="1516950" y="431316"/>
                  <a:pt x="1530095" y="434268"/>
                </a:cubicBezTo>
                <a:cubicBezTo>
                  <a:pt x="1545524" y="437697"/>
                  <a:pt x="1551144" y="434649"/>
                  <a:pt x="1544096" y="425220"/>
                </a:cubicBezTo>
                <a:cubicBezTo>
                  <a:pt x="1538191" y="417219"/>
                  <a:pt x="1526761" y="410837"/>
                  <a:pt x="1513711" y="407789"/>
                </a:cubicBezTo>
                <a:cubicBezTo>
                  <a:pt x="1505997" y="406027"/>
                  <a:pt x="1500901" y="405956"/>
                  <a:pt x="1498460" y="407456"/>
                </a:cubicBezTo>
                <a:close/>
                <a:moveTo>
                  <a:pt x="363471" y="405157"/>
                </a:moveTo>
                <a:cubicBezTo>
                  <a:pt x="360495" y="404645"/>
                  <a:pt x="358901" y="405503"/>
                  <a:pt x="358616" y="407217"/>
                </a:cubicBezTo>
                <a:cubicBezTo>
                  <a:pt x="357947" y="411313"/>
                  <a:pt x="367663" y="419885"/>
                  <a:pt x="377761" y="426553"/>
                </a:cubicBezTo>
                <a:cubicBezTo>
                  <a:pt x="389572" y="434363"/>
                  <a:pt x="393571" y="432839"/>
                  <a:pt x="396333" y="430744"/>
                </a:cubicBezTo>
                <a:cubicBezTo>
                  <a:pt x="394808" y="425124"/>
                  <a:pt x="386618" y="417694"/>
                  <a:pt x="376618" y="411313"/>
                </a:cubicBezTo>
                <a:cubicBezTo>
                  <a:pt x="370806" y="407551"/>
                  <a:pt x="366449" y="405669"/>
                  <a:pt x="363471" y="405157"/>
                </a:cubicBezTo>
                <a:close/>
                <a:moveTo>
                  <a:pt x="2601895" y="404967"/>
                </a:moveTo>
                <a:cubicBezTo>
                  <a:pt x="2595251" y="405693"/>
                  <a:pt x="2590417" y="408503"/>
                  <a:pt x="2587464" y="413122"/>
                </a:cubicBezTo>
                <a:cubicBezTo>
                  <a:pt x="2588226" y="420742"/>
                  <a:pt x="2594608" y="429029"/>
                  <a:pt x="2612515" y="435315"/>
                </a:cubicBezTo>
                <a:cubicBezTo>
                  <a:pt x="2622564" y="438840"/>
                  <a:pt x="2630803" y="440340"/>
                  <a:pt x="2637018" y="439828"/>
                </a:cubicBezTo>
                <a:lnTo>
                  <a:pt x="2649319" y="432303"/>
                </a:lnTo>
                <a:lnTo>
                  <a:pt x="2627183" y="409312"/>
                </a:lnTo>
                <a:cubicBezTo>
                  <a:pt x="2616992" y="405598"/>
                  <a:pt x="2608538" y="404240"/>
                  <a:pt x="2601895" y="404967"/>
                </a:cubicBezTo>
                <a:close/>
                <a:moveTo>
                  <a:pt x="2712325" y="403514"/>
                </a:moveTo>
                <a:cubicBezTo>
                  <a:pt x="2704336" y="403335"/>
                  <a:pt x="2697573" y="405216"/>
                  <a:pt x="2693001" y="409312"/>
                </a:cubicBezTo>
                <a:cubicBezTo>
                  <a:pt x="2683952" y="417408"/>
                  <a:pt x="2691858" y="426266"/>
                  <a:pt x="2710813" y="434744"/>
                </a:cubicBezTo>
                <a:cubicBezTo>
                  <a:pt x="2730625" y="441411"/>
                  <a:pt x="2745198" y="441792"/>
                  <a:pt x="2753389" y="433315"/>
                </a:cubicBezTo>
                <a:cubicBezTo>
                  <a:pt x="2760533" y="425885"/>
                  <a:pt x="2755675" y="417313"/>
                  <a:pt x="2739007" y="410074"/>
                </a:cubicBezTo>
                <a:cubicBezTo>
                  <a:pt x="2729530" y="405931"/>
                  <a:pt x="2720314" y="403692"/>
                  <a:pt x="2712325" y="403514"/>
                </a:cubicBezTo>
                <a:close/>
                <a:moveTo>
                  <a:pt x="4728804" y="399490"/>
                </a:moveTo>
                <a:cubicBezTo>
                  <a:pt x="4718326" y="401621"/>
                  <a:pt x="4709968" y="406122"/>
                  <a:pt x="4704872" y="412551"/>
                </a:cubicBezTo>
                <a:cubicBezTo>
                  <a:pt x="4695537" y="424362"/>
                  <a:pt x="4708110" y="433792"/>
                  <a:pt x="4731351" y="440269"/>
                </a:cubicBezTo>
                <a:lnTo>
                  <a:pt x="4749939" y="440294"/>
                </a:lnTo>
                <a:lnTo>
                  <a:pt x="4749939" y="400156"/>
                </a:lnTo>
                <a:close/>
                <a:moveTo>
                  <a:pt x="3418961" y="399489"/>
                </a:moveTo>
                <a:cubicBezTo>
                  <a:pt x="3407781" y="398073"/>
                  <a:pt x="3398089" y="398454"/>
                  <a:pt x="3389469" y="400549"/>
                </a:cubicBezTo>
                <a:cubicBezTo>
                  <a:pt x="3377658" y="405502"/>
                  <a:pt x="3378515" y="412456"/>
                  <a:pt x="3404804" y="422171"/>
                </a:cubicBezTo>
                <a:cubicBezTo>
                  <a:pt x="3433951" y="432839"/>
                  <a:pt x="3460335" y="436363"/>
                  <a:pt x="3476242" y="431124"/>
                </a:cubicBezTo>
                <a:lnTo>
                  <a:pt x="3476242" y="431029"/>
                </a:lnTo>
                <a:cubicBezTo>
                  <a:pt x="3490149" y="426362"/>
                  <a:pt x="3483386" y="418266"/>
                  <a:pt x="3457382" y="409217"/>
                </a:cubicBezTo>
                <a:cubicBezTo>
                  <a:pt x="3442809" y="404121"/>
                  <a:pt x="3430141" y="400906"/>
                  <a:pt x="3418961" y="399489"/>
                </a:cubicBezTo>
                <a:close/>
                <a:moveTo>
                  <a:pt x="4009320" y="395537"/>
                </a:moveTo>
                <a:cubicBezTo>
                  <a:pt x="3998093" y="396168"/>
                  <a:pt x="3989449" y="398644"/>
                  <a:pt x="3985162" y="403121"/>
                </a:cubicBezTo>
                <a:cubicBezTo>
                  <a:pt x="3977828" y="410836"/>
                  <a:pt x="3988972" y="419980"/>
                  <a:pt x="4015737" y="426362"/>
                </a:cubicBezTo>
                <a:cubicBezTo>
                  <a:pt x="4045455" y="433410"/>
                  <a:pt x="4068506" y="431791"/>
                  <a:pt x="4083079" y="424076"/>
                </a:cubicBezTo>
                <a:cubicBezTo>
                  <a:pt x="4087556" y="414646"/>
                  <a:pt x="4079745" y="405216"/>
                  <a:pt x="4048980" y="399025"/>
                </a:cubicBezTo>
                <a:cubicBezTo>
                  <a:pt x="4034359" y="396120"/>
                  <a:pt x="4020548" y="394906"/>
                  <a:pt x="4009320" y="395537"/>
                </a:cubicBezTo>
                <a:close/>
                <a:moveTo>
                  <a:pt x="1291780" y="394929"/>
                </a:moveTo>
                <a:cubicBezTo>
                  <a:pt x="1278540" y="392358"/>
                  <a:pt x="1274920" y="395787"/>
                  <a:pt x="1279587" y="403692"/>
                </a:cubicBezTo>
                <a:cubicBezTo>
                  <a:pt x="1285683" y="411979"/>
                  <a:pt x="1295778" y="418361"/>
                  <a:pt x="1309590" y="421599"/>
                </a:cubicBezTo>
                <a:cubicBezTo>
                  <a:pt x="1322924" y="424743"/>
                  <a:pt x="1329687" y="422742"/>
                  <a:pt x="1324926" y="414646"/>
                </a:cubicBezTo>
                <a:cubicBezTo>
                  <a:pt x="1319497" y="405597"/>
                  <a:pt x="1307971" y="397977"/>
                  <a:pt x="1291780" y="394929"/>
                </a:cubicBezTo>
                <a:close/>
                <a:moveTo>
                  <a:pt x="4152457" y="393346"/>
                </a:moveTo>
                <a:cubicBezTo>
                  <a:pt x="4141254" y="393977"/>
                  <a:pt x="4131467" y="396359"/>
                  <a:pt x="4123275" y="399978"/>
                </a:cubicBezTo>
                <a:cubicBezTo>
                  <a:pt x="4115464" y="409122"/>
                  <a:pt x="4122322" y="418361"/>
                  <a:pt x="4150135" y="425409"/>
                </a:cubicBezTo>
                <a:cubicBezTo>
                  <a:pt x="4178043" y="432458"/>
                  <a:pt x="4203761" y="431315"/>
                  <a:pt x="4215858" y="422647"/>
                </a:cubicBezTo>
                <a:cubicBezTo>
                  <a:pt x="4228050" y="413884"/>
                  <a:pt x="4217381" y="403788"/>
                  <a:pt x="4190140" y="397215"/>
                </a:cubicBezTo>
                <a:cubicBezTo>
                  <a:pt x="4176281" y="393834"/>
                  <a:pt x="4163661" y="392715"/>
                  <a:pt x="4152457" y="393346"/>
                </a:cubicBezTo>
                <a:close/>
                <a:moveTo>
                  <a:pt x="3852801" y="392846"/>
                </a:moveTo>
                <a:cubicBezTo>
                  <a:pt x="3841859" y="392929"/>
                  <a:pt x="3832572" y="394501"/>
                  <a:pt x="3825523" y="397310"/>
                </a:cubicBezTo>
                <a:cubicBezTo>
                  <a:pt x="3817713" y="404740"/>
                  <a:pt x="3824856" y="413217"/>
                  <a:pt x="3851622" y="420837"/>
                </a:cubicBezTo>
                <a:cubicBezTo>
                  <a:pt x="3881625" y="429314"/>
                  <a:pt x="3909629" y="429886"/>
                  <a:pt x="3921630" y="422171"/>
                </a:cubicBezTo>
                <a:lnTo>
                  <a:pt x="3921726" y="422075"/>
                </a:lnTo>
                <a:cubicBezTo>
                  <a:pt x="3933727" y="414360"/>
                  <a:pt x="3921154" y="404454"/>
                  <a:pt x="3890007" y="397310"/>
                </a:cubicBezTo>
                <a:cubicBezTo>
                  <a:pt x="3876339" y="394167"/>
                  <a:pt x="3863743" y="392762"/>
                  <a:pt x="3852801" y="392846"/>
                </a:cubicBezTo>
                <a:close/>
                <a:moveTo>
                  <a:pt x="279366" y="390358"/>
                </a:moveTo>
                <a:cubicBezTo>
                  <a:pt x="277367" y="392167"/>
                  <a:pt x="281652" y="398359"/>
                  <a:pt x="291082" y="405217"/>
                </a:cubicBezTo>
                <a:cubicBezTo>
                  <a:pt x="299846" y="411694"/>
                  <a:pt x="306036" y="413884"/>
                  <a:pt x="306989" y="409693"/>
                </a:cubicBezTo>
                <a:cubicBezTo>
                  <a:pt x="304988" y="405979"/>
                  <a:pt x="301941" y="400835"/>
                  <a:pt x="291940" y="394930"/>
                </a:cubicBezTo>
                <a:lnTo>
                  <a:pt x="291844" y="395025"/>
                </a:lnTo>
                <a:cubicBezTo>
                  <a:pt x="286986" y="392167"/>
                  <a:pt x="280414" y="389405"/>
                  <a:pt x="279366" y="390358"/>
                </a:cubicBezTo>
                <a:close/>
                <a:moveTo>
                  <a:pt x="2221514" y="389500"/>
                </a:moveTo>
                <a:lnTo>
                  <a:pt x="2221467" y="389562"/>
                </a:lnTo>
                <a:lnTo>
                  <a:pt x="2221514" y="389596"/>
                </a:lnTo>
                <a:close/>
                <a:moveTo>
                  <a:pt x="4295284" y="389227"/>
                </a:moveTo>
                <a:cubicBezTo>
                  <a:pt x="4284438" y="390286"/>
                  <a:pt x="4275056" y="393168"/>
                  <a:pt x="4267293" y="397311"/>
                </a:cubicBezTo>
                <a:cubicBezTo>
                  <a:pt x="4260054" y="407312"/>
                  <a:pt x="4267007" y="416932"/>
                  <a:pt x="4294534" y="423504"/>
                </a:cubicBezTo>
                <a:lnTo>
                  <a:pt x="4294534" y="423409"/>
                </a:lnTo>
                <a:cubicBezTo>
                  <a:pt x="4322061" y="429982"/>
                  <a:pt x="4346922" y="427886"/>
                  <a:pt x="4358256" y="418266"/>
                </a:cubicBezTo>
                <a:cubicBezTo>
                  <a:pt x="4369686" y="408550"/>
                  <a:pt x="4358923" y="398263"/>
                  <a:pt x="4332063" y="392072"/>
                </a:cubicBezTo>
                <a:cubicBezTo>
                  <a:pt x="4318442" y="388929"/>
                  <a:pt x="4306131" y="388167"/>
                  <a:pt x="4295284" y="389227"/>
                </a:cubicBezTo>
                <a:close/>
                <a:moveTo>
                  <a:pt x="793932" y="388620"/>
                </a:moveTo>
                <a:cubicBezTo>
                  <a:pt x="791003" y="389215"/>
                  <a:pt x="790145" y="391263"/>
                  <a:pt x="791718" y="394930"/>
                </a:cubicBezTo>
                <a:cubicBezTo>
                  <a:pt x="796384" y="402359"/>
                  <a:pt x="805337" y="408741"/>
                  <a:pt x="819528" y="412932"/>
                </a:cubicBezTo>
                <a:lnTo>
                  <a:pt x="819528" y="413027"/>
                </a:lnTo>
                <a:cubicBezTo>
                  <a:pt x="830959" y="416456"/>
                  <a:pt x="836674" y="415313"/>
                  <a:pt x="834483" y="409503"/>
                </a:cubicBezTo>
                <a:cubicBezTo>
                  <a:pt x="831815" y="402740"/>
                  <a:pt x="822959" y="395692"/>
                  <a:pt x="808574" y="391025"/>
                </a:cubicBezTo>
                <a:cubicBezTo>
                  <a:pt x="801860" y="388882"/>
                  <a:pt x="796860" y="388024"/>
                  <a:pt x="793932" y="388620"/>
                </a:cubicBezTo>
                <a:close/>
                <a:moveTo>
                  <a:pt x="2039681" y="388167"/>
                </a:moveTo>
                <a:cubicBezTo>
                  <a:pt x="2026155" y="385309"/>
                  <a:pt x="2020726" y="388738"/>
                  <a:pt x="2024346" y="396644"/>
                </a:cubicBezTo>
                <a:cubicBezTo>
                  <a:pt x="2033299" y="406264"/>
                  <a:pt x="2046920" y="414741"/>
                  <a:pt x="2063303" y="418075"/>
                </a:cubicBezTo>
                <a:lnTo>
                  <a:pt x="2063303" y="417980"/>
                </a:lnTo>
                <a:cubicBezTo>
                  <a:pt x="2076638" y="420647"/>
                  <a:pt x="2083401" y="417980"/>
                  <a:pt x="2077400" y="409693"/>
                </a:cubicBezTo>
                <a:cubicBezTo>
                  <a:pt x="2070637" y="400454"/>
                  <a:pt x="2056064" y="391691"/>
                  <a:pt x="2039681" y="388167"/>
                </a:cubicBezTo>
                <a:close/>
                <a:moveTo>
                  <a:pt x="1064143" y="386619"/>
                </a:moveTo>
                <a:cubicBezTo>
                  <a:pt x="1061822" y="388024"/>
                  <a:pt x="1061848" y="391025"/>
                  <a:pt x="1064419" y="395787"/>
                </a:cubicBezTo>
                <a:cubicBezTo>
                  <a:pt x="1069466" y="402263"/>
                  <a:pt x="1078706" y="408931"/>
                  <a:pt x="1092994" y="412360"/>
                </a:cubicBezTo>
                <a:cubicBezTo>
                  <a:pt x="1106709" y="415598"/>
                  <a:pt x="1112234" y="413217"/>
                  <a:pt x="1107185" y="404930"/>
                </a:cubicBezTo>
                <a:lnTo>
                  <a:pt x="1107091" y="404930"/>
                </a:lnTo>
                <a:cubicBezTo>
                  <a:pt x="1102138" y="396834"/>
                  <a:pt x="1091850" y="390357"/>
                  <a:pt x="1077943" y="387023"/>
                </a:cubicBezTo>
                <a:cubicBezTo>
                  <a:pt x="1071134" y="385404"/>
                  <a:pt x="1066465" y="385214"/>
                  <a:pt x="1064143" y="386619"/>
                </a:cubicBezTo>
                <a:close/>
                <a:moveTo>
                  <a:pt x="1766314" y="384833"/>
                </a:moveTo>
                <a:cubicBezTo>
                  <a:pt x="1752029" y="382356"/>
                  <a:pt x="1748502" y="386738"/>
                  <a:pt x="1754122" y="395215"/>
                </a:cubicBezTo>
                <a:cubicBezTo>
                  <a:pt x="1763934" y="404645"/>
                  <a:pt x="1776888" y="412074"/>
                  <a:pt x="1791461" y="414456"/>
                </a:cubicBezTo>
                <a:cubicBezTo>
                  <a:pt x="1805652" y="416837"/>
                  <a:pt x="1810417" y="412932"/>
                  <a:pt x="1802509" y="403883"/>
                </a:cubicBezTo>
                <a:cubicBezTo>
                  <a:pt x="1794796" y="395025"/>
                  <a:pt x="1780889" y="387405"/>
                  <a:pt x="1766314" y="384833"/>
                </a:cubicBezTo>
                <a:close/>
                <a:moveTo>
                  <a:pt x="1861851" y="382738"/>
                </a:moveTo>
                <a:lnTo>
                  <a:pt x="1861858" y="382764"/>
                </a:lnTo>
                <a:lnTo>
                  <a:pt x="1861946" y="382833"/>
                </a:lnTo>
                <a:close/>
                <a:moveTo>
                  <a:pt x="3695984" y="381487"/>
                </a:moveTo>
                <a:cubicBezTo>
                  <a:pt x="3684388" y="380785"/>
                  <a:pt x="3674505" y="381547"/>
                  <a:pt x="3667504" y="384166"/>
                </a:cubicBezTo>
                <a:cubicBezTo>
                  <a:pt x="3653407" y="389500"/>
                  <a:pt x="3662265" y="398359"/>
                  <a:pt x="3689126" y="406741"/>
                </a:cubicBezTo>
                <a:lnTo>
                  <a:pt x="3689126" y="406836"/>
                </a:lnTo>
                <a:cubicBezTo>
                  <a:pt x="3719510" y="416361"/>
                  <a:pt x="3748181" y="418075"/>
                  <a:pt x="3761992" y="411122"/>
                </a:cubicBezTo>
                <a:cubicBezTo>
                  <a:pt x="3774279" y="405026"/>
                  <a:pt x="3762563" y="396454"/>
                  <a:pt x="3734750" y="387595"/>
                </a:cubicBezTo>
                <a:cubicBezTo>
                  <a:pt x="3720892" y="384357"/>
                  <a:pt x="3707581" y="382190"/>
                  <a:pt x="3695984" y="381487"/>
                </a:cubicBezTo>
                <a:close/>
                <a:moveTo>
                  <a:pt x="3280003" y="381094"/>
                </a:moveTo>
                <a:cubicBezTo>
                  <a:pt x="3270025" y="380118"/>
                  <a:pt x="3261072" y="380975"/>
                  <a:pt x="3253166" y="383499"/>
                </a:cubicBezTo>
                <a:cubicBezTo>
                  <a:pt x="3243069" y="389024"/>
                  <a:pt x="3246498" y="396358"/>
                  <a:pt x="3267644" y="404740"/>
                </a:cubicBezTo>
                <a:cubicBezTo>
                  <a:pt x="3291456" y="414170"/>
                  <a:pt x="3312792" y="416170"/>
                  <a:pt x="3326794" y="410645"/>
                </a:cubicBezTo>
                <a:cubicBezTo>
                  <a:pt x="3339272" y="405692"/>
                  <a:pt x="3334033" y="398072"/>
                  <a:pt x="3312983" y="389690"/>
                </a:cubicBezTo>
                <a:cubicBezTo>
                  <a:pt x="3300982" y="384880"/>
                  <a:pt x="3289980" y="382070"/>
                  <a:pt x="3280003" y="381094"/>
                </a:cubicBezTo>
                <a:close/>
                <a:moveTo>
                  <a:pt x="4433075" y="375617"/>
                </a:moveTo>
                <a:cubicBezTo>
                  <a:pt x="4422860" y="377141"/>
                  <a:pt x="4414883" y="380356"/>
                  <a:pt x="4410168" y="385595"/>
                </a:cubicBezTo>
                <a:cubicBezTo>
                  <a:pt x="4400833" y="396072"/>
                  <a:pt x="4411406" y="406264"/>
                  <a:pt x="4437790" y="411883"/>
                </a:cubicBezTo>
                <a:cubicBezTo>
                  <a:pt x="4467127" y="418075"/>
                  <a:pt x="4491892" y="414360"/>
                  <a:pt x="4500464" y="402168"/>
                </a:cubicBezTo>
                <a:cubicBezTo>
                  <a:pt x="4508180" y="391214"/>
                  <a:pt x="4494750" y="381975"/>
                  <a:pt x="4469318" y="375879"/>
                </a:cubicBezTo>
                <a:lnTo>
                  <a:pt x="4469413" y="375784"/>
                </a:lnTo>
                <a:cubicBezTo>
                  <a:pt x="4455745" y="374260"/>
                  <a:pt x="4443291" y="374093"/>
                  <a:pt x="4433075" y="375617"/>
                </a:cubicBezTo>
                <a:close/>
                <a:moveTo>
                  <a:pt x="2094450" y="375201"/>
                </a:moveTo>
                <a:cubicBezTo>
                  <a:pt x="2091164" y="376594"/>
                  <a:pt x="2090306" y="379547"/>
                  <a:pt x="2091688" y="383690"/>
                </a:cubicBezTo>
                <a:cubicBezTo>
                  <a:pt x="2100260" y="393405"/>
                  <a:pt x="2113214" y="402073"/>
                  <a:pt x="2129502" y="405407"/>
                </a:cubicBezTo>
                <a:cubicBezTo>
                  <a:pt x="2144742" y="408550"/>
                  <a:pt x="2152267" y="405597"/>
                  <a:pt x="2144837" y="395787"/>
                </a:cubicBezTo>
                <a:cubicBezTo>
                  <a:pt x="2138932" y="387976"/>
                  <a:pt x="2126644" y="379785"/>
                  <a:pt x="2111785" y="376070"/>
                </a:cubicBezTo>
                <a:cubicBezTo>
                  <a:pt x="2103451" y="373975"/>
                  <a:pt x="2097736" y="373808"/>
                  <a:pt x="2094450" y="375201"/>
                </a:cubicBezTo>
                <a:close/>
                <a:moveTo>
                  <a:pt x="1551811" y="372070"/>
                </a:moveTo>
                <a:cubicBezTo>
                  <a:pt x="1538094" y="369784"/>
                  <a:pt x="1531713" y="372546"/>
                  <a:pt x="1537524" y="381404"/>
                </a:cubicBezTo>
                <a:cubicBezTo>
                  <a:pt x="1543334" y="390358"/>
                  <a:pt x="1556669" y="397882"/>
                  <a:pt x="1571719" y="401311"/>
                </a:cubicBezTo>
                <a:cubicBezTo>
                  <a:pt x="1586958" y="404740"/>
                  <a:pt x="1592389" y="401121"/>
                  <a:pt x="1586578" y="392358"/>
                </a:cubicBezTo>
                <a:cubicBezTo>
                  <a:pt x="1580766" y="383500"/>
                  <a:pt x="1568100" y="376642"/>
                  <a:pt x="1551811" y="372070"/>
                </a:cubicBezTo>
                <a:close/>
                <a:moveTo>
                  <a:pt x="865440" y="371783"/>
                </a:moveTo>
                <a:cubicBezTo>
                  <a:pt x="852581" y="369212"/>
                  <a:pt x="849914" y="372545"/>
                  <a:pt x="855248" y="380261"/>
                </a:cubicBezTo>
                <a:cubicBezTo>
                  <a:pt x="862106" y="388357"/>
                  <a:pt x="872489" y="394167"/>
                  <a:pt x="885349" y="396834"/>
                </a:cubicBezTo>
                <a:cubicBezTo>
                  <a:pt x="898395" y="399501"/>
                  <a:pt x="901539" y="396072"/>
                  <a:pt x="895253" y="388166"/>
                </a:cubicBezTo>
                <a:lnTo>
                  <a:pt x="895253" y="388071"/>
                </a:lnTo>
                <a:cubicBezTo>
                  <a:pt x="888872" y="379975"/>
                  <a:pt x="878109" y="374260"/>
                  <a:pt x="865440" y="371783"/>
                </a:cubicBezTo>
                <a:close/>
                <a:moveTo>
                  <a:pt x="3515104" y="370927"/>
                </a:moveTo>
                <a:lnTo>
                  <a:pt x="3515009" y="371022"/>
                </a:lnTo>
                <a:lnTo>
                  <a:pt x="3515081" y="371017"/>
                </a:lnTo>
                <a:close/>
                <a:moveTo>
                  <a:pt x="3542989" y="368950"/>
                </a:moveTo>
                <a:lnTo>
                  <a:pt x="3515081" y="371017"/>
                </a:lnTo>
                <a:lnTo>
                  <a:pt x="3512330" y="381630"/>
                </a:lnTo>
                <a:cubicBezTo>
                  <a:pt x="3517533" y="385833"/>
                  <a:pt x="3528630" y="390501"/>
                  <a:pt x="3544917" y="395120"/>
                </a:cubicBezTo>
                <a:cubicBezTo>
                  <a:pt x="3573873" y="403312"/>
                  <a:pt x="3599972" y="404836"/>
                  <a:pt x="3611307" y="398930"/>
                </a:cubicBezTo>
                <a:cubicBezTo>
                  <a:pt x="3622546" y="393120"/>
                  <a:pt x="3611021" y="384833"/>
                  <a:pt x="3583398" y="376165"/>
                </a:cubicBezTo>
                <a:cubicBezTo>
                  <a:pt x="3568635" y="372451"/>
                  <a:pt x="3554776" y="369927"/>
                  <a:pt x="3542989" y="368950"/>
                </a:cubicBezTo>
                <a:close/>
                <a:moveTo>
                  <a:pt x="1346167" y="366831"/>
                </a:moveTo>
                <a:cubicBezTo>
                  <a:pt x="1331118" y="364450"/>
                  <a:pt x="1327879" y="369117"/>
                  <a:pt x="1336071" y="378737"/>
                </a:cubicBezTo>
                <a:cubicBezTo>
                  <a:pt x="1343025" y="386833"/>
                  <a:pt x="1354739" y="392739"/>
                  <a:pt x="1368360" y="395406"/>
                </a:cubicBezTo>
                <a:cubicBezTo>
                  <a:pt x="1382363" y="396930"/>
                  <a:pt x="1386268" y="392929"/>
                  <a:pt x="1377695" y="383214"/>
                </a:cubicBezTo>
                <a:cubicBezTo>
                  <a:pt x="1370550" y="375118"/>
                  <a:pt x="1358932" y="368831"/>
                  <a:pt x="1346167" y="366831"/>
                </a:cubicBezTo>
                <a:close/>
                <a:moveTo>
                  <a:pt x="2170877" y="363986"/>
                </a:moveTo>
                <a:cubicBezTo>
                  <a:pt x="2166507" y="364878"/>
                  <a:pt x="2164506" y="367498"/>
                  <a:pt x="2165411" y="371593"/>
                </a:cubicBezTo>
                <a:cubicBezTo>
                  <a:pt x="2167221" y="380071"/>
                  <a:pt x="2180651" y="388072"/>
                  <a:pt x="2200178" y="395692"/>
                </a:cubicBezTo>
                <a:cubicBezTo>
                  <a:pt x="2206178" y="396597"/>
                  <a:pt x="2212084" y="397192"/>
                  <a:pt x="2216203" y="396489"/>
                </a:cubicBezTo>
                <a:lnTo>
                  <a:pt x="2221467" y="389562"/>
                </a:lnTo>
                <a:lnTo>
                  <a:pt x="2190557" y="366736"/>
                </a:lnTo>
                <a:cubicBezTo>
                  <a:pt x="2181985" y="363926"/>
                  <a:pt x="2175246" y="363093"/>
                  <a:pt x="2170877" y="363986"/>
                </a:cubicBezTo>
                <a:close/>
                <a:moveTo>
                  <a:pt x="1826894" y="363878"/>
                </a:moveTo>
                <a:cubicBezTo>
                  <a:pt x="1811177" y="360926"/>
                  <a:pt x="1804892" y="365021"/>
                  <a:pt x="1813464" y="375023"/>
                </a:cubicBezTo>
                <a:cubicBezTo>
                  <a:pt x="1820513" y="383214"/>
                  <a:pt x="1834230" y="390358"/>
                  <a:pt x="1849277" y="394168"/>
                </a:cubicBezTo>
                <a:cubicBezTo>
                  <a:pt x="1856470" y="394883"/>
                  <a:pt x="1861779" y="394525"/>
                  <a:pt x="1864209" y="392739"/>
                </a:cubicBezTo>
                <a:lnTo>
                  <a:pt x="1861858" y="382764"/>
                </a:lnTo>
                <a:lnTo>
                  <a:pt x="1847134" y="371355"/>
                </a:lnTo>
                <a:cubicBezTo>
                  <a:pt x="1841015" y="367950"/>
                  <a:pt x="1833990" y="365212"/>
                  <a:pt x="1826894" y="363878"/>
                </a:cubicBezTo>
                <a:close/>
                <a:moveTo>
                  <a:pt x="178401" y="363021"/>
                </a:moveTo>
                <a:cubicBezTo>
                  <a:pt x="181354" y="370927"/>
                  <a:pt x="190021" y="378071"/>
                  <a:pt x="197546" y="382357"/>
                </a:cubicBezTo>
                <a:cubicBezTo>
                  <a:pt x="201262" y="384452"/>
                  <a:pt x="204499" y="383214"/>
                  <a:pt x="203833" y="380642"/>
                </a:cubicBezTo>
                <a:cubicBezTo>
                  <a:pt x="202309" y="375308"/>
                  <a:pt x="193165" y="367688"/>
                  <a:pt x="185449" y="363307"/>
                </a:cubicBezTo>
                <a:cubicBezTo>
                  <a:pt x="181354" y="361021"/>
                  <a:pt x="179830" y="363021"/>
                  <a:pt x="178401" y="363021"/>
                </a:cubicBezTo>
                <a:close/>
                <a:moveTo>
                  <a:pt x="3128531" y="361723"/>
                </a:moveTo>
                <a:cubicBezTo>
                  <a:pt x="3118316" y="360544"/>
                  <a:pt x="3109100" y="361354"/>
                  <a:pt x="3101528" y="364354"/>
                </a:cubicBezTo>
                <a:cubicBezTo>
                  <a:pt x="3088193" y="369688"/>
                  <a:pt x="3093908" y="377499"/>
                  <a:pt x="3114482" y="386452"/>
                </a:cubicBezTo>
                <a:lnTo>
                  <a:pt x="3114387" y="386452"/>
                </a:lnTo>
                <a:cubicBezTo>
                  <a:pt x="3136008" y="394548"/>
                  <a:pt x="3155630" y="397025"/>
                  <a:pt x="3170298" y="392167"/>
                </a:cubicBezTo>
                <a:cubicBezTo>
                  <a:pt x="3184681" y="387405"/>
                  <a:pt x="3182395" y="379975"/>
                  <a:pt x="3161535" y="371022"/>
                </a:cubicBezTo>
                <a:cubicBezTo>
                  <a:pt x="3149962" y="366069"/>
                  <a:pt x="3138747" y="362902"/>
                  <a:pt x="3128531" y="361723"/>
                </a:cubicBezTo>
                <a:close/>
                <a:moveTo>
                  <a:pt x="657480" y="361290"/>
                </a:moveTo>
                <a:lnTo>
                  <a:pt x="657414" y="361307"/>
                </a:lnTo>
                <a:lnTo>
                  <a:pt x="657510" y="361307"/>
                </a:lnTo>
                <a:close/>
                <a:moveTo>
                  <a:pt x="1131378" y="360163"/>
                </a:moveTo>
                <a:cubicBezTo>
                  <a:pt x="1118615" y="357972"/>
                  <a:pt x="1115188" y="361592"/>
                  <a:pt x="1120328" y="369783"/>
                </a:cubicBezTo>
                <a:cubicBezTo>
                  <a:pt x="1126806" y="377975"/>
                  <a:pt x="1136999" y="384166"/>
                  <a:pt x="1150523" y="387214"/>
                </a:cubicBezTo>
                <a:cubicBezTo>
                  <a:pt x="1164049" y="390262"/>
                  <a:pt x="1169575" y="387500"/>
                  <a:pt x="1164622" y="379499"/>
                </a:cubicBezTo>
                <a:cubicBezTo>
                  <a:pt x="1158905" y="370164"/>
                  <a:pt x="1146999" y="362830"/>
                  <a:pt x="1131378" y="360163"/>
                </a:cubicBezTo>
                <a:close/>
                <a:moveTo>
                  <a:pt x="4557757" y="357460"/>
                </a:moveTo>
                <a:cubicBezTo>
                  <a:pt x="4547208" y="359234"/>
                  <a:pt x="4538231" y="363164"/>
                  <a:pt x="4530849" y="368450"/>
                </a:cubicBezTo>
                <a:cubicBezTo>
                  <a:pt x="4523420" y="380261"/>
                  <a:pt x="4530563" y="390357"/>
                  <a:pt x="4554947" y="396358"/>
                </a:cubicBezTo>
                <a:cubicBezTo>
                  <a:pt x="4582475" y="403216"/>
                  <a:pt x="4606478" y="399501"/>
                  <a:pt x="4617812" y="387309"/>
                </a:cubicBezTo>
                <a:cubicBezTo>
                  <a:pt x="4628290" y="376070"/>
                  <a:pt x="4617908" y="365306"/>
                  <a:pt x="4594095" y="359401"/>
                </a:cubicBezTo>
                <a:cubicBezTo>
                  <a:pt x="4580427" y="356067"/>
                  <a:pt x="4568306" y="355686"/>
                  <a:pt x="4557757" y="357460"/>
                </a:cubicBezTo>
                <a:close/>
                <a:moveTo>
                  <a:pt x="503490" y="352222"/>
                </a:moveTo>
                <a:cubicBezTo>
                  <a:pt x="500704" y="352186"/>
                  <a:pt x="499537" y="353306"/>
                  <a:pt x="500251" y="355687"/>
                </a:cubicBezTo>
                <a:cubicBezTo>
                  <a:pt x="501680" y="360544"/>
                  <a:pt x="510348" y="367307"/>
                  <a:pt x="522253" y="372736"/>
                </a:cubicBezTo>
                <a:cubicBezTo>
                  <a:pt x="536826" y="379499"/>
                  <a:pt x="544543" y="379785"/>
                  <a:pt x="540924" y="372736"/>
                </a:cubicBezTo>
                <a:cubicBezTo>
                  <a:pt x="537971" y="367021"/>
                  <a:pt x="529016" y="361211"/>
                  <a:pt x="516444" y="355687"/>
                </a:cubicBezTo>
                <a:cubicBezTo>
                  <a:pt x="510681" y="353449"/>
                  <a:pt x="506277" y="352258"/>
                  <a:pt x="503490" y="352222"/>
                </a:cubicBezTo>
                <a:close/>
                <a:moveTo>
                  <a:pt x="914101" y="350960"/>
                </a:moveTo>
                <a:cubicBezTo>
                  <a:pt x="912064" y="352520"/>
                  <a:pt x="912398" y="355687"/>
                  <a:pt x="915065" y="360544"/>
                </a:cubicBezTo>
                <a:cubicBezTo>
                  <a:pt x="920494" y="366259"/>
                  <a:pt x="929258" y="372832"/>
                  <a:pt x="943450" y="376070"/>
                </a:cubicBezTo>
                <a:cubicBezTo>
                  <a:pt x="957167" y="379213"/>
                  <a:pt x="961739" y="376451"/>
                  <a:pt x="956594" y="368450"/>
                </a:cubicBezTo>
                <a:lnTo>
                  <a:pt x="956498" y="368355"/>
                </a:lnTo>
                <a:cubicBezTo>
                  <a:pt x="951261" y="360259"/>
                  <a:pt x="940879" y="354163"/>
                  <a:pt x="927352" y="351019"/>
                </a:cubicBezTo>
                <a:cubicBezTo>
                  <a:pt x="920543" y="349448"/>
                  <a:pt x="916139" y="349400"/>
                  <a:pt x="914101" y="350960"/>
                </a:cubicBezTo>
                <a:close/>
                <a:moveTo>
                  <a:pt x="585597" y="349971"/>
                </a:moveTo>
                <a:cubicBezTo>
                  <a:pt x="574165" y="345876"/>
                  <a:pt x="568260" y="346257"/>
                  <a:pt x="570261" y="351305"/>
                </a:cubicBezTo>
                <a:cubicBezTo>
                  <a:pt x="572737" y="357496"/>
                  <a:pt x="582072" y="363973"/>
                  <a:pt x="599501" y="370736"/>
                </a:cubicBezTo>
                <a:lnTo>
                  <a:pt x="599501" y="370831"/>
                </a:lnTo>
                <a:cubicBezTo>
                  <a:pt x="607028" y="372831"/>
                  <a:pt x="614552" y="373689"/>
                  <a:pt x="611981" y="368069"/>
                </a:cubicBezTo>
                <a:cubicBezTo>
                  <a:pt x="609027" y="361592"/>
                  <a:pt x="599883" y="355115"/>
                  <a:pt x="585597" y="349971"/>
                </a:cubicBezTo>
                <a:close/>
                <a:moveTo>
                  <a:pt x="2243742" y="348495"/>
                </a:moveTo>
                <a:cubicBezTo>
                  <a:pt x="2239134" y="349495"/>
                  <a:pt x="2236420" y="352115"/>
                  <a:pt x="2235515" y="355877"/>
                </a:cubicBezTo>
                <a:cubicBezTo>
                  <a:pt x="2238373" y="364831"/>
                  <a:pt x="2248183" y="373212"/>
                  <a:pt x="2265043" y="379023"/>
                </a:cubicBezTo>
                <a:lnTo>
                  <a:pt x="2265138" y="379023"/>
                </a:lnTo>
                <a:cubicBezTo>
                  <a:pt x="2282283" y="384928"/>
                  <a:pt x="2292760" y="383404"/>
                  <a:pt x="2293427" y="375879"/>
                </a:cubicBezTo>
                <a:cubicBezTo>
                  <a:pt x="2294189" y="367021"/>
                  <a:pt x="2282664" y="357115"/>
                  <a:pt x="2263328" y="350829"/>
                </a:cubicBezTo>
                <a:cubicBezTo>
                  <a:pt x="2254850" y="348115"/>
                  <a:pt x="2248350" y="347495"/>
                  <a:pt x="2243742" y="348495"/>
                </a:cubicBezTo>
                <a:close/>
                <a:moveTo>
                  <a:pt x="3394971" y="347210"/>
                </a:moveTo>
                <a:cubicBezTo>
                  <a:pt x="3384945" y="346162"/>
                  <a:pt x="3376039" y="346781"/>
                  <a:pt x="3368514" y="348924"/>
                </a:cubicBezTo>
                <a:cubicBezTo>
                  <a:pt x="3357656" y="354830"/>
                  <a:pt x="3362609" y="362926"/>
                  <a:pt x="3386421" y="372070"/>
                </a:cubicBezTo>
                <a:cubicBezTo>
                  <a:pt x="3410234" y="381214"/>
                  <a:pt x="3432617" y="383405"/>
                  <a:pt x="3445762" y="378261"/>
                </a:cubicBezTo>
                <a:cubicBezTo>
                  <a:pt x="3458811" y="373118"/>
                  <a:pt x="3452048" y="364545"/>
                  <a:pt x="3428141" y="355496"/>
                </a:cubicBezTo>
                <a:cubicBezTo>
                  <a:pt x="3416140" y="350972"/>
                  <a:pt x="3404996" y="348257"/>
                  <a:pt x="3394971" y="347210"/>
                </a:cubicBezTo>
                <a:close/>
                <a:moveTo>
                  <a:pt x="1606676" y="346638"/>
                </a:moveTo>
                <a:cubicBezTo>
                  <a:pt x="1592674" y="344066"/>
                  <a:pt x="1588961" y="348638"/>
                  <a:pt x="1593531" y="357115"/>
                </a:cubicBezTo>
                <a:cubicBezTo>
                  <a:pt x="1601721" y="366354"/>
                  <a:pt x="1614107" y="373784"/>
                  <a:pt x="1628773" y="376927"/>
                </a:cubicBezTo>
                <a:cubicBezTo>
                  <a:pt x="1643728" y="380165"/>
                  <a:pt x="1649540" y="376546"/>
                  <a:pt x="1644299" y="368164"/>
                </a:cubicBezTo>
                <a:lnTo>
                  <a:pt x="1644205" y="368164"/>
                </a:lnTo>
                <a:cubicBezTo>
                  <a:pt x="1638014" y="358258"/>
                  <a:pt x="1623250" y="349590"/>
                  <a:pt x="1606676" y="346638"/>
                </a:cubicBezTo>
                <a:close/>
                <a:moveTo>
                  <a:pt x="424600" y="344780"/>
                </a:moveTo>
                <a:cubicBezTo>
                  <a:pt x="422195" y="344899"/>
                  <a:pt x="421574" y="346304"/>
                  <a:pt x="422622" y="348828"/>
                </a:cubicBezTo>
                <a:cubicBezTo>
                  <a:pt x="427385" y="355305"/>
                  <a:pt x="435862" y="361973"/>
                  <a:pt x="448339" y="367402"/>
                </a:cubicBezTo>
                <a:cubicBezTo>
                  <a:pt x="460436" y="372641"/>
                  <a:pt x="466153" y="372355"/>
                  <a:pt x="462532" y="366259"/>
                </a:cubicBezTo>
                <a:cubicBezTo>
                  <a:pt x="458913" y="360354"/>
                  <a:pt x="449485" y="353591"/>
                  <a:pt x="437292" y="348352"/>
                </a:cubicBezTo>
                <a:lnTo>
                  <a:pt x="437292" y="348447"/>
                </a:lnTo>
                <a:cubicBezTo>
                  <a:pt x="431195" y="345828"/>
                  <a:pt x="427004" y="344661"/>
                  <a:pt x="424600" y="344780"/>
                </a:cubicBezTo>
                <a:close/>
                <a:moveTo>
                  <a:pt x="1006695" y="344542"/>
                </a:moveTo>
                <a:lnTo>
                  <a:pt x="1006677" y="344625"/>
                </a:lnTo>
                <a:lnTo>
                  <a:pt x="1006695" y="344637"/>
                </a:lnTo>
                <a:close/>
                <a:moveTo>
                  <a:pt x="2337075" y="343256"/>
                </a:moveTo>
                <a:cubicBezTo>
                  <a:pt x="2331408" y="344161"/>
                  <a:pt x="2327860" y="347019"/>
                  <a:pt x="2326479" y="351400"/>
                </a:cubicBezTo>
                <a:cubicBezTo>
                  <a:pt x="2328098" y="360640"/>
                  <a:pt x="2337147" y="369021"/>
                  <a:pt x="2354197" y="374736"/>
                </a:cubicBezTo>
                <a:cubicBezTo>
                  <a:pt x="2373628" y="381213"/>
                  <a:pt x="2385153" y="379594"/>
                  <a:pt x="2386106" y="370069"/>
                </a:cubicBezTo>
                <a:lnTo>
                  <a:pt x="2386106" y="369974"/>
                </a:lnTo>
                <a:cubicBezTo>
                  <a:pt x="2386963" y="361687"/>
                  <a:pt x="2377533" y="352734"/>
                  <a:pt x="2360388" y="346828"/>
                </a:cubicBezTo>
                <a:cubicBezTo>
                  <a:pt x="2350529" y="343399"/>
                  <a:pt x="2342743" y="342351"/>
                  <a:pt x="2337075" y="343256"/>
                </a:cubicBezTo>
                <a:close/>
                <a:moveTo>
                  <a:pt x="3951159" y="343042"/>
                </a:moveTo>
                <a:cubicBezTo>
                  <a:pt x="3939562" y="343376"/>
                  <a:pt x="3930442" y="345352"/>
                  <a:pt x="3925060" y="349400"/>
                </a:cubicBezTo>
                <a:cubicBezTo>
                  <a:pt x="3914582" y="357306"/>
                  <a:pt x="3926298" y="366831"/>
                  <a:pt x="3956016" y="373689"/>
                </a:cubicBezTo>
                <a:cubicBezTo>
                  <a:pt x="3985353" y="380452"/>
                  <a:pt x="4011642" y="379690"/>
                  <a:pt x="4022215" y="371308"/>
                </a:cubicBezTo>
                <a:lnTo>
                  <a:pt x="4022215" y="371212"/>
                </a:lnTo>
                <a:cubicBezTo>
                  <a:pt x="4032788" y="362830"/>
                  <a:pt x="4019072" y="353972"/>
                  <a:pt x="3992116" y="346543"/>
                </a:cubicBezTo>
                <a:cubicBezTo>
                  <a:pt x="3976829" y="344019"/>
                  <a:pt x="3962755" y="342709"/>
                  <a:pt x="3951159" y="343042"/>
                </a:cubicBezTo>
                <a:close/>
                <a:moveTo>
                  <a:pt x="1878425" y="341970"/>
                </a:moveTo>
                <a:cubicBezTo>
                  <a:pt x="1867184" y="341780"/>
                  <a:pt x="1856898" y="343399"/>
                  <a:pt x="1866232" y="354257"/>
                </a:cubicBezTo>
                <a:cubicBezTo>
                  <a:pt x="1873472" y="362735"/>
                  <a:pt x="1887472" y="371021"/>
                  <a:pt x="1901762" y="373498"/>
                </a:cubicBezTo>
                <a:cubicBezTo>
                  <a:pt x="1917287" y="376260"/>
                  <a:pt x="1924145" y="372641"/>
                  <a:pt x="1915571" y="362258"/>
                </a:cubicBezTo>
                <a:cubicBezTo>
                  <a:pt x="1908714" y="353972"/>
                  <a:pt x="1895666" y="346542"/>
                  <a:pt x="1878425" y="341970"/>
                </a:cubicBezTo>
                <a:close/>
                <a:moveTo>
                  <a:pt x="3811700" y="341280"/>
                </a:moveTo>
                <a:cubicBezTo>
                  <a:pt x="3799854" y="341352"/>
                  <a:pt x="3789805" y="343066"/>
                  <a:pt x="3781899" y="345971"/>
                </a:cubicBezTo>
                <a:cubicBezTo>
                  <a:pt x="3775231" y="354258"/>
                  <a:pt x="3784185" y="363021"/>
                  <a:pt x="3815522" y="370451"/>
                </a:cubicBezTo>
                <a:cubicBezTo>
                  <a:pt x="3842954" y="376928"/>
                  <a:pt x="3868957" y="377213"/>
                  <a:pt x="3880388" y="370641"/>
                </a:cubicBezTo>
                <a:lnTo>
                  <a:pt x="3880483" y="370546"/>
                </a:lnTo>
                <a:cubicBezTo>
                  <a:pt x="3893246" y="363212"/>
                  <a:pt x="3882292" y="353687"/>
                  <a:pt x="3852289" y="346448"/>
                </a:cubicBezTo>
                <a:cubicBezTo>
                  <a:pt x="3837192" y="342781"/>
                  <a:pt x="3823547" y="341209"/>
                  <a:pt x="3811700" y="341280"/>
                </a:cubicBezTo>
                <a:close/>
                <a:moveTo>
                  <a:pt x="2980288" y="341256"/>
                </a:moveTo>
                <a:cubicBezTo>
                  <a:pt x="2970512" y="340685"/>
                  <a:pt x="2960797" y="342256"/>
                  <a:pt x="2950367" y="346542"/>
                </a:cubicBezTo>
                <a:cubicBezTo>
                  <a:pt x="2933031" y="355401"/>
                  <a:pt x="2932460" y="364735"/>
                  <a:pt x="2952652" y="373593"/>
                </a:cubicBezTo>
                <a:cubicBezTo>
                  <a:pt x="2972369" y="382261"/>
                  <a:pt x="2993991" y="383595"/>
                  <a:pt x="3014851" y="375403"/>
                </a:cubicBezTo>
                <a:lnTo>
                  <a:pt x="3014851" y="375498"/>
                </a:lnTo>
                <a:cubicBezTo>
                  <a:pt x="3037711" y="366640"/>
                  <a:pt x="3035044" y="358639"/>
                  <a:pt x="3010565" y="348828"/>
                </a:cubicBezTo>
                <a:cubicBezTo>
                  <a:pt x="2999897" y="344542"/>
                  <a:pt x="2990063" y="341828"/>
                  <a:pt x="2980288" y="341256"/>
                </a:cubicBezTo>
                <a:close/>
                <a:moveTo>
                  <a:pt x="2443709" y="340637"/>
                </a:moveTo>
                <a:cubicBezTo>
                  <a:pt x="2436660" y="341161"/>
                  <a:pt x="2431112" y="343875"/>
                  <a:pt x="2427254" y="348542"/>
                </a:cubicBezTo>
                <a:cubicBezTo>
                  <a:pt x="2426396" y="356258"/>
                  <a:pt x="2432111" y="364925"/>
                  <a:pt x="2449542" y="371783"/>
                </a:cubicBezTo>
                <a:cubicBezTo>
                  <a:pt x="2469163" y="379499"/>
                  <a:pt x="2483070" y="378927"/>
                  <a:pt x="2488499" y="369974"/>
                </a:cubicBezTo>
                <a:cubicBezTo>
                  <a:pt x="2493262" y="362068"/>
                  <a:pt x="2486118" y="352924"/>
                  <a:pt x="2469163" y="345875"/>
                </a:cubicBezTo>
                <a:cubicBezTo>
                  <a:pt x="2459305" y="341780"/>
                  <a:pt x="2450757" y="340113"/>
                  <a:pt x="2443709" y="340637"/>
                </a:cubicBezTo>
                <a:close/>
                <a:moveTo>
                  <a:pt x="4108368" y="338399"/>
                </a:moveTo>
                <a:cubicBezTo>
                  <a:pt x="4097129" y="339185"/>
                  <a:pt x="4087413" y="341733"/>
                  <a:pt x="4079364" y="345495"/>
                </a:cubicBezTo>
                <a:cubicBezTo>
                  <a:pt x="4071840" y="354830"/>
                  <a:pt x="4079079" y="364069"/>
                  <a:pt x="4107558" y="370927"/>
                </a:cubicBezTo>
                <a:lnTo>
                  <a:pt x="4107463" y="371022"/>
                </a:lnTo>
                <a:cubicBezTo>
                  <a:pt x="4135943" y="377880"/>
                  <a:pt x="4161660" y="376451"/>
                  <a:pt x="4173471" y="367498"/>
                </a:cubicBezTo>
                <a:cubicBezTo>
                  <a:pt x="4185378" y="358449"/>
                  <a:pt x="4174329" y="348353"/>
                  <a:pt x="4146516" y="341876"/>
                </a:cubicBezTo>
                <a:cubicBezTo>
                  <a:pt x="4132371" y="338590"/>
                  <a:pt x="4119608" y="337613"/>
                  <a:pt x="4108368" y="338399"/>
                </a:cubicBezTo>
                <a:close/>
                <a:moveTo>
                  <a:pt x="2828923" y="338268"/>
                </a:moveTo>
                <a:cubicBezTo>
                  <a:pt x="2818946" y="338780"/>
                  <a:pt x="2809587" y="341542"/>
                  <a:pt x="2801110" y="346352"/>
                </a:cubicBezTo>
                <a:cubicBezTo>
                  <a:pt x="2789966" y="355401"/>
                  <a:pt x="2793109" y="364640"/>
                  <a:pt x="2814635" y="372641"/>
                </a:cubicBezTo>
                <a:cubicBezTo>
                  <a:pt x="2836067" y="380642"/>
                  <a:pt x="2854831" y="379976"/>
                  <a:pt x="2869880" y="370832"/>
                </a:cubicBezTo>
                <a:cubicBezTo>
                  <a:pt x="2885025" y="361688"/>
                  <a:pt x="2882072" y="351972"/>
                  <a:pt x="2860450" y="343685"/>
                </a:cubicBezTo>
                <a:cubicBezTo>
                  <a:pt x="2849497" y="339494"/>
                  <a:pt x="2838900" y="337756"/>
                  <a:pt x="2828923" y="338268"/>
                </a:cubicBezTo>
                <a:close/>
                <a:moveTo>
                  <a:pt x="630636" y="338197"/>
                </a:moveTo>
                <a:cubicBezTo>
                  <a:pt x="628196" y="339018"/>
                  <a:pt x="627982" y="341400"/>
                  <a:pt x="629981" y="345400"/>
                </a:cubicBezTo>
                <a:lnTo>
                  <a:pt x="657480" y="361290"/>
                </a:lnTo>
                <a:lnTo>
                  <a:pt x="670940" y="357878"/>
                </a:lnTo>
                <a:cubicBezTo>
                  <a:pt x="667608" y="351210"/>
                  <a:pt x="658653" y="344924"/>
                  <a:pt x="644651" y="340352"/>
                </a:cubicBezTo>
                <a:cubicBezTo>
                  <a:pt x="637744" y="338114"/>
                  <a:pt x="633076" y="337375"/>
                  <a:pt x="630636" y="338197"/>
                </a:cubicBezTo>
                <a:close/>
                <a:moveTo>
                  <a:pt x="4681416" y="337553"/>
                </a:moveTo>
                <a:cubicBezTo>
                  <a:pt x="4671414" y="339923"/>
                  <a:pt x="4663199" y="344542"/>
                  <a:pt x="4656770" y="350638"/>
                </a:cubicBezTo>
                <a:cubicBezTo>
                  <a:pt x="4650960" y="363592"/>
                  <a:pt x="4658865" y="374070"/>
                  <a:pt x="4683344" y="379308"/>
                </a:cubicBezTo>
                <a:cubicBezTo>
                  <a:pt x="4710681" y="385214"/>
                  <a:pt x="4733446" y="380356"/>
                  <a:pt x="4742971" y="366640"/>
                </a:cubicBezTo>
                <a:cubicBezTo>
                  <a:pt x="4751639" y="354067"/>
                  <a:pt x="4740685" y="343018"/>
                  <a:pt x="4716777" y="337970"/>
                </a:cubicBezTo>
                <a:cubicBezTo>
                  <a:pt x="4703204" y="335065"/>
                  <a:pt x="4691417" y="335184"/>
                  <a:pt x="4681416" y="337553"/>
                </a:cubicBezTo>
                <a:close/>
                <a:moveTo>
                  <a:pt x="1393031" y="337018"/>
                </a:moveTo>
                <a:cubicBezTo>
                  <a:pt x="1379410" y="334827"/>
                  <a:pt x="1372838" y="337780"/>
                  <a:pt x="1378364" y="346829"/>
                </a:cubicBezTo>
                <a:cubicBezTo>
                  <a:pt x="1383888" y="355973"/>
                  <a:pt x="1397032" y="363593"/>
                  <a:pt x="1412081" y="366926"/>
                </a:cubicBezTo>
                <a:cubicBezTo>
                  <a:pt x="1427321" y="370260"/>
                  <a:pt x="1432751" y="366545"/>
                  <a:pt x="1427225" y="357592"/>
                </a:cubicBezTo>
                <a:lnTo>
                  <a:pt x="1427321" y="357497"/>
                </a:lnTo>
                <a:cubicBezTo>
                  <a:pt x="1421701" y="348448"/>
                  <a:pt x="1409129" y="341495"/>
                  <a:pt x="1393031" y="337018"/>
                </a:cubicBezTo>
                <a:close/>
                <a:moveTo>
                  <a:pt x="2551162" y="336458"/>
                </a:moveTo>
                <a:cubicBezTo>
                  <a:pt x="2543125" y="336399"/>
                  <a:pt x="2536314" y="338494"/>
                  <a:pt x="2531742" y="342923"/>
                </a:cubicBezTo>
                <a:cubicBezTo>
                  <a:pt x="2522789" y="351591"/>
                  <a:pt x="2530599" y="360830"/>
                  <a:pt x="2549744" y="369403"/>
                </a:cubicBezTo>
                <a:cubicBezTo>
                  <a:pt x="2569747" y="376166"/>
                  <a:pt x="2584511" y="376356"/>
                  <a:pt x="2592607" y="367307"/>
                </a:cubicBezTo>
                <a:lnTo>
                  <a:pt x="2592607" y="367212"/>
                </a:lnTo>
                <a:cubicBezTo>
                  <a:pt x="2599655" y="359402"/>
                  <a:pt x="2594703" y="350353"/>
                  <a:pt x="2577938" y="342923"/>
                </a:cubicBezTo>
                <a:cubicBezTo>
                  <a:pt x="2568461" y="338732"/>
                  <a:pt x="2559198" y="336518"/>
                  <a:pt x="2551162" y="336458"/>
                </a:cubicBezTo>
                <a:close/>
                <a:moveTo>
                  <a:pt x="354519" y="335481"/>
                </a:moveTo>
                <a:cubicBezTo>
                  <a:pt x="351565" y="335183"/>
                  <a:pt x="350089" y="336303"/>
                  <a:pt x="349661" y="338541"/>
                </a:cubicBezTo>
                <a:cubicBezTo>
                  <a:pt x="354233" y="343304"/>
                  <a:pt x="359663" y="349590"/>
                  <a:pt x="372616" y="356543"/>
                </a:cubicBezTo>
                <a:cubicBezTo>
                  <a:pt x="385189" y="363306"/>
                  <a:pt x="391761" y="364068"/>
                  <a:pt x="390618" y="359401"/>
                </a:cubicBezTo>
                <a:cubicBezTo>
                  <a:pt x="389381" y="354543"/>
                  <a:pt x="380237" y="347399"/>
                  <a:pt x="368331" y="340922"/>
                </a:cubicBezTo>
                <a:lnTo>
                  <a:pt x="368235" y="340922"/>
                </a:lnTo>
                <a:cubicBezTo>
                  <a:pt x="361900" y="337493"/>
                  <a:pt x="357471" y="335779"/>
                  <a:pt x="354519" y="335481"/>
                </a:cubicBezTo>
                <a:close/>
                <a:moveTo>
                  <a:pt x="2684322" y="334029"/>
                </a:moveTo>
                <a:cubicBezTo>
                  <a:pt x="2675404" y="334446"/>
                  <a:pt x="2667236" y="337113"/>
                  <a:pt x="2660044" y="341970"/>
                </a:cubicBezTo>
                <a:cubicBezTo>
                  <a:pt x="2652806" y="350257"/>
                  <a:pt x="2655854" y="359306"/>
                  <a:pt x="2676523" y="367402"/>
                </a:cubicBezTo>
                <a:lnTo>
                  <a:pt x="2676523" y="367307"/>
                </a:lnTo>
                <a:cubicBezTo>
                  <a:pt x="2696716" y="375117"/>
                  <a:pt x="2713384" y="374927"/>
                  <a:pt x="2725291" y="366164"/>
                </a:cubicBezTo>
                <a:cubicBezTo>
                  <a:pt x="2737007" y="357401"/>
                  <a:pt x="2733577" y="347876"/>
                  <a:pt x="2713099" y="339589"/>
                </a:cubicBezTo>
                <a:cubicBezTo>
                  <a:pt x="2702907" y="335446"/>
                  <a:pt x="2693239" y="333612"/>
                  <a:pt x="2684322" y="334029"/>
                </a:cubicBezTo>
                <a:close/>
                <a:moveTo>
                  <a:pt x="1176253" y="333470"/>
                </a:moveTo>
                <a:cubicBezTo>
                  <a:pt x="1173623" y="335137"/>
                  <a:pt x="1173575" y="338590"/>
                  <a:pt x="1176242" y="343876"/>
                </a:cubicBezTo>
                <a:cubicBezTo>
                  <a:pt x="1181862" y="350448"/>
                  <a:pt x="1191671" y="357401"/>
                  <a:pt x="1204912" y="360544"/>
                </a:cubicBezTo>
                <a:cubicBezTo>
                  <a:pt x="1220246" y="364164"/>
                  <a:pt x="1226533" y="361211"/>
                  <a:pt x="1220628" y="351686"/>
                </a:cubicBezTo>
                <a:lnTo>
                  <a:pt x="1220724" y="351686"/>
                </a:lnTo>
                <a:cubicBezTo>
                  <a:pt x="1215769" y="343590"/>
                  <a:pt x="1204627" y="336923"/>
                  <a:pt x="1191767" y="333779"/>
                </a:cubicBezTo>
                <a:cubicBezTo>
                  <a:pt x="1184098" y="331922"/>
                  <a:pt x="1178885" y="331803"/>
                  <a:pt x="1176253" y="333470"/>
                </a:cubicBezTo>
                <a:close/>
                <a:moveTo>
                  <a:pt x="4249814" y="331863"/>
                </a:moveTo>
                <a:cubicBezTo>
                  <a:pt x="4238837" y="332946"/>
                  <a:pt x="4229860" y="335923"/>
                  <a:pt x="4224240" y="340542"/>
                </a:cubicBezTo>
                <a:cubicBezTo>
                  <a:pt x="4211476" y="351019"/>
                  <a:pt x="4223287" y="361592"/>
                  <a:pt x="4253958" y="367974"/>
                </a:cubicBezTo>
                <a:cubicBezTo>
                  <a:pt x="4281771" y="373784"/>
                  <a:pt x="4303107" y="370069"/>
                  <a:pt x="4316537" y="360926"/>
                </a:cubicBezTo>
                <a:cubicBezTo>
                  <a:pt x="4322347" y="350162"/>
                  <a:pt x="4314537" y="340352"/>
                  <a:pt x="4287390" y="334446"/>
                </a:cubicBezTo>
                <a:lnTo>
                  <a:pt x="4287390" y="334541"/>
                </a:lnTo>
                <a:cubicBezTo>
                  <a:pt x="4273770" y="331589"/>
                  <a:pt x="4260792" y="330779"/>
                  <a:pt x="4249814" y="331863"/>
                </a:cubicBezTo>
                <a:close/>
                <a:moveTo>
                  <a:pt x="3653169" y="331219"/>
                </a:moveTo>
                <a:cubicBezTo>
                  <a:pt x="3641215" y="330659"/>
                  <a:pt x="3631119" y="331636"/>
                  <a:pt x="3624546" y="334160"/>
                </a:cubicBezTo>
                <a:cubicBezTo>
                  <a:pt x="3609592" y="339875"/>
                  <a:pt x="3622736" y="348542"/>
                  <a:pt x="3650930" y="357496"/>
                </a:cubicBezTo>
                <a:cubicBezTo>
                  <a:pt x="3681506" y="364544"/>
                  <a:pt x="3707604" y="366545"/>
                  <a:pt x="3720463" y="361020"/>
                </a:cubicBezTo>
                <a:cubicBezTo>
                  <a:pt x="3735036" y="354829"/>
                  <a:pt x="3723987" y="345494"/>
                  <a:pt x="3692935" y="337493"/>
                </a:cubicBezTo>
                <a:cubicBezTo>
                  <a:pt x="3678934" y="333874"/>
                  <a:pt x="3665123" y="331778"/>
                  <a:pt x="3653169" y="331219"/>
                </a:cubicBezTo>
                <a:close/>
                <a:moveTo>
                  <a:pt x="694884" y="326635"/>
                </a:moveTo>
                <a:cubicBezTo>
                  <a:pt x="692513" y="327516"/>
                  <a:pt x="692324" y="329731"/>
                  <a:pt x="694371" y="333207"/>
                </a:cubicBezTo>
                <a:cubicBezTo>
                  <a:pt x="698469" y="340256"/>
                  <a:pt x="708183" y="345971"/>
                  <a:pt x="722089" y="350352"/>
                </a:cubicBezTo>
                <a:lnTo>
                  <a:pt x="722089" y="350257"/>
                </a:lnTo>
                <a:cubicBezTo>
                  <a:pt x="734758" y="353496"/>
                  <a:pt x="740091" y="351972"/>
                  <a:pt x="735708" y="344828"/>
                </a:cubicBezTo>
                <a:cubicBezTo>
                  <a:pt x="731329" y="337589"/>
                  <a:pt x="721613" y="331779"/>
                  <a:pt x="708468" y="328064"/>
                </a:cubicBezTo>
                <a:cubicBezTo>
                  <a:pt x="701801" y="326207"/>
                  <a:pt x="697255" y="325754"/>
                  <a:pt x="694884" y="326635"/>
                </a:cubicBezTo>
                <a:close/>
                <a:moveTo>
                  <a:pt x="3244760" y="326469"/>
                </a:moveTo>
                <a:cubicBezTo>
                  <a:pt x="3235330" y="325231"/>
                  <a:pt x="3226924" y="325493"/>
                  <a:pt x="3220209" y="327683"/>
                </a:cubicBezTo>
                <a:cubicBezTo>
                  <a:pt x="3205255" y="332541"/>
                  <a:pt x="3210303" y="341018"/>
                  <a:pt x="3234782" y="350829"/>
                </a:cubicBezTo>
                <a:cubicBezTo>
                  <a:pt x="3256404" y="359401"/>
                  <a:pt x="3277169" y="361973"/>
                  <a:pt x="3290694" y="357687"/>
                </a:cubicBezTo>
                <a:lnTo>
                  <a:pt x="3290789" y="357687"/>
                </a:lnTo>
                <a:cubicBezTo>
                  <a:pt x="3306125" y="352829"/>
                  <a:pt x="3299648" y="344733"/>
                  <a:pt x="3275454" y="334255"/>
                </a:cubicBezTo>
                <a:cubicBezTo>
                  <a:pt x="3264643" y="330445"/>
                  <a:pt x="3254190" y="327707"/>
                  <a:pt x="3244760" y="326469"/>
                </a:cubicBezTo>
                <a:close/>
                <a:moveTo>
                  <a:pt x="1935742" y="325815"/>
                </a:moveTo>
                <a:cubicBezTo>
                  <a:pt x="1931646" y="326969"/>
                  <a:pt x="1930098" y="329922"/>
                  <a:pt x="1931575" y="334351"/>
                </a:cubicBezTo>
                <a:lnTo>
                  <a:pt x="1931669" y="334351"/>
                </a:lnTo>
                <a:cubicBezTo>
                  <a:pt x="1934716" y="343590"/>
                  <a:pt x="1949003" y="351496"/>
                  <a:pt x="1966244" y="357592"/>
                </a:cubicBezTo>
                <a:cubicBezTo>
                  <a:pt x="1981769" y="360354"/>
                  <a:pt x="1990342" y="358449"/>
                  <a:pt x="1985865" y="349019"/>
                </a:cubicBezTo>
                <a:cubicBezTo>
                  <a:pt x="1982055" y="340923"/>
                  <a:pt x="1969577" y="332636"/>
                  <a:pt x="1955195" y="328065"/>
                </a:cubicBezTo>
                <a:cubicBezTo>
                  <a:pt x="1946479" y="325303"/>
                  <a:pt x="1939836" y="324660"/>
                  <a:pt x="1935742" y="325815"/>
                </a:cubicBezTo>
                <a:close/>
                <a:moveTo>
                  <a:pt x="975169" y="325016"/>
                </a:moveTo>
                <a:cubicBezTo>
                  <a:pt x="962024" y="322253"/>
                  <a:pt x="958214" y="325492"/>
                  <a:pt x="961928" y="333017"/>
                </a:cubicBezTo>
                <a:cubicBezTo>
                  <a:pt x="967263" y="341018"/>
                  <a:pt x="976884" y="347304"/>
                  <a:pt x="990503" y="350733"/>
                </a:cubicBezTo>
                <a:cubicBezTo>
                  <a:pt x="997124" y="352400"/>
                  <a:pt x="1002172" y="352781"/>
                  <a:pt x="1005064" y="351781"/>
                </a:cubicBezTo>
                <a:lnTo>
                  <a:pt x="1006677" y="344625"/>
                </a:lnTo>
                <a:close/>
                <a:moveTo>
                  <a:pt x="1664207" y="322825"/>
                </a:moveTo>
                <a:cubicBezTo>
                  <a:pt x="1651633" y="321397"/>
                  <a:pt x="1647633" y="325969"/>
                  <a:pt x="1652872" y="334636"/>
                </a:cubicBezTo>
                <a:cubicBezTo>
                  <a:pt x="1663349" y="344733"/>
                  <a:pt x="1676779" y="353210"/>
                  <a:pt x="1692400" y="354925"/>
                </a:cubicBezTo>
                <a:cubicBezTo>
                  <a:pt x="1704783" y="356258"/>
                  <a:pt x="1710308" y="352162"/>
                  <a:pt x="1702782" y="343209"/>
                </a:cubicBezTo>
                <a:lnTo>
                  <a:pt x="1702687" y="343114"/>
                </a:lnTo>
                <a:cubicBezTo>
                  <a:pt x="1694399" y="333303"/>
                  <a:pt x="1679829" y="324540"/>
                  <a:pt x="1664207" y="322825"/>
                </a:cubicBezTo>
                <a:close/>
                <a:moveTo>
                  <a:pt x="4373925" y="318289"/>
                </a:moveTo>
                <a:cubicBezTo>
                  <a:pt x="4363186" y="320039"/>
                  <a:pt x="4354304" y="323873"/>
                  <a:pt x="4347303" y="329112"/>
                </a:cubicBezTo>
                <a:cubicBezTo>
                  <a:pt x="4341492" y="340446"/>
                  <a:pt x="4349208" y="350257"/>
                  <a:pt x="4375401" y="356067"/>
                </a:cubicBezTo>
                <a:cubicBezTo>
                  <a:pt x="4404453" y="362449"/>
                  <a:pt x="4428837" y="359020"/>
                  <a:pt x="4439028" y="347019"/>
                </a:cubicBezTo>
                <a:cubicBezTo>
                  <a:pt x="4448268" y="336065"/>
                  <a:pt x="4437219" y="325492"/>
                  <a:pt x="4411596" y="320063"/>
                </a:cubicBezTo>
                <a:lnTo>
                  <a:pt x="4411692" y="319968"/>
                </a:lnTo>
                <a:cubicBezTo>
                  <a:pt x="4397262" y="316872"/>
                  <a:pt x="4384665" y="316539"/>
                  <a:pt x="4373925" y="318289"/>
                </a:cubicBezTo>
                <a:close/>
                <a:moveTo>
                  <a:pt x="66007" y="314634"/>
                </a:moveTo>
                <a:cubicBezTo>
                  <a:pt x="71722" y="321682"/>
                  <a:pt x="75436" y="327683"/>
                  <a:pt x="79722" y="331303"/>
                </a:cubicBezTo>
                <a:cubicBezTo>
                  <a:pt x="84485" y="335303"/>
                  <a:pt x="93058" y="340256"/>
                  <a:pt x="94010" y="339304"/>
                </a:cubicBezTo>
                <a:cubicBezTo>
                  <a:pt x="96011" y="337208"/>
                  <a:pt x="92582" y="330636"/>
                  <a:pt x="81247" y="322254"/>
                </a:cubicBezTo>
                <a:cubicBezTo>
                  <a:pt x="76484" y="318730"/>
                  <a:pt x="72483" y="317872"/>
                  <a:pt x="66007" y="314634"/>
                </a:cubicBezTo>
                <a:close/>
                <a:moveTo>
                  <a:pt x="3507710" y="313443"/>
                </a:moveTo>
                <a:cubicBezTo>
                  <a:pt x="3497125" y="312062"/>
                  <a:pt x="3487529" y="312301"/>
                  <a:pt x="3480337" y="314253"/>
                </a:cubicBezTo>
                <a:cubicBezTo>
                  <a:pt x="3463859" y="318730"/>
                  <a:pt x="3471765" y="327778"/>
                  <a:pt x="3494530" y="338542"/>
                </a:cubicBezTo>
                <a:lnTo>
                  <a:pt x="3494625" y="338542"/>
                </a:lnTo>
                <a:cubicBezTo>
                  <a:pt x="3518247" y="346828"/>
                  <a:pt x="3541012" y="350353"/>
                  <a:pt x="3555489" y="346352"/>
                </a:cubicBezTo>
                <a:cubicBezTo>
                  <a:pt x="3572063" y="341780"/>
                  <a:pt x="3565586" y="332255"/>
                  <a:pt x="3541012" y="322349"/>
                </a:cubicBezTo>
                <a:cubicBezTo>
                  <a:pt x="3529868" y="317825"/>
                  <a:pt x="3518295" y="314824"/>
                  <a:pt x="3507710" y="313443"/>
                </a:cubicBezTo>
                <a:close/>
                <a:moveTo>
                  <a:pt x="264889" y="312194"/>
                </a:moveTo>
                <a:cubicBezTo>
                  <a:pt x="262460" y="311848"/>
                  <a:pt x="261269" y="312586"/>
                  <a:pt x="261937" y="314729"/>
                </a:cubicBezTo>
                <a:cubicBezTo>
                  <a:pt x="266603" y="321302"/>
                  <a:pt x="275367" y="329398"/>
                  <a:pt x="287748" y="335780"/>
                </a:cubicBezTo>
                <a:cubicBezTo>
                  <a:pt x="296320" y="340161"/>
                  <a:pt x="303753" y="341876"/>
                  <a:pt x="300704" y="336542"/>
                </a:cubicBezTo>
                <a:cubicBezTo>
                  <a:pt x="297180" y="330446"/>
                  <a:pt x="287463" y="322349"/>
                  <a:pt x="275272" y="316158"/>
                </a:cubicBezTo>
                <a:cubicBezTo>
                  <a:pt x="270985" y="313968"/>
                  <a:pt x="267317" y="312539"/>
                  <a:pt x="264889" y="312194"/>
                </a:cubicBezTo>
                <a:close/>
                <a:moveTo>
                  <a:pt x="756628" y="310538"/>
                </a:moveTo>
                <a:cubicBezTo>
                  <a:pt x="754358" y="311657"/>
                  <a:pt x="754236" y="314110"/>
                  <a:pt x="756094" y="317777"/>
                </a:cubicBezTo>
                <a:cubicBezTo>
                  <a:pt x="761237" y="325206"/>
                  <a:pt x="770763" y="331207"/>
                  <a:pt x="784288" y="334731"/>
                </a:cubicBezTo>
                <a:cubicBezTo>
                  <a:pt x="797909" y="338256"/>
                  <a:pt x="802672" y="335779"/>
                  <a:pt x="798097" y="328254"/>
                </a:cubicBezTo>
                <a:lnTo>
                  <a:pt x="798194" y="328254"/>
                </a:lnTo>
                <a:cubicBezTo>
                  <a:pt x="793526" y="320634"/>
                  <a:pt x="783524" y="314634"/>
                  <a:pt x="770097" y="311300"/>
                </a:cubicBezTo>
                <a:cubicBezTo>
                  <a:pt x="763331" y="309633"/>
                  <a:pt x="758904" y="309419"/>
                  <a:pt x="756628" y="310538"/>
                </a:cubicBezTo>
                <a:close/>
                <a:moveTo>
                  <a:pt x="1446277" y="309775"/>
                </a:moveTo>
                <a:cubicBezTo>
                  <a:pt x="1433321" y="308347"/>
                  <a:pt x="1428750" y="313300"/>
                  <a:pt x="1436559" y="322825"/>
                </a:cubicBezTo>
                <a:cubicBezTo>
                  <a:pt x="1444180" y="331969"/>
                  <a:pt x="1457325" y="338732"/>
                  <a:pt x="1472468" y="341970"/>
                </a:cubicBezTo>
                <a:lnTo>
                  <a:pt x="1472468" y="341875"/>
                </a:lnTo>
                <a:cubicBezTo>
                  <a:pt x="1484661" y="342542"/>
                  <a:pt x="1491233" y="339494"/>
                  <a:pt x="1484470" y="330350"/>
                </a:cubicBezTo>
                <a:cubicBezTo>
                  <a:pt x="1476757" y="319872"/>
                  <a:pt x="1461800" y="311490"/>
                  <a:pt x="1446277" y="309775"/>
                </a:cubicBezTo>
                <a:close/>
                <a:moveTo>
                  <a:pt x="3112006" y="307681"/>
                </a:moveTo>
                <a:cubicBezTo>
                  <a:pt x="3102457" y="306348"/>
                  <a:pt x="3093765" y="306633"/>
                  <a:pt x="3086669" y="308728"/>
                </a:cubicBezTo>
                <a:cubicBezTo>
                  <a:pt x="3070857" y="313396"/>
                  <a:pt x="3075048" y="321587"/>
                  <a:pt x="3098099" y="331970"/>
                </a:cubicBezTo>
                <a:cubicBezTo>
                  <a:pt x="3119721" y="340256"/>
                  <a:pt x="3139818" y="343400"/>
                  <a:pt x="3154106" y="339209"/>
                </a:cubicBezTo>
                <a:lnTo>
                  <a:pt x="3154201" y="339113"/>
                </a:lnTo>
                <a:cubicBezTo>
                  <a:pt x="3170108" y="334446"/>
                  <a:pt x="3166679" y="326445"/>
                  <a:pt x="3142485" y="316349"/>
                </a:cubicBezTo>
                <a:cubicBezTo>
                  <a:pt x="3131960" y="311968"/>
                  <a:pt x="3121554" y="309015"/>
                  <a:pt x="3112006" y="307681"/>
                </a:cubicBezTo>
                <a:close/>
                <a:moveTo>
                  <a:pt x="2007736" y="306871"/>
                </a:moveTo>
                <a:cubicBezTo>
                  <a:pt x="2003653" y="308276"/>
                  <a:pt x="2002105" y="311443"/>
                  <a:pt x="2003867" y="316253"/>
                </a:cubicBezTo>
                <a:cubicBezTo>
                  <a:pt x="2007296" y="325778"/>
                  <a:pt x="2020631" y="333779"/>
                  <a:pt x="2037681" y="339494"/>
                </a:cubicBezTo>
                <a:cubicBezTo>
                  <a:pt x="2053492" y="342256"/>
                  <a:pt x="2063112" y="340732"/>
                  <a:pt x="2059683" y="331207"/>
                </a:cubicBezTo>
                <a:lnTo>
                  <a:pt x="2059588" y="331112"/>
                </a:lnTo>
                <a:cubicBezTo>
                  <a:pt x="2056159" y="321777"/>
                  <a:pt x="2043872" y="312633"/>
                  <a:pt x="2026822" y="308061"/>
                </a:cubicBezTo>
                <a:cubicBezTo>
                  <a:pt x="2018440" y="305823"/>
                  <a:pt x="2011820" y="305466"/>
                  <a:pt x="2007736" y="306871"/>
                </a:cubicBezTo>
                <a:close/>
                <a:moveTo>
                  <a:pt x="1243583" y="304156"/>
                </a:moveTo>
                <a:cubicBezTo>
                  <a:pt x="1229868" y="303109"/>
                  <a:pt x="1224535" y="306919"/>
                  <a:pt x="1231867" y="316444"/>
                </a:cubicBezTo>
                <a:cubicBezTo>
                  <a:pt x="1239108" y="325873"/>
                  <a:pt x="1252442" y="333208"/>
                  <a:pt x="1266540" y="335113"/>
                </a:cubicBezTo>
                <a:cubicBezTo>
                  <a:pt x="1280446" y="337113"/>
                  <a:pt x="1284922" y="332636"/>
                  <a:pt x="1277588" y="323016"/>
                </a:cubicBezTo>
                <a:lnTo>
                  <a:pt x="1277588" y="323111"/>
                </a:lnTo>
                <a:cubicBezTo>
                  <a:pt x="1270349" y="313681"/>
                  <a:pt x="1257682" y="307204"/>
                  <a:pt x="1243583" y="304156"/>
                </a:cubicBezTo>
                <a:close/>
                <a:moveTo>
                  <a:pt x="4506608" y="301061"/>
                </a:moveTo>
                <a:cubicBezTo>
                  <a:pt x="4496059" y="303013"/>
                  <a:pt x="4487177" y="307204"/>
                  <a:pt x="4479986" y="312824"/>
                </a:cubicBezTo>
                <a:cubicBezTo>
                  <a:pt x="4472651" y="325301"/>
                  <a:pt x="4479986" y="335588"/>
                  <a:pt x="4504751" y="341589"/>
                </a:cubicBezTo>
                <a:lnTo>
                  <a:pt x="4504846" y="341589"/>
                </a:lnTo>
                <a:cubicBezTo>
                  <a:pt x="4532754" y="348352"/>
                  <a:pt x="4556567" y="344542"/>
                  <a:pt x="4567711" y="331588"/>
                </a:cubicBezTo>
                <a:cubicBezTo>
                  <a:pt x="4577903" y="319777"/>
                  <a:pt x="4567616" y="308537"/>
                  <a:pt x="4543232" y="302727"/>
                </a:cubicBezTo>
                <a:cubicBezTo>
                  <a:pt x="4529373" y="299394"/>
                  <a:pt x="4517157" y="299108"/>
                  <a:pt x="4506608" y="301061"/>
                </a:cubicBezTo>
                <a:close/>
                <a:moveTo>
                  <a:pt x="1719834" y="299108"/>
                </a:moveTo>
                <a:cubicBezTo>
                  <a:pt x="1706785" y="297012"/>
                  <a:pt x="1699259" y="300727"/>
                  <a:pt x="1705546" y="310062"/>
                </a:cubicBezTo>
                <a:cubicBezTo>
                  <a:pt x="1712500" y="320349"/>
                  <a:pt x="1727549" y="329207"/>
                  <a:pt x="1743646" y="331779"/>
                </a:cubicBezTo>
                <a:cubicBezTo>
                  <a:pt x="1756791" y="333874"/>
                  <a:pt x="1761745" y="329778"/>
                  <a:pt x="1757934" y="321111"/>
                </a:cubicBezTo>
                <a:lnTo>
                  <a:pt x="1757934" y="321015"/>
                </a:lnTo>
                <a:cubicBezTo>
                  <a:pt x="1748979" y="310633"/>
                  <a:pt x="1736122" y="301680"/>
                  <a:pt x="1719834" y="299108"/>
                </a:cubicBezTo>
                <a:close/>
                <a:moveTo>
                  <a:pt x="2705383" y="298346"/>
                </a:moveTo>
                <a:lnTo>
                  <a:pt x="2705331" y="298364"/>
                </a:lnTo>
                <a:lnTo>
                  <a:pt x="2705288" y="298441"/>
                </a:lnTo>
                <a:close/>
                <a:moveTo>
                  <a:pt x="3364525" y="297572"/>
                </a:moveTo>
                <a:cubicBezTo>
                  <a:pt x="3354179" y="296322"/>
                  <a:pt x="3345606" y="296775"/>
                  <a:pt x="3339653" y="299299"/>
                </a:cubicBezTo>
                <a:cubicBezTo>
                  <a:pt x="3326414" y="304918"/>
                  <a:pt x="3334891" y="314729"/>
                  <a:pt x="3362323" y="324349"/>
                </a:cubicBezTo>
                <a:cubicBezTo>
                  <a:pt x="3386707" y="332922"/>
                  <a:pt x="3409567" y="334827"/>
                  <a:pt x="3420425" y="329302"/>
                </a:cubicBezTo>
                <a:cubicBezTo>
                  <a:pt x="3431189" y="323778"/>
                  <a:pt x="3421949" y="315110"/>
                  <a:pt x="3400042" y="306061"/>
                </a:cubicBezTo>
                <a:cubicBezTo>
                  <a:pt x="3386993" y="301775"/>
                  <a:pt x="3374872" y="298822"/>
                  <a:pt x="3364525" y="297572"/>
                </a:cubicBezTo>
                <a:close/>
                <a:moveTo>
                  <a:pt x="2081067" y="292976"/>
                </a:moveTo>
                <a:cubicBezTo>
                  <a:pt x="2076852" y="294536"/>
                  <a:pt x="2074780" y="297774"/>
                  <a:pt x="2075114" y="302441"/>
                </a:cubicBezTo>
                <a:cubicBezTo>
                  <a:pt x="2079876" y="312157"/>
                  <a:pt x="2090163" y="320729"/>
                  <a:pt x="2107403" y="325492"/>
                </a:cubicBezTo>
                <a:cubicBezTo>
                  <a:pt x="2124263" y="330159"/>
                  <a:pt x="2134169" y="327873"/>
                  <a:pt x="2133026" y="318825"/>
                </a:cubicBezTo>
                <a:cubicBezTo>
                  <a:pt x="2131692" y="308537"/>
                  <a:pt x="2119215" y="298441"/>
                  <a:pt x="2099879" y="293583"/>
                </a:cubicBezTo>
                <a:cubicBezTo>
                  <a:pt x="2091639" y="291535"/>
                  <a:pt x="2085281" y="291416"/>
                  <a:pt x="2081067" y="292976"/>
                </a:cubicBezTo>
                <a:close/>
                <a:moveTo>
                  <a:pt x="1029271" y="292441"/>
                </a:moveTo>
                <a:cubicBezTo>
                  <a:pt x="1014603" y="289202"/>
                  <a:pt x="1008794" y="292822"/>
                  <a:pt x="1013649" y="301585"/>
                </a:cubicBezTo>
                <a:cubicBezTo>
                  <a:pt x="1018603" y="310443"/>
                  <a:pt x="1030986" y="317968"/>
                  <a:pt x="1045653" y="321301"/>
                </a:cubicBezTo>
                <a:cubicBezTo>
                  <a:pt x="1060514" y="324635"/>
                  <a:pt x="1064990" y="320730"/>
                  <a:pt x="1061370" y="311872"/>
                </a:cubicBezTo>
                <a:cubicBezTo>
                  <a:pt x="1054894" y="303013"/>
                  <a:pt x="1043844" y="295679"/>
                  <a:pt x="1029271" y="292441"/>
                </a:cubicBezTo>
                <a:close/>
                <a:moveTo>
                  <a:pt x="574547" y="292059"/>
                </a:moveTo>
                <a:lnTo>
                  <a:pt x="574538" y="292086"/>
                </a:lnTo>
                <a:lnTo>
                  <a:pt x="574644" y="292154"/>
                </a:lnTo>
                <a:close/>
                <a:moveTo>
                  <a:pt x="3908606" y="290357"/>
                </a:moveTo>
                <a:cubicBezTo>
                  <a:pt x="3896890" y="290679"/>
                  <a:pt x="3887294" y="292584"/>
                  <a:pt x="3880864" y="296346"/>
                </a:cubicBezTo>
                <a:cubicBezTo>
                  <a:pt x="3867910" y="303966"/>
                  <a:pt x="3878673" y="313301"/>
                  <a:pt x="3906391" y="320349"/>
                </a:cubicBezTo>
                <a:cubicBezTo>
                  <a:pt x="3937823" y="328350"/>
                  <a:pt x="3966017" y="327588"/>
                  <a:pt x="3978400" y="318444"/>
                </a:cubicBezTo>
                <a:cubicBezTo>
                  <a:pt x="3989640" y="310157"/>
                  <a:pt x="3975828" y="301299"/>
                  <a:pt x="3949063" y="293870"/>
                </a:cubicBezTo>
                <a:cubicBezTo>
                  <a:pt x="3934157" y="291298"/>
                  <a:pt x="3920322" y="290036"/>
                  <a:pt x="3908606" y="290357"/>
                </a:cubicBezTo>
                <a:close/>
                <a:moveTo>
                  <a:pt x="3755514" y="288023"/>
                </a:moveTo>
                <a:cubicBezTo>
                  <a:pt x="3743227" y="288130"/>
                  <a:pt x="3732273" y="289869"/>
                  <a:pt x="3722653" y="292821"/>
                </a:cubicBezTo>
                <a:cubicBezTo>
                  <a:pt x="3717509" y="299870"/>
                  <a:pt x="3722558" y="308062"/>
                  <a:pt x="3753323" y="315682"/>
                </a:cubicBezTo>
                <a:cubicBezTo>
                  <a:pt x="3783613" y="323111"/>
                  <a:pt x="3811140" y="323492"/>
                  <a:pt x="3824094" y="316539"/>
                </a:cubicBezTo>
                <a:cubicBezTo>
                  <a:pt x="3837239" y="309490"/>
                  <a:pt x="3825809" y="300061"/>
                  <a:pt x="3796376" y="293012"/>
                </a:cubicBezTo>
                <a:cubicBezTo>
                  <a:pt x="3781422" y="289440"/>
                  <a:pt x="3767802" y="287916"/>
                  <a:pt x="3755514" y="288023"/>
                </a:cubicBezTo>
                <a:close/>
                <a:moveTo>
                  <a:pt x="4052730" y="287940"/>
                </a:moveTo>
                <a:cubicBezTo>
                  <a:pt x="4041931" y="288964"/>
                  <a:pt x="4033216" y="291488"/>
                  <a:pt x="4028405" y="296250"/>
                </a:cubicBezTo>
                <a:cubicBezTo>
                  <a:pt x="4019166" y="305490"/>
                  <a:pt x="4030501" y="315110"/>
                  <a:pt x="4059361" y="321206"/>
                </a:cubicBezTo>
                <a:cubicBezTo>
                  <a:pt x="4091270" y="327874"/>
                  <a:pt x="4117845" y="325492"/>
                  <a:pt x="4126608" y="314443"/>
                </a:cubicBezTo>
                <a:cubicBezTo>
                  <a:pt x="4134419" y="304728"/>
                  <a:pt x="4120131" y="295584"/>
                  <a:pt x="4089556" y="288631"/>
                </a:cubicBezTo>
                <a:cubicBezTo>
                  <a:pt x="4076412" y="287393"/>
                  <a:pt x="4063529" y="286916"/>
                  <a:pt x="4052730" y="287940"/>
                </a:cubicBezTo>
                <a:close/>
                <a:moveTo>
                  <a:pt x="405287" y="285392"/>
                </a:moveTo>
                <a:cubicBezTo>
                  <a:pt x="406336" y="290059"/>
                  <a:pt x="414525" y="296536"/>
                  <a:pt x="429480" y="302918"/>
                </a:cubicBezTo>
                <a:cubicBezTo>
                  <a:pt x="441291" y="307966"/>
                  <a:pt x="448245" y="308728"/>
                  <a:pt x="447199" y="304537"/>
                </a:cubicBezTo>
                <a:cubicBezTo>
                  <a:pt x="445959" y="299584"/>
                  <a:pt x="437671" y="293393"/>
                  <a:pt x="422907" y="287106"/>
                </a:cubicBezTo>
                <a:lnTo>
                  <a:pt x="422813" y="287011"/>
                </a:lnTo>
                <a:cubicBezTo>
                  <a:pt x="411097" y="282344"/>
                  <a:pt x="404335" y="281487"/>
                  <a:pt x="405287" y="285392"/>
                </a:cubicBezTo>
                <a:close/>
                <a:moveTo>
                  <a:pt x="2961809" y="284522"/>
                </a:moveTo>
                <a:cubicBezTo>
                  <a:pt x="2952701" y="283653"/>
                  <a:pt x="2944604" y="284392"/>
                  <a:pt x="2938079" y="287106"/>
                </a:cubicBezTo>
                <a:cubicBezTo>
                  <a:pt x="2925125" y="292535"/>
                  <a:pt x="2929126" y="300632"/>
                  <a:pt x="2950748" y="309585"/>
                </a:cubicBezTo>
                <a:lnTo>
                  <a:pt x="2950748" y="309680"/>
                </a:lnTo>
                <a:cubicBezTo>
                  <a:pt x="2975227" y="319777"/>
                  <a:pt x="2996753" y="321396"/>
                  <a:pt x="3010374" y="315014"/>
                </a:cubicBezTo>
                <a:cubicBezTo>
                  <a:pt x="3022661" y="309299"/>
                  <a:pt x="3014756" y="301298"/>
                  <a:pt x="2991610" y="291583"/>
                </a:cubicBezTo>
                <a:cubicBezTo>
                  <a:pt x="2981037" y="287868"/>
                  <a:pt x="2970917" y="285392"/>
                  <a:pt x="2961809" y="284522"/>
                </a:cubicBezTo>
                <a:close/>
                <a:moveTo>
                  <a:pt x="171568" y="283583"/>
                </a:moveTo>
                <a:cubicBezTo>
                  <a:pt x="168735" y="282797"/>
                  <a:pt x="167496" y="283440"/>
                  <a:pt x="169067" y="286345"/>
                </a:cubicBezTo>
                <a:cubicBezTo>
                  <a:pt x="171831" y="291393"/>
                  <a:pt x="179546" y="298918"/>
                  <a:pt x="191357" y="306633"/>
                </a:cubicBezTo>
                <a:cubicBezTo>
                  <a:pt x="200213" y="311110"/>
                  <a:pt x="209074" y="315015"/>
                  <a:pt x="205643" y="308919"/>
                </a:cubicBezTo>
                <a:cubicBezTo>
                  <a:pt x="202692" y="303776"/>
                  <a:pt x="194880" y="295965"/>
                  <a:pt x="183640" y="289393"/>
                </a:cubicBezTo>
                <a:cubicBezTo>
                  <a:pt x="178831" y="286583"/>
                  <a:pt x="174402" y="284369"/>
                  <a:pt x="171568" y="283583"/>
                </a:cubicBezTo>
                <a:close/>
                <a:moveTo>
                  <a:pt x="2177781" y="283428"/>
                </a:moveTo>
                <a:cubicBezTo>
                  <a:pt x="2171959" y="283964"/>
                  <a:pt x="2167983" y="286202"/>
                  <a:pt x="2166459" y="290250"/>
                </a:cubicBezTo>
                <a:cubicBezTo>
                  <a:pt x="2162934" y="299680"/>
                  <a:pt x="2173507" y="309586"/>
                  <a:pt x="2192843" y="316539"/>
                </a:cubicBezTo>
                <a:cubicBezTo>
                  <a:pt x="2209988" y="322730"/>
                  <a:pt x="2221608" y="321111"/>
                  <a:pt x="2224656" y="313396"/>
                </a:cubicBezTo>
                <a:cubicBezTo>
                  <a:pt x="2228371" y="304252"/>
                  <a:pt x="2218465" y="294822"/>
                  <a:pt x="2200177" y="286821"/>
                </a:cubicBezTo>
                <a:cubicBezTo>
                  <a:pt x="2191271" y="284059"/>
                  <a:pt x="2183603" y="282892"/>
                  <a:pt x="2177781" y="283428"/>
                </a:cubicBezTo>
                <a:close/>
                <a:moveTo>
                  <a:pt x="3613331" y="282582"/>
                </a:moveTo>
                <a:cubicBezTo>
                  <a:pt x="3602258" y="281511"/>
                  <a:pt x="3592780" y="282201"/>
                  <a:pt x="3585779" y="285106"/>
                </a:cubicBezTo>
                <a:cubicBezTo>
                  <a:pt x="3573206" y="290345"/>
                  <a:pt x="3580445" y="299584"/>
                  <a:pt x="3601876" y="308442"/>
                </a:cubicBezTo>
                <a:cubicBezTo>
                  <a:pt x="3626737" y="318824"/>
                  <a:pt x="3655883" y="320539"/>
                  <a:pt x="3671504" y="315110"/>
                </a:cubicBezTo>
                <a:lnTo>
                  <a:pt x="3671599" y="315110"/>
                </a:lnTo>
                <a:cubicBezTo>
                  <a:pt x="3687792" y="309490"/>
                  <a:pt x="3673790" y="301013"/>
                  <a:pt x="3650454" y="290630"/>
                </a:cubicBezTo>
                <a:cubicBezTo>
                  <a:pt x="3637072" y="286487"/>
                  <a:pt x="3624404" y="283654"/>
                  <a:pt x="3613331" y="282582"/>
                </a:cubicBezTo>
                <a:close/>
                <a:moveTo>
                  <a:pt x="814673" y="282344"/>
                </a:moveTo>
                <a:cubicBezTo>
                  <a:pt x="800383" y="280058"/>
                  <a:pt x="797242" y="284345"/>
                  <a:pt x="804479" y="293012"/>
                </a:cubicBezTo>
                <a:cubicBezTo>
                  <a:pt x="810672" y="300537"/>
                  <a:pt x="821625" y="305966"/>
                  <a:pt x="836104" y="309014"/>
                </a:cubicBezTo>
                <a:cubicBezTo>
                  <a:pt x="847151" y="310062"/>
                  <a:pt x="851629" y="306728"/>
                  <a:pt x="844010" y="297680"/>
                </a:cubicBezTo>
                <a:cubicBezTo>
                  <a:pt x="837532" y="289964"/>
                  <a:pt x="826578" y="284345"/>
                  <a:pt x="814673" y="282344"/>
                </a:cubicBezTo>
                <a:close/>
                <a:moveTo>
                  <a:pt x="470569" y="282023"/>
                </a:moveTo>
                <a:cubicBezTo>
                  <a:pt x="467484" y="282058"/>
                  <a:pt x="466438" y="283440"/>
                  <a:pt x="467866" y="286345"/>
                </a:cubicBezTo>
                <a:cubicBezTo>
                  <a:pt x="470628" y="292060"/>
                  <a:pt x="479868" y="297965"/>
                  <a:pt x="496632" y="304347"/>
                </a:cubicBezTo>
                <a:cubicBezTo>
                  <a:pt x="506061" y="307014"/>
                  <a:pt x="512921" y="307204"/>
                  <a:pt x="508347" y="300442"/>
                </a:cubicBezTo>
                <a:lnTo>
                  <a:pt x="508253" y="300442"/>
                </a:lnTo>
                <a:cubicBezTo>
                  <a:pt x="504635" y="295108"/>
                  <a:pt x="496823" y="289964"/>
                  <a:pt x="485486" y="285773"/>
                </a:cubicBezTo>
                <a:cubicBezTo>
                  <a:pt x="478773" y="283297"/>
                  <a:pt x="473654" y="281987"/>
                  <a:pt x="470569" y="282023"/>
                </a:cubicBezTo>
                <a:close/>
                <a:moveTo>
                  <a:pt x="1503235" y="277677"/>
                </a:moveTo>
                <a:cubicBezTo>
                  <a:pt x="1490567" y="276153"/>
                  <a:pt x="1485803" y="280915"/>
                  <a:pt x="1490376" y="289964"/>
                </a:cubicBezTo>
                <a:cubicBezTo>
                  <a:pt x="1500092" y="300632"/>
                  <a:pt x="1513711" y="309300"/>
                  <a:pt x="1529332" y="311109"/>
                </a:cubicBezTo>
                <a:cubicBezTo>
                  <a:pt x="1541812" y="312538"/>
                  <a:pt x="1548097" y="308347"/>
                  <a:pt x="1541143" y="298917"/>
                </a:cubicBezTo>
                <a:cubicBezTo>
                  <a:pt x="1533524" y="288535"/>
                  <a:pt x="1518855" y="279582"/>
                  <a:pt x="1503235" y="277677"/>
                </a:cubicBezTo>
                <a:close/>
                <a:moveTo>
                  <a:pt x="2277223" y="277557"/>
                </a:moveTo>
                <a:cubicBezTo>
                  <a:pt x="2270877" y="278843"/>
                  <a:pt x="2266900" y="282344"/>
                  <a:pt x="2265995" y="287773"/>
                </a:cubicBezTo>
                <a:cubicBezTo>
                  <a:pt x="2264376" y="297203"/>
                  <a:pt x="2275139" y="305775"/>
                  <a:pt x="2292761" y="312157"/>
                </a:cubicBezTo>
                <a:cubicBezTo>
                  <a:pt x="2310382" y="316919"/>
                  <a:pt x="2322955" y="316253"/>
                  <a:pt x="2326955" y="307585"/>
                </a:cubicBezTo>
                <a:cubicBezTo>
                  <a:pt x="2331527" y="297679"/>
                  <a:pt x="2323336" y="287487"/>
                  <a:pt x="2302667" y="280629"/>
                </a:cubicBezTo>
                <a:cubicBezTo>
                  <a:pt x="2292284" y="277200"/>
                  <a:pt x="2283569" y="276271"/>
                  <a:pt x="2277223" y="277557"/>
                </a:cubicBezTo>
                <a:close/>
                <a:moveTo>
                  <a:pt x="329087" y="275390"/>
                </a:moveTo>
                <a:cubicBezTo>
                  <a:pt x="331183" y="279867"/>
                  <a:pt x="339373" y="285677"/>
                  <a:pt x="355281" y="293678"/>
                </a:cubicBezTo>
                <a:cubicBezTo>
                  <a:pt x="362997" y="296821"/>
                  <a:pt x="371474" y="299203"/>
                  <a:pt x="370045" y="294821"/>
                </a:cubicBezTo>
                <a:cubicBezTo>
                  <a:pt x="368331" y="289678"/>
                  <a:pt x="359186" y="283010"/>
                  <a:pt x="344327" y="276533"/>
                </a:cubicBezTo>
                <a:cubicBezTo>
                  <a:pt x="332517" y="271390"/>
                  <a:pt x="327086" y="271009"/>
                  <a:pt x="329087" y="275390"/>
                </a:cubicBezTo>
                <a:close/>
                <a:moveTo>
                  <a:pt x="1773804" y="273772"/>
                </a:moveTo>
                <a:cubicBezTo>
                  <a:pt x="1770102" y="275344"/>
                  <a:pt x="1768554" y="278582"/>
                  <a:pt x="1768697" y="282821"/>
                </a:cubicBezTo>
                <a:lnTo>
                  <a:pt x="1768697" y="282916"/>
                </a:lnTo>
                <a:cubicBezTo>
                  <a:pt x="1774507" y="292917"/>
                  <a:pt x="1786225" y="301680"/>
                  <a:pt x="1802798" y="306157"/>
                </a:cubicBezTo>
                <a:cubicBezTo>
                  <a:pt x="1819558" y="310729"/>
                  <a:pt x="1827465" y="307300"/>
                  <a:pt x="1824417" y="298061"/>
                </a:cubicBezTo>
                <a:cubicBezTo>
                  <a:pt x="1821274" y="288631"/>
                  <a:pt x="1808226" y="279487"/>
                  <a:pt x="1791843" y="274724"/>
                </a:cubicBezTo>
                <a:cubicBezTo>
                  <a:pt x="1783366" y="272296"/>
                  <a:pt x="1777507" y="272200"/>
                  <a:pt x="1773804" y="273772"/>
                </a:cubicBezTo>
                <a:close/>
                <a:moveTo>
                  <a:pt x="3220912" y="273569"/>
                </a:moveTo>
                <a:cubicBezTo>
                  <a:pt x="3210780" y="272272"/>
                  <a:pt x="3202207" y="272724"/>
                  <a:pt x="3195825" y="275201"/>
                </a:cubicBezTo>
                <a:cubicBezTo>
                  <a:pt x="3182967" y="280153"/>
                  <a:pt x="3189634" y="289012"/>
                  <a:pt x="3213637" y="298442"/>
                </a:cubicBezTo>
                <a:cubicBezTo>
                  <a:pt x="3237640" y="307967"/>
                  <a:pt x="3260119" y="310634"/>
                  <a:pt x="3273169" y="305680"/>
                </a:cubicBezTo>
                <a:lnTo>
                  <a:pt x="3273073" y="305680"/>
                </a:lnTo>
                <a:cubicBezTo>
                  <a:pt x="3286122" y="300727"/>
                  <a:pt x="3278217" y="292346"/>
                  <a:pt x="3255357" y="282439"/>
                </a:cubicBezTo>
                <a:cubicBezTo>
                  <a:pt x="3242736" y="277915"/>
                  <a:pt x="3231044" y="274867"/>
                  <a:pt x="3220912" y="273569"/>
                </a:cubicBezTo>
                <a:close/>
                <a:moveTo>
                  <a:pt x="534863" y="273117"/>
                </a:moveTo>
                <a:cubicBezTo>
                  <a:pt x="531971" y="273486"/>
                  <a:pt x="531067" y="275105"/>
                  <a:pt x="532542" y="278153"/>
                </a:cubicBezTo>
                <a:cubicBezTo>
                  <a:pt x="535400" y="284153"/>
                  <a:pt x="544258" y="290154"/>
                  <a:pt x="557973" y="294726"/>
                </a:cubicBezTo>
                <a:cubicBezTo>
                  <a:pt x="564640" y="296965"/>
                  <a:pt x="569571" y="297893"/>
                  <a:pt x="572439" y="297465"/>
                </a:cubicBezTo>
                <a:lnTo>
                  <a:pt x="574538" y="292086"/>
                </a:lnTo>
                <a:lnTo>
                  <a:pt x="549115" y="275581"/>
                </a:lnTo>
                <a:cubicBezTo>
                  <a:pt x="542637" y="273629"/>
                  <a:pt x="537755" y="272748"/>
                  <a:pt x="534863" y="273117"/>
                </a:cubicBezTo>
                <a:close/>
                <a:moveTo>
                  <a:pt x="4192200" y="271545"/>
                </a:moveTo>
                <a:cubicBezTo>
                  <a:pt x="4181258" y="272748"/>
                  <a:pt x="4172138" y="275867"/>
                  <a:pt x="4166042" y="280534"/>
                </a:cubicBezTo>
                <a:cubicBezTo>
                  <a:pt x="4152135" y="291202"/>
                  <a:pt x="4165089" y="300822"/>
                  <a:pt x="4194141" y="309395"/>
                </a:cubicBezTo>
                <a:cubicBezTo>
                  <a:pt x="4220144" y="313205"/>
                  <a:pt x="4244528" y="312538"/>
                  <a:pt x="4256244" y="302632"/>
                </a:cubicBezTo>
                <a:cubicBezTo>
                  <a:pt x="4269293" y="291678"/>
                  <a:pt x="4258529" y="280534"/>
                  <a:pt x="4229383" y="274057"/>
                </a:cubicBezTo>
                <a:lnTo>
                  <a:pt x="4229288" y="274057"/>
                </a:lnTo>
                <a:cubicBezTo>
                  <a:pt x="4215905" y="271057"/>
                  <a:pt x="4203142" y="270342"/>
                  <a:pt x="4192200" y="271545"/>
                </a:cubicBezTo>
                <a:close/>
                <a:moveTo>
                  <a:pt x="4661818" y="271199"/>
                </a:moveTo>
                <a:cubicBezTo>
                  <a:pt x="4638577" y="270342"/>
                  <a:pt x="4616193" y="273485"/>
                  <a:pt x="4608097" y="288535"/>
                </a:cubicBezTo>
                <a:cubicBezTo>
                  <a:pt x="4600953" y="301679"/>
                  <a:pt x="4611240" y="312252"/>
                  <a:pt x="4635434" y="317396"/>
                </a:cubicBezTo>
                <a:cubicBezTo>
                  <a:pt x="4662485" y="323111"/>
                  <a:pt x="4684964" y="318253"/>
                  <a:pt x="4694298" y="303965"/>
                </a:cubicBezTo>
                <a:cubicBezTo>
                  <a:pt x="4703728" y="289487"/>
                  <a:pt x="4690679" y="278724"/>
                  <a:pt x="4661913" y="271295"/>
                </a:cubicBezTo>
                <a:close/>
                <a:moveTo>
                  <a:pt x="1285209" y="268056"/>
                </a:moveTo>
                <a:cubicBezTo>
                  <a:pt x="1272444" y="267009"/>
                  <a:pt x="1267776" y="272438"/>
                  <a:pt x="1275778" y="282153"/>
                </a:cubicBezTo>
                <a:cubicBezTo>
                  <a:pt x="1283397" y="291393"/>
                  <a:pt x="1296638" y="298346"/>
                  <a:pt x="1311878" y="301394"/>
                </a:cubicBezTo>
                <a:lnTo>
                  <a:pt x="1311782" y="301298"/>
                </a:lnTo>
                <a:cubicBezTo>
                  <a:pt x="1323308" y="301298"/>
                  <a:pt x="1330356" y="298251"/>
                  <a:pt x="1323308" y="288630"/>
                </a:cubicBezTo>
                <a:cubicBezTo>
                  <a:pt x="1315401" y="277962"/>
                  <a:pt x="1300828" y="269199"/>
                  <a:pt x="1285209" y="268056"/>
                </a:cubicBezTo>
                <a:close/>
                <a:moveTo>
                  <a:pt x="1086896" y="264914"/>
                </a:moveTo>
                <a:cubicBezTo>
                  <a:pt x="1072040" y="261580"/>
                  <a:pt x="1066040" y="265676"/>
                  <a:pt x="1070704" y="274724"/>
                </a:cubicBezTo>
                <a:cubicBezTo>
                  <a:pt x="1075466" y="283964"/>
                  <a:pt x="1088039" y="290917"/>
                  <a:pt x="1103851" y="295489"/>
                </a:cubicBezTo>
                <a:cubicBezTo>
                  <a:pt x="1117568" y="297489"/>
                  <a:pt x="1124047" y="294441"/>
                  <a:pt x="1119282" y="285392"/>
                </a:cubicBezTo>
                <a:lnTo>
                  <a:pt x="1119185" y="285297"/>
                </a:lnTo>
                <a:cubicBezTo>
                  <a:pt x="1114328" y="276058"/>
                  <a:pt x="1101471" y="268152"/>
                  <a:pt x="1086896" y="264914"/>
                </a:cubicBezTo>
                <a:close/>
                <a:moveTo>
                  <a:pt x="2662795" y="264663"/>
                </a:moveTo>
                <a:cubicBezTo>
                  <a:pt x="2652949" y="265413"/>
                  <a:pt x="2643852" y="268533"/>
                  <a:pt x="2635756" y="273771"/>
                </a:cubicBezTo>
                <a:cubicBezTo>
                  <a:pt x="2625278" y="283582"/>
                  <a:pt x="2628898" y="293393"/>
                  <a:pt x="2650710" y="301394"/>
                </a:cubicBezTo>
                <a:cubicBezTo>
                  <a:pt x="2661569" y="305395"/>
                  <a:pt x="2671642" y="307109"/>
                  <a:pt x="2680797" y="306585"/>
                </a:cubicBezTo>
                <a:lnTo>
                  <a:pt x="2705331" y="298364"/>
                </a:lnTo>
                <a:lnTo>
                  <a:pt x="2713456" y="283499"/>
                </a:lnTo>
                <a:cubicBezTo>
                  <a:pt x="2711646" y="278629"/>
                  <a:pt x="2705288" y="273962"/>
                  <a:pt x="2694334" y="269771"/>
                </a:cubicBezTo>
                <a:cubicBezTo>
                  <a:pt x="2683238" y="265533"/>
                  <a:pt x="2672641" y="263913"/>
                  <a:pt x="2662795" y="264663"/>
                </a:cubicBezTo>
                <a:close/>
                <a:moveTo>
                  <a:pt x="2391916" y="264294"/>
                </a:moveTo>
                <a:cubicBezTo>
                  <a:pt x="2383820" y="264437"/>
                  <a:pt x="2377010" y="266866"/>
                  <a:pt x="2372485" y="271771"/>
                </a:cubicBezTo>
                <a:cubicBezTo>
                  <a:pt x="2363531" y="281391"/>
                  <a:pt x="2371437" y="291011"/>
                  <a:pt x="2390963" y="299679"/>
                </a:cubicBezTo>
                <a:cubicBezTo>
                  <a:pt x="2411252" y="306442"/>
                  <a:pt x="2426110" y="306156"/>
                  <a:pt x="2434207" y="296155"/>
                </a:cubicBezTo>
                <a:cubicBezTo>
                  <a:pt x="2441255" y="287487"/>
                  <a:pt x="2436207" y="278057"/>
                  <a:pt x="2419062" y="270533"/>
                </a:cubicBezTo>
                <a:cubicBezTo>
                  <a:pt x="2409394" y="266294"/>
                  <a:pt x="2400012" y="264151"/>
                  <a:pt x="2391916" y="264294"/>
                </a:cubicBezTo>
                <a:close/>
                <a:moveTo>
                  <a:pt x="2817302" y="264104"/>
                </a:moveTo>
                <a:cubicBezTo>
                  <a:pt x="2807944" y="263223"/>
                  <a:pt x="2799347" y="264104"/>
                  <a:pt x="2791679" y="266723"/>
                </a:cubicBezTo>
                <a:cubicBezTo>
                  <a:pt x="2779297" y="272629"/>
                  <a:pt x="2774820" y="285392"/>
                  <a:pt x="2795299" y="294727"/>
                </a:cubicBezTo>
                <a:cubicBezTo>
                  <a:pt x="2815111" y="303775"/>
                  <a:pt x="2842733" y="301299"/>
                  <a:pt x="2857973" y="296251"/>
                </a:cubicBezTo>
                <a:cubicBezTo>
                  <a:pt x="2874642" y="290726"/>
                  <a:pt x="2872261" y="282249"/>
                  <a:pt x="2847496" y="272057"/>
                </a:cubicBezTo>
                <a:cubicBezTo>
                  <a:pt x="2836781" y="267628"/>
                  <a:pt x="2826661" y="264985"/>
                  <a:pt x="2817302" y="264104"/>
                </a:cubicBezTo>
                <a:close/>
                <a:moveTo>
                  <a:pt x="3468990" y="263246"/>
                </a:moveTo>
                <a:cubicBezTo>
                  <a:pt x="3458168" y="262103"/>
                  <a:pt x="3449000" y="262627"/>
                  <a:pt x="3442808" y="265580"/>
                </a:cubicBezTo>
                <a:cubicBezTo>
                  <a:pt x="3431950" y="270723"/>
                  <a:pt x="3439665" y="280058"/>
                  <a:pt x="3461763" y="288916"/>
                </a:cubicBezTo>
                <a:cubicBezTo>
                  <a:pt x="3486909" y="298917"/>
                  <a:pt x="3512626" y="301965"/>
                  <a:pt x="3526438" y="296727"/>
                </a:cubicBezTo>
                <a:cubicBezTo>
                  <a:pt x="3540440" y="291393"/>
                  <a:pt x="3529962" y="281868"/>
                  <a:pt x="3505102" y="270914"/>
                </a:cubicBezTo>
                <a:cubicBezTo>
                  <a:pt x="3492291" y="267199"/>
                  <a:pt x="3479813" y="264389"/>
                  <a:pt x="3468990" y="263246"/>
                </a:cubicBezTo>
                <a:close/>
                <a:moveTo>
                  <a:pt x="2521433" y="263210"/>
                </a:moveTo>
                <a:cubicBezTo>
                  <a:pt x="2512646" y="263294"/>
                  <a:pt x="2504930" y="265580"/>
                  <a:pt x="2498882" y="270438"/>
                </a:cubicBezTo>
                <a:cubicBezTo>
                  <a:pt x="2487261" y="279867"/>
                  <a:pt x="2491738" y="289868"/>
                  <a:pt x="2511741" y="298250"/>
                </a:cubicBezTo>
                <a:lnTo>
                  <a:pt x="2511741" y="298346"/>
                </a:lnTo>
                <a:cubicBezTo>
                  <a:pt x="2531267" y="306537"/>
                  <a:pt x="2548602" y="306728"/>
                  <a:pt x="2560794" y="297393"/>
                </a:cubicBezTo>
                <a:cubicBezTo>
                  <a:pt x="2572796" y="288344"/>
                  <a:pt x="2569462" y="278534"/>
                  <a:pt x="2550412" y="269199"/>
                </a:cubicBezTo>
                <a:cubicBezTo>
                  <a:pt x="2540078" y="265246"/>
                  <a:pt x="2530219" y="263127"/>
                  <a:pt x="2521433" y="263210"/>
                </a:cubicBezTo>
                <a:close/>
                <a:moveTo>
                  <a:pt x="597965" y="263187"/>
                </a:moveTo>
                <a:cubicBezTo>
                  <a:pt x="595907" y="264366"/>
                  <a:pt x="595930" y="266914"/>
                  <a:pt x="598073" y="270914"/>
                </a:cubicBezTo>
                <a:cubicBezTo>
                  <a:pt x="602359" y="275867"/>
                  <a:pt x="610360" y="281773"/>
                  <a:pt x="623695" y="285583"/>
                </a:cubicBezTo>
                <a:cubicBezTo>
                  <a:pt x="636650" y="289297"/>
                  <a:pt x="642841" y="288059"/>
                  <a:pt x="639602" y="281487"/>
                </a:cubicBezTo>
                <a:cubicBezTo>
                  <a:pt x="635793" y="273867"/>
                  <a:pt x="625505" y="267295"/>
                  <a:pt x="610360" y="263675"/>
                </a:cubicBezTo>
                <a:cubicBezTo>
                  <a:pt x="604169" y="262199"/>
                  <a:pt x="600025" y="262008"/>
                  <a:pt x="597965" y="263187"/>
                </a:cubicBezTo>
                <a:close/>
                <a:moveTo>
                  <a:pt x="873251" y="257674"/>
                </a:moveTo>
                <a:cubicBezTo>
                  <a:pt x="859822" y="256436"/>
                  <a:pt x="854391" y="259865"/>
                  <a:pt x="860869" y="268819"/>
                </a:cubicBezTo>
                <a:cubicBezTo>
                  <a:pt x="867250" y="277677"/>
                  <a:pt x="879729" y="284725"/>
                  <a:pt x="893637" y="286916"/>
                </a:cubicBezTo>
                <a:cubicBezTo>
                  <a:pt x="907255" y="289107"/>
                  <a:pt x="912018" y="285011"/>
                  <a:pt x="905448" y="275867"/>
                </a:cubicBezTo>
                <a:lnTo>
                  <a:pt x="905351" y="275867"/>
                </a:lnTo>
                <a:cubicBezTo>
                  <a:pt x="898875" y="266818"/>
                  <a:pt x="886873" y="260627"/>
                  <a:pt x="873251" y="257674"/>
                </a:cubicBezTo>
                <a:close/>
                <a:moveTo>
                  <a:pt x="4357209" y="257579"/>
                </a:moveTo>
                <a:cubicBezTo>
                  <a:pt x="4330062" y="253769"/>
                  <a:pt x="4310250" y="259293"/>
                  <a:pt x="4299202" y="270342"/>
                </a:cubicBezTo>
                <a:lnTo>
                  <a:pt x="4299297" y="270438"/>
                </a:lnTo>
                <a:cubicBezTo>
                  <a:pt x="4294629" y="282249"/>
                  <a:pt x="4302916" y="292250"/>
                  <a:pt x="4330062" y="297584"/>
                </a:cubicBezTo>
                <a:cubicBezTo>
                  <a:pt x="4359971" y="303489"/>
                  <a:pt x="4384164" y="299489"/>
                  <a:pt x="4392737" y="286249"/>
                </a:cubicBezTo>
                <a:cubicBezTo>
                  <a:pt x="4401310" y="273105"/>
                  <a:pt x="4387403" y="261865"/>
                  <a:pt x="4357209" y="257579"/>
                </a:cubicBezTo>
                <a:close/>
                <a:moveTo>
                  <a:pt x="251436" y="256829"/>
                </a:moveTo>
                <a:cubicBezTo>
                  <a:pt x="248791" y="256412"/>
                  <a:pt x="247839" y="257246"/>
                  <a:pt x="248504" y="259198"/>
                </a:cubicBezTo>
                <a:cubicBezTo>
                  <a:pt x="252507" y="264627"/>
                  <a:pt x="260506" y="271009"/>
                  <a:pt x="273174" y="277391"/>
                </a:cubicBezTo>
                <a:cubicBezTo>
                  <a:pt x="285367" y="283582"/>
                  <a:pt x="291558" y="284439"/>
                  <a:pt x="288702" y="279486"/>
                </a:cubicBezTo>
                <a:cubicBezTo>
                  <a:pt x="285843" y="274629"/>
                  <a:pt x="276796" y="268056"/>
                  <a:pt x="264507" y="261960"/>
                </a:cubicBezTo>
                <a:cubicBezTo>
                  <a:pt x="258410" y="258912"/>
                  <a:pt x="254078" y="257245"/>
                  <a:pt x="251436" y="256829"/>
                </a:cubicBezTo>
                <a:close/>
                <a:moveTo>
                  <a:pt x="1849160" y="256091"/>
                </a:moveTo>
                <a:cubicBezTo>
                  <a:pt x="1844730" y="257460"/>
                  <a:pt x="1842657" y="260675"/>
                  <a:pt x="1843468" y="265390"/>
                </a:cubicBezTo>
                <a:cubicBezTo>
                  <a:pt x="1845184" y="275105"/>
                  <a:pt x="1858423" y="283487"/>
                  <a:pt x="1875470" y="289869"/>
                </a:cubicBezTo>
                <a:cubicBezTo>
                  <a:pt x="1891761" y="293298"/>
                  <a:pt x="1901571" y="291488"/>
                  <a:pt x="1899761" y="282059"/>
                </a:cubicBezTo>
                <a:lnTo>
                  <a:pt x="1899856" y="282059"/>
                </a:lnTo>
                <a:cubicBezTo>
                  <a:pt x="1898048" y="272534"/>
                  <a:pt x="1885949" y="263009"/>
                  <a:pt x="1868995" y="257865"/>
                </a:cubicBezTo>
                <a:cubicBezTo>
                  <a:pt x="1860375" y="255198"/>
                  <a:pt x="1853587" y="254722"/>
                  <a:pt x="1849160" y="256091"/>
                </a:cubicBezTo>
                <a:close/>
                <a:moveTo>
                  <a:pt x="1546764" y="252103"/>
                </a:moveTo>
                <a:cubicBezTo>
                  <a:pt x="1543312" y="254079"/>
                  <a:pt x="1542144" y="257961"/>
                  <a:pt x="1542764" y="263104"/>
                </a:cubicBezTo>
                <a:cubicBezTo>
                  <a:pt x="1550383" y="271962"/>
                  <a:pt x="1561339" y="281011"/>
                  <a:pt x="1578483" y="284916"/>
                </a:cubicBezTo>
                <a:cubicBezTo>
                  <a:pt x="1593150" y="288250"/>
                  <a:pt x="1599628" y="284344"/>
                  <a:pt x="1597342" y="276534"/>
                </a:cubicBezTo>
                <a:cubicBezTo>
                  <a:pt x="1594578" y="266818"/>
                  <a:pt x="1580672" y="257293"/>
                  <a:pt x="1564480" y="252531"/>
                </a:cubicBezTo>
                <a:cubicBezTo>
                  <a:pt x="1555955" y="250055"/>
                  <a:pt x="1550215" y="250126"/>
                  <a:pt x="1546764" y="252103"/>
                </a:cubicBezTo>
                <a:close/>
                <a:moveTo>
                  <a:pt x="80391" y="251197"/>
                </a:moveTo>
                <a:cubicBezTo>
                  <a:pt x="80486" y="254721"/>
                  <a:pt x="88677" y="262913"/>
                  <a:pt x="100106" y="271390"/>
                </a:cubicBezTo>
                <a:cubicBezTo>
                  <a:pt x="110298" y="277581"/>
                  <a:pt x="117633" y="280534"/>
                  <a:pt x="114299" y="274533"/>
                </a:cubicBezTo>
                <a:cubicBezTo>
                  <a:pt x="111345" y="269009"/>
                  <a:pt x="102201" y="260246"/>
                  <a:pt x="91819" y="254150"/>
                </a:cubicBezTo>
                <a:lnTo>
                  <a:pt x="91915" y="254055"/>
                </a:lnTo>
                <a:cubicBezTo>
                  <a:pt x="86295" y="250816"/>
                  <a:pt x="80391" y="249197"/>
                  <a:pt x="80391" y="251197"/>
                </a:cubicBezTo>
                <a:close/>
                <a:moveTo>
                  <a:pt x="3077644" y="249198"/>
                </a:moveTo>
                <a:cubicBezTo>
                  <a:pt x="3067595" y="247912"/>
                  <a:pt x="3058618" y="248388"/>
                  <a:pt x="3050950" y="250436"/>
                </a:cubicBezTo>
                <a:cubicBezTo>
                  <a:pt x="3039996" y="256436"/>
                  <a:pt x="3044949" y="264628"/>
                  <a:pt x="3069524" y="274248"/>
                </a:cubicBezTo>
                <a:lnTo>
                  <a:pt x="3069524" y="274343"/>
                </a:lnTo>
                <a:cubicBezTo>
                  <a:pt x="3091241" y="282916"/>
                  <a:pt x="3111720" y="285488"/>
                  <a:pt x="3124769" y="281392"/>
                </a:cubicBezTo>
                <a:cubicBezTo>
                  <a:pt x="3139437" y="276820"/>
                  <a:pt x="3134675" y="268533"/>
                  <a:pt x="3110767" y="258532"/>
                </a:cubicBezTo>
                <a:cubicBezTo>
                  <a:pt x="3098814" y="253532"/>
                  <a:pt x="3087693" y="250484"/>
                  <a:pt x="3077644" y="249198"/>
                </a:cubicBezTo>
                <a:close/>
                <a:moveTo>
                  <a:pt x="661129" y="244625"/>
                </a:moveTo>
                <a:cubicBezTo>
                  <a:pt x="649603" y="242530"/>
                  <a:pt x="645890" y="245578"/>
                  <a:pt x="649891" y="252531"/>
                </a:cubicBezTo>
                <a:cubicBezTo>
                  <a:pt x="656176" y="260818"/>
                  <a:pt x="667130" y="266914"/>
                  <a:pt x="680847" y="269485"/>
                </a:cubicBezTo>
                <a:cubicBezTo>
                  <a:pt x="692467" y="271676"/>
                  <a:pt x="696753" y="268819"/>
                  <a:pt x="691800" y="261580"/>
                </a:cubicBezTo>
                <a:lnTo>
                  <a:pt x="691800" y="261675"/>
                </a:lnTo>
                <a:cubicBezTo>
                  <a:pt x="685989" y="253102"/>
                  <a:pt x="674559" y="247102"/>
                  <a:pt x="661129" y="244625"/>
                </a:cubicBezTo>
                <a:close/>
                <a:moveTo>
                  <a:pt x="4749939" y="242592"/>
                </a:moveTo>
                <a:lnTo>
                  <a:pt x="4738935" y="242851"/>
                </a:lnTo>
                <a:cubicBezTo>
                  <a:pt x="4729493" y="245863"/>
                  <a:pt x="4721921" y="251388"/>
                  <a:pt x="4716206" y="258722"/>
                </a:cubicBezTo>
                <a:cubicBezTo>
                  <a:pt x="4710777" y="274724"/>
                  <a:pt x="4719349" y="286344"/>
                  <a:pt x="4746781" y="291202"/>
                </a:cubicBezTo>
                <a:lnTo>
                  <a:pt x="4749939" y="291136"/>
                </a:lnTo>
                <a:close/>
                <a:moveTo>
                  <a:pt x="3330879" y="241362"/>
                </a:moveTo>
                <a:cubicBezTo>
                  <a:pt x="3320294" y="239814"/>
                  <a:pt x="3310793" y="239910"/>
                  <a:pt x="3303744" y="241767"/>
                </a:cubicBezTo>
                <a:cubicBezTo>
                  <a:pt x="3287647" y="245958"/>
                  <a:pt x="3296029" y="255198"/>
                  <a:pt x="3319365" y="266247"/>
                </a:cubicBezTo>
                <a:cubicBezTo>
                  <a:pt x="3343273" y="274914"/>
                  <a:pt x="3366133" y="278819"/>
                  <a:pt x="3380325" y="275010"/>
                </a:cubicBezTo>
                <a:cubicBezTo>
                  <a:pt x="3396517" y="270723"/>
                  <a:pt x="3389469" y="261198"/>
                  <a:pt x="3364514" y="250816"/>
                </a:cubicBezTo>
                <a:cubicBezTo>
                  <a:pt x="3353132" y="246101"/>
                  <a:pt x="3341464" y="242910"/>
                  <a:pt x="3330879" y="241362"/>
                </a:cubicBezTo>
                <a:close/>
                <a:moveTo>
                  <a:pt x="1350547" y="240625"/>
                </a:moveTo>
                <a:cubicBezTo>
                  <a:pt x="1336643" y="238815"/>
                  <a:pt x="1329307" y="242244"/>
                  <a:pt x="1333021" y="250912"/>
                </a:cubicBezTo>
                <a:cubicBezTo>
                  <a:pt x="1337404" y="261294"/>
                  <a:pt x="1351883" y="270248"/>
                  <a:pt x="1368360" y="273962"/>
                </a:cubicBezTo>
                <a:cubicBezTo>
                  <a:pt x="1382934" y="277201"/>
                  <a:pt x="1388934" y="272629"/>
                  <a:pt x="1385313" y="264152"/>
                </a:cubicBezTo>
                <a:cubicBezTo>
                  <a:pt x="1380933" y="253769"/>
                  <a:pt x="1367026" y="245768"/>
                  <a:pt x="1350547" y="240625"/>
                </a:cubicBezTo>
                <a:close/>
                <a:moveTo>
                  <a:pt x="2166744" y="240339"/>
                </a:moveTo>
                <a:lnTo>
                  <a:pt x="2166696" y="240369"/>
                </a:lnTo>
                <a:lnTo>
                  <a:pt x="2166744" y="240434"/>
                </a:lnTo>
                <a:close/>
                <a:moveTo>
                  <a:pt x="1921371" y="238779"/>
                </a:moveTo>
                <a:cubicBezTo>
                  <a:pt x="1916740" y="240172"/>
                  <a:pt x="1914335" y="243196"/>
                  <a:pt x="1915001" y="248149"/>
                </a:cubicBezTo>
                <a:cubicBezTo>
                  <a:pt x="1916238" y="257960"/>
                  <a:pt x="1928049" y="267390"/>
                  <a:pt x="1944907" y="272343"/>
                </a:cubicBezTo>
                <a:cubicBezTo>
                  <a:pt x="1964338" y="278058"/>
                  <a:pt x="1974625" y="274724"/>
                  <a:pt x="1972244" y="263389"/>
                </a:cubicBezTo>
                <a:cubicBezTo>
                  <a:pt x="1970148" y="253674"/>
                  <a:pt x="1958337" y="245006"/>
                  <a:pt x="1941097" y="239196"/>
                </a:cubicBezTo>
                <a:cubicBezTo>
                  <a:pt x="1932860" y="237624"/>
                  <a:pt x="1926001" y="237386"/>
                  <a:pt x="1921371" y="238779"/>
                </a:cubicBezTo>
                <a:close/>
                <a:moveTo>
                  <a:pt x="3708104" y="238006"/>
                </a:moveTo>
                <a:cubicBezTo>
                  <a:pt x="3697508" y="237815"/>
                  <a:pt x="3688268" y="239387"/>
                  <a:pt x="3680648" y="242244"/>
                </a:cubicBezTo>
                <a:cubicBezTo>
                  <a:pt x="3672838" y="250340"/>
                  <a:pt x="3678457" y="259580"/>
                  <a:pt x="3703984" y="268628"/>
                </a:cubicBezTo>
                <a:cubicBezTo>
                  <a:pt x="3729607" y="277772"/>
                  <a:pt x="3759801" y="276915"/>
                  <a:pt x="3772850" y="270057"/>
                </a:cubicBezTo>
                <a:cubicBezTo>
                  <a:pt x="3787614" y="262247"/>
                  <a:pt x="3772564" y="253579"/>
                  <a:pt x="3743704" y="244340"/>
                </a:cubicBezTo>
                <a:cubicBezTo>
                  <a:pt x="3730655" y="240149"/>
                  <a:pt x="3718701" y="238196"/>
                  <a:pt x="3708104" y="238006"/>
                </a:cubicBezTo>
                <a:close/>
                <a:moveTo>
                  <a:pt x="3857920" y="237946"/>
                </a:moveTo>
                <a:cubicBezTo>
                  <a:pt x="3846621" y="238981"/>
                  <a:pt x="3837334" y="241672"/>
                  <a:pt x="3830381" y="245577"/>
                </a:cubicBezTo>
                <a:cubicBezTo>
                  <a:pt x="3824761" y="254817"/>
                  <a:pt x="3833714" y="263484"/>
                  <a:pt x="3864004" y="269866"/>
                </a:cubicBezTo>
                <a:cubicBezTo>
                  <a:pt x="3894103" y="276153"/>
                  <a:pt x="3920773" y="275010"/>
                  <a:pt x="3931917" y="266342"/>
                </a:cubicBezTo>
                <a:cubicBezTo>
                  <a:pt x="3944395" y="256722"/>
                  <a:pt x="3931060" y="246339"/>
                  <a:pt x="3897532" y="240243"/>
                </a:cubicBezTo>
                <a:cubicBezTo>
                  <a:pt x="3882530" y="237529"/>
                  <a:pt x="3869219" y="236910"/>
                  <a:pt x="3857920" y="237946"/>
                </a:cubicBezTo>
                <a:close/>
                <a:moveTo>
                  <a:pt x="486440" y="236624"/>
                </a:moveTo>
                <a:lnTo>
                  <a:pt x="486390" y="236687"/>
                </a:lnTo>
                <a:lnTo>
                  <a:pt x="486440" y="236719"/>
                </a:lnTo>
                <a:close/>
                <a:moveTo>
                  <a:pt x="4487320" y="236243"/>
                </a:moveTo>
                <a:cubicBezTo>
                  <a:pt x="4463222" y="235004"/>
                  <a:pt x="4439885" y="237671"/>
                  <a:pt x="4430932" y="252150"/>
                </a:cubicBezTo>
                <a:cubicBezTo>
                  <a:pt x="4423121" y="264818"/>
                  <a:pt x="4433504" y="275200"/>
                  <a:pt x="4458459" y="280725"/>
                </a:cubicBezTo>
                <a:cubicBezTo>
                  <a:pt x="4486368" y="286821"/>
                  <a:pt x="4509799" y="282534"/>
                  <a:pt x="4519895" y="268818"/>
                </a:cubicBezTo>
                <a:cubicBezTo>
                  <a:pt x="4530183" y="254816"/>
                  <a:pt x="4517038" y="244053"/>
                  <a:pt x="4487320" y="236338"/>
                </a:cubicBezTo>
                <a:close/>
                <a:moveTo>
                  <a:pt x="176330" y="234481"/>
                </a:moveTo>
                <a:cubicBezTo>
                  <a:pt x="173139" y="233552"/>
                  <a:pt x="171306" y="233910"/>
                  <a:pt x="170400" y="235291"/>
                </a:cubicBezTo>
                <a:cubicBezTo>
                  <a:pt x="174496" y="239577"/>
                  <a:pt x="179449" y="245101"/>
                  <a:pt x="192404" y="253007"/>
                </a:cubicBezTo>
                <a:cubicBezTo>
                  <a:pt x="204976" y="260532"/>
                  <a:pt x="212024" y="262627"/>
                  <a:pt x="211548" y="259103"/>
                </a:cubicBezTo>
                <a:cubicBezTo>
                  <a:pt x="211073" y="255484"/>
                  <a:pt x="202405" y="248531"/>
                  <a:pt x="190403" y="241387"/>
                </a:cubicBezTo>
                <a:cubicBezTo>
                  <a:pt x="184069" y="237625"/>
                  <a:pt x="179521" y="235410"/>
                  <a:pt x="176330" y="234481"/>
                </a:cubicBezTo>
                <a:close/>
                <a:moveTo>
                  <a:pt x="1133188" y="233862"/>
                </a:moveTo>
                <a:cubicBezTo>
                  <a:pt x="1119758" y="232052"/>
                  <a:pt x="1115377" y="236910"/>
                  <a:pt x="1119091" y="245864"/>
                </a:cubicBezTo>
                <a:cubicBezTo>
                  <a:pt x="1126523" y="255579"/>
                  <a:pt x="1138429" y="263485"/>
                  <a:pt x="1152526" y="266152"/>
                </a:cubicBezTo>
                <a:lnTo>
                  <a:pt x="1152526" y="266247"/>
                </a:lnTo>
                <a:cubicBezTo>
                  <a:pt x="1169003" y="269390"/>
                  <a:pt x="1174908" y="264152"/>
                  <a:pt x="1167098" y="253103"/>
                </a:cubicBezTo>
                <a:cubicBezTo>
                  <a:pt x="1160623" y="243959"/>
                  <a:pt x="1147191" y="235767"/>
                  <a:pt x="1133188" y="233862"/>
                </a:cubicBezTo>
                <a:close/>
                <a:moveTo>
                  <a:pt x="2937007" y="232016"/>
                </a:moveTo>
                <a:cubicBezTo>
                  <a:pt x="2927054" y="230766"/>
                  <a:pt x="2918267" y="231385"/>
                  <a:pt x="2910837" y="233766"/>
                </a:cubicBezTo>
                <a:cubicBezTo>
                  <a:pt x="2899788" y="239577"/>
                  <a:pt x="2903312" y="247292"/>
                  <a:pt x="2924743" y="256245"/>
                </a:cubicBezTo>
                <a:cubicBezTo>
                  <a:pt x="2948651" y="266342"/>
                  <a:pt x="2970273" y="268818"/>
                  <a:pt x="2984275" y="263294"/>
                </a:cubicBezTo>
                <a:lnTo>
                  <a:pt x="2984370" y="263294"/>
                </a:lnTo>
                <a:cubicBezTo>
                  <a:pt x="2996752" y="258436"/>
                  <a:pt x="2991609" y="250530"/>
                  <a:pt x="2970178" y="241482"/>
                </a:cubicBezTo>
                <a:cubicBezTo>
                  <a:pt x="2958081" y="236386"/>
                  <a:pt x="2946961" y="233267"/>
                  <a:pt x="2937007" y="232016"/>
                </a:cubicBezTo>
                <a:close/>
                <a:moveTo>
                  <a:pt x="4011559" y="231421"/>
                </a:moveTo>
                <a:cubicBezTo>
                  <a:pt x="3999617" y="232505"/>
                  <a:pt x="3989401" y="235577"/>
                  <a:pt x="3981066" y="239958"/>
                </a:cubicBezTo>
                <a:cubicBezTo>
                  <a:pt x="3972589" y="250054"/>
                  <a:pt x="3980305" y="259294"/>
                  <a:pt x="4007641" y="265866"/>
                </a:cubicBezTo>
                <a:cubicBezTo>
                  <a:pt x="4038312" y="273200"/>
                  <a:pt x="4065172" y="271486"/>
                  <a:pt x="4078126" y="261008"/>
                </a:cubicBezTo>
                <a:lnTo>
                  <a:pt x="4078222" y="261008"/>
                </a:lnTo>
                <a:cubicBezTo>
                  <a:pt x="4090128" y="251388"/>
                  <a:pt x="4079174" y="241196"/>
                  <a:pt x="4052409" y="234814"/>
                </a:cubicBezTo>
                <a:cubicBezTo>
                  <a:pt x="4037169" y="231242"/>
                  <a:pt x="4023501" y="230337"/>
                  <a:pt x="4011559" y="231421"/>
                </a:cubicBezTo>
                <a:close/>
                <a:moveTo>
                  <a:pt x="931165" y="231100"/>
                </a:moveTo>
                <a:cubicBezTo>
                  <a:pt x="917638" y="229290"/>
                  <a:pt x="912303" y="233767"/>
                  <a:pt x="918781" y="243197"/>
                </a:cubicBezTo>
                <a:cubicBezTo>
                  <a:pt x="925160" y="252436"/>
                  <a:pt x="937641" y="259008"/>
                  <a:pt x="951736" y="262056"/>
                </a:cubicBezTo>
                <a:cubicBezTo>
                  <a:pt x="964975" y="262913"/>
                  <a:pt x="970881" y="259389"/>
                  <a:pt x="964215" y="249864"/>
                </a:cubicBezTo>
                <a:cubicBezTo>
                  <a:pt x="957738" y="240530"/>
                  <a:pt x="944974" y="233005"/>
                  <a:pt x="931165" y="231100"/>
                </a:cubicBezTo>
                <a:close/>
                <a:moveTo>
                  <a:pt x="1630965" y="229099"/>
                </a:moveTo>
                <a:cubicBezTo>
                  <a:pt x="1614868" y="225670"/>
                  <a:pt x="1608677" y="230718"/>
                  <a:pt x="1610770" y="240338"/>
                </a:cubicBezTo>
                <a:cubicBezTo>
                  <a:pt x="1618202" y="251006"/>
                  <a:pt x="1630108" y="259960"/>
                  <a:pt x="1646396" y="263294"/>
                </a:cubicBezTo>
                <a:lnTo>
                  <a:pt x="1646396" y="263198"/>
                </a:lnTo>
                <a:cubicBezTo>
                  <a:pt x="1662206" y="266342"/>
                  <a:pt x="1669922" y="262341"/>
                  <a:pt x="1665065" y="252054"/>
                </a:cubicBezTo>
                <a:cubicBezTo>
                  <a:pt x="1660302" y="241958"/>
                  <a:pt x="1647254" y="232623"/>
                  <a:pt x="1630965" y="229099"/>
                </a:cubicBezTo>
                <a:close/>
                <a:moveTo>
                  <a:pt x="3578528" y="228337"/>
                </a:moveTo>
                <a:cubicBezTo>
                  <a:pt x="3567896" y="227813"/>
                  <a:pt x="3558776" y="229052"/>
                  <a:pt x="3551394" y="231671"/>
                </a:cubicBezTo>
                <a:cubicBezTo>
                  <a:pt x="3544536" y="239672"/>
                  <a:pt x="3550822" y="248911"/>
                  <a:pt x="3577873" y="258055"/>
                </a:cubicBezTo>
                <a:cubicBezTo>
                  <a:pt x="3604448" y="267104"/>
                  <a:pt x="3629308" y="268723"/>
                  <a:pt x="3640452" y="261675"/>
                </a:cubicBezTo>
                <a:cubicBezTo>
                  <a:pt x="3651502" y="254721"/>
                  <a:pt x="3641595" y="244434"/>
                  <a:pt x="3614735" y="235481"/>
                </a:cubicBezTo>
                <a:lnTo>
                  <a:pt x="3614735" y="235576"/>
                </a:lnTo>
                <a:cubicBezTo>
                  <a:pt x="3601305" y="231147"/>
                  <a:pt x="3589160" y="228861"/>
                  <a:pt x="3578528" y="228337"/>
                </a:cubicBezTo>
                <a:close/>
                <a:moveTo>
                  <a:pt x="721804" y="223194"/>
                </a:moveTo>
                <a:cubicBezTo>
                  <a:pt x="708374" y="221003"/>
                  <a:pt x="704660" y="225099"/>
                  <a:pt x="708659" y="232909"/>
                </a:cubicBezTo>
                <a:cubicBezTo>
                  <a:pt x="716088" y="241958"/>
                  <a:pt x="727137" y="248626"/>
                  <a:pt x="740760" y="250912"/>
                </a:cubicBezTo>
                <a:cubicBezTo>
                  <a:pt x="754188" y="253198"/>
                  <a:pt x="759235" y="249483"/>
                  <a:pt x="753238" y="240815"/>
                </a:cubicBezTo>
                <a:lnTo>
                  <a:pt x="753141" y="240815"/>
                </a:lnTo>
                <a:cubicBezTo>
                  <a:pt x="747236" y="232243"/>
                  <a:pt x="735330" y="225385"/>
                  <a:pt x="721804" y="223194"/>
                </a:cubicBezTo>
                <a:close/>
                <a:moveTo>
                  <a:pt x="378403" y="221527"/>
                </a:moveTo>
                <a:cubicBezTo>
                  <a:pt x="376261" y="222074"/>
                  <a:pt x="376142" y="223765"/>
                  <a:pt x="377856" y="226432"/>
                </a:cubicBezTo>
                <a:cubicBezTo>
                  <a:pt x="382620" y="232338"/>
                  <a:pt x="391857" y="237767"/>
                  <a:pt x="404622" y="241767"/>
                </a:cubicBezTo>
                <a:cubicBezTo>
                  <a:pt x="417575" y="245863"/>
                  <a:pt x="421955" y="244434"/>
                  <a:pt x="417670" y="238529"/>
                </a:cubicBezTo>
                <a:cubicBezTo>
                  <a:pt x="413290" y="232528"/>
                  <a:pt x="403669" y="227194"/>
                  <a:pt x="391096" y="223479"/>
                </a:cubicBezTo>
                <a:cubicBezTo>
                  <a:pt x="384713" y="221574"/>
                  <a:pt x="380548" y="220979"/>
                  <a:pt x="378403" y="221527"/>
                </a:cubicBezTo>
                <a:close/>
                <a:moveTo>
                  <a:pt x="3193183" y="221027"/>
                </a:moveTo>
                <a:cubicBezTo>
                  <a:pt x="3183253" y="219932"/>
                  <a:pt x="3174728" y="220432"/>
                  <a:pt x="3168013" y="222337"/>
                </a:cubicBezTo>
                <a:cubicBezTo>
                  <a:pt x="3159250" y="228623"/>
                  <a:pt x="3164774" y="237100"/>
                  <a:pt x="3188968" y="246435"/>
                </a:cubicBezTo>
                <a:cubicBezTo>
                  <a:pt x="3215924" y="256817"/>
                  <a:pt x="3240498" y="259579"/>
                  <a:pt x="3251642" y="253293"/>
                </a:cubicBezTo>
                <a:cubicBezTo>
                  <a:pt x="3261548" y="247768"/>
                  <a:pt x="3251642" y="238339"/>
                  <a:pt x="3226782" y="229290"/>
                </a:cubicBezTo>
                <a:cubicBezTo>
                  <a:pt x="3214447" y="224813"/>
                  <a:pt x="3203113" y="222122"/>
                  <a:pt x="3193183" y="221027"/>
                </a:cubicBezTo>
                <a:close/>
                <a:moveTo>
                  <a:pt x="459580" y="219574"/>
                </a:moveTo>
                <a:cubicBezTo>
                  <a:pt x="447008" y="215954"/>
                  <a:pt x="442244" y="217288"/>
                  <a:pt x="444245" y="222622"/>
                </a:cubicBezTo>
                <a:cubicBezTo>
                  <a:pt x="447482" y="228337"/>
                  <a:pt x="455484" y="233766"/>
                  <a:pt x="468438" y="238052"/>
                </a:cubicBezTo>
                <a:cubicBezTo>
                  <a:pt x="474677" y="240148"/>
                  <a:pt x="479725" y="241195"/>
                  <a:pt x="482940" y="241017"/>
                </a:cubicBezTo>
                <a:lnTo>
                  <a:pt x="486390" y="236687"/>
                </a:lnTo>
                <a:close/>
                <a:moveTo>
                  <a:pt x="2017273" y="219265"/>
                </a:moveTo>
                <a:cubicBezTo>
                  <a:pt x="2011130" y="220289"/>
                  <a:pt x="2006867" y="223480"/>
                  <a:pt x="2004629" y="228337"/>
                </a:cubicBezTo>
                <a:cubicBezTo>
                  <a:pt x="2004248" y="238624"/>
                  <a:pt x="2013106" y="247959"/>
                  <a:pt x="2029870" y="254055"/>
                </a:cubicBezTo>
                <a:cubicBezTo>
                  <a:pt x="2049206" y="261198"/>
                  <a:pt x="2061874" y="259293"/>
                  <a:pt x="2064636" y="248816"/>
                </a:cubicBezTo>
                <a:lnTo>
                  <a:pt x="2064541" y="248816"/>
                </a:lnTo>
                <a:cubicBezTo>
                  <a:pt x="2067018" y="239577"/>
                  <a:pt x="2057778" y="229671"/>
                  <a:pt x="2041205" y="223194"/>
                </a:cubicBezTo>
                <a:cubicBezTo>
                  <a:pt x="2031441" y="219384"/>
                  <a:pt x="2023417" y="218241"/>
                  <a:pt x="2017273" y="219265"/>
                </a:cubicBezTo>
                <a:close/>
                <a:moveTo>
                  <a:pt x="4170709" y="218241"/>
                </a:moveTo>
                <a:cubicBezTo>
                  <a:pt x="4142420" y="214145"/>
                  <a:pt x="4121560" y="219194"/>
                  <a:pt x="4109845" y="229576"/>
                </a:cubicBezTo>
                <a:cubicBezTo>
                  <a:pt x="4104701" y="240815"/>
                  <a:pt x="4113178" y="250436"/>
                  <a:pt x="4141467" y="256055"/>
                </a:cubicBezTo>
                <a:cubicBezTo>
                  <a:pt x="4172614" y="262247"/>
                  <a:pt x="4197855" y="258913"/>
                  <a:pt x="4207190" y="246340"/>
                </a:cubicBezTo>
                <a:cubicBezTo>
                  <a:pt x="4216429" y="233767"/>
                  <a:pt x="4202237" y="222813"/>
                  <a:pt x="4170709" y="218241"/>
                </a:cubicBezTo>
                <a:close/>
                <a:moveTo>
                  <a:pt x="307655" y="217003"/>
                </a:moveTo>
                <a:cubicBezTo>
                  <a:pt x="305370" y="217194"/>
                  <a:pt x="304990" y="218527"/>
                  <a:pt x="306897" y="221194"/>
                </a:cubicBezTo>
                <a:cubicBezTo>
                  <a:pt x="310038" y="225575"/>
                  <a:pt x="318228" y="230719"/>
                  <a:pt x="329468" y="235291"/>
                </a:cubicBezTo>
                <a:cubicBezTo>
                  <a:pt x="343279" y="240911"/>
                  <a:pt x="349661" y="241292"/>
                  <a:pt x="346803" y="236053"/>
                </a:cubicBezTo>
                <a:cubicBezTo>
                  <a:pt x="343946" y="230814"/>
                  <a:pt x="334706" y="225480"/>
                  <a:pt x="319848" y="219670"/>
                </a:cubicBezTo>
                <a:cubicBezTo>
                  <a:pt x="314134" y="217765"/>
                  <a:pt x="309941" y="216813"/>
                  <a:pt x="307655" y="217003"/>
                </a:cubicBezTo>
                <a:close/>
                <a:moveTo>
                  <a:pt x="1411603" y="213478"/>
                </a:moveTo>
                <a:cubicBezTo>
                  <a:pt x="1397318" y="211954"/>
                  <a:pt x="1389791" y="217098"/>
                  <a:pt x="1398364" y="228814"/>
                </a:cubicBezTo>
                <a:cubicBezTo>
                  <a:pt x="1405031" y="237958"/>
                  <a:pt x="1417985" y="246340"/>
                  <a:pt x="1432082" y="248530"/>
                </a:cubicBezTo>
                <a:cubicBezTo>
                  <a:pt x="1447703" y="251007"/>
                  <a:pt x="1452466" y="245768"/>
                  <a:pt x="1448846" y="235672"/>
                </a:cubicBezTo>
                <a:lnTo>
                  <a:pt x="1448752" y="235576"/>
                </a:lnTo>
                <a:cubicBezTo>
                  <a:pt x="1439512" y="224623"/>
                  <a:pt x="1427034" y="215098"/>
                  <a:pt x="1411603" y="213478"/>
                </a:cubicBezTo>
                <a:close/>
                <a:moveTo>
                  <a:pt x="244898" y="211716"/>
                </a:moveTo>
                <a:cubicBezTo>
                  <a:pt x="242174" y="211430"/>
                  <a:pt x="241506" y="212478"/>
                  <a:pt x="242697" y="214716"/>
                </a:cubicBezTo>
                <a:cubicBezTo>
                  <a:pt x="246220" y="219193"/>
                  <a:pt x="254031" y="224432"/>
                  <a:pt x="265652" y="229671"/>
                </a:cubicBezTo>
                <a:cubicBezTo>
                  <a:pt x="279939" y="236148"/>
                  <a:pt x="285655" y="236529"/>
                  <a:pt x="282226" y="231290"/>
                </a:cubicBezTo>
                <a:cubicBezTo>
                  <a:pt x="279367" y="227004"/>
                  <a:pt x="270796" y="221670"/>
                  <a:pt x="259460" y="216717"/>
                </a:cubicBezTo>
                <a:cubicBezTo>
                  <a:pt x="252413" y="213621"/>
                  <a:pt x="247626" y="212002"/>
                  <a:pt x="244898" y="211716"/>
                </a:cubicBezTo>
                <a:close/>
                <a:moveTo>
                  <a:pt x="3441297" y="210407"/>
                </a:moveTo>
                <a:cubicBezTo>
                  <a:pt x="3429855" y="209025"/>
                  <a:pt x="3419901" y="209573"/>
                  <a:pt x="3412900" y="212145"/>
                </a:cubicBezTo>
                <a:cubicBezTo>
                  <a:pt x="3398613" y="217288"/>
                  <a:pt x="3409281" y="227004"/>
                  <a:pt x="3433379" y="237862"/>
                </a:cubicBezTo>
                <a:cubicBezTo>
                  <a:pt x="3461002" y="246720"/>
                  <a:pt x="3485195" y="250149"/>
                  <a:pt x="3498054" y="244149"/>
                </a:cubicBezTo>
                <a:lnTo>
                  <a:pt x="3498149" y="244149"/>
                </a:lnTo>
                <a:cubicBezTo>
                  <a:pt x="3509770" y="238815"/>
                  <a:pt x="3501197" y="229195"/>
                  <a:pt x="3478623" y="220241"/>
                </a:cubicBezTo>
                <a:cubicBezTo>
                  <a:pt x="3465669" y="215098"/>
                  <a:pt x="3452739" y="211788"/>
                  <a:pt x="3441297" y="210407"/>
                </a:cubicBezTo>
                <a:close/>
                <a:moveTo>
                  <a:pt x="4601334" y="209287"/>
                </a:moveTo>
                <a:cubicBezTo>
                  <a:pt x="4573616" y="204239"/>
                  <a:pt x="4554566" y="211763"/>
                  <a:pt x="4543327" y="226242"/>
                </a:cubicBezTo>
                <a:lnTo>
                  <a:pt x="4543422" y="226337"/>
                </a:lnTo>
                <a:cubicBezTo>
                  <a:pt x="4538660" y="241863"/>
                  <a:pt x="4548185" y="253102"/>
                  <a:pt x="4576855" y="257674"/>
                </a:cubicBezTo>
                <a:cubicBezTo>
                  <a:pt x="4602572" y="261770"/>
                  <a:pt x="4622575" y="256245"/>
                  <a:pt x="4630671" y="242339"/>
                </a:cubicBezTo>
                <a:cubicBezTo>
                  <a:pt x="4639720" y="227004"/>
                  <a:pt x="4628861" y="214335"/>
                  <a:pt x="4601334" y="209287"/>
                </a:cubicBezTo>
                <a:close/>
                <a:moveTo>
                  <a:pt x="2121607" y="209085"/>
                </a:moveTo>
                <a:cubicBezTo>
                  <a:pt x="2114571" y="209835"/>
                  <a:pt x="2109165" y="212860"/>
                  <a:pt x="2105784" y="217860"/>
                </a:cubicBezTo>
                <a:cubicBezTo>
                  <a:pt x="2102641" y="228242"/>
                  <a:pt x="2109975" y="237672"/>
                  <a:pt x="2127215" y="244435"/>
                </a:cubicBezTo>
                <a:cubicBezTo>
                  <a:pt x="2137026" y="248293"/>
                  <a:pt x="2145527" y="249936"/>
                  <a:pt x="2152266" y="249281"/>
                </a:cubicBezTo>
                <a:lnTo>
                  <a:pt x="2166696" y="240369"/>
                </a:lnTo>
                <a:lnTo>
                  <a:pt x="2147218" y="213955"/>
                </a:lnTo>
                <a:cubicBezTo>
                  <a:pt x="2137312" y="209859"/>
                  <a:pt x="2128644" y="208335"/>
                  <a:pt x="2121607" y="209085"/>
                </a:cubicBezTo>
                <a:close/>
                <a:moveTo>
                  <a:pt x="2786715" y="208823"/>
                </a:moveTo>
                <a:cubicBezTo>
                  <a:pt x="2777654" y="208264"/>
                  <a:pt x="2769915" y="209478"/>
                  <a:pt x="2763581" y="212240"/>
                </a:cubicBezTo>
                <a:cubicBezTo>
                  <a:pt x="2753389" y="218908"/>
                  <a:pt x="2758627" y="227004"/>
                  <a:pt x="2781011" y="235767"/>
                </a:cubicBezTo>
                <a:cubicBezTo>
                  <a:pt x="2803490" y="244625"/>
                  <a:pt x="2823493" y="246340"/>
                  <a:pt x="2836352" y="240911"/>
                </a:cubicBezTo>
                <a:cubicBezTo>
                  <a:pt x="2851115" y="234624"/>
                  <a:pt x="2843305" y="225671"/>
                  <a:pt x="2817778" y="216050"/>
                </a:cubicBezTo>
                <a:cubicBezTo>
                  <a:pt x="2806158" y="211717"/>
                  <a:pt x="2795776" y="209383"/>
                  <a:pt x="2786715" y="208823"/>
                </a:cubicBezTo>
                <a:close/>
                <a:moveTo>
                  <a:pt x="1707167" y="208239"/>
                </a:moveTo>
                <a:cubicBezTo>
                  <a:pt x="1690306" y="204334"/>
                  <a:pt x="1682972" y="209192"/>
                  <a:pt x="1684019" y="219193"/>
                </a:cubicBezTo>
                <a:cubicBezTo>
                  <a:pt x="1690210" y="230242"/>
                  <a:pt x="1701640" y="239481"/>
                  <a:pt x="1718596" y="243196"/>
                </a:cubicBezTo>
                <a:cubicBezTo>
                  <a:pt x="1735169" y="246816"/>
                  <a:pt x="1743743" y="243006"/>
                  <a:pt x="1740121" y="232338"/>
                </a:cubicBezTo>
                <a:cubicBezTo>
                  <a:pt x="1736598" y="221955"/>
                  <a:pt x="1724119" y="212240"/>
                  <a:pt x="1707167" y="208239"/>
                </a:cubicBezTo>
                <a:close/>
                <a:moveTo>
                  <a:pt x="1192434" y="204620"/>
                </a:moveTo>
                <a:cubicBezTo>
                  <a:pt x="1179862" y="203287"/>
                  <a:pt x="1175003" y="208526"/>
                  <a:pt x="1178910" y="217955"/>
                </a:cubicBezTo>
                <a:cubicBezTo>
                  <a:pt x="1187862" y="229004"/>
                  <a:pt x="1200913" y="237767"/>
                  <a:pt x="1216341" y="239387"/>
                </a:cubicBezTo>
                <a:cubicBezTo>
                  <a:pt x="1228725" y="240720"/>
                  <a:pt x="1235201" y="236053"/>
                  <a:pt x="1228916" y="226242"/>
                </a:cubicBezTo>
                <a:cubicBezTo>
                  <a:pt x="1221961" y="215288"/>
                  <a:pt x="1207865" y="206335"/>
                  <a:pt x="1192434" y="204620"/>
                </a:cubicBezTo>
                <a:close/>
                <a:moveTo>
                  <a:pt x="512921" y="201381"/>
                </a:moveTo>
                <a:cubicBezTo>
                  <a:pt x="500728" y="198333"/>
                  <a:pt x="493871" y="199286"/>
                  <a:pt x="495395" y="204810"/>
                </a:cubicBezTo>
                <a:cubicBezTo>
                  <a:pt x="497205" y="211287"/>
                  <a:pt x="506919" y="218050"/>
                  <a:pt x="521779" y="222527"/>
                </a:cubicBezTo>
                <a:cubicBezTo>
                  <a:pt x="534351" y="226337"/>
                  <a:pt x="541020" y="225003"/>
                  <a:pt x="539303" y="219288"/>
                </a:cubicBezTo>
                <a:lnTo>
                  <a:pt x="539399" y="219288"/>
                </a:lnTo>
                <a:cubicBezTo>
                  <a:pt x="537401" y="212526"/>
                  <a:pt x="527683" y="206049"/>
                  <a:pt x="512921" y="201381"/>
                </a:cubicBezTo>
                <a:close/>
                <a:moveTo>
                  <a:pt x="601501" y="200524"/>
                </a:moveTo>
                <a:lnTo>
                  <a:pt x="601495" y="200614"/>
                </a:lnTo>
                <a:lnTo>
                  <a:pt x="601501" y="200619"/>
                </a:lnTo>
                <a:close/>
                <a:moveTo>
                  <a:pt x="1060096" y="199369"/>
                </a:moveTo>
                <a:lnTo>
                  <a:pt x="1060035" y="199381"/>
                </a:lnTo>
                <a:lnTo>
                  <a:pt x="1060132" y="199381"/>
                </a:lnTo>
                <a:close/>
                <a:moveTo>
                  <a:pt x="2222942" y="198144"/>
                </a:moveTo>
                <a:cubicBezTo>
                  <a:pt x="2215632" y="199406"/>
                  <a:pt x="2210036" y="202954"/>
                  <a:pt x="2206369" y="208335"/>
                </a:cubicBezTo>
                <a:cubicBezTo>
                  <a:pt x="2202559" y="220432"/>
                  <a:pt x="2211322" y="230147"/>
                  <a:pt x="2232086" y="236529"/>
                </a:cubicBezTo>
                <a:cubicBezTo>
                  <a:pt x="2250279" y="242149"/>
                  <a:pt x="2263709" y="239958"/>
                  <a:pt x="2270091" y="230528"/>
                </a:cubicBezTo>
                <a:cubicBezTo>
                  <a:pt x="2277330" y="219670"/>
                  <a:pt x="2270758" y="209097"/>
                  <a:pt x="2249803" y="201668"/>
                </a:cubicBezTo>
                <a:cubicBezTo>
                  <a:pt x="2239278" y="197906"/>
                  <a:pt x="2230253" y="196882"/>
                  <a:pt x="2222942" y="198144"/>
                </a:cubicBezTo>
                <a:close/>
                <a:moveTo>
                  <a:pt x="3042771" y="197857"/>
                </a:moveTo>
                <a:cubicBezTo>
                  <a:pt x="3032901" y="196762"/>
                  <a:pt x="3024518" y="197381"/>
                  <a:pt x="3017898" y="199476"/>
                </a:cubicBezTo>
                <a:cubicBezTo>
                  <a:pt x="3008659" y="205953"/>
                  <a:pt x="3015327" y="214621"/>
                  <a:pt x="3040282" y="224051"/>
                </a:cubicBezTo>
                <a:cubicBezTo>
                  <a:pt x="3065238" y="233576"/>
                  <a:pt x="3087717" y="235957"/>
                  <a:pt x="3099052" y="230528"/>
                </a:cubicBezTo>
                <a:cubicBezTo>
                  <a:pt x="3110386" y="225098"/>
                  <a:pt x="3101623" y="216050"/>
                  <a:pt x="3076572" y="206525"/>
                </a:cubicBezTo>
                <a:cubicBezTo>
                  <a:pt x="3064000" y="201763"/>
                  <a:pt x="3052641" y="198953"/>
                  <a:pt x="3042771" y="197857"/>
                </a:cubicBezTo>
                <a:close/>
                <a:moveTo>
                  <a:pt x="981835" y="195095"/>
                </a:moveTo>
                <a:cubicBezTo>
                  <a:pt x="965547" y="191095"/>
                  <a:pt x="960406" y="196524"/>
                  <a:pt x="962691" y="206049"/>
                </a:cubicBezTo>
                <a:cubicBezTo>
                  <a:pt x="968976" y="215669"/>
                  <a:pt x="980502" y="223479"/>
                  <a:pt x="993934" y="226718"/>
                </a:cubicBezTo>
                <a:cubicBezTo>
                  <a:pt x="1010221" y="230623"/>
                  <a:pt x="1016887" y="225956"/>
                  <a:pt x="1012221" y="215669"/>
                </a:cubicBezTo>
                <a:cubicBezTo>
                  <a:pt x="1008125" y="206620"/>
                  <a:pt x="995169" y="198333"/>
                  <a:pt x="981835" y="195095"/>
                </a:cubicBezTo>
                <a:close/>
                <a:moveTo>
                  <a:pt x="4278640" y="194631"/>
                </a:moveTo>
                <a:cubicBezTo>
                  <a:pt x="4267793" y="196763"/>
                  <a:pt x="4258720" y="201192"/>
                  <a:pt x="4251481" y="207192"/>
                </a:cubicBezTo>
                <a:cubicBezTo>
                  <a:pt x="4243957" y="220908"/>
                  <a:pt x="4252434" y="231576"/>
                  <a:pt x="4282152" y="237482"/>
                </a:cubicBezTo>
                <a:cubicBezTo>
                  <a:pt x="4309012" y="242816"/>
                  <a:pt x="4331491" y="239101"/>
                  <a:pt x="4342445" y="227385"/>
                </a:cubicBezTo>
                <a:cubicBezTo>
                  <a:pt x="4354732" y="214241"/>
                  <a:pt x="4344636" y="202049"/>
                  <a:pt x="4316347" y="195857"/>
                </a:cubicBezTo>
                <a:lnTo>
                  <a:pt x="4316442" y="195857"/>
                </a:lnTo>
                <a:cubicBezTo>
                  <a:pt x="4302107" y="192667"/>
                  <a:pt x="4289487" y="192500"/>
                  <a:pt x="4278640" y="194631"/>
                </a:cubicBezTo>
                <a:close/>
                <a:moveTo>
                  <a:pt x="76580" y="194618"/>
                </a:moveTo>
                <a:cubicBezTo>
                  <a:pt x="76961" y="197571"/>
                  <a:pt x="84391" y="204524"/>
                  <a:pt x="93819" y="211287"/>
                </a:cubicBezTo>
                <a:cubicBezTo>
                  <a:pt x="107250" y="221003"/>
                  <a:pt x="115537" y="224241"/>
                  <a:pt x="116871" y="221955"/>
                </a:cubicBezTo>
                <a:cubicBezTo>
                  <a:pt x="118108" y="219860"/>
                  <a:pt x="109250" y="212335"/>
                  <a:pt x="100010" y="205763"/>
                </a:cubicBezTo>
                <a:cubicBezTo>
                  <a:pt x="86580" y="196238"/>
                  <a:pt x="79628" y="193666"/>
                  <a:pt x="76580" y="194618"/>
                </a:cubicBezTo>
                <a:close/>
                <a:moveTo>
                  <a:pt x="2348886" y="193131"/>
                </a:moveTo>
                <a:cubicBezTo>
                  <a:pt x="2341099" y="194452"/>
                  <a:pt x="2334670" y="197810"/>
                  <a:pt x="2330574" y="203572"/>
                </a:cubicBezTo>
                <a:cubicBezTo>
                  <a:pt x="2322288" y="215288"/>
                  <a:pt x="2331241" y="225289"/>
                  <a:pt x="2352196" y="232052"/>
                </a:cubicBezTo>
                <a:cubicBezTo>
                  <a:pt x="2373628" y="239005"/>
                  <a:pt x="2389248" y="236243"/>
                  <a:pt x="2398107" y="225194"/>
                </a:cubicBezTo>
                <a:cubicBezTo>
                  <a:pt x="2407155" y="213859"/>
                  <a:pt x="2399154" y="203858"/>
                  <a:pt x="2375342" y="194905"/>
                </a:cubicBezTo>
                <a:cubicBezTo>
                  <a:pt x="2365817" y="192524"/>
                  <a:pt x="2356673" y="191809"/>
                  <a:pt x="2348886" y="193131"/>
                </a:cubicBezTo>
                <a:close/>
                <a:moveTo>
                  <a:pt x="765322" y="192940"/>
                </a:moveTo>
                <a:cubicBezTo>
                  <a:pt x="762167" y="194738"/>
                  <a:pt x="761667" y="198286"/>
                  <a:pt x="764285" y="203287"/>
                </a:cubicBezTo>
                <a:cubicBezTo>
                  <a:pt x="768763" y="211859"/>
                  <a:pt x="780861" y="218431"/>
                  <a:pt x="795336" y="222527"/>
                </a:cubicBezTo>
                <a:cubicBezTo>
                  <a:pt x="808386" y="224432"/>
                  <a:pt x="814767" y="221384"/>
                  <a:pt x="811435" y="213098"/>
                </a:cubicBezTo>
                <a:lnTo>
                  <a:pt x="811339" y="213098"/>
                </a:lnTo>
                <a:cubicBezTo>
                  <a:pt x="807816" y="204430"/>
                  <a:pt x="795623" y="196429"/>
                  <a:pt x="782288" y="193095"/>
                </a:cubicBezTo>
                <a:cubicBezTo>
                  <a:pt x="774286" y="191095"/>
                  <a:pt x="768478" y="191142"/>
                  <a:pt x="765322" y="192940"/>
                </a:cubicBezTo>
                <a:close/>
                <a:moveTo>
                  <a:pt x="1902998" y="192333"/>
                </a:moveTo>
                <a:lnTo>
                  <a:pt x="1902953" y="192376"/>
                </a:lnTo>
                <a:lnTo>
                  <a:pt x="1902998" y="192428"/>
                </a:lnTo>
                <a:close/>
                <a:moveTo>
                  <a:pt x="160875" y="190046"/>
                </a:moveTo>
                <a:cubicBezTo>
                  <a:pt x="162114" y="193285"/>
                  <a:pt x="169163" y="198714"/>
                  <a:pt x="181259" y="205286"/>
                </a:cubicBezTo>
                <a:lnTo>
                  <a:pt x="181164" y="205286"/>
                </a:lnTo>
                <a:cubicBezTo>
                  <a:pt x="195833" y="213287"/>
                  <a:pt x="203835" y="215573"/>
                  <a:pt x="201357" y="210906"/>
                </a:cubicBezTo>
                <a:cubicBezTo>
                  <a:pt x="199357" y="207191"/>
                  <a:pt x="190975" y="201476"/>
                  <a:pt x="178973" y="195380"/>
                </a:cubicBezTo>
                <a:cubicBezTo>
                  <a:pt x="166877" y="189189"/>
                  <a:pt x="161066" y="187665"/>
                  <a:pt x="160875" y="190046"/>
                </a:cubicBezTo>
                <a:close/>
                <a:moveTo>
                  <a:pt x="3299732" y="189428"/>
                </a:moveTo>
                <a:cubicBezTo>
                  <a:pt x="3288385" y="187976"/>
                  <a:pt x="3277789" y="188238"/>
                  <a:pt x="3268216" y="189857"/>
                </a:cubicBezTo>
                <a:cubicBezTo>
                  <a:pt x="3261358" y="195858"/>
                  <a:pt x="3264787" y="204335"/>
                  <a:pt x="3291076" y="214812"/>
                </a:cubicBezTo>
                <a:cubicBezTo>
                  <a:pt x="3314508" y="224147"/>
                  <a:pt x="3338225" y="227290"/>
                  <a:pt x="3352036" y="223670"/>
                </a:cubicBezTo>
                <a:cubicBezTo>
                  <a:pt x="3368038" y="219384"/>
                  <a:pt x="3360037" y="209478"/>
                  <a:pt x="3335748" y="199382"/>
                </a:cubicBezTo>
                <a:lnTo>
                  <a:pt x="3335748" y="199287"/>
                </a:lnTo>
                <a:cubicBezTo>
                  <a:pt x="3323175" y="194048"/>
                  <a:pt x="3311079" y="190881"/>
                  <a:pt x="3299732" y="189428"/>
                </a:cubicBezTo>
                <a:close/>
                <a:moveTo>
                  <a:pt x="2641912" y="188809"/>
                </a:moveTo>
                <a:cubicBezTo>
                  <a:pt x="2632637" y="188357"/>
                  <a:pt x="2624278" y="189809"/>
                  <a:pt x="2616706" y="193095"/>
                </a:cubicBezTo>
                <a:cubicBezTo>
                  <a:pt x="2607752" y="199286"/>
                  <a:pt x="2607181" y="211192"/>
                  <a:pt x="2628993" y="220051"/>
                </a:cubicBezTo>
                <a:cubicBezTo>
                  <a:pt x="2650329" y="228718"/>
                  <a:pt x="2673856" y="226909"/>
                  <a:pt x="2687667" y="221098"/>
                </a:cubicBezTo>
                <a:cubicBezTo>
                  <a:pt x="2703193" y="214622"/>
                  <a:pt x="2697764" y="205763"/>
                  <a:pt x="2672617" y="195952"/>
                </a:cubicBezTo>
                <a:cubicBezTo>
                  <a:pt x="2661378" y="191619"/>
                  <a:pt x="2651187" y="189261"/>
                  <a:pt x="2641912" y="188809"/>
                </a:cubicBezTo>
                <a:close/>
                <a:moveTo>
                  <a:pt x="3807914" y="187130"/>
                </a:moveTo>
                <a:cubicBezTo>
                  <a:pt x="3796972" y="187570"/>
                  <a:pt x="3788328" y="189857"/>
                  <a:pt x="3781041" y="194048"/>
                </a:cubicBezTo>
                <a:cubicBezTo>
                  <a:pt x="3774755" y="204049"/>
                  <a:pt x="3779041" y="215288"/>
                  <a:pt x="3809140" y="221384"/>
                </a:cubicBezTo>
                <a:cubicBezTo>
                  <a:pt x="3842287" y="228052"/>
                  <a:pt x="3869433" y="226242"/>
                  <a:pt x="3880483" y="215955"/>
                </a:cubicBezTo>
                <a:cubicBezTo>
                  <a:pt x="3890389" y="206716"/>
                  <a:pt x="3878101" y="197000"/>
                  <a:pt x="3848669" y="191285"/>
                </a:cubicBezTo>
                <a:lnTo>
                  <a:pt x="3848574" y="191285"/>
                </a:lnTo>
                <a:cubicBezTo>
                  <a:pt x="3832096" y="188094"/>
                  <a:pt x="3818856" y="186689"/>
                  <a:pt x="3807914" y="187130"/>
                </a:cubicBezTo>
                <a:close/>
                <a:moveTo>
                  <a:pt x="2501585" y="184201"/>
                </a:moveTo>
                <a:cubicBezTo>
                  <a:pt x="2491857" y="185118"/>
                  <a:pt x="2483261" y="188523"/>
                  <a:pt x="2476498" y="194238"/>
                </a:cubicBezTo>
                <a:cubicBezTo>
                  <a:pt x="2462782" y="205763"/>
                  <a:pt x="2469830" y="215955"/>
                  <a:pt x="2490309" y="224432"/>
                </a:cubicBezTo>
                <a:cubicBezTo>
                  <a:pt x="2513169" y="231957"/>
                  <a:pt x="2531647" y="230814"/>
                  <a:pt x="2545649" y="219670"/>
                </a:cubicBezTo>
                <a:lnTo>
                  <a:pt x="2545744" y="219670"/>
                </a:lnTo>
                <a:cubicBezTo>
                  <a:pt x="2559841" y="208526"/>
                  <a:pt x="2555841" y="197572"/>
                  <a:pt x="2533457" y="189095"/>
                </a:cubicBezTo>
                <a:cubicBezTo>
                  <a:pt x="2522170" y="184856"/>
                  <a:pt x="2511312" y="183284"/>
                  <a:pt x="2501585" y="184201"/>
                </a:cubicBezTo>
                <a:close/>
                <a:moveTo>
                  <a:pt x="570928" y="182522"/>
                </a:moveTo>
                <a:cubicBezTo>
                  <a:pt x="559498" y="181188"/>
                  <a:pt x="552641" y="183284"/>
                  <a:pt x="557020" y="191094"/>
                </a:cubicBezTo>
                <a:cubicBezTo>
                  <a:pt x="561306" y="198809"/>
                  <a:pt x="572546" y="205572"/>
                  <a:pt x="586358" y="208525"/>
                </a:cubicBezTo>
                <a:cubicBezTo>
                  <a:pt x="593264" y="210049"/>
                  <a:pt x="598144" y="210049"/>
                  <a:pt x="600752" y="208668"/>
                </a:cubicBezTo>
                <a:lnTo>
                  <a:pt x="601495" y="200614"/>
                </a:lnTo>
                <a:close/>
                <a:moveTo>
                  <a:pt x="3670862" y="180796"/>
                </a:moveTo>
                <a:cubicBezTo>
                  <a:pt x="3660217" y="180760"/>
                  <a:pt x="3651073" y="182570"/>
                  <a:pt x="3643596" y="185665"/>
                </a:cubicBezTo>
                <a:cubicBezTo>
                  <a:pt x="3635880" y="194333"/>
                  <a:pt x="3642167" y="203858"/>
                  <a:pt x="3668361" y="213097"/>
                </a:cubicBezTo>
                <a:cubicBezTo>
                  <a:pt x="3694745" y="222336"/>
                  <a:pt x="3719891" y="223479"/>
                  <a:pt x="3732654" y="216145"/>
                </a:cubicBezTo>
                <a:cubicBezTo>
                  <a:pt x="3747132" y="207954"/>
                  <a:pt x="3736750" y="196333"/>
                  <a:pt x="3707127" y="186999"/>
                </a:cubicBezTo>
                <a:cubicBezTo>
                  <a:pt x="3693650" y="182713"/>
                  <a:pt x="3681506" y="180831"/>
                  <a:pt x="3670862" y="180796"/>
                </a:cubicBezTo>
                <a:close/>
                <a:moveTo>
                  <a:pt x="1760731" y="179831"/>
                </a:moveTo>
                <a:cubicBezTo>
                  <a:pt x="1755648" y="181689"/>
                  <a:pt x="1753314" y="185856"/>
                  <a:pt x="1754409" y="192047"/>
                </a:cubicBezTo>
                <a:cubicBezTo>
                  <a:pt x="1756314" y="202810"/>
                  <a:pt x="1768886" y="211383"/>
                  <a:pt x="1786032" y="216907"/>
                </a:cubicBezTo>
                <a:cubicBezTo>
                  <a:pt x="1802511" y="219860"/>
                  <a:pt x="1812606" y="217574"/>
                  <a:pt x="1811844" y="207097"/>
                </a:cubicBezTo>
                <a:lnTo>
                  <a:pt x="1811939" y="207097"/>
                </a:lnTo>
                <a:cubicBezTo>
                  <a:pt x="1811177" y="196714"/>
                  <a:pt x="1800701" y="186713"/>
                  <a:pt x="1783555" y="181474"/>
                </a:cubicBezTo>
                <a:cubicBezTo>
                  <a:pt x="1773650" y="178426"/>
                  <a:pt x="1765815" y="177974"/>
                  <a:pt x="1760731" y="179831"/>
                </a:cubicBezTo>
                <a:close/>
                <a:moveTo>
                  <a:pt x="1455195" y="179724"/>
                </a:moveTo>
                <a:cubicBezTo>
                  <a:pt x="1451300" y="181665"/>
                  <a:pt x="1449847" y="185475"/>
                  <a:pt x="1451228" y="190713"/>
                </a:cubicBezTo>
                <a:cubicBezTo>
                  <a:pt x="1454086" y="201571"/>
                  <a:pt x="1467706" y="209763"/>
                  <a:pt x="1486947" y="216526"/>
                </a:cubicBezTo>
                <a:cubicBezTo>
                  <a:pt x="1498473" y="216907"/>
                  <a:pt x="1509426" y="215573"/>
                  <a:pt x="1506091" y="204620"/>
                </a:cubicBezTo>
                <a:cubicBezTo>
                  <a:pt x="1502757" y="193952"/>
                  <a:pt x="1490187" y="184331"/>
                  <a:pt x="1473803" y="179950"/>
                </a:cubicBezTo>
                <a:cubicBezTo>
                  <a:pt x="1465420" y="177712"/>
                  <a:pt x="1459086" y="177783"/>
                  <a:pt x="1455195" y="179724"/>
                </a:cubicBezTo>
                <a:close/>
                <a:moveTo>
                  <a:pt x="1328351" y="175377"/>
                </a:moveTo>
                <a:lnTo>
                  <a:pt x="1328261" y="175378"/>
                </a:lnTo>
                <a:lnTo>
                  <a:pt x="1328356" y="175378"/>
                </a:lnTo>
                <a:close/>
                <a:moveTo>
                  <a:pt x="2904826" y="173378"/>
                </a:moveTo>
                <a:cubicBezTo>
                  <a:pt x="2894360" y="171545"/>
                  <a:pt x="2884835" y="171521"/>
                  <a:pt x="2877310" y="173664"/>
                </a:cubicBezTo>
                <a:cubicBezTo>
                  <a:pt x="2862546" y="177855"/>
                  <a:pt x="2867975" y="186332"/>
                  <a:pt x="2891216" y="197191"/>
                </a:cubicBezTo>
                <a:lnTo>
                  <a:pt x="2891312" y="197191"/>
                </a:lnTo>
                <a:cubicBezTo>
                  <a:pt x="2915315" y="206525"/>
                  <a:pt x="2936555" y="209954"/>
                  <a:pt x="2950652" y="205191"/>
                </a:cubicBezTo>
                <a:cubicBezTo>
                  <a:pt x="2963035" y="200905"/>
                  <a:pt x="2958177" y="192999"/>
                  <a:pt x="2937984" y="183951"/>
                </a:cubicBezTo>
                <a:cubicBezTo>
                  <a:pt x="2926697" y="178855"/>
                  <a:pt x="2915291" y="175212"/>
                  <a:pt x="2904826" y="173378"/>
                </a:cubicBezTo>
                <a:close/>
                <a:moveTo>
                  <a:pt x="3947765" y="172259"/>
                </a:moveTo>
                <a:cubicBezTo>
                  <a:pt x="3935823" y="173736"/>
                  <a:pt x="3925869" y="177284"/>
                  <a:pt x="3918011" y="182237"/>
                </a:cubicBezTo>
                <a:cubicBezTo>
                  <a:pt x="3910200" y="193190"/>
                  <a:pt x="3918582" y="202525"/>
                  <a:pt x="3947157" y="208716"/>
                </a:cubicBezTo>
                <a:cubicBezTo>
                  <a:pt x="3978971" y="215574"/>
                  <a:pt x="4005546" y="213098"/>
                  <a:pt x="4017738" y="201572"/>
                </a:cubicBezTo>
                <a:cubicBezTo>
                  <a:pt x="4028882" y="191095"/>
                  <a:pt x="4017357" y="180617"/>
                  <a:pt x="3989448" y="174712"/>
                </a:cubicBezTo>
                <a:cubicBezTo>
                  <a:pt x="3973637" y="171378"/>
                  <a:pt x="3959706" y="170783"/>
                  <a:pt x="3947765" y="172259"/>
                </a:cubicBezTo>
                <a:close/>
                <a:moveTo>
                  <a:pt x="3135818" y="171663"/>
                </a:moveTo>
                <a:cubicBezTo>
                  <a:pt x="3119721" y="175568"/>
                  <a:pt x="3127150" y="185189"/>
                  <a:pt x="3152106" y="195952"/>
                </a:cubicBezTo>
                <a:lnTo>
                  <a:pt x="3152201" y="195857"/>
                </a:lnTo>
                <a:cubicBezTo>
                  <a:pt x="3174966" y="205667"/>
                  <a:pt x="3199350" y="209382"/>
                  <a:pt x="3213542" y="205953"/>
                </a:cubicBezTo>
                <a:cubicBezTo>
                  <a:pt x="3229925" y="201953"/>
                  <a:pt x="3220781" y="192713"/>
                  <a:pt x="3197159" y="181474"/>
                </a:cubicBezTo>
                <a:cubicBezTo>
                  <a:pt x="3172680" y="172616"/>
                  <a:pt x="3149915" y="168234"/>
                  <a:pt x="3135818" y="171663"/>
                </a:cubicBezTo>
                <a:close/>
                <a:moveTo>
                  <a:pt x="4440267" y="170521"/>
                </a:moveTo>
                <a:cubicBezTo>
                  <a:pt x="4414359" y="165854"/>
                  <a:pt x="4393118" y="171283"/>
                  <a:pt x="4382831" y="184427"/>
                </a:cubicBezTo>
                <a:cubicBezTo>
                  <a:pt x="4371305" y="199001"/>
                  <a:pt x="4380926" y="210907"/>
                  <a:pt x="4409310" y="217193"/>
                </a:cubicBezTo>
                <a:cubicBezTo>
                  <a:pt x="4437790" y="223480"/>
                  <a:pt x="4458840" y="217765"/>
                  <a:pt x="4471413" y="203668"/>
                </a:cubicBezTo>
                <a:cubicBezTo>
                  <a:pt x="4477890" y="188047"/>
                  <a:pt x="4469127" y="175855"/>
                  <a:pt x="4440267" y="170616"/>
                </a:cubicBezTo>
                <a:close/>
                <a:moveTo>
                  <a:pt x="1259301" y="169854"/>
                </a:moveTo>
                <a:cubicBezTo>
                  <a:pt x="1242442" y="165282"/>
                  <a:pt x="1236534" y="171283"/>
                  <a:pt x="1237487" y="181379"/>
                </a:cubicBezTo>
                <a:cubicBezTo>
                  <a:pt x="1244250" y="192619"/>
                  <a:pt x="1256061" y="201477"/>
                  <a:pt x="1272540" y="205096"/>
                </a:cubicBezTo>
                <a:cubicBezTo>
                  <a:pt x="1287019" y="208240"/>
                  <a:pt x="1293589" y="203477"/>
                  <a:pt x="1291400" y="194809"/>
                </a:cubicBezTo>
                <a:lnTo>
                  <a:pt x="1291496" y="194809"/>
                </a:lnTo>
                <a:cubicBezTo>
                  <a:pt x="1288827" y="184141"/>
                  <a:pt x="1275493" y="174235"/>
                  <a:pt x="1259301" y="169854"/>
                </a:cubicBezTo>
                <a:close/>
                <a:moveTo>
                  <a:pt x="4718206" y="169853"/>
                </a:moveTo>
                <a:lnTo>
                  <a:pt x="4718301" y="169949"/>
                </a:lnTo>
                <a:cubicBezTo>
                  <a:pt x="4691631" y="165662"/>
                  <a:pt x="4674010" y="174235"/>
                  <a:pt x="4664295" y="190142"/>
                </a:cubicBezTo>
                <a:cubicBezTo>
                  <a:pt x="4659913" y="207096"/>
                  <a:pt x="4668962" y="219098"/>
                  <a:pt x="4696108" y="223479"/>
                </a:cubicBezTo>
                <a:cubicBezTo>
                  <a:pt x="4723064" y="227861"/>
                  <a:pt x="4742781" y="221003"/>
                  <a:pt x="4749543" y="203953"/>
                </a:cubicBezTo>
                <a:cubicBezTo>
                  <a:pt x="4756306" y="186903"/>
                  <a:pt x="4744686" y="174140"/>
                  <a:pt x="4718206" y="169853"/>
                </a:cubicBezTo>
                <a:close/>
                <a:moveTo>
                  <a:pt x="3532357" y="169139"/>
                </a:moveTo>
                <a:cubicBezTo>
                  <a:pt x="3521605" y="168568"/>
                  <a:pt x="3512199" y="169759"/>
                  <a:pt x="3504341" y="172235"/>
                </a:cubicBezTo>
                <a:lnTo>
                  <a:pt x="3504436" y="172235"/>
                </a:lnTo>
                <a:cubicBezTo>
                  <a:pt x="3495959" y="179759"/>
                  <a:pt x="3502150" y="188904"/>
                  <a:pt x="3527582" y="198619"/>
                </a:cubicBezTo>
                <a:cubicBezTo>
                  <a:pt x="3553490" y="208430"/>
                  <a:pt x="3578921" y="210621"/>
                  <a:pt x="3592257" y="204620"/>
                </a:cubicBezTo>
                <a:cubicBezTo>
                  <a:pt x="3607401" y="197857"/>
                  <a:pt x="3597495" y="186713"/>
                  <a:pt x="3568444" y="176616"/>
                </a:cubicBezTo>
                <a:cubicBezTo>
                  <a:pt x="3555205" y="172044"/>
                  <a:pt x="3543108" y="169711"/>
                  <a:pt x="3532357" y="169139"/>
                </a:cubicBezTo>
                <a:close/>
                <a:moveTo>
                  <a:pt x="307561" y="168425"/>
                </a:moveTo>
                <a:cubicBezTo>
                  <a:pt x="295369" y="164805"/>
                  <a:pt x="290415" y="165663"/>
                  <a:pt x="292130" y="170235"/>
                </a:cubicBezTo>
                <a:cubicBezTo>
                  <a:pt x="295083" y="175092"/>
                  <a:pt x="303084" y="180045"/>
                  <a:pt x="315658" y="184522"/>
                </a:cubicBezTo>
                <a:cubicBezTo>
                  <a:pt x="328230" y="188904"/>
                  <a:pt x="335374" y="189094"/>
                  <a:pt x="333564" y="184332"/>
                </a:cubicBezTo>
                <a:lnTo>
                  <a:pt x="333564" y="184236"/>
                </a:lnTo>
                <a:cubicBezTo>
                  <a:pt x="331565" y="178712"/>
                  <a:pt x="322516" y="172902"/>
                  <a:pt x="307561" y="168425"/>
                </a:cubicBezTo>
                <a:close/>
                <a:moveTo>
                  <a:pt x="239171" y="168234"/>
                </a:moveTo>
                <a:cubicBezTo>
                  <a:pt x="226503" y="163853"/>
                  <a:pt x="222218" y="164329"/>
                  <a:pt x="224695" y="168520"/>
                </a:cubicBezTo>
                <a:cubicBezTo>
                  <a:pt x="228503" y="173282"/>
                  <a:pt x="237267" y="178331"/>
                  <a:pt x="249935" y="182998"/>
                </a:cubicBezTo>
                <a:cubicBezTo>
                  <a:pt x="262794" y="187665"/>
                  <a:pt x="267556" y="187189"/>
                  <a:pt x="264222" y="182426"/>
                </a:cubicBezTo>
                <a:cubicBezTo>
                  <a:pt x="260793" y="177569"/>
                  <a:pt x="251649" y="172520"/>
                  <a:pt x="239171" y="168234"/>
                </a:cubicBezTo>
                <a:close/>
                <a:moveTo>
                  <a:pt x="1037175" y="163758"/>
                </a:moveTo>
                <a:cubicBezTo>
                  <a:pt x="1024699" y="162520"/>
                  <a:pt x="1019555" y="168044"/>
                  <a:pt x="1023271" y="177760"/>
                </a:cubicBezTo>
                <a:cubicBezTo>
                  <a:pt x="1027556" y="183380"/>
                  <a:pt x="1032914" y="188404"/>
                  <a:pt x="1039129" y="192214"/>
                </a:cubicBezTo>
                <a:lnTo>
                  <a:pt x="1060096" y="199369"/>
                </a:lnTo>
                <a:lnTo>
                  <a:pt x="1073455" y="196691"/>
                </a:lnTo>
                <a:cubicBezTo>
                  <a:pt x="1075919" y="194357"/>
                  <a:pt x="1076085" y="190619"/>
                  <a:pt x="1073084" y="185570"/>
                </a:cubicBezTo>
                <a:cubicBezTo>
                  <a:pt x="1066417" y="174331"/>
                  <a:pt x="1052513" y="165282"/>
                  <a:pt x="1037175" y="163758"/>
                </a:cubicBezTo>
                <a:close/>
                <a:moveTo>
                  <a:pt x="455294" y="163567"/>
                </a:moveTo>
                <a:lnTo>
                  <a:pt x="455292" y="163660"/>
                </a:lnTo>
                <a:lnTo>
                  <a:pt x="455294" y="163662"/>
                </a:lnTo>
                <a:close/>
                <a:moveTo>
                  <a:pt x="1855695" y="162246"/>
                </a:moveTo>
                <a:cubicBezTo>
                  <a:pt x="1849610" y="163496"/>
                  <a:pt x="1845420" y="166996"/>
                  <a:pt x="1843279" y="172235"/>
                </a:cubicBezTo>
                <a:cubicBezTo>
                  <a:pt x="1842992" y="183284"/>
                  <a:pt x="1851850" y="192904"/>
                  <a:pt x="1868519" y="199000"/>
                </a:cubicBezTo>
                <a:cubicBezTo>
                  <a:pt x="1878138" y="202524"/>
                  <a:pt x="1886117" y="203691"/>
                  <a:pt x="1892009" y="202560"/>
                </a:cubicBezTo>
                <a:lnTo>
                  <a:pt x="1902953" y="192376"/>
                </a:lnTo>
                <a:lnTo>
                  <a:pt x="1879474" y="165758"/>
                </a:lnTo>
                <a:cubicBezTo>
                  <a:pt x="1869758" y="161996"/>
                  <a:pt x="1861779" y="160995"/>
                  <a:pt x="1855695" y="162246"/>
                </a:cubicBezTo>
                <a:close/>
                <a:moveTo>
                  <a:pt x="827437" y="162234"/>
                </a:moveTo>
                <a:cubicBezTo>
                  <a:pt x="815055" y="160805"/>
                  <a:pt x="810577" y="165949"/>
                  <a:pt x="813625" y="174807"/>
                </a:cubicBezTo>
                <a:cubicBezTo>
                  <a:pt x="821434" y="185094"/>
                  <a:pt x="833531" y="193381"/>
                  <a:pt x="848486" y="195190"/>
                </a:cubicBezTo>
                <a:lnTo>
                  <a:pt x="848486" y="195095"/>
                </a:lnTo>
                <a:cubicBezTo>
                  <a:pt x="860774" y="196619"/>
                  <a:pt x="866869" y="192047"/>
                  <a:pt x="861630" y="182808"/>
                </a:cubicBezTo>
                <a:cubicBezTo>
                  <a:pt x="855628" y="172330"/>
                  <a:pt x="842295" y="163948"/>
                  <a:pt x="827437" y="162234"/>
                </a:cubicBezTo>
                <a:close/>
                <a:moveTo>
                  <a:pt x="618338" y="160757"/>
                </a:moveTo>
                <a:cubicBezTo>
                  <a:pt x="615242" y="162496"/>
                  <a:pt x="614742" y="165901"/>
                  <a:pt x="617315" y="170711"/>
                </a:cubicBezTo>
                <a:cubicBezTo>
                  <a:pt x="621600" y="178807"/>
                  <a:pt x="633221" y="185094"/>
                  <a:pt x="647127" y="188904"/>
                </a:cubicBezTo>
                <a:cubicBezTo>
                  <a:pt x="659987" y="190619"/>
                  <a:pt x="666367" y="187856"/>
                  <a:pt x="663036" y="179760"/>
                </a:cubicBezTo>
                <a:lnTo>
                  <a:pt x="663130" y="179760"/>
                </a:lnTo>
                <a:cubicBezTo>
                  <a:pt x="659701" y="171473"/>
                  <a:pt x="648079" y="163853"/>
                  <a:pt x="634936" y="160805"/>
                </a:cubicBezTo>
                <a:cubicBezTo>
                  <a:pt x="627125" y="158948"/>
                  <a:pt x="621435" y="159019"/>
                  <a:pt x="618338" y="160757"/>
                </a:cubicBezTo>
                <a:close/>
                <a:moveTo>
                  <a:pt x="362139" y="160234"/>
                </a:moveTo>
                <a:cubicBezTo>
                  <a:pt x="351090" y="157852"/>
                  <a:pt x="346805" y="159853"/>
                  <a:pt x="349567" y="165377"/>
                </a:cubicBezTo>
                <a:cubicBezTo>
                  <a:pt x="354709" y="172045"/>
                  <a:pt x="364807" y="177664"/>
                  <a:pt x="378237" y="180712"/>
                </a:cubicBezTo>
                <a:cubicBezTo>
                  <a:pt x="389477" y="183284"/>
                  <a:pt x="394431" y="181474"/>
                  <a:pt x="390524" y="175569"/>
                </a:cubicBezTo>
                <a:cubicBezTo>
                  <a:pt x="385954" y="168616"/>
                  <a:pt x="375187" y="162996"/>
                  <a:pt x="362139" y="160234"/>
                </a:cubicBezTo>
                <a:close/>
                <a:moveTo>
                  <a:pt x="1662111" y="159758"/>
                </a:moveTo>
                <a:lnTo>
                  <a:pt x="1662084" y="159804"/>
                </a:lnTo>
                <a:lnTo>
                  <a:pt x="1662111" y="159853"/>
                </a:lnTo>
                <a:close/>
                <a:moveTo>
                  <a:pt x="3401566" y="156614"/>
                </a:moveTo>
                <a:cubicBezTo>
                  <a:pt x="3390922" y="155876"/>
                  <a:pt x="3381897" y="156900"/>
                  <a:pt x="3374705" y="159281"/>
                </a:cubicBezTo>
                <a:cubicBezTo>
                  <a:pt x="3368323" y="166996"/>
                  <a:pt x="3375086" y="176140"/>
                  <a:pt x="3402613" y="185760"/>
                </a:cubicBezTo>
                <a:cubicBezTo>
                  <a:pt x="3429664" y="195190"/>
                  <a:pt x="3454524" y="197381"/>
                  <a:pt x="3465288" y="190809"/>
                </a:cubicBezTo>
                <a:cubicBezTo>
                  <a:pt x="3475956" y="184236"/>
                  <a:pt x="3465478" y="173854"/>
                  <a:pt x="3438141" y="164615"/>
                </a:cubicBezTo>
                <a:lnTo>
                  <a:pt x="3438141" y="164519"/>
                </a:lnTo>
                <a:cubicBezTo>
                  <a:pt x="3424473" y="159852"/>
                  <a:pt x="3412210" y="157352"/>
                  <a:pt x="3401566" y="156614"/>
                </a:cubicBezTo>
                <a:close/>
                <a:moveTo>
                  <a:pt x="4089450" y="156424"/>
                </a:moveTo>
                <a:cubicBezTo>
                  <a:pt x="4077817" y="158210"/>
                  <a:pt x="4068364" y="162330"/>
                  <a:pt x="4062220" y="168521"/>
                </a:cubicBezTo>
                <a:cubicBezTo>
                  <a:pt x="4049837" y="180998"/>
                  <a:pt x="4063267" y="190809"/>
                  <a:pt x="4095652" y="199096"/>
                </a:cubicBezTo>
                <a:cubicBezTo>
                  <a:pt x="4122417" y="201572"/>
                  <a:pt x="4147945" y="200334"/>
                  <a:pt x="4158136" y="186713"/>
                </a:cubicBezTo>
                <a:cubicBezTo>
                  <a:pt x="4167090" y="174712"/>
                  <a:pt x="4156422" y="163949"/>
                  <a:pt x="4129752" y="158329"/>
                </a:cubicBezTo>
                <a:cubicBezTo>
                  <a:pt x="4114893" y="155186"/>
                  <a:pt x="4101082" y="154638"/>
                  <a:pt x="4089450" y="156424"/>
                </a:cubicBezTo>
                <a:close/>
                <a:moveTo>
                  <a:pt x="77197" y="155828"/>
                </a:moveTo>
                <a:cubicBezTo>
                  <a:pt x="74316" y="154781"/>
                  <a:pt x="73055" y="154900"/>
                  <a:pt x="74008" y="156614"/>
                </a:cubicBezTo>
                <a:cubicBezTo>
                  <a:pt x="75817" y="159852"/>
                  <a:pt x="83722" y="166043"/>
                  <a:pt x="95820" y="173187"/>
                </a:cubicBezTo>
                <a:lnTo>
                  <a:pt x="95820" y="173092"/>
                </a:lnTo>
                <a:cubicBezTo>
                  <a:pt x="110963" y="182046"/>
                  <a:pt x="117441" y="183760"/>
                  <a:pt x="114013" y="178997"/>
                </a:cubicBezTo>
                <a:cubicBezTo>
                  <a:pt x="111251" y="175188"/>
                  <a:pt x="102200" y="168901"/>
                  <a:pt x="90105" y="162043"/>
                </a:cubicBezTo>
                <a:cubicBezTo>
                  <a:pt x="84581" y="159091"/>
                  <a:pt x="80081" y="156876"/>
                  <a:pt x="77197" y="155828"/>
                </a:cubicBezTo>
                <a:close/>
                <a:moveTo>
                  <a:pt x="1543811" y="153566"/>
                </a:moveTo>
                <a:cubicBezTo>
                  <a:pt x="1532475" y="153852"/>
                  <a:pt x="1520950" y="155852"/>
                  <a:pt x="1524854" y="167473"/>
                </a:cubicBezTo>
                <a:cubicBezTo>
                  <a:pt x="1528569" y="178521"/>
                  <a:pt x="1541049" y="188046"/>
                  <a:pt x="1557241" y="191666"/>
                </a:cubicBezTo>
                <a:lnTo>
                  <a:pt x="1557241" y="191761"/>
                </a:lnTo>
                <a:cubicBezTo>
                  <a:pt x="1575721" y="195952"/>
                  <a:pt x="1584673" y="190904"/>
                  <a:pt x="1579816" y="178236"/>
                </a:cubicBezTo>
                <a:cubicBezTo>
                  <a:pt x="1575721" y="167568"/>
                  <a:pt x="1563050" y="158709"/>
                  <a:pt x="1543811" y="153566"/>
                </a:cubicBezTo>
                <a:close/>
                <a:moveTo>
                  <a:pt x="2767047" y="152709"/>
                </a:moveTo>
                <a:cubicBezTo>
                  <a:pt x="2757629" y="151495"/>
                  <a:pt x="2749390" y="151995"/>
                  <a:pt x="2743008" y="154328"/>
                </a:cubicBezTo>
                <a:cubicBezTo>
                  <a:pt x="2728625" y="159662"/>
                  <a:pt x="2735292" y="168425"/>
                  <a:pt x="2758152" y="178427"/>
                </a:cubicBezTo>
                <a:cubicBezTo>
                  <a:pt x="2781869" y="187285"/>
                  <a:pt x="2801777" y="190142"/>
                  <a:pt x="2814731" y="185380"/>
                </a:cubicBezTo>
                <a:lnTo>
                  <a:pt x="2814635" y="185380"/>
                </a:lnTo>
                <a:cubicBezTo>
                  <a:pt x="2829113" y="180141"/>
                  <a:pt x="2823303" y="171568"/>
                  <a:pt x="2798157" y="161377"/>
                </a:cubicBezTo>
                <a:cubicBezTo>
                  <a:pt x="2787061" y="156853"/>
                  <a:pt x="2776464" y="153924"/>
                  <a:pt x="2767047" y="152709"/>
                </a:cubicBezTo>
                <a:close/>
                <a:moveTo>
                  <a:pt x="154018" y="151138"/>
                </a:moveTo>
                <a:cubicBezTo>
                  <a:pt x="150637" y="150304"/>
                  <a:pt x="149018" y="150566"/>
                  <a:pt x="149542" y="152138"/>
                </a:cubicBezTo>
                <a:cubicBezTo>
                  <a:pt x="150303" y="154709"/>
                  <a:pt x="156588" y="159091"/>
                  <a:pt x="167830" y="164615"/>
                </a:cubicBezTo>
                <a:cubicBezTo>
                  <a:pt x="180877" y="170902"/>
                  <a:pt x="190212" y="173950"/>
                  <a:pt x="190022" y="170806"/>
                </a:cubicBezTo>
                <a:cubicBezTo>
                  <a:pt x="189832" y="167949"/>
                  <a:pt x="183070" y="162996"/>
                  <a:pt x="169067" y="156710"/>
                </a:cubicBezTo>
                <a:cubicBezTo>
                  <a:pt x="162542" y="153900"/>
                  <a:pt x="157400" y="151971"/>
                  <a:pt x="154018" y="151138"/>
                </a:cubicBezTo>
                <a:close/>
                <a:moveTo>
                  <a:pt x="1957480" y="147732"/>
                </a:moveTo>
                <a:cubicBezTo>
                  <a:pt x="1950789" y="148923"/>
                  <a:pt x="1945764" y="152423"/>
                  <a:pt x="1942621" y="157852"/>
                </a:cubicBezTo>
                <a:cubicBezTo>
                  <a:pt x="1940336" y="169949"/>
                  <a:pt x="1948527" y="179950"/>
                  <a:pt x="1968434" y="186713"/>
                </a:cubicBezTo>
                <a:cubicBezTo>
                  <a:pt x="1985865" y="192523"/>
                  <a:pt x="1998343" y="190428"/>
                  <a:pt x="2003200" y="181093"/>
                </a:cubicBezTo>
                <a:cubicBezTo>
                  <a:pt x="2008725" y="170425"/>
                  <a:pt x="2002058" y="159186"/>
                  <a:pt x="1982341" y="151471"/>
                </a:cubicBezTo>
                <a:cubicBezTo>
                  <a:pt x="1972530" y="147661"/>
                  <a:pt x="1964172" y="146542"/>
                  <a:pt x="1957480" y="147732"/>
                </a:cubicBezTo>
                <a:close/>
                <a:moveTo>
                  <a:pt x="426624" y="147660"/>
                </a:moveTo>
                <a:cubicBezTo>
                  <a:pt x="413670" y="145279"/>
                  <a:pt x="409289" y="148422"/>
                  <a:pt x="412051" y="154899"/>
                </a:cubicBezTo>
                <a:cubicBezTo>
                  <a:pt x="418051" y="162519"/>
                  <a:pt x="428052" y="168520"/>
                  <a:pt x="441388" y="171187"/>
                </a:cubicBezTo>
                <a:cubicBezTo>
                  <a:pt x="447912" y="172521"/>
                  <a:pt x="452578" y="172497"/>
                  <a:pt x="455022" y="171199"/>
                </a:cubicBezTo>
                <a:lnTo>
                  <a:pt x="455292" y="163660"/>
                </a:lnTo>
                <a:close/>
                <a:moveTo>
                  <a:pt x="3014637" y="145458"/>
                </a:moveTo>
                <a:cubicBezTo>
                  <a:pt x="3004564" y="144160"/>
                  <a:pt x="2995848" y="144469"/>
                  <a:pt x="2988847" y="146231"/>
                </a:cubicBezTo>
                <a:cubicBezTo>
                  <a:pt x="2980084" y="152041"/>
                  <a:pt x="2985513" y="160519"/>
                  <a:pt x="3009612" y="170234"/>
                </a:cubicBezTo>
                <a:cubicBezTo>
                  <a:pt x="3036663" y="181093"/>
                  <a:pt x="3061713" y="184236"/>
                  <a:pt x="3073143" y="178426"/>
                </a:cubicBezTo>
                <a:cubicBezTo>
                  <a:pt x="3083240" y="173282"/>
                  <a:pt x="3073715" y="163757"/>
                  <a:pt x="3048569" y="154328"/>
                </a:cubicBezTo>
                <a:cubicBezTo>
                  <a:pt x="3036139" y="149661"/>
                  <a:pt x="3024709" y="146755"/>
                  <a:pt x="3014637" y="145458"/>
                </a:cubicBezTo>
                <a:close/>
                <a:moveTo>
                  <a:pt x="4550567" y="138517"/>
                </a:moveTo>
                <a:cubicBezTo>
                  <a:pt x="4523420" y="133659"/>
                  <a:pt x="4502466" y="140707"/>
                  <a:pt x="4493607" y="156805"/>
                </a:cubicBezTo>
                <a:cubicBezTo>
                  <a:pt x="4484654" y="173092"/>
                  <a:pt x="4496846" y="184046"/>
                  <a:pt x="4525325" y="191285"/>
                </a:cubicBezTo>
                <a:cubicBezTo>
                  <a:pt x="4550471" y="193666"/>
                  <a:pt x="4572284" y="189761"/>
                  <a:pt x="4580475" y="172902"/>
                </a:cubicBezTo>
                <a:cubicBezTo>
                  <a:pt x="4588476" y="156424"/>
                  <a:pt x="4577808" y="143374"/>
                  <a:pt x="4550567" y="138517"/>
                </a:cubicBezTo>
                <a:close/>
                <a:moveTo>
                  <a:pt x="3253869" y="138422"/>
                </a:moveTo>
                <a:cubicBezTo>
                  <a:pt x="3242999" y="137183"/>
                  <a:pt x="3234164" y="137707"/>
                  <a:pt x="3228687" y="140707"/>
                </a:cubicBezTo>
                <a:cubicBezTo>
                  <a:pt x="3219067" y="145946"/>
                  <a:pt x="3228020" y="155376"/>
                  <a:pt x="3251738" y="164710"/>
                </a:cubicBezTo>
                <a:cubicBezTo>
                  <a:pt x="3278503" y="175188"/>
                  <a:pt x="3304030" y="178522"/>
                  <a:pt x="3316698" y="173188"/>
                </a:cubicBezTo>
                <a:cubicBezTo>
                  <a:pt x="3329461" y="167759"/>
                  <a:pt x="3317555" y="157948"/>
                  <a:pt x="3291266" y="146803"/>
                </a:cubicBezTo>
                <a:lnTo>
                  <a:pt x="3291266" y="146708"/>
                </a:lnTo>
                <a:cubicBezTo>
                  <a:pt x="3277646" y="142660"/>
                  <a:pt x="3264740" y="139660"/>
                  <a:pt x="3253869" y="138422"/>
                </a:cubicBezTo>
                <a:close/>
                <a:moveTo>
                  <a:pt x="1315210" y="137278"/>
                </a:moveTo>
                <a:cubicBezTo>
                  <a:pt x="1303689" y="137278"/>
                  <a:pt x="1292350" y="139183"/>
                  <a:pt x="1295778" y="150708"/>
                </a:cubicBezTo>
                <a:cubicBezTo>
                  <a:pt x="1297446" y="156328"/>
                  <a:pt x="1301544" y="161519"/>
                  <a:pt x="1307247" y="165794"/>
                </a:cubicBezTo>
                <a:lnTo>
                  <a:pt x="1328351" y="175377"/>
                </a:lnTo>
                <a:lnTo>
                  <a:pt x="1346288" y="175105"/>
                </a:lnTo>
                <a:cubicBezTo>
                  <a:pt x="1349977" y="173045"/>
                  <a:pt x="1351265" y="169140"/>
                  <a:pt x="1349883" y="163758"/>
                </a:cubicBezTo>
                <a:cubicBezTo>
                  <a:pt x="1347024" y="152613"/>
                  <a:pt x="1334071" y="144136"/>
                  <a:pt x="1315210" y="137278"/>
                </a:cubicBezTo>
                <a:close/>
                <a:moveTo>
                  <a:pt x="4224086" y="135183"/>
                </a:moveTo>
                <a:cubicBezTo>
                  <a:pt x="4213191" y="137612"/>
                  <a:pt x="4204190" y="142470"/>
                  <a:pt x="4197189" y="149089"/>
                </a:cubicBezTo>
                <a:cubicBezTo>
                  <a:pt x="4189664" y="163758"/>
                  <a:pt x="4198332" y="174807"/>
                  <a:pt x="4228717" y="180522"/>
                </a:cubicBezTo>
                <a:cubicBezTo>
                  <a:pt x="4256054" y="185665"/>
                  <a:pt x="4278437" y="181570"/>
                  <a:pt x="4289201" y="168806"/>
                </a:cubicBezTo>
                <a:cubicBezTo>
                  <a:pt x="4301202" y="154614"/>
                  <a:pt x="4291296" y="141946"/>
                  <a:pt x="4262245" y="135850"/>
                </a:cubicBezTo>
                <a:lnTo>
                  <a:pt x="4262340" y="135850"/>
                </a:lnTo>
                <a:cubicBezTo>
                  <a:pt x="4247767" y="132754"/>
                  <a:pt x="4234980" y="132754"/>
                  <a:pt x="4224086" y="135183"/>
                </a:cubicBezTo>
                <a:close/>
                <a:moveTo>
                  <a:pt x="1100422" y="132516"/>
                </a:moveTo>
                <a:cubicBezTo>
                  <a:pt x="1088137" y="131754"/>
                  <a:pt x="1081089" y="136802"/>
                  <a:pt x="1086137" y="147089"/>
                </a:cubicBezTo>
                <a:cubicBezTo>
                  <a:pt x="1091850" y="158710"/>
                  <a:pt x="1104994" y="166330"/>
                  <a:pt x="1122904" y="170711"/>
                </a:cubicBezTo>
                <a:cubicBezTo>
                  <a:pt x="1133951" y="169568"/>
                  <a:pt x="1143667" y="166330"/>
                  <a:pt x="1136331" y="154233"/>
                </a:cubicBezTo>
                <a:cubicBezTo>
                  <a:pt x="1129568" y="143089"/>
                  <a:pt x="1115949" y="133564"/>
                  <a:pt x="1100422" y="132516"/>
                </a:cubicBezTo>
                <a:close/>
                <a:moveTo>
                  <a:pt x="1629535" y="131945"/>
                </a:moveTo>
                <a:cubicBezTo>
                  <a:pt x="1612773" y="128135"/>
                  <a:pt x="1604105" y="133659"/>
                  <a:pt x="1604390" y="146327"/>
                </a:cubicBezTo>
                <a:cubicBezTo>
                  <a:pt x="1609344" y="155852"/>
                  <a:pt x="1618393" y="165758"/>
                  <a:pt x="1635919" y="170045"/>
                </a:cubicBezTo>
                <a:cubicBezTo>
                  <a:pt x="1644396" y="172141"/>
                  <a:pt x="1651134" y="172283"/>
                  <a:pt x="1655657" y="170545"/>
                </a:cubicBezTo>
                <a:lnTo>
                  <a:pt x="1662084" y="159804"/>
                </a:lnTo>
                <a:lnTo>
                  <a:pt x="1652789" y="142827"/>
                </a:lnTo>
                <a:cubicBezTo>
                  <a:pt x="1647181" y="137969"/>
                  <a:pt x="1639253" y="134136"/>
                  <a:pt x="1629535" y="131945"/>
                </a:cubicBezTo>
                <a:close/>
                <a:moveTo>
                  <a:pt x="890778" y="131658"/>
                </a:moveTo>
                <a:cubicBezTo>
                  <a:pt x="875442" y="129468"/>
                  <a:pt x="868586" y="135278"/>
                  <a:pt x="874968" y="146613"/>
                </a:cubicBezTo>
                <a:cubicBezTo>
                  <a:pt x="880301" y="156042"/>
                  <a:pt x="892590" y="163186"/>
                  <a:pt x="907255" y="166806"/>
                </a:cubicBezTo>
                <a:lnTo>
                  <a:pt x="907255" y="166711"/>
                </a:lnTo>
                <a:cubicBezTo>
                  <a:pt x="921258" y="167282"/>
                  <a:pt x="928783" y="163091"/>
                  <a:pt x="922210" y="151566"/>
                </a:cubicBezTo>
                <a:cubicBezTo>
                  <a:pt x="916780" y="142136"/>
                  <a:pt x="904303" y="133468"/>
                  <a:pt x="890778" y="131658"/>
                </a:cubicBezTo>
                <a:close/>
                <a:moveTo>
                  <a:pt x="680849" y="131278"/>
                </a:moveTo>
                <a:cubicBezTo>
                  <a:pt x="669225" y="130325"/>
                  <a:pt x="662654" y="134897"/>
                  <a:pt x="667987" y="143946"/>
                </a:cubicBezTo>
                <a:cubicBezTo>
                  <a:pt x="673892" y="153947"/>
                  <a:pt x="687133" y="161948"/>
                  <a:pt x="701610" y="163472"/>
                </a:cubicBezTo>
                <a:lnTo>
                  <a:pt x="701610" y="163377"/>
                </a:lnTo>
                <a:cubicBezTo>
                  <a:pt x="713516" y="164615"/>
                  <a:pt x="718088" y="159758"/>
                  <a:pt x="714850" y="150995"/>
                </a:cubicBezTo>
                <a:cubicBezTo>
                  <a:pt x="706944" y="140708"/>
                  <a:pt x="695325" y="132516"/>
                  <a:pt x="680849" y="131278"/>
                </a:cubicBezTo>
                <a:close/>
                <a:moveTo>
                  <a:pt x="79437" y="130706"/>
                </a:moveTo>
                <a:cubicBezTo>
                  <a:pt x="78485" y="132230"/>
                  <a:pt x="84485" y="136992"/>
                  <a:pt x="98392" y="144422"/>
                </a:cubicBezTo>
                <a:cubicBezTo>
                  <a:pt x="111441" y="151375"/>
                  <a:pt x="119631" y="154423"/>
                  <a:pt x="120013" y="152137"/>
                </a:cubicBezTo>
                <a:lnTo>
                  <a:pt x="120107" y="152137"/>
                </a:lnTo>
                <a:cubicBezTo>
                  <a:pt x="118775" y="149089"/>
                  <a:pt x="112108" y="144422"/>
                  <a:pt x="98392" y="137564"/>
                </a:cubicBezTo>
                <a:cubicBezTo>
                  <a:pt x="87341" y="132039"/>
                  <a:pt x="80295" y="129372"/>
                  <a:pt x="79437" y="130706"/>
                </a:cubicBezTo>
                <a:close/>
                <a:moveTo>
                  <a:pt x="2621373" y="129873"/>
                </a:moveTo>
                <a:cubicBezTo>
                  <a:pt x="2612086" y="128801"/>
                  <a:pt x="2604085" y="129468"/>
                  <a:pt x="2597751" y="132135"/>
                </a:cubicBezTo>
                <a:cubicBezTo>
                  <a:pt x="2583558" y="138136"/>
                  <a:pt x="2588797" y="147280"/>
                  <a:pt x="2613467" y="156995"/>
                </a:cubicBezTo>
                <a:lnTo>
                  <a:pt x="2613562" y="157091"/>
                </a:lnTo>
                <a:cubicBezTo>
                  <a:pt x="2638518" y="166997"/>
                  <a:pt x="2659282" y="167759"/>
                  <a:pt x="2671093" y="161091"/>
                </a:cubicBezTo>
                <a:cubicBezTo>
                  <a:pt x="2681761" y="154995"/>
                  <a:pt x="2673474" y="146899"/>
                  <a:pt x="2652710" y="138041"/>
                </a:cubicBezTo>
                <a:cubicBezTo>
                  <a:pt x="2641232" y="133755"/>
                  <a:pt x="2630660" y="130945"/>
                  <a:pt x="2621373" y="129873"/>
                </a:cubicBezTo>
                <a:close/>
                <a:moveTo>
                  <a:pt x="485679" y="128135"/>
                </a:moveTo>
                <a:cubicBezTo>
                  <a:pt x="473774" y="127087"/>
                  <a:pt x="468632" y="131278"/>
                  <a:pt x="474250" y="139184"/>
                </a:cubicBezTo>
                <a:cubicBezTo>
                  <a:pt x="479679" y="146804"/>
                  <a:pt x="490727" y="152709"/>
                  <a:pt x="504253" y="155567"/>
                </a:cubicBezTo>
                <a:cubicBezTo>
                  <a:pt x="516062" y="156424"/>
                  <a:pt x="522828" y="153852"/>
                  <a:pt x="517969" y="145756"/>
                </a:cubicBezTo>
                <a:lnTo>
                  <a:pt x="517874" y="145851"/>
                </a:lnTo>
                <a:cubicBezTo>
                  <a:pt x="512351" y="136803"/>
                  <a:pt x="500063" y="129468"/>
                  <a:pt x="485679" y="128135"/>
                </a:cubicBezTo>
                <a:close/>
                <a:moveTo>
                  <a:pt x="2060386" y="126253"/>
                </a:moveTo>
                <a:cubicBezTo>
                  <a:pt x="2053183" y="127991"/>
                  <a:pt x="2047825" y="132135"/>
                  <a:pt x="2044444" y="138135"/>
                </a:cubicBezTo>
                <a:cubicBezTo>
                  <a:pt x="2040920" y="151566"/>
                  <a:pt x="2050730" y="161662"/>
                  <a:pt x="2071590" y="167568"/>
                </a:cubicBezTo>
                <a:cubicBezTo>
                  <a:pt x="2090069" y="172806"/>
                  <a:pt x="2103308" y="169854"/>
                  <a:pt x="2109214" y="159186"/>
                </a:cubicBezTo>
                <a:cubicBezTo>
                  <a:pt x="2115881" y="146994"/>
                  <a:pt x="2108738" y="135849"/>
                  <a:pt x="2087402" y="128801"/>
                </a:cubicBezTo>
                <a:cubicBezTo>
                  <a:pt x="2076638" y="125182"/>
                  <a:pt x="2067590" y="124515"/>
                  <a:pt x="2060386" y="126253"/>
                </a:cubicBezTo>
                <a:close/>
                <a:moveTo>
                  <a:pt x="233075" y="122038"/>
                </a:moveTo>
                <a:cubicBezTo>
                  <a:pt x="221455" y="118704"/>
                  <a:pt x="214311" y="118514"/>
                  <a:pt x="214503" y="122133"/>
                </a:cubicBezTo>
                <a:cubicBezTo>
                  <a:pt x="214786" y="126419"/>
                  <a:pt x="223075" y="131849"/>
                  <a:pt x="237265" y="136706"/>
                </a:cubicBezTo>
                <a:cubicBezTo>
                  <a:pt x="249173" y="140707"/>
                  <a:pt x="256412" y="140802"/>
                  <a:pt x="255936" y="136802"/>
                </a:cubicBezTo>
                <a:cubicBezTo>
                  <a:pt x="255460" y="132134"/>
                  <a:pt x="246983" y="126705"/>
                  <a:pt x="233075" y="122038"/>
                </a:cubicBezTo>
                <a:close/>
                <a:moveTo>
                  <a:pt x="3633905" y="121836"/>
                </a:moveTo>
                <a:cubicBezTo>
                  <a:pt x="3622403" y="121586"/>
                  <a:pt x="3612402" y="123468"/>
                  <a:pt x="3604067" y="126801"/>
                </a:cubicBezTo>
                <a:cubicBezTo>
                  <a:pt x="3594638" y="135755"/>
                  <a:pt x="3600924" y="145470"/>
                  <a:pt x="3626261" y="154805"/>
                </a:cubicBezTo>
                <a:cubicBezTo>
                  <a:pt x="3654645" y="165282"/>
                  <a:pt x="3680553" y="166330"/>
                  <a:pt x="3694460" y="157757"/>
                </a:cubicBezTo>
                <a:cubicBezTo>
                  <a:pt x="3707318" y="149852"/>
                  <a:pt x="3697889" y="138803"/>
                  <a:pt x="3672743" y="129659"/>
                </a:cubicBezTo>
                <a:cubicBezTo>
                  <a:pt x="3658408" y="124468"/>
                  <a:pt x="3645407" y="122086"/>
                  <a:pt x="3633905" y="121836"/>
                </a:cubicBezTo>
                <a:close/>
                <a:moveTo>
                  <a:pt x="3754015" y="121597"/>
                </a:moveTo>
                <a:cubicBezTo>
                  <a:pt x="3743085" y="122419"/>
                  <a:pt x="3734274" y="125515"/>
                  <a:pt x="3727511" y="130325"/>
                </a:cubicBezTo>
                <a:lnTo>
                  <a:pt x="3727416" y="130325"/>
                </a:lnTo>
                <a:cubicBezTo>
                  <a:pt x="3721987" y="141088"/>
                  <a:pt x="3729702" y="151280"/>
                  <a:pt x="3757229" y="159376"/>
                </a:cubicBezTo>
                <a:cubicBezTo>
                  <a:pt x="3787424" y="168329"/>
                  <a:pt x="3811903" y="167091"/>
                  <a:pt x="3822285" y="155756"/>
                </a:cubicBezTo>
                <a:cubicBezTo>
                  <a:pt x="3831620" y="145565"/>
                  <a:pt x="3820380" y="134230"/>
                  <a:pt x="3793234" y="126515"/>
                </a:cubicBezTo>
                <a:cubicBezTo>
                  <a:pt x="3777994" y="122229"/>
                  <a:pt x="3764945" y="120776"/>
                  <a:pt x="3754015" y="121597"/>
                </a:cubicBezTo>
                <a:close/>
                <a:moveTo>
                  <a:pt x="2846543" y="119562"/>
                </a:moveTo>
                <a:cubicBezTo>
                  <a:pt x="2835971" y="124610"/>
                  <a:pt x="2839876" y="132706"/>
                  <a:pt x="2863688" y="142993"/>
                </a:cubicBezTo>
                <a:cubicBezTo>
                  <a:pt x="2887406" y="153185"/>
                  <a:pt x="2910837" y="156900"/>
                  <a:pt x="2924648" y="152804"/>
                </a:cubicBezTo>
                <a:cubicBezTo>
                  <a:pt x="2938555" y="148708"/>
                  <a:pt x="2932173" y="139850"/>
                  <a:pt x="2908456" y="129658"/>
                </a:cubicBezTo>
                <a:cubicBezTo>
                  <a:pt x="2884643" y="119467"/>
                  <a:pt x="2863117" y="116323"/>
                  <a:pt x="2846543" y="119562"/>
                </a:cubicBezTo>
                <a:close/>
                <a:moveTo>
                  <a:pt x="146017" y="117943"/>
                </a:moveTo>
                <a:cubicBezTo>
                  <a:pt x="146493" y="120991"/>
                  <a:pt x="153445" y="125658"/>
                  <a:pt x="165828" y="130516"/>
                </a:cubicBezTo>
                <a:cubicBezTo>
                  <a:pt x="179925" y="136040"/>
                  <a:pt x="188308" y="137279"/>
                  <a:pt x="186211" y="132611"/>
                </a:cubicBezTo>
                <a:cubicBezTo>
                  <a:pt x="184497" y="128706"/>
                  <a:pt x="176499" y="124325"/>
                  <a:pt x="164400" y="119848"/>
                </a:cubicBezTo>
                <a:cubicBezTo>
                  <a:pt x="152398" y="115752"/>
                  <a:pt x="145541" y="114895"/>
                  <a:pt x="146017" y="117943"/>
                </a:cubicBezTo>
                <a:close/>
                <a:moveTo>
                  <a:pt x="3893734" y="117359"/>
                </a:moveTo>
                <a:cubicBezTo>
                  <a:pt x="3882293" y="118633"/>
                  <a:pt x="3872815" y="121990"/>
                  <a:pt x="3865052" y="127086"/>
                </a:cubicBezTo>
                <a:cubicBezTo>
                  <a:pt x="3856194" y="139564"/>
                  <a:pt x="3862671" y="151280"/>
                  <a:pt x="3895055" y="157471"/>
                </a:cubicBezTo>
                <a:cubicBezTo>
                  <a:pt x="3924297" y="163091"/>
                  <a:pt x="3949062" y="160328"/>
                  <a:pt x="3961540" y="149756"/>
                </a:cubicBezTo>
                <a:cubicBezTo>
                  <a:pt x="3975542" y="138040"/>
                  <a:pt x="3965064" y="126515"/>
                  <a:pt x="3934203" y="120133"/>
                </a:cubicBezTo>
                <a:cubicBezTo>
                  <a:pt x="3918582" y="116895"/>
                  <a:pt x="3905176" y="116085"/>
                  <a:pt x="3893734" y="117359"/>
                </a:cubicBezTo>
                <a:close/>
                <a:moveTo>
                  <a:pt x="2188926" y="116110"/>
                </a:moveTo>
                <a:cubicBezTo>
                  <a:pt x="2180627" y="117467"/>
                  <a:pt x="2173888" y="121325"/>
                  <a:pt x="2169316" y="127468"/>
                </a:cubicBezTo>
                <a:cubicBezTo>
                  <a:pt x="2160077" y="139946"/>
                  <a:pt x="2168649" y="150137"/>
                  <a:pt x="2190843" y="158900"/>
                </a:cubicBezTo>
                <a:cubicBezTo>
                  <a:pt x="2210178" y="164330"/>
                  <a:pt x="2226371" y="162901"/>
                  <a:pt x="2235896" y="150709"/>
                </a:cubicBezTo>
                <a:cubicBezTo>
                  <a:pt x="2245326" y="138517"/>
                  <a:pt x="2239420" y="127468"/>
                  <a:pt x="2217894" y="119753"/>
                </a:cubicBezTo>
                <a:cubicBezTo>
                  <a:pt x="2207083" y="115895"/>
                  <a:pt x="2197224" y="114752"/>
                  <a:pt x="2188926" y="116110"/>
                </a:cubicBezTo>
                <a:close/>
                <a:moveTo>
                  <a:pt x="3487421" y="115859"/>
                </a:moveTo>
                <a:cubicBezTo>
                  <a:pt x="3476670" y="115443"/>
                  <a:pt x="3467431" y="116848"/>
                  <a:pt x="3459858" y="119562"/>
                </a:cubicBezTo>
                <a:cubicBezTo>
                  <a:pt x="3451762" y="127563"/>
                  <a:pt x="3458620" y="136993"/>
                  <a:pt x="3484814" y="146708"/>
                </a:cubicBezTo>
                <a:cubicBezTo>
                  <a:pt x="3511484" y="156614"/>
                  <a:pt x="3536916" y="158519"/>
                  <a:pt x="3549870" y="152042"/>
                </a:cubicBezTo>
                <a:cubicBezTo>
                  <a:pt x="3564538" y="144708"/>
                  <a:pt x="3553965" y="133183"/>
                  <a:pt x="3524152" y="123182"/>
                </a:cubicBezTo>
                <a:lnTo>
                  <a:pt x="3524057" y="123086"/>
                </a:lnTo>
                <a:cubicBezTo>
                  <a:pt x="3510436" y="118514"/>
                  <a:pt x="3498173" y="116276"/>
                  <a:pt x="3487421" y="115859"/>
                </a:cubicBezTo>
                <a:close/>
                <a:moveTo>
                  <a:pt x="3087051" y="115180"/>
                </a:moveTo>
                <a:cubicBezTo>
                  <a:pt x="3078192" y="121086"/>
                  <a:pt x="3084002" y="129849"/>
                  <a:pt x="3110482" y="140421"/>
                </a:cubicBezTo>
                <a:cubicBezTo>
                  <a:pt x="3134294" y="149946"/>
                  <a:pt x="3158107" y="153471"/>
                  <a:pt x="3171347" y="149946"/>
                </a:cubicBezTo>
                <a:cubicBezTo>
                  <a:pt x="3186682" y="145946"/>
                  <a:pt x="3178300" y="136040"/>
                  <a:pt x="3153154" y="125562"/>
                </a:cubicBezTo>
                <a:cubicBezTo>
                  <a:pt x="3127341" y="114799"/>
                  <a:pt x="3104291" y="112227"/>
                  <a:pt x="3087051" y="115180"/>
                </a:cubicBezTo>
                <a:close/>
                <a:moveTo>
                  <a:pt x="2469545" y="113406"/>
                </a:moveTo>
                <a:cubicBezTo>
                  <a:pt x="2460663" y="112703"/>
                  <a:pt x="2452542" y="113656"/>
                  <a:pt x="2445922" y="116894"/>
                </a:cubicBezTo>
                <a:cubicBezTo>
                  <a:pt x="2433064" y="123181"/>
                  <a:pt x="2435349" y="133468"/>
                  <a:pt x="2456495" y="142707"/>
                </a:cubicBezTo>
                <a:cubicBezTo>
                  <a:pt x="2480022" y="152994"/>
                  <a:pt x="2502787" y="152423"/>
                  <a:pt x="2516503" y="144993"/>
                </a:cubicBezTo>
                <a:lnTo>
                  <a:pt x="2516598" y="144993"/>
                </a:lnTo>
                <a:cubicBezTo>
                  <a:pt x="2528790" y="138326"/>
                  <a:pt x="2521837" y="130134"/>
                  <a:pt x="2497738" y="119847"/>
                </a:cubicBezTo>
                <a:cubicBezTo>
                  <a:pt x="2488071" y="116466"/>
                  <a:pt x="2478427" y="114108"/>
                  <a:pt x="2469545" y="113406"/>
                </a:cubicBezTo>
                <a:close/>
                <a:moveTo>
                  <a:pt x="1372695" y="110847"/>
                </a:moveTo>
                <a:cubicBezTo>
                  <a:pt x="1368289" y="113252"/>
                  <a:pt x="1366693" y="117943"/>
                  <a:pt x="1368551" y="124515"/>
                </a:cubicBezTo>
                <a:cubicBezTo>
                  <a:pt x="1371791" y="135945"/>
                  <a:pt x="1384743" y="144422"/>
                  <a:pt x="1403605" y="150137"/>
                </a:cubicBezTo>
                <a:cubicBezTo>
                  <a:pt x="1415319" y="150328"/>
                  <a:pt x="1426080" y="148327"/>
                  <a:pt x="1423605" y="136802"/>
                </a:cubicBezTo>
                <a:cubicBezTo>
                  <a:pt x="1421227" y="125467"/>
                  <a:pt x="1409795" y="115276"/>
                  <a:pt x="1393698" y="110894"/>
                </a:cubicBezTo>
                <a:cubicBezTo>
                  <a:pt x="1384315" y="108323"/>
                  <a:pt x="1377101" y="108442"/>
                  <a:pt x="1372695" y="110847"/>
                </a:cubicBezTo>
                <a:close/>
                <a:moveTo>
                  <a:pt x="2331301" y="108858"/>
                </a:moveTo>
                <a:cubicBezTo>
                  <a:pt x="2321764" y="110085"/>
                  <a:pt x="2313477" y="113943"/>
                  <a:pt x="2307143" y="120229"/>
                </a:cubicBezTo>
                <a:cubicBezTo>
                  <a:pt x="2294189" y="132992"/>
                  <a:pt x="2301619" y="143565"/>
                  <a:pt x="2324479" y="152995"/>
                </a:cubicBezTo>
                <a:cubicBezTo>
                  <a:pt x="2345053" y="159186"/>
                  <a:pt x="2363341" y="157948"/>
                  <a:pt x="2376676" y="145565"/>
                </a:cubicBezTo>
                <a:lnTo>
                  <a:pt x="2376581" y="145565"/>
                </a:lnTo>
                <a:cubicBezTo>
                  <a:pt x="2389820" y="133183"/>
                  <a:pt x="2385439" y="121657"/>
                  <a:pt x="2362960" y="113275"/>
                </a:cubicBezTo>
                <a:cubicBezTo>
                  <a:pt x="2351625" y="109037"/>
                  <a:pt x="2340838" y="107632"/>
                  <a:pt x="2331301" y="108858"/>
                </a:cubicBezTo>
                <a:close/>
                <a:moveTo>
                  <a:pt x="284226" y="107846"/>
                </a:moveTo>
                <a:cubicBezTo>
                  <a:pt x="271654" y="105465"/>
                  <a:pt x="265365" y="107561"/>
                  <a:pt x="269080" y="113752"/>
                </a:cubicBezTo>
                <a:cubicBezTo>
                  <a:pt x="272797" y="119848"/>
                  <a:pt x="283084" y="125086"/>
                  <a:pt x="296514" y="128801"/>
                </a:cubicBezTo>
                <a:cubicBezTo>
                  <a:pt x="308704" y="130706"/>
                  <a:pt x="315562" y="129373"/>
                  <a:pt x="311466" y="122705"/>
                </a:cubicBezTo>
                <a:lnTo>
                  <a:pt x="311563" y="122705"/>
                </a:lnTo>
                <a:cubicBezTo>
                  <a:pt x="307561" y="116228"/>
                  <a:pt x="297084" y="110323"/>
                  <a:pt x="284226" y="107846"/>
                </a:cubicBezTo>
                <a:close/>
                <a:moveTo>
                  <a:pt x="1691567" y="107810"/>
                </a:moveTo>
                <a:cubicBezTo>
                  <a:pt x="1685923" y="109775"/>
                  <a:pt x="1682781" y="114133"/>
                  <a:pt x="1682876" y="120705"/>
                </a:cubicBezTo>
                <a:cubicBezTo>
                  <a:pt x="1683066" y="133849"/>
                  <a:pt x="1696306" y="144232"/>
                  <a:pt x="1715545" y="148327"/>
                </a:cubicBezTo>
                <a:cubicBezTo>
                  <a:pt x="1732215" y="151947"/>
                  <a:pt x="1741074" y="147089"/>
                  <a:pt x="1742502" y="136135"/>
                </a:cubicBezTo>
                <a:lnTo>
                  <a:pt x="1742598" y="136135"/>
                </a:lnTo>
                <a:cubicBezTo>
                  <a:pt x="1740882" y="124705"/>
                  <a:pt x="1732691" y="114609"/>
                  <a:pt x="1715262" y="109275"/>
                </a:cubicBezTo>
                <a:cubicBezTo>
                  <a:pt x="1705355" y="106275"/>
                  <a:pt x="1697210" y="105846"/>
                  <a:pt x="1691567" y="107810"/>
                </a:cubicBezTo>
                <a:close/>
                <a:moveTo>
                  <a:pt x="16381" y="104988"/>
                </a:moveTo>
                <a:cubicBezTo>
                  <a:pt x="14382" y="105655"/>
                  <a:pt x="10475" y="104988"/>
                  <a:pt x="23811" y="114894"/>
                </a:cubicBezTo>
                <a:cubicBezTo>
                  <a:pt x="36955" y="120133"/>
                  <a:pt x="41622" y="120800"/>
                  <a:pt x="16381" y="104988"/>
                </a:cubicBezTo>
                <a:close/>
                <a:moveTo>
                  <a:pt x="4372068" y="104798"/>
                </a:moveTo>
                <a:cubicBezTo>
                  <a:pt x="4343207" y="100893"/>
                  <a:pt x="4322157" y="108513"/>
                  <a:pt x="4314537" y="124419"/>
                </a:cubicBezTo>
                <a:cubicBezTo>
                  <a:pt x="4306821" y="140517"/>
                  <a:pt x="4320919" y="150613"/>
                  <a:pt x="4348922" y="156423"/>
                </a:cubicBezTo>
                <a:cubicBezTo>
                  <a:pt x="4378354" y="159090"/>
                  <a:pt x="4399595" y="153756"/>
                  <a:pt x="4406644" y="137278"/>
                </a:cubicBezTo>
                <a:cubicBezTo>
                  <a:pt x="4413597" y="120895"/>
                  <a:pt x="4400929" y="108703"/>
                  <a:pt x="4372068" y="104798"/>
                </a:cubicBezTo>
                <a:close/>
                <a:moveTo>
                  <a:pt x="72865" y="102988"/>
                </a:moveTo>
                <a:cubicBezTo>
                  <a:pt x="73246" y="105369"/>
                  <a:pt x="80295" y="109751"/>
                  <a:pt x="93343" y="115466"/>
                </a:cubicBezTo>
                <a:cubicBezTo>
                  <a:pt x="106203" y="121086"/>
                  <a:pt x="113536" y="122990"/>
                  <a:pt x="112965" y="120228"/>
                </a:cubicBezTo>
                <a:cubicBezTo>
                  <a:pt x="112393" y="117466"/>
                  <a:pt x="105248" y="113180"/>
                  <a:pt x="90009" y="106703"/>
                </a:cubicBezTo>
                <a:cubicBezTo>
                  <a:pt x="80295" y="102893"/>
                  <a:pt x="72389" y="100512"/>
                  <a:pt x="72865" y="102988"/>
                </a:cubicBezTo>
                <a:close/>
                <a:moveTo>
                  <a:pt x="4662389" y="100702"/>
                </a:moveTo>
                <a:cubicBezTo>
                  <a:pt x="4638482" y="99178"/>
                  <a:pt x="4617908" y="104893"/>
                  <a:pt x="4610288" y="123467"/>
                </a:cubicBezTo>
                <a:cubicBezTo>
                  <a:pt x="4602954" y="141469"/>
                  <a:pt x="4613621" y="154233"/>
                  <a:pt x="4640577" y="159091"/>
                </a:cubicBezTo>
                <a:cubicBezTo>
                  <a:pt x="4667438" y="163853"/>
                  <a:pt x="4687536" y="156805"/>
                  <a:pt x="4694870" y="138517"/>
                </a:cubicBezTo>
                <a:cubicBezTo>
                  <a:pt x="4702204" y="120229"/>
                  <a:pt x="4690012" y="107656"/>
                  <a:pt x="4662389" y="100702"/>
                </a:cubicBezTo>
                <a:close/>
                <a:moveTo>
                  <a:pt x="3346059" y="100607"/>
                </a:moveTo>
                <a:cubicBezTo>
                  <a:pt x="3335438" y="99916"/>
                  <a:pt x="3326413" y="100988"/>
                  <a:pt x="3319174" y="103369"/>
                </a:cubicBezTo>
                <a:lnTo>
                  <a:pt x="3319270" y="103369"/>
                </a:lnTo>
                <a:cubicBezTo>
                  <a:pt x="3312316" y="110798"/>
                  <a:pt x="3318984" y="119847"/>
                  <a:pt x="3345654" y="129753"/>
                </a:cubicBezTo>
                <a:cubicBezTo>
                  <a:pt x="3372419" y="139659"/>
                  <a:pt x="3397565" y="142231"/>
                  <a:pt x="3409757" y="136325"/>
                </a:cubicBezTo>
                <a:cubicBezTo>
                  <a:pt x="3423473" y="129753"/>
                  <a:pt x="3412614" y="118609"/>
                  <a:pt x="3382515" y="108417"/>
                </a:cubicBezTo>
                <a:cubicBezTo>
                  <a:pt x="3368895" y="103750"/>
                  <a:pt x="3356679" y="101297"/>
                  <a:pt x="3346059" y="100607"/>
                </a:cubicBezTo>
                <a:close/>
                <a:moveTo>
                  <a:pt x="957452" y="99654"/>
                </a:moveTo>
                <a:cubicBezTo>
                  <a:pt x="941164" y="95463"/>
                  <a:pt x="932975" y="100988"/>
                  <a:pt x="935831" y="111942"/>
                </a:cubicBezTo>
                <a:cubicBezTo>
                  <a:pt x="938784" y="123276"/>
                  <a:pt x="952119" y="131373"/>
                  <a:pt x="968405" y="136421"/>
                </a:cubicBezTo>
                <a:cubicBezTo>
                  <a:pt x="982981" y="137469"/>
                  <a:pt x="990981" y="133468"/>
                  <a:pt x="986598" y="121943"/>
                </a:cubicBezTo>
                <a:lnTo>
                  <a:pt x="986598" y="121848"/>
                </a:lnTo>
                <a:cubicBezTo>
                  <a:pt x="982884" y="111751"/>
                  <a:pt x="970786" y="103083"/>
                  <a:pt x="957452" y="99654"/>
                </a:cubicBezTo>
                <a:close/>
                <a:moveTo>
                  <a:pt x="1164240" y="99368"/>
                </a:moveTo>
                <a:cubicBezTo>
                  <a:pt x="1148904" y="97463"/>
                  <a:pt x="1139666" y="101464"/>
                  <a:pt x="1142619" y="112989"/>
                </a:cubicBezTo>
                <a:cubicBezTo>
                  <a:pt x="1145571" y="124610"/>
                  <a:pt x="1158620" y="134135"/>
                  <a:pt x="1174623" y="137849"/>
                </a:cubicBezTo>
                <a:cubicBezTo>
                  <a:pt x="1190911" y="141659"/>
                  <a:pt x="1198721" y="136421"/>
                  <a:pt x="1195959" y="125181"/>
                </a:cubicBezTo>
                <a:cubicBezTo>
                  <a:pt x="1193101" y="113656"/>
                  <a:pt x="1180432" y="105083"/>
                  <a:pt x="1164240" y="99368"/>
                </a:cubicBezTo>
                <a:close/>
                <a:moveTo>
                  <a:pt x="2742329" y="97999"/>
                </a:moveTo>
                <a:cubicBezTo>
                  <a:pt x="2731935" y="96273"/>
                  <a:pt x="2722719" y="96416"/>
                  <a:pt x="2715671" y="98702"/>
                </a:cubicBezTo>
                <a:lnTo>
                  <a:pt x="2715766" y="98702"/>
                </a:lnTo>
                <a:cubicBezTo>
                  <a:pt x="2701764" y="103178"/>
                  <a:pt x="2709003" y="111941"/>
                  <a:pt x="2732434" y="122800"/>
                </a:cubicBezTo>
                <a:cubicBezTo>
                  <a:pt x="2757199" y="132039"/>
                  <a:pt x="2778535" y="135373"/>
                  <a:pt x="2791490" y="130325"/>
                </a:cubicBezTo>
                <a:cubicBezTo>
                  <a:pt x="2802919" y="125848"/>
                  <a:pt x="2797014" y="117752"/>
                  <a:pt x="2776059" y="108512"/>
                </a:cubicBezTo>
                <a:cubicBezTo>
                  <a:pt x="2764296" y="103321"/>
                  <a:pt x="2752723" y="99726"/>
                  <a:pt x="2742329" y="97999"/>
                </a:cubicBezTo>
                <a:close/>
                <a:moveTo>
                  <a:pt x="538163" y="96226"/>
                </a:moveTo>
                <a:cubicBezTo>
                  <a:pt x="524065" y="94702"/>
                  <a:pt x="517396" y="99655"/>
                  <a:pt x="523398" y="109465"/>
                </a:cubicBezTo>
                <a:cubicBezTo>
                  <a:pt x="528255" y="117466"/>
                  <a:pt x="539592" y="123848"/>
                  <a:pt x="553211" y="126896"/>
                </a:cubicBezTo>
                <a:cubicBezTo>
                  <a:pt x="566450" y="127372"/>
                  <a:pt x="573784" y="123658"/>
                  <a:pt x="567593" y="113466"/>
                </a:cubicBezTo>
                <a:lnTo>
                  <a:pt x="567497" y="113466"/>
                </a:lnTo>
                <a:cubicBezTo>
                  <a:pt x="562451" y="105274"/>
                  <a:pt x="550829" y="97559"/>
                  <a:pt x="538163" y="96226"/>
                </a:cubicBezTo>
                <a:close/>
                <a:moveTo>
                  <a:pt x="738186" y="94035"/>
                </a:moveTo>
                <a:cubicBezTo>
                  <a:pt x="726755" y="93845"/>
                  <a:pt x="720185" y="98893"/>
                  <a:pt x="725233" y="108513"/>
                </a:cubicBezTo>
                <a:cubicBezTo>
                  <a:pt x="730851" y="119276"/>
                  <a:pt x="743236" y="126325"/>
                  <a:pt x="758474" y="129659"/>
                </a:cubicBezTo>
                <a:lnTo>
                  <a:pt x="758571" y="129754"/>
                </a:lnTo>
                <a:cubicBezTo>
                  <a:pt x="771522" y="129182"/>
                  <a:pt x="779429" y="124991"/>
                  <a:pt x="772380" y="113657"/>
                </a:cubicBezTo>
                <a:cubicBezTo>
                  <a:pt x="765904" y="103274"/>
                  <a:pt x="752759" y="94321"/>
                  <a:pt x="738186" y="94035"/>
                </a:cubicBezTo>
                <a:close/>
                <a:moveTo>
                  <a:pt x="4075173" y="93654"/>
                </a:moveTo>
                <a:cubicBezTo>
                  <a:pt x="4043741" y="88225"/>
                  <a:pt x="4021547" y="94797"/>
                  <a:pt x="4006212" y="109847"/>
                </a:cubicBezTo>
                <a:cubicBezTo>
                  <a:pt x="4004021" y="121657"/>
                  <a:pt x="4010784" y="132802"/>
                  <a:pt x="4044407" y="137850"/>
                </a:cubicBezTo>
                <a:cubicBezTo>
                  <a:pt x="4073649" y="142232"/>
                  <a:pt x="4096319" y="138040"/>
                  <a:pt x="4106415" y="125277"/>
                </a:cubicBezTo>
                <a:cubicBezTo>
                  <a:pt x="4117559" y="111180"/>
                  <a:pt x="4106415" y="99083"/>
                  <a:pt x="4075173" y="93654"/>
                </a:cubicBezTo>
                <a:close/>
                <a:moveTo>
                  <a:pt x="2979560" y="92821"/>
                </a:moveTo>
                <a:cubicBezTo>
                  <a:pt x="2968702" y="91440"/>
                  <a:pt x="2959986" y="92083"/>
                  <a:pt x="2954938" y="94988"/>
                </a:cubicBezTo>
                <a:cubicBezTo>
                  <a:pt x="2946079" y="100036"/>
                  <a:pt x="2956843" y="109180"/>
                  <a:pt x="2980179" y="119276"/>
                </a:cubicBezTo>
                <a:lnTo>
                  <a:pt x="2980274" y="119181"/>
                </a:lnTo>
                <a:cubicBezTo>
                  <a:pt x="3005801" y="127944"/>
                  <a:pt x="3028661" y="132040"/>
                  <a:pt x="3040377" y="127849"/>
                </a:cubicBezTo>
                <a:cubicBezTo>
                  <a:pt x="3053522" y="123086"/>
                  <a:pt x="3044377" y="113180"/>
                  <a:pt x="3017041" y="102798"/>
                </a:cubicBezTo>
                <a:cubicBezTo>
                  <a:pt x="3003420" y="97607"/>
                  <a:pt x="2990419" y="94202"/>
                  <a:pt x="2979560" y="92821"/>
                </a:cubicBezTo>
                <a:close/>
                <a:moveTo>
                  <a:pt x="334778" y="92665"/>
                </a:moveTo>
                <a:cubicBezTo>
                  <a:pt x="331301" y="93915"/>
                  <a:pt x="330040" y="96606"/>
                  <a:pt x="331374" y="100416"/>
                </a:cubicBezTo>
                <a:cubicBezTo>
                  <a:pt x="333754" y="107084"/>
                  <a:pt x="344423" y="112703"/>
                  <a:pt x="357758" y="116799"/>
                </a:cubicBezTo>
                <a:cubicBezTo>
                  <a:pt x="370333" y="119085"/>
                  <a:pt x="377285" y="116990"/>
                  <a:pt x="375856" y="110513"/>
                </a:cubicBezTo>
                <a:lnTo>
                  <a:pt x="375951" y="110513"/>
                </a:lnTo>
                <a:cubicBezTo>
                  <a:pt x="374428" y="103655"/>
                  <a:pt x="363951" y="96797"/>
                  <a:pt x="351472" y="93558"/>
                </a:cubicBezTo>
                <a:cubicBezTo>
                  <a:pt x="343946" y="91606"/>
                  <a:pt x="338255" y="91415"/>
                  <a:pt x="334778" y="92665"/>
                </a:cubicBezTo>
                <a:close/>
                <a:moveTo>
                  <a:pt x="3218411" y="85582"/>
                </a:moveTo>
                <a:cubicBezTo>
                  <a:pt x="3207303" y="84177"/>
                  <a:pt x="3198159" y="84558"/>
                  <a:pt x="3192015" y="87177"/>
                </a:cubicBezTo>
                <a:cubicBezTo>
                  <a:pt x="3179728" y="92415"/>
                  <a:pt x="3189443" y="102417"/>
                  <a:pt x="3216018" y="112704"/>
                </a:cubicBezTo>
                <a:cubicBezTo>
                  <a:pt x="3242878" y="123086"/>
                  <a:pt x="3268120" y="126134"/>
                  <a:pt x="3280598" y="120705"/>
                </a:cubicBezTo>
                <a:lnTo>
                  <a:pt x="3280598" y="120800"/>
                </a:lnTo>
                <a:cubicBezTo>
                  <a:pt x="3293266" y="115371"/>
                  <a:pt x="3281455" y="105560"/>
                  <a:pt x="3256594" y="94701"/>
                </a:cubicBezTo>
                <a:cubicBezTo>
                  <a:pt x="3242593" y="90177"/>
                  <a:pt x="3229520" y="86986"/>
                  <a:pt x="3218411" y="85582"/>
                </a:cubicBezTo>
                <a:close/>
                <a:moveTo>
                  <a:pt x="10785" y="83986"/>
                </a:moveTo>
                <a:cubicBezTo>
                  <a:pt x="7500" y="82866"/>
                  <a:pt x="5952" y="82890"/>
                  <a:pt x="6381" y="84319"/>
                </a:cubicBezTo>
                <a:cubicBezTo>
                  <a:pt x="7048" y="85367"/>
                  <a:pt x="12858" y="89367"/>
                  <a:pt x="26763" y="96225"/>
                </a:cubicBezTo>
                <a:lnTo>
                  <a:pt x="26763" y="96320"/>
                </a:lnTo>
                <a:cubicBezTo>
                  <a:pt x="40194" y="102988"/>
                  <a:pt x="46100" y="104702"/>
                  <a:pt x="44384" y="101940"/>
                </a:cubicBezTo>
                <a:cubicBezTo>
                  <a:pt x="42955" y="99749"/>
                  <a:pt x="36479" y="95749"/>
                  <a:pt x="25623" y="90510"/>
                </a:cubicBezTo>
                <a:cubicBezTo>
                  <a:pt x="19096" y="87367"/>
                  <a:pt x="14072" y="85105"/>
                  <a:pt x="10785" y="83986"/>
                </a:cubicBezTo>
                <a:close/>
                <a:moveTo>
                  <a:pt x="1454526" y="83057"/>
                </a:moveTo>
                <a:cubicBezTo>
                  <a:pt x="1449228" y="85129"/>
                  <a:pt x="1446466" y="89701"/>
                  <a:pt x="1446942" y="96416"/>
                </a:cubicBezTo>
                <a:cubicBezTo>
                  <a:pt x="1447798" y="108322"/>
                  <a:pt x="1459896" y="117276"/>
                  <a:pt x="1479234" y="124229"/>
                </a:cubicBezTo>
                <a:cubicBezTo>
                  <a:pt x="1492375" y="125848"/>
                  <a:pt x="1503711" y="124038"/>
                  <a:pt x="1503996" y="112513"/>
                </a:cubicBezTo>
                <a:lnTo>
                  <a:pt x="1503900" y="112608"/>
                </a:lnTo>
                <a:cubicBezTo>
                  <a:pt x="1504092" y="101178"/>
                  <a:pt x="1493804" y="90320"/>
                  <a:pt x="1477327" y="84700"/>
                </a:cubicBezTo>
                <a:cubicBezTo>
                  <a:pt x="1467660" y="81414"/>
                  <a:pt x="1459825" y="80986"/>
                  <a:pt x="1454526" y="83057"/>
                </a:cubicBezTo>
                <a:close/>
                <a:moveTo>
                  <a:pt x="1793568" y="81866"/>
                </a:moveTo>
                <a:cubicBezTo>
                  <a:pt x="1787223" y="83676"/>
                  <a:pt x="1783033" y="87796"/>
                  <a:pt x="1781554" y="94415"/>
                </a:cubicBezTo>
                <a:cubicBezTo>
                  <a:pt x="1778983" y="105941"/>
                  <a:pt x="1787936" y="115942"/>
                  <a:pt x="1805082" y="122038"/>
                </a:cubicBezTo>
                <a:cubicBezTo>
                  <a:pt x="1824608" y="128991"/>
                  <a:pt x="1838229" y="126419"/>
                  <a:pt x="1842705" y="113942"/>
                </a:cubicBezTo>
                <a:lnTo>
                  <a:pt x="1842801" y="114037"/>
                </a:lnTo>
                <a:cubicBezTo>
                  <a:pt x="1847277" y="101559"/>
                  <a:pt x="1838229" y="90891"/>
                  <a:pt x="1818512" y="83176"/>
                </a:cubicBezTo>
                <a:cubicBezTo>
                  <a:pt x="1808416" y="80557"/>
                  <a:pt x="1799913" y="80057"/>
                  <a:pt x="1793568" y="81866"/>
                </a:cubicBezTo>
                <a:close/>
                <a:moveTo>
                  <a:pt x="132490" y="76223"/>
                </a:moveTo>
                <a:lnTo>
                  <a:pt x="132396" y="76318"/>
                </a:lnTo>
                <a:lnTo>
                  <a:pt x="132591" y="76275"/>
                </a:lnTo>
                <a:close/>
                <a:moveTo>
                  <a:pt x="2592108" y="75938"/>
                </a:moveTo>
                <a:cubicBezTo>
                  <a:pt x="2582773" y="74485"/>
                  <a:pt x="2574272" y="74557"/>
                  <a:pt x="2567461" y="76700"/>
                </a:cubicBezTo>
                <a:cubicBezTo>
                  <a:pt x="2552602" y="81462"/>
                  <a:pt x="2555936" y="90225"/>
                  <a:pt x="2580511" y="100893"/>
                </a:cubicBezTo>
                <a:cubicBezTo>
                  <a:pt x="2601847" y="110132"/>
                  <a:pt x="2622802" y="113276"/>
                  <a:pt x="2636613" y="108989"/>
                </a:cubicBezTo>
                <a:cubicBezTo>
                  <a:pt x="2651853" y="104322"/>
                  <a:pt x="2647472" y="96131"/>
                  <a:pt x="2621754" y="84320"/>
                </a:cubicBezTo>
                <a:cubicBezTo>
                  <a:pt x="2611610" y="80367"/>
                  <a:pt x="2601442" y="77390"/>
                  <a:pt x="2592108" y="75938"/>
                </a:cubicBezTo>
                <a:close/>
                <a:moveTo>
                  <a:pt x="90105" y="75176"/>
                </a:moveTo>
                <a:cubicBezTo>
                  <a:pt x="77627" y="71651"/>
                  <a:pt x="71055" y="71747"/>
                  <a:pt x="73343" y="75557"/>
                </a:cubicBezTo>
                <a:cubicBezTo>
                  <a:pt x="75629" y="79271"/>
                  <a:pt x="84961" y="83843"/>
                  <a:pt x="97441" y="88130"/>
                </a:cubicBezTo>
                <a:cubicBezTo>
                  <a:pt x="110490" y="91845"/>
                  <a:pt x="117253" y="92130"/>
                  <a:pt x="114585" y="87844"/>
                </a:cubicBezTo>
                <a:lnTo>
                  <a:pt x="114682" y="87749"/>
                </a:lnTo>
                <a:cubicBezTo>
                  <a:pt x="112012" y="83558"/>
                  <a:pt x="102678" y="78700"/>
                  <a:pt x="90105" y="75176"/>
                </a:cubicBezTo>
                <a:close/>
                <a:moveTo>
                  <a:pt x="148779" y="72699"/>
                </a:moveTo>
                <a:lnTo>
                  <a:pt x="132591" y="76275"/>
                </a:lnTo>
                <a:lnTo>
                  <a:pt x="157828" y="89368"/>
                </a:lnTo>
                <a:cubicBezTo>
                  <a:pt x="170402" y="92416"/>
                  <a:pt x="176975" y="91273"/>
                  <a:pt x="173831" y="85939"/>
                </a:cubicBezTo>
                <a:cubicBezTo>
                  <a:pt x="170783" y="80700"/>
                  <a:pt x="161162" y="75937"/>
                  <a:pt x="148779" y="72699"/>
                </a:cubicBezTo>
                <a:close/>
                <a:moveTo>
                  <a:pt x="412527" y="70794"/>
                </a:moveTo>
                <a:cubicBezTo>
                  <a:pt x="397572" y="67079"/>
                  <a:pt x="391761" y="71937"/>
                  <a:pt x="391570" y="79652"/>
                </a:cubicBezTo>
                <a:cubicBezTo>
                  <a:pt x="395383" y="87558"/>
                  <a:pt x="404908" y="94225"/>
                  <a:pt x="417194" y="97369"/>
                </a:cubicBezTo>
                <a:cubicBezTo>
                  <a:pt x="432339" y="101274"/>
                  <a:pt x="439578" y="97369"/>
                  <a:pt x="437577" y="88796"/>
                </a:cubicBezTo>
                <a:cubicBezTo>
                  <a:pt x="435673" y="80986"/>
                  <a:pt x="424527" y="73842"/>
                  <a:pt x="412527" y="70794"/>
                </a:cubicBezTo>
                <a:close/>
                <a:moveTo>
                  <a:pt x="2835317" y="68794"/>
                </a:moveTo>
                <a:cubicBezTo>
                  <a:pt x="2825042" y="67270"/>
                  <a:pt x="2815874" y="67365"/>
                  <a:pt x="2808158" y="68889"/>
                </a:cubicBezTo>
                <a:cubicBezTo>
                  <a:pt x="2798919" y="73937"/>
                  <a:pt x="2803967" y="82224"/>
                  <a:pt x="2827304" y="92320"/>
                </a:cubicBezTo>
                <a:cubicBezTo>
                  <a:pt x="2850830" y="102512"/>
                  <a:pt x="2875119" y="106703"/>
                  <a:pt x="2888740" y="103179"/>
                </a:cubicBezTo>
                <a:lnTo>
                  <a:pt x="2888740" y="103083"/>
                </a:lnTo>
                <a:cubicBezTo>
                  <a:pt x="2904170" y="99083"/>
                  <a:pt x="2896169" y="89463"/>
                  <a:pt x="2869118" y="78414"/>
                </a:cubicBezTo>
                <a:cubicBezTo>
                  <a:pt x="2856974" y="73461"/>
                  <a:pt x="2845592" y="70318"/>
                  <a:pt x="2835317" y="68794"/>
                </a:cubicBezTo>
                <a:close/>
                <a:moveTo>
                  <a:pt x="599216" y="65364"/>
                </a:moveTo>
                <a:cubicBezTo>
                  <a:pt x="588168" y="65650"/>
                  <a:pt x="579120" y="68603"/>
                  <a:pt x="582548" y="79080"/>
                </a:cubicBezTo>
                <a:cubicBezTo>
                  <a:pt x="585500" y="88129"/>
                  <a:pt x="596835" y="95558"/>
                  <a:pt x="609314" y="98892"/>
                </a:cubicBezTo>
                <a:cubicBezTo>
                  <a:pt x="625029" y="103083"/>
                  <a:pt x="632459" y="98130"/>
                  <a:pt x="630459" y="88510"/>
                </a:cubicBezTo>
                <a:cubicBezTo>
                  <a:pt x="628364" y="78318"/>
                  <a:pt x="615980" y="70698"/>
                  <a:pt x="599216" y="65364"/>
                </a:cubicBezTo>
                <a:close/>
                <a:moveTo>
                  <a:pt x="1907024" y="64626"/>
                </a:moveTo>
                <a:cubicBezTo>
                  <a:pt x="1899594" y="66507"/>
                  <a:pt x="1893759" y="71127"/>
                  <a:pt x="1889663" y="78223"/>
                </a:cubicBezTo>
                <a:cubicBezTo>
                  <a:pt x="1886996" y="90605"/>
                  <a:pt x="1894332" y="101464"/>
                  <a:pt x="1915668" y="107941"/>
                </a:cubicBezTo>
                <a:cubicBezTo>
                  <a:pt x="1933955" y="113465"/>
                  <a:pt x="1947479" y="110798"/>
                  <a:pt x="1953861" y="99654"/>
                </a:cubicBezTo>
                <a:cubicBezTo>
                  <a:pt x="1961100" y="87081"/>
                  <a:pt x="1954909" y="75175"/>
                  <a:pt x="1933955" y="67460"/>
                </a:cubicBezTo>
                <a:cubicBezTo>
                  <a:pt x="1923478" y="63602"/>
                  <a:pt x="1914454" y="62745"/>
                  <a:pt x="1907024" y="64626"/>
                </a:cubicBezTo>
                <a:close/>
                <a:moveTo>
                  <a:pt x="3238" y="63270"/>
                </a:moveTo>
                <a:cubicBezTo>
                  <a:pt x="4666" y="65556"/>
                  <a:pt x="11238" y="69270"/>
                  <a:pt x="23335" y="74318"/>
                </a:cubicBezTo>
                <a:cubicBezTo>
                  <a:pt x="35526" y="79367"/>
                  <a:pt x="42955" y="81176"/>
                  <a:pt x="42767" y="79081"/>
                </a:cubicBezTo>
                <a:lnTo>
                  <a:pt x="42863" y="79081"/>
                </a:lnTo>
                <a:cubicBezTo>
                  <a:pt x="42767" y="76604"/>
                  <a:pt x="34955" y="72223"/>
                  <a:pt x="20667" y="66889"/>
                </a:cubicBezTo>
                <a:cubicBezTo>
                  <a:pt x="8952" y="62603"/>
                  <a:pt x="3238" y="61460"/>
                  <a:pt x="3238" y="63270"/>
                </a:cubicBezTo>
                <a:close/>
                <a:moveTo>
                  <a:pt x="4189950" y="63174"/>
                </a:moveTo>
                <a:cubicBezTo>
                  <a:pt x="4165089" y="62602"/>
                  <a:pt x="4140991" y="66698"/>
                  <a:pt x="4132609" y="82891"/>
                </a:cubicBezTo>
                <a:lnTo>
                  <a:pt x="4132514" y="82891"/>
                </a:lnTo>
                <a:cubicBezTo>
                  <a:pt x="4124322" y="98512"/>
                  <a:pt x="4136705" y="109656"/>
                  <a:pt x="4167185" y="114323"/>
                </a:cubicBezTo>
                <a:cubicBezTo>
                  <a:pt x="4197665" y="118990"/>
                  <a:pt x="4220049" y="112894"/>
                  <a:pt x="4228526" y="96988"/>
                </a:cubicBezTo>
                <a:cubicBezTo>
                  <a:pt x="4237003" y="80890"/>
                  <a:pt x="4223097" y="69841"/>
                  <a:pt x="4189950" y="63174"/>
                </a:cubicBezTo>
                <a:close/>
                <a:moveTo>
                  <a:pt x="4496845" y="63079"/>
                </a:moveTo>
                <a:lnTo>
                  <a:pt x="4496750" y="63079"/>
                </a:lnTo>
                <a:cubicBezTo>
                  <a:pt x="4468842" y="58697"/>
                  <a:pt x="4450172" y="67746"/>
                  <a:pt x="4439981" y="84986"/>
                </a:cubicBezTo>
                <a:cubicBezTo>
                  <a:pt x="4434933" y="102989"/>
                  <a:pt x="4444362" y="115466"/>
                  <a:pt x="4472842" y="120038"/>
                </a:cubicBezTo>
                <a:cubicBezTo>
                  <a:pt x="4501036" y="124515"/>
                  <a:pt x="4521705" y="117371"/>
                  <a:pt x="4529039" y="99179"/>
                </a:cubicBezTo>
                <a:cubicBezTo>
                  <a:pt x="4536374" y="80986"/>
                  <a:pt x="4524563" y="67460"/>
                  <a:pt x="4496845" y="63079"/>
                </a:cubicBezTo>
                <a:close/>
                <a:moveTo>
                  <a:pt x="3076597" y="62698"/>
                </a:moveTo>
                <a:cubicBezTo>
                  <a:pt x="3065739" y="61079"/>
                  <a:pt x="3056475" y="61031"/>
                  <a:pt x="3050379" y="63460"/>
                </a:cubicBezTo>
                <a:cubicBezTo>
                  <a:pt x="3038378" y="68222"/>
                  <a:pt x="3047712" y="78033"/>
                  <a:pt x="3074001" y="88415"/>
                </a:cubicBezTo>
                <a:cubicBezTo>
                  <a:pt x="3100481" y="98893"/>
                  <a:pt x="3125722" y="102417"/>
                  <a:pt x="3138200" y="97655"/>
                </a:cubicBezTo>
                <a:cubicBezTo>
                  <a:pt x="3150868" y="92797"/>
                  <a:pt x="3139248" y="83177"/>
                  <a:pt x="3112387" y="71270"/>
                </a:cubicBezTo>
                <a:lnTo>
                  <a:pt x="3112387" y="71366"/>
                </a:lnTo>
                <a:cubicBezTo>
                  <a:pt x="3099910" y="67508"/>
                  <a:pt x="3087456" y="64317"/>
                  <a:pt x="3076597" y="62698"/>
                </a:cubicBezTo>
                <a:close/>
                <a:moveTo>
                  <a:pt x="212311" y="62507"/>
                </a:moveTo>
                <a:cubicBezTo>
                  <a:pt x="202405" y="61745"/>
                  <a:pt x="194595" y="62983"/>
                  <a:pt x="196310" y="68698"/>
                </a:cubicBezTo>
                <a:cubicBezTo>
                  <a:pt x="198026" y="74413"/>
                  <a:pt x="207835" y="80128"/>
                  <a:pt x="220027" y="83081"/>
                </a:cubicBezTo>
                <a:cubicBezTo>
                  <a:pt x="234697" y="86701"/>
                  <a:pt x="242315" y="84415"/>
                  <a:pt x="238981" y="77271"/>
                </a:cubicBezTo>
                <a:cubicBezTo>
                  <a:pt x="236125" y="71175"/>
                  <a:pt x="226123" y="65936"/>
                  <a:pt x="212311" y="62507"/>
                </a:cubicBezTo>
                <a:close/>
                <a:moveTo>
                  <a:pt x="3572480" y="60947"/>
                </a:moveTo>
                <a:cubicBezTo>
                  <a:pt x="3561442" y="60816"/>
                  <a:pt x="3552155" y="62793"/>
                  <a:pt x="3545678" y="66698"/>
                </a:cubicBezTo>
                <a:cubicBezTo>
                  <a:pt x="3531010" y="75556"/>
                  <a:pt x="3542821" y="86224"/>
                  <a:pt x="3571396" y="97940"/>
                </a:cubicBezTo>
                <a:cubicBezTo>
                  <a:pt x="3597494" y="105084"/>
                  <a:pt x="3621783" y="107274"/>
                  <a:pt x="3634737" y="98892"/>
                </a:cubicBezTo>
                <a:cubicBezTo>
                  <a:pt x="3649025" y="89653"/>
                  <a:pt x="3639309" y="77747"/>
                  <a:pt x="3609782" y="67841"/>
                </a:cubicBezTo>
                <a:cubicBezTo>
                  <a:pt x="3596304" y="63317"/>
                  <a:pt x="3583517" y="61078"/>
                  <a:pt x="3572480" y="60947"/>
                </a:cubicBezTo>
                <a:close/>
                <a:moveTo>
                  <a:pt x="1234727" y="60888"/>
                </a:moveTo>
                <a:cubicBezTo>
                  <a:pt x="1218535" y="57364"/>
                  <a:pt x="1211293" y="63841"/>
                  <a:pt x="1211484" y="75271"/>
                </a:cubicBezTo>
                <a:cubicBezTo>
                  <a:pt x="1215866" y="87558"/>
                  <a:pt x="1226248" y="97083"/>
                  <a:pt x="1242631" y="101274"/>
                </a:cubicBezTo>
                <a:cubicBezTo>
                  <a:pt x="1259204" y="105560"/>
                  <a:pt x="1268254" y="100607"/>
                  <a:pt x="1267111" y="89368"/>
                </a:cubicBezTo>
                <a:cubicBezTo>
                  <a:pt x="1265777" y="76128"/>
                  <a:pt x="1253299" y="64889"/>
                  <a:pt x="1234727" y="60888"/>
                </a:cubicBezTo>
                <a:close/>
                <a:moveTo>
                  <a:pt x="804479" y="60507"/>
                </a:moveTo>
                <a:cubicBezTo>
                  <a:pt x="789811" y="58602"/>
                  <a:pt x="784477" y="65269"/>
                  <a:pt x="786668" y="76033"/>
                </a:cubicBezTo>
                <a:cubicBezTo>
                  <a:pt x="793717" y="87367"/>
                  <a:pt x="804672" y="96226"/>
                  <a:pt x="819624" y="98131"/>
                </a:cubicBezTo>
                <a:cubicBezTo>
                  <a:pt x="834200" y="99940"/>
                  <a:pt x="841246" y="94321"/>
                  <a:pt x="836389" y="82795"/>
                </a:cubicBezTo>
                <a:cubicBezTo>
                  <a:pt x="831626" y="71556"/>
                  <a:pt x="819340" y="62317"/>
                  <a:pt x="804479" y="60507"/>
                </a:cubicBezTo>
                <a:close/>
                <a:moveTo>
                  <a:pt x="3442178" y="57554"/>
                </a:moveTo>
                <a:cubicBezTo>
                  <a:pt x="3430856" y="57292"/>
                  <a:pt x="3421997" y="59316"/>
                  <a:pt x="3416615" y="63649"/>
                </a:cubicBezTo>
                <a:cubicBezTo>
                  <a:pt x="3406995" y="71460"/>
                  <a:pt x="3417949" y="81842"/>
                  <a:pt x="3445000" y="90986"/>
                </a:cubicBezTo>
                <a:cubicBezTo>
                  <a:pt x="3475384" y="101273"/>
                  <a:pt x="3497864" y="100987"/>
                  <a:pt x="3513770" y="92510"/>
                </a:cubicBezTo>
                <a:cubicBezTo>
                  <a:pt x="3516056" y="84033"/>
                  <a:pt x="3510627" y="74032"/>
                  <a:pt x="3482433" y="65078"/>
                </a:cubicBezTo>
                <a:lnTo>
                  <a:pt x="3482528" y="65174"/>
                </a:lnTo>
                <a:cubicBezTo>
                  <a:pt x="3467288" y="60364"/>
                  <a:pt x="3453501" y="57816"/>
                  <a:pt x="3442178" y="57554"/>
                </a:cubicBezTo>
                <a:close/>
                <a:moveTo>
                  <a:pt x="3712640" y="57102"/>
                </a:moveTo>
                <a:cubicBezTo>
                  <a:pt x="3701389" y="57768"/>
                  <a:pt x="3691887" y="60793"/>
                  <a:pt x="3684267" y="65555"/>
                </a:cubicBezTo>
                <a:cubicBezTo>
                  <a:pt x="3675600" y="77461"/>
                  <a:pt x="3683315" y="88320"/>
                  <a:pt x="3713318" y="97559"/>
                </a:cubicBezTo>
                <a:cubicBezTo>
                  <a:pt x="3740369" y="105846"/>
                  <a:pt x="3763610" y="105084"/>
                  <a:pt x="3775993" y="95368"/>
                </a:cubicBezTo>
                <a:cubicBezTo>
                  <a:pt x="3789709" y="84510"/>
                  <a:pt x="3780565" y="72032"/>
                  <a:pt x="3751609" y="62793"/>
                </a:cubicBezTo>
                <a:lnTo>
                  <a:pt x="3751514" y="62793"/>
                </a:lnTo>
                <a:cubicBezTo>
                  <a:pt x="3736893" y="58126"/>
                  <a:pt x="3723892" y="56435"/>
                  <a:pt x="3712640" y="57102"/>
                </a:cubicBezTo>
                <a:close/>
                <a:moveTo>
                  <a:pt x="1009365" y="55553"/>
                </a:moveTo>
                <a:cubicBezTo>
                  <a:pt x="994695" y="55268"/>
                  <a:pt x="985837" y="59935"/>
                  <a:pt x="990411" y="72317"/>
                </a:cubicBezTo>
                <a:cubicBezTo>
                  <a:pt x="994888" y="84414"/>
                  <a:pt x="1007746" y="93749"/>
                  <a:pt x="1023462" y="96130"/>
                </a:cubicBezTo>
                <a:cubicBezTo>
                  <a:pt x="1038890" y="98416"/>
                  <a:pt x="1046417" y="92510"/>
                  <a:pt x="1042034" y="80318"/>
                </a:cubicBezTo>
                <a:cubicBezTo>
                  <a:pt x="1037747" y="68222"/>
                  <a:pt x="1025366" y="59744"/>
                  <a:pt x="1009365" y="55553"/>
                </a:cubicBezTo>
                <a:close/>
                <a:moveTo>
                  <a:pt x="2448519" y="54101"/>
                </a:moveTo>
                <a:cubicBezTo>
                  <a:pt x="2438279" y="52791"/>
                  <a:pt x="2428730" y="53506"/>
                  <a:pt x="2420110" y="56506"/>
                </a:cubicBezTo>
                <a:cubicBezTo>
                  <a:pt x="2410680" y="61935"/>
                  <a:pt x="2412204" y="69936"/>
                  <a:pt x="2432968" y="79271"/>
                </a:cubicBezTo>
                <a:lnTo>
                  <a:pt x="2432968" y="79176"/>
                </a:lnTo>
                <a:cubicBezTo>
                  <a:pt x="2455542" y="89272"/>
                  <a:pt x="2477545" y="92320"/>
                  <a:pt x="2492499" y="86415"/>
                </a:cubicBezTo>
                <a:cubicBezTo>
                  <a:pt x="2505358" y="81271"/>
                  <a:pt x="2501644" y="73080"/>
                  <a:pt x="2481070" y="63840"/>
                </a:cubicBezTo>
                <a:cubicBezTo>
                  <a:pt x="2469688" y="58745"/>
                  <a:pt x="2458758" y="55411"/>
                  <a:pt x="2448519" y="54101"/>
                </a:cubicBezTo>
                <a:close/>
                <a:moveTo>
                  <a:pt x="4749939" y="53425"/>
                </a:moveTo>
                <a:lnTo>
                  <a:pt x="4740578" y="54816"/>
                </a:lnTo>
                <a:cubicBezTo>
                  <a:pt x="4732018" y="59079"/>
                  <a:pt x="4725826" y="66080"/>
                  <a:pt x="4722588" y="76033"/>
                </a:cubicBezTo>
                <a:cubicBezTo>
                  <a:pt x="4719397" y="85844"/>
                  <a:pt x="4720374" y="94226"/>
                  <a:pt x="4725362" y="100738"/>
                </a:cubicBezTo>
                <a:lnTo>
                  <a:pt x="4749939" y="113087"/>
                </a:lnTo>
                <a:close/>
                <a:moveTo>
                  <a:pt x="3842312" y="50350"/>
                </a:moveTo>
                <a:cubicBezTo>
                  <a:pt x="3831501" y="51982"/>
                  <a:pt x="3823333" y="56030"/>
                  <a:pt x="3818475" y="62792"/>
                </a:cubicBezTo>
                <a:cubicBezTo>
                  <a:pt x="3809712" y="74889"/>
                  <a:pt x="3820094" y="86129"/>
                  <a:pt x="3846860" y="93844"/>
                </a:cubicBezTo>
                <a:cubicBezTo>
                  <a:pt x="3876482" y="102416"/>
                  <a:pt x="3900866" y="100226"/>
                  <a:pt x="3912201" y="86700"/>
                </a:cubicBezTo>
                <a:cubicBezTo>
                  <a:pt x="3923631" y="73175"/>
                  <a:pt x="3910677" y="61173"/>
                  <a:pt x="3882007" y="52410"/>
                </a:cubicBezTo>
                <a:cubicBezTo>
                  <a:pt x="3866577" y="49505"/>
                  <a:pt x="3853123" y="48719"/>
                  <a:pt x="3842312" y="50350"/>
                </a:cubicBezTo>
                <a:close/>
                <a:moveTo>
                  <a:pt x="1534511" y="47433"/>
                </a:moveTo>
                <a:cubicBezTo>
                  <a:pt x="1528619" y="49338"/>
                  <a:pt x="1524712" y="53696"/>
                  <a:pt x="1522951" y="60030"/>
                </a:cubicBezTo>
                <a:cubicBezTo>
                  <a:pt x="1523047" y="72698"/>
                  <a:pt x="1532000" y="83081"/>
                  <a:pt x="1548766" y="88796"/>
                </a:cubicBezTo>
                <a:cubicBezTo>
                  <a:pt x="1568004" y="95368"/>
                  <a:pt x="1580292" y="91653"/>
                  <a:pt x="1582293" y="78318"/>
                </a:cubicBezTo>
                <a:cubicBezTo>
                  <a:pt x="1584006" y="66602"/>
                  <a:pt x="1574769" y="55553"/>
                  <a:pt x="1558004" y="49553"/>
                </a:cubicBezTo>
                <a:cubicBezTo>
                  <a:pt x="1548290" y="46076"/>
                  <a:pt x="1540405" y="45528"/>
                  <a:pt x="1534511" y="47433"/>
                </a:cubicBezTo>
                <a:close/>
                <a:moveTo>
                  <a:pt x="2022346" y="46183"/>
                </a:moveTo>
                <a:cubicBezTo>
                  <a:pt x="2013916" y="47838"/>
                  <a:pt x="2006629" y="52315"/>
                  <a:pt x="2000629" y="59554"/>
                </a:cubicBezTo>
                <a:cubicBezTo>
                  <a:pt x="1995104" y="71175"/>
                  <a:pt x="1999391" y="82509"/>
                  <a:pt x="2020822" y="90225"/>
                </a:cubicBezTo>
                <a:lnTo>
                  <a:pt x="2020727" y="90225"/>
                </a:lnTo>
                <a:cubicBezTo>
                  <a:pt x="2041491" y="97749"/>
                  <a:pt x="2057684" y="95463"/>
                  <a:pt x="2067494" y="82605"/>
                </a:cubicBezTo>
                <a:cubicBezTo>
                  <a:pt x="2077210" y="69841"/>
                  <a:pt x="2072066" y="57935"/>
                  <a:pt x="2050921" y="49743"/>
                </a:cubicBezTo>
                <a:cubicBezTo>
                  <a:pt x="2040348" y="45695"/>
                  <a:pt x="2030775" y="44528"/>
                  <a:pt x="2022346" y="46183"/>
                </a:cubicBezTo>
                <a:close/>
                <a:moveTo>
                  <a:pt x="3304066" y="44791"/>
                </a:moveTo>
                <a:cubicBezTo>
                  <a:pt x="3293243" y="44029"/>
                  <a:pt x="3284408" y="45172"/>
                  <a:pt x="3278788" y="48220"/>
                </a:cubicBezTo>
                <a:cubicBezTo>
                  <a:pt x="3266120" y="55173"/>
                  <a:pt x="3279169" y="65365"/>
                  <a:pt x="3309173" y="77461"/>
                </a:cubicBezTo>
                <a:cubicBezTo>
                  <a:pt x="3334224" y="84224"/>
                  <a:pt x="3358798" y="87844"/>
                  <a:pt x="3370038" y="81176"/>
                </a:cubicBezTo>
                <a:cubicBezTo>
                  <a:pt x="3382325" y="73842"/>
                  <a:pt x="3371371" y="62888"/>
                  <a:pt x="3341367" y="52696"/>
                </a:cubicBezTo>
                <a:lnTo>
                  <a:pt x="3341272" y="52792"/>
                </a:lnTo>
                <a:cubicBezTo>
                  <a:pt x="3327699" y="48220"/>
                  <a:pt x="3314888" y="45553"/>
                  <a:pt x="3304066" y="44791"/>
                </a:cubicBezTo>
                <a:close/>
                <a:moveTo>
                  <a:pt x="2693573" y="42064"/>
                </a:moveTo>
                <a:cubicBezTo>
                  <a:pt x="2683024" y="40409"/>
                  <a:pt x="2673332" y="40457"/>
                  <a:pt x="2664712" y="42124"/>
                </a:cubicBezTo>
                <a:cubicBezTo>
                  <a:pt x="2656425" y="47172"/>
                  <a:pt x="2659664" y="55268"/>
                  <a:pt x="2683857" y="65651"/>
                </a:cubicBezTo>
                <a:cubicBezTo>
                  <a:pt x="2707860" y="75938"/>
                  <a:pt x="2731482" y="79652"/>
                  <a:pt x="2744912" y="75557"/>
                </a:cubicBezTo>
                <a:lnTo>
                  <a:pt x="2745008" y="75557"/>
                </a:lnTo>
                <a:cubicBezTo>
                  <a:pt x="2758533" y="71461"/>
                  <a:pt x="2751580" y="62412"/>
                  <a:pt x="2727577" y="52220"/>
                </a:cubicBezTo>
                <a:cubicBezTo>
                  <a:pt x="2715528" y="47077"/>
                  <a:pt x="2704122" y="43719"/>
                  <a:pt x="2693573" y="42064"/>
                </a:cubicBezTo>
                <a:close/>
                <a:moveTo>
                  <a:pt x="333087" y="40598"/>
                </a:moveTo>
                <a:lnTo>
                  <a:pt x="332993" y="40599"/>
                </a:lnTo>
                <a:lnTo>
                  <a:pt x="333087" y="40599"/>
                </a:lnTo>
                <a:close/>
                <a:moveTo>
                  <a:pt x="277654" y="40314"/>
                </a:moveTo>
                <a:cubicBezTo>
                  <a:pt x="262888" y="36694"/>
                  <a:pt x="257077" y="41266"/>
                  <a:pt x="255746" y="48791"/>
                </a:cubicBezTo>
                <a:cubicBezTo>
                  <a:pt x="259556" y="54982"/>
                  <a:pt x="267271" y="61174"/>
                  <a:pt x="279560" y="64317"/>
                </a:cubicBezTo>
                <a:cubicBezTo>
                  <a:pt x="294513" y="68127"/>
                  <a:pt x="301941" y="64698"/>
                  <a:pt x="300798" y="56983"/>
                </a:cubicBezTo>
                <a:lnTo>
                  <a:pt x="300798" y="56887"/>
                </a:lnTo>
                <a:cubicBezTo>
                  <a:pt x="299750" y="49839"/>
                  <a:pt x="289369" y="43172"/>
                  <a:pt x="277654" y="40314"/>
                </a:cubicBezTo>
                <a:close/>
                <a:moveTo>
                  <a:pt x="462245" y="40314"/>
                </a:moveTo>
                <a:cubicBezTo>
                  <a:pt x="447960" y="38504"/>
                  <a:pt x="442816" y="44219"/>
                  <a:pt x="444054" y="53268"/>
                </a:cubicBezTo>
                <a:cubicBezTo>
                  <a:pt x="450435" y="63174"/>
                  <a:pt x="460818" y="70889"/>
                  <a:pt x="474917" y="72223"/>
                </a:cubicBezTo>
                <a:lnTo>
                  <a:pt x="475011" y="72128"/>
                </a:lnTo>
                <a:cubicBezTo>
                  <a:pt x="488535" y="73366"/>
                  <a:pt x="495202" y="68032"/>
                  <a:pt x="489773" y="57745"/>
                </a:cubicBezTo>
                <a:cubicBezTo>
                  <a:pt x="485394" y="49363"/>
                  <a:pt x="474726" y="41838"/>
                  <a:pt x="462245" y="40314"/>
                </a:cubicBezTo>
                <a:close/>
                <a:moveTo>
                  <a:pt x="2310715" y="39588"/>
                </a:moveTo>
                <a:cubicBezTo>
                  <a:pt x="2301666" y="39076"/>
                  <a:pt x="2294093" y="40457"/>
                  <a:pt x="2288188" y="43838"/>
                </a:cubicBezTo>
                <a:cubicBezTo>
                  <a:pt x="2276377" y="50696"/>
                  <a:pt x="2281140" y="59650"/>
                  <a:pt x="2303047" y="68317"/>
                </a:cubicBezTo>
                <a:cubicBezTo>
                  <a:pt x="2327812" y="78223"/>
                  <a:pt x="2348672" y="78700"/>
                  <a:pt x="2360864" y="70794"/>
                </a:cubicBezTo>
                <a:lnTo>
                  <a:pt x="2360864" y="70889"/>
                </a:lnTo>
                <a:cubicBezTo>
                  <a:pt x="2371913" y="63745"/>
                  <a:pt x="2363340" y="55268"/>
                  <a:pt x="2342100" y="46696"/>
                </a:cubicBezTo>
                <a:cubicBezTo>
                  <a:pt x="2330289" y="42505"/>
                  <a:pt x="2319764" y="40100"/>
                  <a:pt x="2310715" y="39588"/>
                </a:cubicBezTo>
                <a:close/>
                <a:moveTo>
                  <a:pt x="2904265" y="39552"/>
                </a:moveTo>
                <a:cubicBezTo>
                  <a:pt x="2890549" y="43552"/>
                  <a:pt x="2901694" y="53077"/>
                  <a:pt x="2926363" y="64507"/>
                </a:cubicBezTo>
                <a:cubicBezTo>
                  <a:pt x="2954081" y="74223"/>
                  <a:pt x="2978084" y="78604"/>
                  <a:pt x="2990466" y="73937"/>
                </a:cubicBezTo>
                <a:cubicBezTo>
                  <a:pt x="3001611" y="69746"/>
                  <a:pt x="2992467" y="60412"/>
                  <a:pt x="2969607" y="50887"/>
                </a:cubicBezTo>
                <a:cubicBezTo>
                  <a:pt x="2943413" y="39933"/>
                  <a:pt x="2917696" y="35742"/>
                  <a:pt x="2904265" y="39552"/>
                </a:cubicBezTo>
                <a:close/>
                <a:moveTo>
                  <a:pt x="0" y="37551"/>
                </a:moveTo>
                <a:lnTo>
                  <a:pt x="0" y="37647"/>
                </a:lnTo>
                <a:cubicBezTo>
                  <a:pt x="2475" y="41076"/>
                  <a:pt x="9907" y="45076"/>
                  <a:pt x="22385" y="48791"/>
                </a:cubicBezTo>
                <a:cubicBezTo>
                  <a:pt x="34861" y="52506"/>
                  <a:pt x="42291" y="52601"/>
                  <a:pt x="41148" y="48981"/>
                </a:cubicBezTo>
                <a:cubicBezTo>
                  <a:pt x="40005" y="45362"/>
                  <a:pt x="31241" y="40980"/>
                  <a:pt x="19050" y="37742"/>
                </a:cubicBezTo>
                <a:cubicBezTo>
                  <a:pt x="6763" y="34599"/>
                  <a:pt x="761" y="34980"/>
                  <a:pt x="0" y="37551"/>
                </a:cubicBezTo>
                <a:close/>
                <a:moveTo>
                  <a:pt x="2162899" y="33206"/>
                </a:moveTo>
                <a:cubicBezTo>
                  <a:pt x="2152743" y="34337"/>
                  <a:pt x="2143694" y="38647"/>
                  <a:pt x="2136741" y="46219"/>
                </a:cubicBezTo>
                <a:cubicBezTo>
                  <a:pt x="2124644" y="59554"/>
                  <a:pt x="2131121" y="70793"/>
                  <a:pt x="2154648" y="80985"/>
                </a:cubicBezTo>
                <a:lnTo>
                  <a:pt x="2154743" y="80985"/>
                </a:lnTo>
                <a:cubicBezTo>
                  <a:pt x="2172364" y="86319"/>
                  <a:pt x="2190557" y="86224"/>
                  <a:pt x="2204368" y="73460"/>
                </a:cubicBezTo>
                <a:cubicBezTo>
                  <a:pt x="2217703" y="61173"/>
                  <a:pt x="2216465" y="48600"/>
                  <a:pt x="2195700" y="39266"/>
                </a:cubicBezTo>
                <a:cubicBezTo>
                  <a:pt x="2184318" y="34123"/>
                  <a:pt x="2173055" y="32075"/>
                  <a:pt x="2162899" y="33206"/>
                </a:cubicBezTo>
                <a:close/>
                <a:moveTo>
                  <a:pt x="661509" y="31646"/>
                </a:moveTo>
                <a:cubicBezTo>
                  <a:pt x="647127" y="30027"/>
                  <a:pt x="641890" y="36789"/>
                  <a:pt x="643698" y="47362"/>
                </a:cubicBezTo>
                <a:cubicBezTo>
                  <a:pt x="650367" y="58506"/>
                  <a:pt x="660938" y="67079"/>
                  <a:pt x="675608" y="68793"/>
                </a:cubicBezTo>
                <a:cubicBezTo>
                  <a:pt x="689799" y="70413"/>
                  <a:pt x="696944" y="64698"/>
                  <a:pt x="692373" y="53363"/>
                </a:cubicBezTo>
                <a:lnTo>
                  <a:pt x="692467" y="53363"/>
                </a:lnTo>
                <a:cubicBezTo>
                  <a:pt x="688086" y="42219"/>
                  <a:pt x="676084" y="33265"/>
                  <a:pt x="661509" y="31646"/>
                </a:cubicBezTo>
                <a:close/>
                <a:moveTo>
                  <a:pt x="4320633" y="31265"/>
                </a:moveTo>
                <a:cubicBezTo>
                  <a:pt x="4291296" y="27074"/>
                  <a:pt x="4271769" y="36123"/>
                  <a:pt x="4259672" y="55173"/>
                </a:cubicBezTo>
                <a:cubicBezTo>
                  <a:pt x="4257672" y="69556"/>
                  <a:pt x="4264911" y="82510"/>
                  <a:pt x="4295772" y="86796"/>
                </a:cubicBezTo>
                <a:cubicBezTo>
                  <a:pt x="4325490" y="90987"/>
                  <a:pt x="4346826" y="84129"/>
                  <a:pt x="4354446" y="66317"/>
                </a:cubicBezTo>
                <a:cubicBezTo>
                  <a:pt x="4362066" y="48505"/>
                  <a:pt x="4349779" y="35361"/>
                  <a:pt x="4320633" y="31265"/>
                </a:cubicBezTo>
                <a:close/>
                <a:moveTo>
                  <a:pt x="4007355" y="30694"/>
                </a:moveTo>
                <a:cubicBezTo>
                  <a:pt x="3975542" y="27074"/>
                  <a:pt x="3951729" y="30980"/>
                  <a:pt x="3940776" y="45648"/>
                </a:cubicBezTo>
                <a:lnTo>
                  <a:pt x="3940680" y="45648"/>
                </a:lnTo>
                <a:cubicBezTo>
                  <a:pt x="3929822" y="60126"/>
                  <a:pt x="3940204" y="72413"/>
                  <a:pt x="3971637" y="77938"/>
                </a:cubicBezTo>
                <a:cubicBezTo>
                  <a:pt x="4002879" y="83462"/>
                  <a:pt x="4027548" y="78605"/>
                  <a:pt x="4038407" y="63555"/>
                </a:cubicBezTo>
                <a:cubicBezTo>
                  <a:pt x="4049361" y="48506"/>
                  <a:pt x="4036216" y="37171"/>
                  <a:pt x="4007355" y="30694"/>
                </a:cubicBezTo>
                <a:close/>
                <a:moveTo>
                  <a:pt x="71129" y="30670"/>
                </a:moveTo>
                <a:cubicBezTo>
                  <a:pt x="67580" y="31361"/>
                  <a:pt x="65485" y="33028"/>
                  <a:pt x="64483" y="35266"/>
                </a:cubicBezTo>
                <a:cubicBezTo>
                  <a:pt x="67341" y="39266"/>
                  <a:pt x="74010" y="43743"/>
                  <a:pt x="85536" y="46886"/>
                </a:cubicBezTo>
                <a:cubicBezTo>
                  <a:pt x="99346" y="50601"/>
                  <a:pt x="107347" y="49458"/>
                  <a:pt x="106966" y="44410"/>
                </a:cubicBezTo>
                <a:cubicBezTo>
                  <a:pt x="106679" y="39838"/>
                  <a:pt x="97344" y="34695"/>
                  <a:pt x="86486" y="31932"/>
                </a:cubicBezTo>
                <a:cubicBezTo>
                  <a:pt x="79676" y="30265"/>
                  <a:pt x="74677" y="29979"/>
                  <a:pt x="71129" y="30670"/>
                </a:cubicBezTo>
                <a:close/>
                <a:moveTo>
                  <a:pt x="1315116" y="29169"/>
                </a:moveTo>
                <a:cubicBezTo>
                  <a:pt x="1298830" y="27264"/>
                  <a:pt x="1288636" y="31646"/>
                  <a:pt x="1289873" y="44028"/>
                </a:cubicBezTo>
                <a:cubicBezTo>
                  <a:pt x="1291305" y="58125"/>
                  <a:pt x="1303689" y="68603"/>
                  <a:pt x="1322262" y="72413"/>
                </a:cubicBezTo>
                <a:cubicBezTo>
                  <a:pt x="1338359" y="75746"/>
                  <a:pt x="1347406" y="70508"/>
                  <a:pt x="1346359" y="58506"/>
                </a:cubicBezTo>
                <a:cubicBezTo>
                  <a:pt x="1345216" y="44600"/>
                  <a:pt x="1333309" y="34694"/>
                  <a:pt x="1315116" y="29169"/>
                </a:cubicBezTo>
                <a:close/>
                <a:moveTo>
                  <a:pt x="3164810" y="27634"/>
                </a:moveTo>
                <a:cubicBezTo>
                  <a:pt x="3153844" y="26622"/>
                  <a:pt x="3144248" y="27361"/>
                  <a:pt x="3135913" y="29456"/>
                </a:cubicBezTo>
                <a:cubicBezTo>
                  <a:pt x="3130579" y="35933"/>
                  <a:pt x="3135627" y="44696"/>
                  <a:pt x="3162487" y="54983"/>
                </a:cubicBezTo>
                <a:cubicBezTo>
                  <a:pt x="3192110" y="66317"/>
                  <a:pt x="3218590" y="69365"/>
                  <a:pt x="3230210" y="62507"/>
                </a:cubicBezTo>
                <a:cubicBezTo>
                  <a:pt x="3240688" y="56411"/>
                  <a:pt x="3229258" y="46029"/>
                  <a:pt x="3201921" y="36314"/>
                </a:cubicBezTo>
                <a:cubicBezTo>
                  <a:pt x="3188110" y="31409"/>
                  <a:pt x="3175776" y="28646"/>
                  <a:pt x="3164810" y="27634"/>
                </a:cubicBezTo>
                <a:close/>
                <a:moveTo>
                  <a:pt x="1630871" y="23800"/>
                </a:moveTo>
                <a:cubicBezTo>
                  <a:pt x="1624678" y="25955"/>
                  <a:pt x="1620679" y="30503"/>
                  <a:pt x="1619441" y="37646"/>
                </a:cubicBezTo>
                <a:cubicBezTo>
                  <a:pt x="1617345" y="50029"/>
                  <a:pt x="1626394" y="60411"/>
                  <a:pt x="1643538" y="66221"/>
                </a:cubicBezTo>
                <a:lnTo>
                  <a:pt x="1643538" y="66317"/>
                </a:lnTo>
                <a:cubicBezTo>
                  <a:pt x="1662968" y="72984"/>
                  <a:pt x="1676400" y="69841"/>
                  <a:pt x="1680399" y="56315"/>
                </a:cubicBezTo>
                <a:cubicBezTo>
                  <a:pt x="1684400" y="42885"/>
                  <a:pt x="1675064" y="31836"/>
                  <a:pt x="1655445" y="24311"/>
                </a:cubicBezTo>
                <a:cubicBezTo>
                  <a:pt x="1645442" y="21883"/>
                  <a:pt x="1637062" y="21645"/>
                  <a:pt x="1630871" y="23800"/>
                </a:cubicBezTo>
                <a:close/>
                <a:moveTo>
                  <a:pt x="864107" y="23073"/>
                </a:moveTo>
                <a:cubicBezTo>
                  <a:pt x="848200" y="19644"/>
                  <a:pt x="841821" y="26693"/>
                  <a:pt x="842008" y="39742"/>
                </a:cubicBezTo>
                <a:cubicBezTo>
                  <a:pt x="847818" y="49648"/>
                  <a:pt x="856964" y="59840"/>
                  <a:pt x="873156" y="62983"/>
                </a:cubicBezTo>
                <a:cubicBezTo>
                  <a:pt x="888966" y="66031"/>
                  <a:pt x="896778" y="60411"/>
                  <a:pt x="894205" y="48505"/>
                </a:cubicBezTo>
                <a:lnTo>
                  <a:pt x="894205" y="48410"/>
                </a:lnTo>
                <a:cubicBezTo>
                  <a:pt x="891636" y="36313"/>
                  <a:pt x="879632" y="26312"/>
                  <a:pt x="864107" y="23073"/>
                </a:cubicBezTo>
                <a:close/>
                <a:moveTo>
                  <a:pt x="1066026" y="22288"/>
                </a:moveTo>
                <a:cubicBezTo>
                  <a:pt x="1061370" y="24860"/>
                  <a:pt x="1059277" y="29884"/>
                  <a:pt x="1060323" y="36885"/>
                </a:cubicBezTo>
                <a:cubicBezTo>
                  <a:pt x="1062130" y="49267"/>
                  <a:pt x="1074323" y="57935"/>
                  <a:pt x="1092516" y="64126"/>
                </a:cubicBezTo>
                <a:cubicBezTo>
                  <a:pt x="1105185" y="65079"/>
                  <a:pt x="1115377" y="62126"/>
                  <a:pt x="1114613" y="50124"/>
                </a:cubicBezTo>
                <a:lnTo>
                  <a:pt x="1114519" y="50124"/>
                </a:lnTo>
                <a:cubicBezTo>
                  <a:pt x="1113661" y="38028"/>
                  <a:pt x="1102614" y="27169"/>
                  <a:pt x="1087089" y="22407"/>
                </a:cubicBezTo>
                <a:cubicBezTo>
                  <a:pt x="1077895" y="19597"/>
                  <a:pt x="1070681" y="19716"/>
                  <a:pt x="1066026" y="22288"/>
                </a:cubicBezTo>
                <a:close/>
                <a:moveTo>
                  <a:pt x="4606573" y="21073"/>
                </a:moveTo>
                <a:cubicBezTo>
                  <a:pt x="4579713" y="18216"/>
                  <a:pt x="4563044" y="29265"/>
                  <a:pt x="4555424" y="48219"/>
                </a:cubicBezTo>
                <a:cubicBezTo>
                  <a:pt x="4551995" y="67746"/>
                  <a:pt x="4562282" y="80509"/>
                  <a:pt x="4589428" y="84510"/>
                </a:cubicBezTo>
                <a:cubicBezTo>
                  <a:pt x="4616384" y="88415"/>
                  <a:pt x="4635720" y="80319"/>
                  <a:pt x="4642006" y="60697"/>
                </a:cubicBezTo>
                <a:cubicBezTo>
                  <a:pt x="4648864" y="39171"/>
                  <a:pt x="4635815" y="24216"/>
                  <a:pt x="4606573" y="21073"/>
                </a:cubicBezTo>
                <a:close/>
                <a:moveTo>
                  <a:pt x="2563819" y="20823"/>
                </a:moveTo>
                <a:cubicBezTo>
                  <a:pt x="2553389" y="18977"/>
                  <a:pt x="2544078" y="18977"/>
                  <a:pt x="2536982" y="21168"/>
                </a:cubicBezTo>
                <a:cubicBezTo>
                  <a:pt x="2522980" y="25454"/>
                  <a:pt x="2529361" y="34122"/>
                  <a:pt x="2554984" y="46028"/>
                </a:cubicBezTo>
                <a:lnTo>
                  <a:pt x="2554889" y="46028"/>
                </a:lnTo>
                <a:cubicBezTo>
                  <a:pt x="2577082" y="54124"/>
                  <a:pt x="2598799" y="58125"/>
                  <a:pt x="2612039" y="53172"/>
                </a:cubicBezTo>
                <a:cubicBezTo>
                  <a:pt x="2623659" y="48791"/>
                  <a:pt x="2617849" y="40790"/>
                  <a:pt x="2597370" y="31550"/>
                </a:cubicBezTo>
                <a:cubicBezTo>
                  <a:pt x="2585797" y="26359"/>
                  <a:pt x="2574248" y="22668"/>
                  <a:pt x="2563819" y="20823"/>
                </a:cubicBezTo>
                <a:close/>
                <a:moveTo>
                  <a:pt x="148875" y="17263"/>
                </a:moveTo>
                <a:cubicBezTo>
                  <a:pt x="135064" y="14406"/>
                  <a:pt x="128871" y="18120"/>
                  <a:pt x="127633" y="23835"/>
                </a:cubicBezTo>
                <a:cubicBezTo>
                  <a:pt x="130207" y="29931"/>
                  <a:pt x="138398" y="35075"/>
                  <a:pt x="149827" y="37647"/>
                </a:cubicBezTo>
                <a:cubicBezTo>
                  <a:pt x="163733" y="40885"/>
                  <a:pt x="171640" y="38218"/>
                  <a:pt x="170686" y="31360"/>
                </a:cubicBezTo>
                <a:lnTo>
                  <a:pt x="170591" y="31455"/>
                </a:lnTo>
                <a:cubicBezTo>
                  <a:pt x="169736" y="25264"/>
                  <a:pt x="159923" y="19549"/>
                  <a:pt x="148875" y="17263"/>
                </a:cubicBezTo>
                <a:close/>
                <a:moveTo>
                  <a:pt x="2774249" y="16787"/>
                </a:moveTo>
                <a:cubicBezTo>
                  <a:pt x="2760533" y="20788"/>
                  <a:pt x="2771106" y="30313"/>
                  <a:pt x="2796824" y="42028"/>
                </a:cubicBezTo>
                <a:lnTo>
                  <a:pt x="2796824" y="42124"/>
                </a:lnTo>
                <a:cubicBezTo>
                  <a:pt x="2821684" y="50791"/>
                  <a:pt x="2844925" y="55363"/>
                  <a:pt x="2857022" y="51649"/>
                </a:cubicBezTo>
                <a:cubicBezTo>
                  <a:pt x="2870642" y="47458"/>
                  <a:pt x="2861593" y="37742"/>
                  <a:pt x="2834543" y="26884"/>
                </a:cubicBezTo>
                <a:cubicBezTo>
                  <a:pt x="2810159" y="17073"/>
                  <a:pt x="2786251" y="13263"/>
                  <a:pt x="2774249" y="16787"/>
                </a:cubicBezTo>
                <a:close/>
                <a:moveTo>
                  <a:pt x="3029245" y="12573"/>
                </a:moveTo>
                <a:cubicBezTo>
                  <a:pt x="3018589" y="11406"/>
                  <a:pt x="3009707" y="11978"/>
                  <a:pt x="3002754" y="13930"/>
                </a:cubicBezTo>
                <a:cubicBezTo>
                  <a:pt x="2997038" y="20883"/>
                  <a:pt x="3004659" y="29932"/>
                  <a:pt x="3032948" y="40124"/>
                </a:cubicBezTo>
                <a:cubicBezTo>
                  <a:pt x="3060761" y="50220"/>
                  <a:pt x="3085621" y="53363"/>
                  <a:pt x="3095813" y="47553"/>
                </a:cubicBezTo>
                <a:cubicBezTo>
                  <a:pt x="3105814" y="41838"/>
                  <a:pt x="3094479" y="31646"/>
                  <a:pt x="3066380" y="21645"/>
                </a:cubicBezTo>
                <a:cubicBezTo>
                  <a:pt x="3052331" y="16645"/>
                  <a:pt x="3039901" y="13740"/>
                  <a:pt x="3029245" y="12573"/>
                </a:cubicBezTo>
                <a:close/>
                <a:moveTo>
                  <a:pt x="328230" y="11167"/>
                </a:moveTo>
                <a:cubicBezTo>
                  <a:pt x="314990" y="10500"/>
                  <a:pt x="307276" y="14310"/>
                  <a:pt x="309369" y="23359"/>
                </a:cubicBezTo>
                <a:lnTo>
                  <a:pt x="333087" y="40598"/>
                </a:lnTo>
                <a:lnTo>
                  <a:pt x="349638" y="40409"/>
                </a:lnTo>
                <a:cubicBezTo>
                  <a:pt x="353281" y="38671"/>
                  <a:pt x="354947" y="35408"/>
                  <a:pt x="354424" y="31074"/>
                </a:cubicBezTo>
                <a:cubicBezTo>
                  <a:pt x="353281" y="21835"/>
                  <a:pt x="342137" y="15168"/>
                  <a:pt x="328230" y="11167"/>
                </a:cubicBezTo>
                <a:close/>
                <a:moveTo>
                  <a:pt x="1741147" y="1321"/>
                </a:moveTo>
                <a:cubicBezTo>
                  <a:pt x="1734121" y="3499"/>
                  <a:pt x="1728929" y="8310"/>
                  <a:pt x="1725740" y="15263"/>
                </a:cubicBezTo>
                <a:cubicBezTo>
                  <a:pt x="1722501" y="30503"/>
                  <a:pt x="1731550" y="41456"/>
                  <a:pt x="1752408" y="47362"/>
                </a:cubicBezTo>
                <a:cubicBezTo>
                  <a:pt x="1770794" y="52505"/>
                  <a:pt x="1783555" y="48695"/>
                  <a:pt x="1789175" y="36503"/>
                </a:cubicBezTo>
                <a:cubicBezTo>
                  <a:pt x="1795557" y="22597"/>
                  <a:pt x="1788603" y="10310"/>
                  <a:pt x="1767554" y="3166"/>
                </a:cubicBezTo>
                <a:cubicBezTo>
                  <a:pt x="1757030" y="-406"/>
                  <a:pt x="1748170" y="-858"/>
                  <a:pt x="1741147" y="1321"/>
                </a:cubicBezTo>
                <a:close/>
                <a:moveTo>
                  <a:pt x="33673" y="1182"/>
                </a:moveTo>
                <a:lnTo>
                  <a:pt x="7389" y="1182"/>
                </a:lnTo>
                <a:lnTo>
                  <a:pt x="5333" y="1642"/>
                </a:lnTo>
                <a:cubicBezTo>
                  <a:pt x="5143" y="6405"/>
                  <a:pt x="14382" y="10310"/>
                  <a:pt x="26956" y="13549"/>
                </a:cubicBezTo>
                <a:lnTo>
                  <a:pt x="27051" y="13453"/>
                </a:lnTo>
                <a:cubicBezTo>
                  <a:pt x="39241" y="14882"/>
                  <a:pt x="47148" y="13644"/>
                  <a:pt x="46007" y="8119"/>
                </a:cubicBezTo>
                <a:close/>
                <a:moveTo>
                  <a:pt x="219493" y="1182"/>
                </a:moveTo>
                <a:lnTo>
                  <a:pt x="181542" y="1182"/>
                </a:lnTo>
                <a:lnTo>
                  <a:pt x="180783" y="2309"/>
                </a:lnTo>
                <a:cubicBezTo>
                  <a:pt x="184214" y="10310"/>
                  <a:pt x="192594" y="16311"/>
                  <a:pt x="206312" y="18502"/>
                </a:cubicBezTo>
                <a:cubicBezTo>
                  <a:pt x="218408" y="20502"/>
                  <a:pt x="225075" y="16692"/>
                  <a:pt x="224980" y="10120"/>
                </a:cubicBezTo>
                <a:close/>
                <a:moveTo>
                  <a:pt x="415064" y="1182"/>
                </a:moveTo>
                <a:lnTo>
                  <a:pt x="376650" y="1182"/>
                </a:lnTo>
                <a:lnTo>
                  <a:pt x="381131" y="6273"/>
                </a:lnTo>
                <a:cubicBezTo>
                  <a:pt x="385929" y="9619"/>
                  <a:pt x="391763" y="11834"/>
                  <a:pt x="398716" y="12405"/>
                </a:cubicBezTo>
                <a:lnTo>
                  <a:pt x="398716" y="12310"/>
                </a:lnTo>
                <a:cubicBezTo>
                  <a:pt x="405479" y="12882"/>
                  <a:pt x="410646" y="11762"/>
                  <a:pt x="413670" y="9167"/>
                </a:cubicBezTo>
                <a:close/>
                <a:moveTo>
                  <a:pt x="524136" y="1182"/>
                </a:moveTo>
                <a:lnTo>
                  <a:pt x="513123" y="1182"/>
                </a:lnTo>
                <a:lnTo>
                  <a:pt x="505919" y="3309"/>
                </a:lnTo>
                <a:cubicBezTo>
                  <a:pt x="502752" y="5976"/>
                  <a:pt x="501728" y="9929"/>
                  <a:pt x="503775" y="15453"/>
                </a:cubicBezTo>
                <a:cubicBezTo>
                  <a:pt x="507776" y="26217"/>
                  <a:pt x="519397" y="34408"/>
                  <a:pt x="533684" y="35837"/>
                </a:cubicBezTo>
                <a:cubicBezTo>
                  <a:pt x="547687" y="37266"/>
                  <a:pt x="554736" y="31455"/>
                  <a:pt x="550638" y="20216"/>
                </a:cubicBezTo>
                <a:lnTo>
                  <a:pt x="550734" y="20216"/>
                </a:lnTo>
                <a:close/>
                <a:moveTo>
                  <a:pt x="741438" y="1182"/>
                </a:moveTo>
                <a:lnTo>
                  <a:pt x="697264" y="1182"/>
                </a:lnTo>
                <a:lnTo>
                  <a:pt x="696848" y="2881"/>
                </a:lnTo>
                <a:cubicBezTo>
                  <a:pt x="702372" y="14882"/>
                  <a:pt x="712467" y="23741"/>
                  <a:pt x="727423" y="26122"/>
                </a:cubicBezTo>
                <a:cubicBezTo>
                  <a:pt x="742283" y="28503"/>
                  <a:pt x="750188" y="22693"/>
                  <a:pt x="747617" y="10977"/>
                </a:cubicBezTo>
                <a:close/>
                <a:moveTo>
                  <a:pt x="958013" y="1182"/>
                </a:moveTo>
                <a:lnTo>
                  <a:pt x="911076" y="1182"/>
                </a:lnTo>
                <a:lnTo>
                  <a:pt x="910875" y="1738"/>
                </a:lnTo>
                <a:cubicBezTo>
                  <a:pt x="915160" y="14597"/>
                  <a:pt x="925163" y="24122"/>
                  <a:pt x="940973" y="27741"/>
                </a:cubicBezTo>
                <a:cubicBezTo>
                  <a:pt x="956976" y="31361"/>
                  <a:pt x="965738" y="25646"/>
                  <a:pt x="964501" y="13644"/>
                </a:cubicBezTo>
                <a:close/>
                <a:moveTo>
                  <a:pt x="1184601" y="1182"/>
                </a:moveTo>
                <a:lnTo>
                  <a:pt x="1136494" y="1182"/>
                </a:lnTo>
                <a:lnTo>
                  <a:pt x="1136140" y="2023"/>
                </a:lnTo>
                <a:cubicBezTo>
                  <a:pt x="1137759" y="16691"/>
                  <a:pt x="1150049" y="27264"/>
                  <a:pt x="1168240" y="30693"/>
                </a:cubicBezTo>
                <a:cubicBezTo>
                  <a:pt x="1184146" y="33646"/>
                  <a:pt x="1192910" y="27931"/>
                  <a:pt x="1191767" y="15263"/>
                </a:cubicBezTo>
                <a:close/>
                <a:moveTo>
                  <a:pt x="1402339" y="1182"/>
                </a:moveTo>
                <a:lnTo>
                  <a:pt x="1371488" y="1182"/>
                </a:lnTo>
                <a:lnTo>
                  <a:pt x="1365313" y="11453"/>
                </a:lnTo>
                <a:cubicBezTo>
                  <a:pt x="1364931" y="26312"/>
                  <a:pt x="1376742" y="37170"/>
                  <a:pt x="1396080" y="41552"/>
                </a:cubicBezTo>
                <a:cubicBezTo>
                  <a:pt x="1413032" y="45362"/>
                  <a:pt x="1423033" y="40218"/>
                  <a:pt x="1423605" y="27550"/>
                </a:cubicBezTo>
                <a:lnTo>
                  <a:pt x="1423511" y="27645"/>
                </a:lnTo>
                <a:cubicBezTo>
                  <a:pt x="1423845" y="20311"/>
                  <a:pt x="1421201" y="14025"/>
                  <a:pt x="1416117" y="8833"/>
                </a:cubicBezTo>
                <a:close/>
                <a:moveTo>
                  <a:pt x="1518290" y="1182"/>
                </a:moveTo>
                <a:lnTo>
                  <a:pt x="1464741" y="1182"/>
                </a:lnTo>
                <a:lnTo>
                  <a:pt x="1484946" y="13549"/>
                </a:lnTo>
                <a:cubicBezTo>
                  <a:pt x="1502090" y="18883"/>
                  <a:pt x="1514092" y="15358"/>
                  <a:pt x="1518473" y="3357"/>
                </a:cubicBezTo>
                <a:close/>
                <a:moveTo>
                  <a:pt x="1905337" y="1182"/>
                </a:moveTo>
                <a:lnTo>
                  <a:pt x="1838215" y="1182"/>
                </a:lnTo>
                <a:lnTo>
                  <a:pt x="1838264" y="4238"/>
                </a:lnTo>
                <a:cubicBezTo>
                  <a:pt x="1841895" y="9905"/>
                  <a:pt x="1849039" y="14501"/>
                  <a:pt x="1859660" y="17930"/>
                </a:cubicBezTo>
                <a:cubicBezTo>
                  <a:pt x="1880996" y="24883"/>
                  <a:pt x="1896521" y="20692"/>
                  <a:pt x="1904999" y="6214"/>
                </a:cubicBezTo>
                <a:close/>
                <a:moveTo>
                  <a:pt x="2023042" y="1182"/>
                </a:moveTo>
                <a:lnTo>
                  <a:pt x="1991867" y="1182"/>
                </a:lnTo>
                <a:lnTo>
                  <a:pt x="2014618" y="5619"/>
                </a:lnTo>
                <a:close/>
                <a:moveTo>
                  <a:pt x="2168160" y="1182"/>
                </a:moveTo>
                <a:lnTo>
                  <a:pt x="2153263" y="1182"/>
                </a:lnTo>
                <a:lnTo>
                  <a:pt x="2159315" y="2655"/>
                </a:lnTo>
                <a:close/>
                <a:moveTo>
                  <a:pt x="2320288" y="1182"/>
                </a:moveTo>
                <a:lnTo>
                  <a:pt x="2254162" y="1182"/>
                </a:lnTo>
                <a:lnTo>
                  <a:pt x="2263995" y="6881"/>
                </a:lnTo>
                <a:cubicBezTo>
                  <a:pt x="2286283" y="15263"/>
                  <a:pt x="2305619" y="16311"/>
                  <a:pt x="2317049" y="10405"/>
                </a:cubicBezTo>
                <a:close/>
                <a:moveTo>
                  <a:pt x="2435420" y="1182"/>
                </a:moveTo>
                <a:lnTo>
                  <a:pt x="2391867" y="1182"/>
                </a:lnTo>
                <a:lnTo>
                  <a:pt x="2388462" y="8679"/>
                </a:lnTo>
                <a:cubicBezTo>
                  <a:pt x="2391772" y="12978"/>
                  <a:pt x="2399869" y="17931"/>
                  <a:pt x="2412299" y="23360"/>
                </a:cubicBezTo>
                <a:cubicBezTo>
                  <a:pt x="2434397" y="31075"/>
                  <a:pt x="2454399" y="34123"/>
                  <a:pt x="2466496" y="29170"/>
                </a:cubicBezTo>
                <a:lnTo>
                  <a:pt x="2466496" y="29075"/>
                </a:lnTo>
                <a:cubicBezTo>
                  <a:pt x="2479926" y="23550"/>
                  <a:pt x="2473354" y="14787"/>
                  <a:pt x="2447827" y="4595"/>
                </a:cubicBezTo>
                <a:close/>
                <a:moveTo>
                  <a:pt x="2694732" y="1182"/>
                </a:moveTo>
                <a:lnTo>
                  <a:pt x="2632094" y="1182"/>
                </a:lnTo>
                <a:lnTo>
                  <a:pt x="2650900" y="12691"/>
                </a:lnTo>
                <a:cubicBezTo>
                  <a:pt x="2674617" y="22883"/>
                  <a:pt x="2698906" y="27169"/>
                  <a:pt x="2712051" y="23740"/>
                </a:cubicBezTo>
                <a:cubicBezTo>
                  <a:pt x="2719528" y="21788"/>
                  <a:pt x="2721147" y="18406"/>
                  <a:pt x="2717480" y="14132"/>
                </a:cubicBezTo>
                <a:close/>
                <a:moveTo>
                  <a:pt x="2933136" y="1182"/>
                </a:moveTo>
                <a:lnTo>
                  <a:pt x="2866521" y="1182"/>
                </a:lnTo>
                <a:lnTo>
                  <a:pt x="2888263" y="13073"/>
                </a:lnTo>
                <a:cubicBezTo>
                  <a:pt x="2915028" y="23645"/>
                  <a:pt x="2940174" y="27551"/>
                  <a:pt x="2952271" y="23074"/>
                </a:cubicBezTo>
                <a:cubicBezTo>
                  <a:pt x="2958415" y="20836"/>
                  <a:pt x="2958462" y="17335"/>
                  <a:pt x="2953866" y="13013"/>
                </a:cubicBezTo>
                <a:close/>
                <a:moveTo>
                  <a:pt x="3183162" y="1182"/>
                </a:moveTo>
                <a:lnTo>
                  <a:pt x="3109623" y="1182"/>
                </a:lnTo>
                <a:lnTo>
                  <a:pt x="3116768" y="4976"/>
                </a:lnTo>
                <a:cubicBezTo>
                  <a:pt x="3143723" y="15073"/>
                  <a:pt x="3168488" y="17740"/>
                  <a:pt x="3180776" y="12406"/>
                </a:cubicBezTo>
                <a:close/>
                <a:moveTo>
                  <a:pt x="3308053" y="1182"/>
                </a:moveTo>
                <a:lnTo>
                  <a:pt x="3232363" y="1182"/>
                </a:lnTo>
                <a:lnTo>
                  <a:pt x="3232723" y="5821"/>
                </a:lnTo>
                <a:cubicBezTo>
                  <a:pt x="3237854" y="10501"/>
                  <a:pt x="3247594" y="15454"/>
                  <a:pt x="3261357" y="20216"/>
                </a:cubicBezTo>
                <a:cubicBezTo>
                  <a:pt x="3292218" y="30884"/>
                  <a:pt x="3314697" y="31074"/>
                  <a:pt x="3328603" y="24121"/>
                </a:cubicBezTo>
                <a:cubicBezTo>
                  <a:pt x="3331366" y="19645"/>
                  <a:pt x="3330675" y="14906"/>
                  <a:pt x="3325794" y="10143"/>
                </a:cubicBezTo>
                <a:close/>
                <a:moveTo>
                  <a:pt x="3422758" y="1182"/>
                </a:moveTo>
                <a:lnTo>
                  <a:pt x="3358847" y="1182"/>
                </a:lnTo>
                <a:lnTo>
                  <a:pt x="3359192" y="14191"/>
                </a:lnTo>
                <a:cubicBezTo>
                  <a:pt x="3363895" y="19216"/>
                  <a:pt x="3373420" y="24312"/>
                  <a:pt x="3388517" y="29455"/>
                </a:cubicBezTo>
                <a:cubicBezTo>
                  <a:pt x="3415758" y="38695"/>
                  <a:pt x="3439475" y="39647"/>
                  <a:pt x="3451858" y="32218"/>
                </a:cubicBezTo>
                <a:cubicBezTo>
                  <a:pt x="3465764" y="23836"/>
                  <a:pt x="3455954" y="12120"/>
                  <a:pt x="3426998" y="2023"/>
                </a:cubicBezTo>
                <a:close/>
                <a:moveTo>
                  <a:pt x="3543187" y="1182"/>
                </a:moveTo>
                <a:lnTo>
                  <a:pt x="3512790" y="1182"/>
                </a:lnTo>
                <a:lnTo>
                  <a:pt x="3496911" y="6119"/>
                </a:lnTo>
                <a:cubicBezTo>
                  <a:pt x="3485100" y="16406"/>
                  <a:pt x="3498244" y="27265"/>
                  <a:pt x="3526914" y="37552"/>
                </a:cubicBezTo>
                <a:cubicBezTo>
                  <a:pt x="3558061" y="45553"/>
                  <a:pt x="3581873" y="45839"/>
                  <a:pt x="3592065" y="34504"/>
                </a:cubicBezTo>
                <a:cubicBezTo>
                  <a:pt x="3601209" y="24312"/>
                  <a:pt x="3590351" y="13073"/>
                  <a:pt x="3563395" y="4595"/>
                </a:cubicBezTo>
                <a:lnTo>
                  <a:pt x="3563395" y="4500"/>
                </a:lnTo>
                <a:close/>
                <a:moveTo>
                  <a:pt x="3700282" y="1182"/>
                </a:moveTo>
                <a:lnTo>
                  <a:pt x="3643184" y="1182"/>
                </a:lnTo>
                <a:lnTo>
                  <a:pt x="3631880" y="5357"/>
                </a:lnTo>
                <a:cubicBezTo>
                  <a:pt x="3624260" y="18216"/>
                  <a:pt x="3633023" y="29551"/>
                  <a:pt x="3663980" y="38409"/>
                </a:cubicBezTo>
                <a:cubicBezTo>
                  <a:pt x="3691792" y="46410"/>
                  <a:pt x="3714748" y="44886"/>
                  <a:pt x="3725987" y="34123"/>
                </a:cubicBezTo>
                <a:cubicBezTo>
                  <a:pt x="3732226" y="28122"/>
                  <a:pt x="3732893" y="21883"/>
                  <a:pt x="3728225" y="16025"/>
                </a:cubicBezTo>
                <a:close/>
                <a:moveTo>
                  <a:pt x="3852375" y="1182"/>
                </a:moveTo>
                <a:lnTo>
                  <a:pt x="3759186" y="1182"/>
                </a:lnTo>
                <a:lnTo>
                  <a:pt x="3761063" y="10429"/>
                </a:lnTo>
                <a:cubicBezTo>
                  <a:pt x="3767421" y="16073"/>
                  <a:pt x="3778517" y="20931"/>
                  <a:pt x="3793424" y="25074"/>
                </a:cubicBezTo>
                <a:cubicBezTo>
                  <a:pt x="3823999" y="30503"/>
                  <a:pt x="3846574" y="27265"/>
                  <a:pt x="3854384" y="12025"/>
                </a:cubicBezTo>
                <a:close/>
                <a:moveTo>
                  <a:pt x="3974843" y="1182"/>
                </a:moveTo>
                <a:lnTo>
                  <a:pt x="3905444" y="1182"/>
                </a:lnTo>
                <a:lnTo>
                  <a:pt x="3919916" y="8977"/>
                </a:lnTo>
                <a:cubicBezTo>
                  <a:pt x="3935203" y="12073"/>
                  <a:pt x="3948681" y="12811"/>
                  <a:pt x="3959647" y="10691"/>
                </a:cubicBezTo>
                <a:close/>
                <a:moveTo>
                  <a:pt x="4165598" y="1182"/>
                </a:moveTo>
                <a:lnTo>
                  <a:pt x="4093023" y="1182"/>
                </a:lnTo>
                <a:lnTo>
                  <a:pt x="4077079" y="14311"/>
                </a:lnTo>
                <a:cubicBezTo>
                  <a:pt x="4072411" y="31456"/>
                  <a:pt x="4084127" y="42981"/>
                  <a:pt x="4115655" y="46791"/>
                </a:cubicBezTo>
                <a:cubicBezTo>
                  <a:pt x="4147182" y="50601"/>
                  <a:pt x="4168899" y="43076"/>
                  <a:pt x="4176043" y="25455"/>
                </a:cubicBezTo>
                <a:cubicBezTo>
                  <a:pt x="4179615" y="16597"/>
                  <a:pt x="4177924" y="9025"/>
                  <a:pt x="4171495" y="3238"/>
                </a:cubicBezTo>
                <a:close/>
                <a:moveTo>
                  <a:pt x="4290497" y="1182"/>
                </a:moveTo>
                <a:lnTo>
                  <a:pt x="4211588" y="1182"/>
                </a:lnTo>
                <a:lnTo>
                  <a:pt x="4211953" y="2548"/>
                </a:lnTo>
                <a:cubicBezTo>
                  <a:pt x="4218049" y="8382"/>
                  <a:pt x="4228336" y="12359"/>
                  <a:pt x="4243195" y="14216"/>
                </a:cubicBezTo>
                <a:cubicBezTo>
                  <a:pt x="4258006" y="16026"/>
                  <a:pt x="4270674" y="14954"/>
                  <a:pt x="4280532" y="11037"/>
                </a:cubicBezTo>
                <a:close/>
                <a:moveTo>
                  <a:pt x="4463731" y="1182"/>
                </a:moveTo>
                <a:lnTo>
                  <a:pt x="4398307" y="1182"/>
                </a:lnTo>
                <a:lnTo>
                  <a:pt x="4381593" y="21263"/>
                </a:lnTo>
                <a:cubicBezTo>
                  <a:pt x="4381307" y="36408"/>
                  <a:pt x="4389784" y="49838"/>
                  <a:pt x="4418931" y="53267"/>
                </a:cubicBezTo>
                <a:cubicBezTo>
                  <a:pt x="4447315" y="56601"/>
                  <a:pt x="4467127" y="48600"/>
                  <a:pt x="4473509" y="29264"/>
                </a:cubicBezTo>
                <a:cubicBezTo>
                  <a:pt x="4477033" y="18549"/>
                  <a:pt x="4475271" y="9643"/>
                  <a:pt x="4468818" y="3071"/>
                </a:cubicBezTo>
                <a:close/>
                <a:moveTo>
                  <a:pt x="4551220" y="1182"/>
                </a:moveTo>
                <a:lnTo>
                  <a:pt x="4518089" y="1182"/>
                </a:lnTo>
                <a:lnTo>
                  <a:pt x="4523230" y="3642"/>
                </a:lnTo>
                <a:close/>
                <a:moveTo>
                  <a:pt x="4736729" y="1182"/>
                </a:moveTo>
                <a:lnTo>
                  <a:pt x="4656337" y="1182"/>
                </a:lnTo>
                <a:lnTo>
                  <a:pt x="4654769" y="3547"/>
                </a:lnTo>
                <a:cubicBezTo>
                  <a:pt x="4650293" y="25169"/>
                  <a:pt x="4663913" y="37265"/>
                  <a:pt x="4689536" y="41933"/>
                </a:cubicBezTo>
                <a:cubicBezTo>
                  <a:pt x="4715920" y="43552"/>
                  <a:pt x="4733827" y="35170"/>
                  <a:pt x="4738780" y="13262"/>
                </a:cubicBezTo>
                <a:close/>
              </a:path>
            </a:pathLst>
          </a:custGeom>
          <a:gradFill>
            <a:gsLst>
              <a:gs pos="39000">
                <a:schemeClr val="accent1">
                  <a:alpha val="20000"/>
                </a:schemeClr>
              </a:gs>
              <a:gs pos="100000">
                <a:schemeClr val="accent1">
                  <a:alpha val="0"/>
                </a:schemeClr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sz="1350" dirty="0"/>
          </a:p>
        </p:txBody>
      </p:sp>
      <p:sp>
        <p:nvSpPr>
          <p:cNvPr id="12" name="任意多边形: 形状 11"/>
          <p:cNvSpPr/>
          <p:nvPr userDrawn="1">
            <p:custDataLst>
              <p:tags r:id="rId16"/>
            </p:custDataLst>
          </p:nvPr>
        </p:nvSpPr>
        <p:spPr>
          <a:xfrm flipH="1" flipV="1">
            <a:off x="0" y="4673897"/>
            <a:ext cx="3487904" cy="1326853"/>
          </a:xfrm>
          <a:custGeom>
            <a:avLst/>
            <a:gdLst>
              <a:gd name="connsiteX0" fmla="*/ 4468252 w 4650538"/>
              <a:gd name="connsiteY0" fmla="*/ 1763509 h 1769137"/>
              <a:gd name="connsiteX1" fmla="*/ 4472780 w 4650538"/>
              <a:gd name="connsiteY1" fmla="*/ 1764977 h 1769137"/>
              <a:gd name="connsiteX2" fmla="*/ 4470944 w 4650538"/>
              <a:gd name="connsiteY2" fmla="*/ 1769137 h 1769137"/>
              <a:gd name="connsiteX3" fmla="*/ 4468252 w 4650538"/>
              <a:gd name="connsiteY3" fmla="*/ 1763509 h 1769137"/>
              <a:gd name="connsiteX4" fmla="*/ 4580838 w 4650538"/>
              <a:gd name="connsiteY4" fmla="*/ 1688980 h 1769137"/>
              <a:gd name="connsiteX5" fmla="*/ 4596503 w 4650538"/>
              <a:gd name="connsiteY5" fmla="*/ 1702808 h 1769137"/>
              <a:gd name="connsiteX6" fmla="*/ 4590751 w 4650538"/>
              <a:gd name="connsiteY6" fmla="*/ 1714068 h 1769137"/>
              <a:gd name="connsiteX7" fmla="*/ 4576922 w 4650538"/>
              <a:gd name="connsiteY7" fmla="*/ 1697547 h 1769137"/>
              <a:gd name="connsiteX8" fmla="*/ 4576800 w 4650538"/>
              <a:gd name="connsiteY8" fmla="*/ 1697547 h 1769137"/>
              <a:gd name="connsiteX9" fmla="*/ 4580838 w 4650538"/>
              <a:gd name="connsiteY9" fmla="*/ 1688980 h 1769137"/>
              <a:gd name="connsiteX10" fmla="*/ 4254582 w 4650538"/>
              <a:gd name="connsiteY10" fmla="*/ 1669767 h 1769137"/>
              <a:gd name="connsiteX11" fmla="*/ 4257396 w 4650538"/>
              <a:gd name="connsiteY11" fmla="*/ 1675152 h 1769137"/>
              <a:gd name="connsiteX12" fmla="*/ 4252868 w 4650538"/>
              <a:gd name="connsiteY12" fmla="*/ 1674051 h 1769137"/>
              <a:gd name="connsiteX13" fmla="*/ 4254582 w 4650538"/>
              <a:gd name="connsiteY13" fmla="*/ 1669767 h 1769137"/>
              <a:gd name="connsiteX14" fmla="*/ 4036873 w 4650538"/>
              <a:gd name="connsiteY14" fmla="*/ 1592670 h 1769137"/>
              <a:gd name="connsiteX15" fmla="*/ 4041400 w 4650538"/>
              <a:gd name="connsiteY15" fmla="*/ 1593527 h 1769137"/>
              <a:gd name="connsiteX16" fmla="*/ 4039810 w 4650538"/>
              <a:gd name="connsiteY16" fmla="*/ 1597933 h 1769137"/>
              <a:gd name="connsiteX17" fmla="*/ 4036873 w 4650538"/>
              <a:gd name="connsiteY17" fmla="*/ 1592670 h 1769137"/>
              <a:gd name="connsiteX18" fmla="*/ 4363742 w 4650538"/>
              <a:gd name="connsiteY18" fmla="*/ 1587897 h 1769137"/>
              <a:gd name="connsiteX19" fmla="*/ 4374022 w 4650538"/>
              <a:gd name="connsiteY19" fmla="*/ 1596219 h 1769137"/>
              <a:gd name="connsiteX20" fmla="*/ 4372798 w 4650538"/>
              <a:gd name="connsiteY20" fmla="*/ 1612863 h 1769137"/>
              <a:gd name="connsiteX21" fmla="*/ 4359337 w 4650538"/>
              <a:gd name="connsiteY21" fmla="*/ 1601971 h 1769137"/>
              <a:gd name="connsiteX22" fmla="*/ 4363742 w 4650538"/>
              <a:gd name="connsiteY22" fmla="*/ 1587897 h 1769137"/>
              <a:gd name="connsiteX23" fmla="*/ 4449039 w 4650538"/>
              <a:gd name="connsiteY23" fmla="*/ 1518876 h 1769137"/>
              <a:gd name="connsiteX24" fmla="*/ 4467396 w 4650538"/>
              <a:gd name="connsiteY24" fmla="*/ 1530992 h 1769137"/>
              <a:gd name="connsiteX25" fmla="*/ 4462012 w 4650538"/>
              <a:gd name="connsiteY25" fmla="*/ 1564155 h 1769137"/>
              <a:gd name="connsiteX26" fmla="*/ 4446592 w 4650538"/>
              <a:gd name="connsiteY26" fmla="*/ 1528667 h 1769137"/>
              <a:gd name="connsiteX27" fmla="*/ 4449039 w 4650538"/>
              <a:gd name="connsiteY27" fmla="*/ 1518876 h 1769137"/>
              <a:gd name="connsiteX28" fmla="*/ 3818307 w 4650538"/>
              <a:gd name="connsiteY28" fmla="*/ 1504068 h 1769137"/>
              <a:gd name="connsiteX29" fmla="*/ 3828708 w 4650538"/>
              <a:gd name="connsiteY29" fmla="*/ 1511288 h 1769137"/>
              <a:gd name="connsiteX30" fmla="*/ 3825650 w 4650538"/>
              <a:gd name="connsiteY30" fmla="*/ 1522547 h 1769137"/>
              <a:gd name="connsiteX31" fmla="*/ 3814758 w 4650538"/>
              <a:gd name="connsiteY31" fmla="*/ 1515449 h 1769137"/>
              <a:gd name="connsiteX32" fmla="*/ 3818307 w 4650538"/>
              <a:gd name="connsiteY32" fmla="*/ 1504068 h 1769137"/>
              <a:gd name="connsiteX33" fmla="*/ 4139058 w 4650538"/>
              <a:gd name="connsiteY33" fmla="*/ 1486691 h 1769137"/>
              <a:gd name="connsiteX34" fmla="*/ 4155824 w 4650538"/>
              <a:gd name="connsiteY34" fmla="*/ 1496603 h 1769137"/>
              <a:gd name="connsiteX35" fmla="*/ 4149092 w 4650538"/>
              <a:gd name="connsiteY35" fmla="*/ 1529890 h 1769137"/>
              <a:gd name="connsiteX36" fmla="*/ 4136243 w 4650538"/>
              <a:gd name="connsiteY36" fmla="*/ 1496725 h 1769137"/>
              <a:gd name="connsiteX37" fmla="*/ 4139058 w 4650538"/>
              <a:gd name="connsiteY37" fmla="*/ 1486691 h 1769137"/>
              <a:gd name="connsiteX38" fmla="*/ 4542291 w 4650538"/>
              <a:gd name="connsiteY38" fmla="*/ 1451446 h 1769137"/>
              <a:gd name="connsiteX39" fmla="*/ 4561626 w 4650538"/>
              <a:gd name="connsiteY39" fmla="*/ 1473230 h 1769137"/>
              <a:gd name="connsiteX40" fmla="*/ 4551224 w 4650538"/>
              <a:gd name="connsiteY40" fmla="*/ 1477146 h 1769137"/>
              <a:gd name="connsiteX41" fmla="*/ 4532256 w 4650538"/>
              <a:gd name="connsiteY41" fmla="*/ 1458545 h 1769137"/>
              <a:gd name="connsiteX42" fmla="*/ 4542413 w 4650538"/>
              <a:gd name="connsiteY42" fmla="*/ 1451568 h 1769137"/>
              <a:gd name="connsiteX43" fmla="*/ 3073153 w 4650538"/>
              <a:gd name="connsiteY43" fmla="*/ 1451080 h 1769137"/>
              <a:gd name="connsiteX44" fmla="*/ 3073031 w 4650538"/>
              <a:gd name="connsiteY44" fmla="*/ 1456832 h 1769137"/>
              <a:gd name="connsiteX45" fmla="*/ 3069115 w 4650538"/>
              <a:gd name="connsiteY45" fmla="*/ 1452427 h 1769137"/>
              <a:gd name="connsiteX46" fmla="*/ 3073153 w 4650538"/>
              <a:gd name="connsiteY46" fmla="*/ 1451080 h 1769137"/>
              <a:gd name="connsiteX47" fmla="*/ 3601334 w 4650538"/>
              <a:gd name="connsiteY47" fmla="*/ 1448631 h 1769137"/>
              <a:gd name="connsiteX48" fmla="*/ 3601334 w 4650538"/>
              <a:gd name="connsiteY48" fmla="*/ 1448753 h 1769137"/>
              <a:gd name="connsiteX49" fmla="*/ 3611858 w 4650538"/>
              <a:gd name="connsiteY49" fmla="*/ 1455607 h 1769137"/>
              <a:gd name="connsiteX50" fmla="*/ 3609288 w 4650538"/>
              <a:gd name="connsiteY50" fmla="*/ 1467722 h 1769137"/>
              <a:gd name="connsiteX51" fmla="*/ 3598519 w 4650538"/>
              <a:gd name="connsiteY51" fmla="*/ 1460012 h 1769137"/>
              <a:gd name="connsiteX52" fmla="*/ 3601334 w 4650538"/>
              <a:gd name="connsiteY52" fmla="*/ 1448631 h 1769137"/>
              <a:gd name="connsiteX53" fmla="*/ 4245160 w 4650538"/>
              <a:gd name="connsiteY53" fmla="*/ 1417916 h 1769137"/>
              <a:gd name="connsiteX54" fmla="*/ 4271104 w 4650538"/>
              <a:gd name="connsiteY54" fmla="*/ 1434559 h 1769137"/>
              <a:gd name="connsiteX55" fmla="*/ 4247729 w 4650538"/>
              <a:gd name="connsiteY55" fmla="*/ 1440801 h 1769137"/>
              <a:gd name="connsiteX56" fmla="*/ 4235124 w 4650538"/>
              <a:gd name="connsiteY56" fmla="*/ 1424157 h 1769137"/>
              <a:gd name="connsiteX57" fmla="*/ 4245160 w 4650538"/>
              <a:gd name="connsiteY57" fmla="*/ 1417916 h 1769137"/>
              <a:gd name="connsiteX58" fmla="*/ 3921104 w 4650538"/>
              <a:gd name="connsiteY58" fmla="*/ 1414244 h 1769137"/>
              <a:gd name="connsiteX59" fmla="*/ 3955247 w 4650538"/>
              <a:gd name="connsiteY59" fmla="*/ 1435537 h 1769137"/>
              <a:gd name="connsiteX60" fmla="*/ 3930526 w 4650538"/>
              <a:gd name="connsiteY60" fmla="*/ 1439087 h 1769137"/>
              <a:gd name="connsiteX61" fmla="*/ 3919757 w 4650538"/>
              <a:gd name="connsiteY61" fmla="*/ 1431377 h 1769137"/>
              <a:gd name="connsiteX62" fmla="*/ 3921104 w 4650538"/>
              <a:gd name="connsiteY62" fmla="*/ 1414244 h 1769137"/>
              <a:gd name="connsiteX63" fmla="*/ 4622784 w 4650538"/>
              <a:gd name="connsiteY63" fmla="*/ 1408600 h 1769137"/>
              <a:gd name="connsiteX64" fmla="*/ 4633828 w 4650538"/>
              <a:gd name="connsiteY64" fmla="*/ 1412653 h 1769137"/>
              <a:gd name="connsiteX65" fmla="*/ 4648880 w 4650538"/>
              <a:gd name="connsiteY65" fmla="*/ 1430643 h 1769137"/>
              <a:gd name="connsiteX66" fmla="*/ 4636764 w 4650538"/>
              <a:gd name="connsiteY66" fmla="*/ 1434681 h 1769137"/>
              <a:gd name="connsiteX67" fmla="*/ 4622202 w 4650538"/>
              <a:gd name="connsiteY67" fmla="*/ 1419139 h 1769137"/>
              <a:gd name="connsiteX68" fmla="*/ 4622784 w 4650538"/>
              <a:gd name="connsiteY68" fmla="*/ 1408600 h 1769137"/>
              <a:gd name="connsiteX69" fmla="*/ 2850549 w 4650538"/>
              <a:gd name="connsiteY69" fmla="*/ 1405556 h 1769137"/>
              <a:gd name="connsiteX70" fmla="*/ 2852752 w 4650538"/>
              <a:gd name="connsiteY70" fmla="*/ 1411185 h 1769137"/>
              <a:gd name="connsiteX71" fmla="*/ 2848101 w 4650538"/>
              <a:gd name="connsiteY71" fmla="*/ 1409594 h 1769137"/>
              <a:gd name="connsiteX72" fmla="*/ 2847979 w 4650538"/>
              <a:gd name="connsiteY72" fmla="*/ 1409594 h 1769137"/>
              <a:gd name="connsiteX73" fmla="*/ 2850549 w 4650538"/>
              <a:gd name="connsiteY73" fmla="*/ 1405556 h 1769137"/>
              <a:gd name="connsiteX74" fmla="*/ 3378081 w 4650538"/>
              <a:gd name="connsiteY74" fmla="*/ 1381991 h 1769137"/>
              <a:gd name="connsiteX75" fmla="*/ 3393292 w 4650538"/>
              <a:gd name="connsiteY75" fmla="*/ 1391726 h 1769137"/>
              <a:gd name="connsiteX76" fmla="*/ 3390844 w 4650538"/>
              <a:gd name="connsiteY76" fmla="*/ 1402741 h 1769137"/>
              <a:gd name="connsiteX77" fmla="*/ 3375058 w 4650538"/>
              <a:gd name="connsiteY77" fmla="*/ 1396499 h 1769137"/>
              <a:gd name="connsiteX78" fmla="*/ 3378117 w 4650538"/>
              <a:gd name="connsiteY78" fmla="*/ 1381814 h 1769137"/>
              <a:gd name="connsiteX79" fmla="*/ 3378081 w 4650538"/>
              <a:gd name="connsiteY79" fmla="*/ 1381991 h 1769137"/>
              <a:gd name="connsiteX80" fmla="*/ 3377995 w 4650538"/>
              <a:gd name="connsiteY80" fmla="*/ 1381936 h 1769137"/>
              <a:gd name="connsiteX81" fmla="*/ 3705230 w 4650538"/>
              <a:gd name="connsiteY81" fmla="*/ 1355137 h 1769137"/>
              <a:gd name="connsiteX82" fmla="*/ 3716122 w 4650538"/>
              <a:gd name="connsiteY82" fmla="*/ 1362357 h 1769137"/>
              <a:gd name="connsiteX83" fmla="*/ 3715020 w 4650538"/>
              <a:gd name="connsiteY83" fmla="*/ 1379734 h 1769137"/>
              <a:gd name="connsiteX84" fmla="*/ 3680755 w 4650538"/>
              <a:gd name="connsiteY84" fmla="*/ 1359910 h 1769137"/>
              <a:gd name="connsiteX85" fmla="*/ 3705230 w 4650538"/>
              <a:gd name="connsiteY85" fmla="*/ 1355137 h 1769137"/>
              <a:gd name="connsiteX86" fmla="*/ 2622316 w 4650538"/>
              <a:gd name="connsiteY86" fmla="*/ 1352077 h 1769137"/>
              <a:gd name="connsiteX87" fmla="*/ 2633330 w 4650538"/>
              <a:gd name="connsiteY87" fmla="*/ 1359053 h 1769137"/>
              <a:gd name="connsiteX88" fmla="*/ 2630761 w 4650538"/>
              <a:gd name="connsiteY88" fmla="*/ 1371290 h 1769137"/>
              <a:gd name="connsiteX89" fmla="*/ 2619135 w 4650538"/>
              <a:gd name="connsiteY89" fmla="*/ 1364437 h 1769137"/>
              <a:gd name="connsiteX90" fmla="*/ 2622316 w 4650538"/>
              <a:gd name="connsiteY90" fmla="*/ 1352077 h 1769137"/>
              <a:gd name="connsiteX91" fmla="*/ 4316260 w 4650538"/>
              <a:gd name="connsiteY91" fmla="*/ 1348528 h 1769137"/>
              <a:gd name="connsiteX92" fmla="*/ 4336330 w 4650538"/>
              <a:gd name="connsiteY92" fmla="*/ 1365904 h 1769137"/>
              <a:gd name="connsiteX93" fmla="*/ 4329599 w 4650538"/>
              <a:gd name="connsiteY93" fmla="*/ 1378510 h 1769137"/>
              <a:gd name="connsiteX94" fmla="*/ 4314058 w 4650538"/>
              <a:gd name="connsiteY94" fmla="*/ 1362967 h 1769137"/>
              <a:gd name="connsiteX95" fmla="*/ 4316260 w 4650538"/>
              <a:gd name="connsiteY95" fmla="*/ 1348650 h 1769137"/>
              <a:gd name="connsiteX96" fmla="*/ 4024179 w 4650538"/>
              <a:gd name="connsiteY96" fmla="*/ 1340481 h 1769137"/>
              <a:gd name="connsiteX97" fmla="*/ 4032146 w 4650538"/>
              <a:gd name="connsiteY97" fmla="*/ 1347716 h 1769137"/>
              <a:gd name="connsiteX98" fmla="*/ 4037117 w 4650538"/>
              <a:gd name="connsiteY98" fmla="*/ 1356358 h 1769137"/>
              <a:gd name="connsiteX99" fmla="*/ 4027205 w 4650538"/>
              <a:gd name="connsiteY99" fmla="*/ 1363335 h 1769137"/>
              <a:gd name="connsiteX100" fmla="*/ 4001261 w 4650538"/>
              <a:gd name="connsiteY100" fmla="*/ 1348282 h 1769137"/>
              <a:gd name="connsiteX101" fmla="*/ 4024146 w 4650538"/>
              <a:gd name="connsiteY101" fmla="*/ 1340450 h 1769137"/>
              <a:gd name="connsiteX102" fmla="*/ 4024268 w 4650538"/>
              <a:gd name="connsiteY102" fmla="*/ 1340450 h 1769137"/>
              <a:gd name="connsiteX103" fmla="*/ 4024179 w 4650538"/>
              <a:gd name="connsiteY103" fmla="*/ 1340481 h 1769137"/>
              <a:gd name="connsiteX104" fmla="*/ 3165302 w 4650538"/>
              <a:gd name="connsiteY104" fmla="*/ 1335065 h 1769137"/>
              <a:gd name="connsiteX105" fmla="*/ 3174359 w 4650538"/>
              <a:gd name="connsiteY105" fmla="*/ 1353789 h 1769137"/>
              <a:gd name="connsiteX106" fmla="*/ 3165916 w 4650538"/>
              <a:gd name="connsiteY106" fmla="*/ 1358562 h 1769137"/>
              <a:gd name="connsiteX107" fmla="*/ 3154289 w 4650538"/>
              <a:gd name="connsiteY107" fmla="*/ 1341674 h 1769137"/>
              <a:gd name="connsiteX108" fmla="*/ 3154412 w 4650538"/>
              <a:gd name="connsiteY108" fmla="*/ 1341797 h 1769137"/>
              <a:gd name="connsiteX109" fmla="*/ 3165302 w 4650538"/>
              <a:gd name="connsiteY109" fmla="*/ 1335065 h 1769137"/>
              <a:gd name="connsiteX110" fmla="*/ 4404861 w 4650538"/>
              <a:gd name="connsiteY110" fmla="*/ 1303737 h 1769137"/>
              <a:gd name="connsiteX111" fmla="*/ 4422606 w 4650538"/>
              <a:gd name="connsiteY111" fmla="*/ 1318055 h 1769137"/>
              <a:gd name="connsiteX112" fmla="*/ 4415018 w 4650538"/>
              <a:gd name="connsiteY112" fmla="*/ 1329437 h 1769137"/>
              <a:gd name="connsiteX113" fmla="*/ 4399966 w 4650538"/>
              <a:gd name="connsiteY113" fmla="*/ 1315485 h 1769137"/>
              <a:gd name="connsiteX114" fmla="*/ 4404861 w 4650538"/>
              <a:gd name="connsiteY114" fmla="*/ 1303859 h 1769137"/>
              <a:gd name="connsiteX115" fmla="*/ 2942822 w 4650538"/>
              <a:gd name="connsiteY115" fmla="*/ 1291255 h 1769137"/>
              <a:gd name="connsiteX116" fmla="*/ 2952246 w 4650538"/>
              <a:gd name="connsiteY116" fmla="*/ 1309978 h 1769137"/>
              <a:gd name="connsiteX117" fmla="*/ 2943924 w 4650538"/>
              <a:gd name="connsiteY117" fmla="*/ 1314752 h 1769137"/>
              <a:gd name="connsiteX118" fmla="*/ 2932052 w 4650538"/>
              <a:gd name="connsiteY118" fmla="*/ 1297863 h 1769137"/>
              <a:gd name="connsiteX119" fmla="*/ 2931930 w 4650538"/>
              <a:gd name="connsiteY119" fmla="*/ 1297863 h 1769137"/>
              <a:gd name="connsiteX120" fmla="*/ 2942822 w 4650538"/>
              <a:gd name="connsiteY120" fmla="*/ 1291255 h 1769137"/>
              <a:gd name="connsiteX121" fmla="*/ 3482260 w 4650538"/>
              <a:gd name="connsiteY121" fmla="*/ 1286482 h 1769137"/>
              <a:gd name="connsiteX122" fmla="*/ 3496456 w 4650538"/>
              <a:gd name="connsiteY122" fmla="*/ 1302146 h 1769137"/>
              <a:gd name="connsiteX123" fmla="*/ 3485075 w 4650538"/>
              <a:gd name="connsiteY123" fmla="*/ 1310835 h 1769137"/>
              <a:gd name="connsiteX124" fmla="*/ 3475162 w 4650538"/>
              <a:gd name="connsiteY124" fmla="*/ 1299821 h 1769137"/>
              <a:gd name="connsiteX125" fmla="*/ 3482260 w 4650538"/>
              <a:gd name="connsiteY125" fmla="*/ 1286604 h 1769137"/>
              <a:gd name="connsiteX126" fmla="*/ 2391880 w 4650538"/>
              <a:gd name="connsiteY126" fmla="*/ 1281587 h 1769137"/>
              <a:gd name="connsiteX127" fmla="*/ 2392003 w 4650538"/>
              <a:gd name="connsiteY127" fmla="*/ 1281587 h 1769137"/>
              <a:gd name="connsiteX128" fmla="*/ 2403262 w 4650538"/>
              <a:gd name="connsiteY128" fmla="*/ 1288930 h 1769137"/>
              <a:gd name="connsiteX129" fmla="*/ 2401058 w 4650538"/>
              <a:gd name="connsiteY129" fmla="*/ 1301535 h 1769137"/>
              <a:gd name="connsiteX130" fmla="*/ 2389432 w 4650538"/>
              <a:gd name="connsiteY130" fmla="*/ 1293335 h 1769137"/>
              <a:gd name="connsiteX131" fmla="*/ 2391880 w 4650538"/>
              <a:gd name="connsiteY131" fmla="*/ 1281587 h 1769137"/>
              <a:gd name="connsiteX132" fmla="*/ 3795790 w 4650538"/>
              <a:gd name="connsiteY132" fmla="*/ 1258948 h 1769137"/>
              <a:gd name="connsiteX133" fmla="*/ 3811943 w 4650538"/>
              <a:gd name="connsiteY133" fmla="*/ 1272286 h 1769137"/>
              <a:gd name="connsiteX134" fmla="*/ 3806069 w 4650538"/>
              <a:gd name="connsiteY134" fmla="*/ 1284036 h 1769137"/>
              <a:gd name="connsiteX135" fmla="*/ 3774986 w 4650538"/>
              <a:gd name="connsiteY135" fmla="*/ 1263475 h 1769137"/>
              <a:gd name="connsiteX136" fmla="*/ 3795790 w 4650538"/>
              <a:gd name="connsiteY136" fmla="*/ 1259070 h 1769137"/>
              <a:gd name="connsiteX137" fmla="*/ 4094391 w 4650538"/>
              <a:gd name="connsiteY137" fmla="*/ 1256378 h 1769137"/>
              <a:gd name="connsiteX138" fmla="*/ 4112992 w 4650538"/>
              <a:gd name="connsiteY138" fmla="*/ 1277672 h 1769137"/>
              <a:gd name="connsiteX139" fmla="*/ 4099653 w 4650538"/>
              <a:gd name="connsiteY139" fmla="*/ 1280242 h 1769137"/>
              <a:gd name="connsiteX140" fmla="*/ 4081296 w 4650538"/>
              <a:gd name="connsiteY140" fmla="*/ 1261395 h 1769137"/>
              <a:gd name="connsiteX141" fmla="*/ 4094391 w 4650538"/>
              <a:gd name="connsiteY141" fmla="*/ 1256378 h 1769137"/>
              <a:gd name="connsiteX142" fmla="*/ 4476085 w 4650538"/>
              <a:gd name="connsiteY142" fmla="*/ 1251117 h 1769137"/>
              <a:gd name="connsiteX143" fmla="*/ 4476085 w 4650538"/>
              <a:gd name="connsiteY143" fmla="*/ 1251239 h 1769137"/>
              <a:gd name="connsiteX144" fmla="*/ 4498724 w 4650538"/>
              <a:gd name="connsiteY144" fmla="*/ 1270941 h 1769137"/>
              <a:gd name="connsiteX145" fmla="*/ 4486854 w 4650538"/>
              <a:gd name="connsiteY145" fmla="*/ 1276693 h 1769137"/>
              <a:gd name="connsiteX146" fmla="*/ 4465806 w 4650538"/>
              <a:gd name="connsiteY146" fmla="*/ 1253441 h 1769137"/>
              <a:gd name="connsiteX147" fmla="*/ 4476085 w 4650538"/>
              <a:gd name="connsiteY147" fmla="*/ 1251117 h 1769137"/>
              <a:gd name="connsiteX148" fmla="*/ 3262593 w 4650538"/>
              <a:gd name="connsiteY148" fmla="*/ 1240592 h 1769137"/>
              <a:gd name="connsiteX149" fmla="*/ 3262593 w 4650538"/>
              <a:gd name="connsiteY149" fmla="*/ 1240714 h 1769137"/>
              <a:gd name="connsiteX150" fmla="*/ 3275932 w 4650538"/>
              <a:gd name="connsiteY150" fmla="*/ 1257602 h 1769137"/>
              <a:gd name="connsiteX151" fmla="*/ 3269324 w 4650538"/>
              <a:gd name="connsiteY151" fmla="*/ 1265189 h 1769137"/>
              <a:gd name="connsiteX152" fmla="*/ 3253292 w 4650538"/>
              <a:gd name="connsiteY152" fmla="*/ 1251361 h 1769137"/>
              <a:gd name="connsiteX153" fmla="*/ 3262593 w 4650538"/>
              <a:gd name="connsiteY153" fmla="*/ 1240592 h 1769137"/>
              <a:gd name="connsiteX154" fmla="*/ 1814016 w 4650538"/>
              <a:gd name="connsiteY154" fmla="*/ 1236920 h 1769137"/>
              <a:gd name="connsiteX155" fmla="*/ 1818299 w 4650538"/>
              <a:gd name="connsiteY155" fmla="*/ 1242059 h 1769137"/>
              <a:gd name="connsiteX156" fmla="*/ 1814016 w 4650538"/>
              <a:gd name="connsiteY156" fmla="*/ 1242548 h 1769137"/>
              <a:gd name="connsiteX157" fmla="*/ 1814016 w 4650538"/>
              <a:gd name="connsiteY157" fmla="*/ 1236920 h 1769137"/>
              <a:gd name="connsiteX158" fmla="*/ 2727194 w 4650538"/>
              <a:gd name="connsiteY158" fmla="*/ 1232882 h 1769137"/>
              <a:gd name="connsiteX159" fmla="*/ 2739554 w 4650538"/>
              <a:gd name="connsiteY159" fmla="*/ 1249279 h 1769137"/>
              <a:gd name="connsiteX160" fmla="*/ 2733068 w 4650538"/>
              <a:gd name="connsiteY160" fmla="*/ 1256500 h 1769137"/>
              <a:gd name="connsiteX161" fmla="*/ 2712753 w 4650538"/>
              <a:gd name="connsiteY161" fmla="*/ 1242672 h 1769137"/>
              <a:gd name="connsiteX162" fmla="*/ 2727194 w 4650538"/>
              <a:gd name="connsiteY162" fmla="*/ 1232882 h 1769137"/>
              <a:gd name="connsiteX163" fmla="*/ 2168665 w 4650538"/>
              <a:gd name="connsiteY163" fmla="*/ 1221255 h 1769137"/>
              <a:gd name="connsiteX164" fmla="*/ 2175028 w 4650538"/>
              <a:gd name="connsiteY164" fmla="*/ 1234350 h 1769137"/>
              <a:gd name="connsiteX165" fmla="*/ 2161200 w 4650538"/>
              <a:gd name="connsiteY165" fmla="*/ 1239000 h 1769137"/>
              <a:gd name="connsiteX166" fmla="*/ 2153002 w 4650538"/>
              <a:gd name="connsiteY166" fmla="*/ 1221623 h 1769137"/>
              <a:gd name="connsiteX167" fmla="*/ 2168665 w 4650538"/>
              <a:gd name="connsiteY167" fmla="*/ 1221255 h 1769137"/>
              <a:gd name="connsiteX168" fmla="*/ 4519085 w 4650538"/>
              <a:gd name="connsiteY168" fmla="*/ 1207946 h 1769137"/>
              <a:gd name="connsiteX169" fmla="*/ 4531400 w 4650538"/>
              <a:gd name="connsiteY169" fmla="*/ 1210976 h 1769137"/>
              <a:gd name="connsiteX170" fmla="*/ 4531400 w 4650538"/>
              <a:gd name="connsiteY170" fmla="*/ 1210852 h 1769137"/>
              <a:gd name="connsiteX171" fmla="*/ 4562361 w 4650538"/>
              <a:gd name="connsiteY171" fmla="*/ 1238878 h 1769137"/>
              <a:gd name="connsiteX172" fmla="*/ 4549756 w 4650538"/>
              <a:gd name="connsiteY172" fmla="*/ 1244262 h 1769137"/>
              <a:gd name="connsiteX173" fmla="*/ 4518427 w 4650538"/>
              <a:gd name="connsiteY173" fmla="*/ 1216482 h 1769137"/>
              <a:gd name="connsiteX174" fmla="*/ 4519085 w 4650538"/>
              <a:gd name="connsiteY174" fmla="*/ 1207946 h 1769137"/>
              <a:gd name="connsiteX175" fmla="*/ 3574532 w 4650538"/>
              <a:gd name="connsiteY175" fmla="*/ 1202898 h 1769137"/>
              <a:gd name="connsiteX176" fmla="*/ 3574532 w 4650538"/>
              <a:gd name="connsiteY176" fmla="*/ 1203022 h 1769137"/>
              <a:gd name="connsiteX177" fmla="*/ 3590808 w 4650538"/>
              <a:gd name="connsiteY177" fmla="*/ 1215871 h 1769137"/>
              <a:gd name="connsiteX178" fmla="*/ 3585179 w 4650538"/>
              <a:gd name="connsiteY178" fmla="*/ 1227863 h 1769137"/>
              <a:gd name="connsiteX179" fmla="*/ 3553850 w 4650538"/>
              <a:gd name="connsiteY179" fmla="*/ 1208283 h 1769137"/>
              <a:gd name="connsiteX180" fmla="*/ 3574532 w 4650538"/>
              <a:gd name="connsiteY180" fmla="*/ 1202898 h 1769137"/>
              <a:gd name="connsiteX181" fmla="*/ 4172222 w 4650538"/>
              <a:gd name="connsiteY181" fmla="*/ 1199595 h 1769137"/>
              <a:gd name="connsiteX182" fmla="*/ 4172222 w 4650538"/>
              <a:gd name="connsiteY182" fmla="*/ 1199717 h 1769137"/>
              <a:gd name="connsiteX183" fmla="*/ 4195352 w 4650538"/>
              <a:gd name="connsiteY183" fmla="*/ 1217217 h 1769137"/>
              <a:gd name="connsiteX184" fmla="*/ 4192047 w 4650538"/>
              <a:gd name="connsiteY184" fmla="*/ 1227742 h 1769137"/>
              <a:gd name="connsiteX185" fmla="*/ 4166838 w 4650538"/>
              <a:gd name="connsiteY185" fmla="*/ 1206938 h 1769137"/>
              <a:gd name="connsiteX186" fmla="*/ 4172222 w 4650538"/>
              <a:gd name="connsiteY186" fmla="*/ 1199595 h 1769137"/>
              <a:gd name="connsiteX187" fmla="*/ 4605298 w 4650538"/>
              <a:gd name="connsiteY187" fmla="*/ 1197316 h 1769137"/>
              <a:gd name="connsiteX188" fmla="*/ 4630401 w 4650538"/>
              <a:gd name="connsiteY188" fmla="*/ 1207671 h 1769137"/>
              <a:gd name="connsiteX189" fmla="*/ 4630279 w 4650538"/>
              <a:gd name="connsiteY189" fmla="*/ 1207671 h 1769137"/>
              <a:gd name="connsiteX190" fmla="*/ 4649888 w 4650538"/>
              <a:gd name="connsiteY190" fmla="*/ 1219923 h 1769137"/>
              <a:gd name="connsiteX191" fmla="*/ 4649888 w 4650538"/>
              <a:gd name="connsiteY191" fmla="*/ 1240285 h 1769137"/>
              <a:gd name="connsiteX192" fmla="*/ 4649492 w 4650538"/>
              <a:gd name="connsiteY192" fmla="*/ 1240102 h 1769137"/>
              <a:gd name="connsiteX193" fmla="*/ 4598094 w 4650538"/>
              <a:gd name="connsiteY193" fmla="*/ 1200818 h 1769137"/>
              <a:gd name="connsiteX194" fmla="*/ 4605298 w 4650538"/>
              <a:gd name="connsiteY194" fmla="*/ 1197316 h 1769137"/>
              <a:gd name="connsiteX195" fmla="*/ 3871541 w 4650538"/>
              <a:gd name="connsiteY195" fmla="*/ 1185643 h 1769137"/>
              <a:gd name="connsiteX196" fmla="*/ 3890755 w 4650538"/>
              <a:gd name="connsiteY196" fmla="*/ 1205713 h 1769137"/>
              <a:gd name="connsiteX197" fmla="*/ 3878394 w 4650538"/>
              <a:gd name="connsiteY197" fmla="*/ 1209997 h 1769137"/>
              <a:gd name="connsiteX198" fmla="*/ 3863587 w 4650538"/>
              <a:gd name="connsiteY198" fmla="*/ 1190171 h 1769137"/>
              <a:gd name="connsiteX199" fmla="*/ 3871541 w 4650538"/>
              <a:gd name="connsiteY199" fmla="*/ 1185643 h 1769137"/>
              <a:gd name="connsiteX200" fmla="*/ 2501407 w 4650538"/>
              <a:gd name="connsiteY200" fmla="*/ 1184175 h 1769137"/>
              <a:gd name="connsiteX201" fmla="*/ 2512911 w 4650538"/>
              <a:gd name="connsiteY201" fmla="*/ 1202409 h 1769137"/>
              <a:gd name="connsiteX202" fmla="*/ 2504468 w 4650538"/>
              <a:gd name="connsiteY202" fmla="*/ 1207427 h 1769137"/>
              <a:gd name="connsiteX203" fmla="*/ 2485132 w 4650538"/>
              <a:gd name="connsiteY203" fmla="*/ 1191028 h 1769137"/>
              <a:gd name="connsiteX204" fmla="*/ 2501407 w 4650538"/>
              <a:gd name="connsiteY204" fmla="*/ 1184298 h 1769137"/>
              <a:gd name="connsiteX205" fmla="*/ 3036194 w 4650538"/>
              <a:gd name="connsiteY205" fmla="*/ 1180992 h 1769137"/>
              <a:gd name="connsiteX206" fmla="*/ 3049412 w 4650538"/>
              <a:gd name="connsiteY206" fmla="*/ 1196290 h 1769137"/>
              <a:gd name="connsiteX207" fmla="*/ 3039377 w 4650538"/>
              <a:gd name="connsiteY207" fmla="*/ 1205346 h 1769137"/>
              <a:gd name="connsiteX208" fmla="*/ 3012944 w 4650538"/>
              <a:gd name="connsiteY208" fmla="*/ 1192986 h 1769137"/>
              <a:gd name="connsiteX209" fmla="*/ 3036194 w 4650538"/>
              <a:gd name="connsiteY209" fmla="*/ 1180992 h 1769137"/>
              <a:gd name="connsiteX210" fmla="*/ 3352540 w 4650538"/>
              <a:gd name="connsiteY210" fmla="*/ 1153459 h 1769137"/>
              <a:gd name="connsiteX211" fmla="*/ 3352418 w 4650538"/>
              <a:gd name="connsiteY211" fmla="*/ 1153581 h 1769137"/>
              <a:gd name="connsiteX212" fmla="*/ 3368940 w 4650538"/>
              <a:gd name="connsiteY212" fmla="*/ 1166063 h 1769137"/>
              <a:gd name="connsiteX213" fmla="*/ 3363433 w 4650538"/>
              <a:gd name="connsiteY213" fmla="*/ 1178301 h 1769137"/>
              <a:gd name="connsiteX214" fmla="*/ 3331859 w 4650538"/>
              <a:gd name="connsiteY214" fmla="*/ 1159333 h 1769137"/>
              <a:gd name="connsiteX215" fmla="*/ 3352540 w 4650538"/>
              <a:gd name="connsiteY215" fmla="*/ 1153459 h 1769137"/>
              <a:gd name="connsiteX216" fmla="*/ 4243432 w 4650538"/>
              <a:gd name="connsiteY216" fmla="*/ 1152970 h 1769137"/>
              <a:gd name="connsiteX217" fmla="*/ 4254460 w 4650538"/>
              <a:gd name="connsiteY217" fmla="*/ 1155172 h 1769137"/>
              <a:gd name="connsiteX218" fmla="*/ 4254460 w 4650538"/>
              <a:gd name="connsiteY218" fmla="*/ 1155294 h 1769137"/>
              <a:gd name="connsiteX219" fmla="*/ 4276242 w 4650538"/>
              <a:gd name="connsiteY219" fmla="*/ 1176832 h 1769137"/>
              <a:gd name="connsiteX220" fmla="*/ 4267187 w 4650538"/>
              <a:gd name="connsiteY220" fmla="*/ 1181116 h 1769137"/>
              <a:gd name="connsiteX221" fmla="*/ 4243691 w 4650538"/>
              <a:gd name="connsiteY221" fmla="*/ 1161780 h 1769137"/>
              <a:gd name="connsiteX222" fmla="*/ 4243432 w 4650538"/>
              <a:gd name="connsiteY222" fmla="*/ 1152970 h 1769137"/>
              <a:gd name="connsiteX223" fmla="*/ 2811634 w 4650538"/>
              <a:gd name="connsiteY223" fmla="*/ 1137182 h 1769137"/>
              <a:gd name="connsiteX224" fmla="*/ 2811756 w 4650538"/>
              <a:gd name="connsiteY224" fmla="*/ 1137182 h 1769137"/>
              <a:gd name="connsiteX225" fmla="*/ 2825340 w 4650538"/>
              <a:gd name="connsiteY225" fmla="*/ 1152602 h 1769137"/>
              <a:gd name="connsiteX226" fmla="*/ 2823871 w 4650538"/>
              <a:gd name="connsiteY226" fmla="*/ 1178301 h 1769137"/>
              <a:gd name="connsiteX227" fmla="*/ 2801721 w 4650538"/>
              <a:gd name="connsiteY227" fmla="*/ 1145871 h 1769137"/>
              <a:gd name="connsiteX228" fmla="*/ 2811634 w 4650538"/>
              <a:gd name="connsiteY228" fmla="*/ 1137182 h 1769137"/>
              <a:gd name="connsiteX229" fmla="*/ 1920239 w 4650538"/>
              <a:gd name="connsiteY229" fmla="*/ 1128860 h 1769137"/>
              <a:gd name="connsiteX230" fmla="*/ 1937616 w 4650538"/>
              <a:gd name="connsiteY230" fmla="*/ 1140609 h 1769137"/>
              <a:gd name="connsiteX231" fmla="*/ 1932598 w 4650538"/>
              <a:gd name="connsiteY231" fmla="*/ 1153459 h 1769137"/>
              <a:gd name="connsiteX232" fmla="*/ 1916812 w 4650538"/>
              <a:gd name="connsiteY232" fmla="*/ 1138651 h 1769137"/>
              <a:gd name="connsiteX233" fmla="*/ 1916690 w 4650538"/>
              <a:gd name="connsiteY233" fmla="*/ 1138529 h 1769137"/>
              <a:gd name="connsiteX234" fmla="*/ 1920239 w 4650538"/>
              <a:gd name="connsiteY234" fmla="*/ 1128860 h 1769137"/>
              <a:gd name="connsiteX235" fmla="*/ 2269505 w 4650538"/>
              <a:gd name="connsiteY235" fmla="*/ 1128003 h 1769137"/>
              <a:gd name="connsiteX236" fmla="*/ 2269626 w 4650538"/>
              <a:gd name="connsiteY236" fmla="*/ 1128003 h 1769137"/>
              <a:gd name="connsiteX237" fmla="*/ 2283332 w 4650538"/>
              <a:gd name="connsiteY237" fmla="*/ 1146115 h 1769137"/>
              <a:gd name="connsiteX238" fmla="*/ 2276234 w 4650538"/>
              <a:gd name="connsiteY238" fmla="*/ 1153580 h 1769137"/>
              <a:gd name="connsiteX239" fmla="*/ 2259590 w 4650538"/>
              <a:gd name="connsiteY239" fmla="*/ 1138405 h 1769137"/>
              <a:gd name="connsiteX240" fmla="*/ 2269505 w 4650538"/>
              <a:gd name="connsiteY240" fmla="*/ 1128003 h 1769137"/>
              <a:gd name="connsiteX241" fmla="*/ 3947246 w 4650538"/>
              <a:gd name="connsiteY241" fmla="*/ 1123584 h 1769137"/>
              <a:gd name="connsiteX242" fmla="*/ 3959041 w 4650538"/>
              <a:gd name="connsiteY242" fmla="*/ 1126291 h 1769137"/>
              <a:gd name="connsiteX243" fmla="*/ 3974092 w 4650538"/>
              <a:gd name="connsiteY243" fmla="*/ 1143179 h 1769137"/>
              <a:gd name="connsiteX244" fmla="*/ 3959897 w 4650538"/>
              <a:gd name="connsiteY244" fmla="*/ 1148441 h 1769137"/>
              <a:gd name="connsiteX245" fmla="*/ 3945090 w 4650538"/>
              <a:gd name="connsiteY245" fmla="*/ 1133633 h 1769137"/>
              <a:gd name="connsiteX246" fmla="*/ 3947246 w 4650538"/>
              <a:gd name="connsiteY246" fmla="*/ 1123584 h 1769137"/>
              <a:gd name="connsiteX247" fmla="*/ 1568284 w 4650538"/>
              <a:gd name="connsiteY247" fmla="*/ 1122986 h 1769137"/>
              <a:gd name="connsiteX248" fmla="*/ 1573422 w 4650538"/>
              <a:gd name="connsiteY248" fmla="*/ 1125801 h 1769137"/>
              <a:gd name="connsiteX249" fmla="*/ 1570609 w 4650538"/>
              <a:gd name="connsiteY249" fmla="*/ 1128860 h 1769137"/>
              <a:gd name="connsiteX250" fmla="*/ 1568284 w 4650538"/>
              <a:gd name="connsiteY250" fmla="*/ 1122986 h 1769137"/>
              <a:gd name="connsiteX251" fmla="*/ 3644655 w 4650538"/>
              <a:gd name="connsiteY251" fmla="*/ 1121152 h 1769137"/>
              <a:gd name="connsiteX252" fmla="*/ 3665582 w 4650538"/>
              <a:gd name="connsiteY252" fmla="*/ 1135959 h 1769137"/>
              <a:gd name="connsiteX253" fmla="*/ 3659340 w 4650538"/>
              <a:gd name="connsiteY253" fmla="*/ 1150400 h 1769137"/>
              <a:gd name="connsiteX254" fmla="*/ 3642941 w 4650538"/>
              <a:gd name="connsiteY254" fmla="*/ 1136694 h 1769137"/>
              <a:gd name="connsiteX255" fmla="*/ 3644532 w 4650538"/>
              <a:gd name="connsiteY255" fmla="*/ 1121274 h 1769137"/>
              <a:gd name="connsiteX256" fmla="*/ 4302922 w 4650538"/>
              <a:gd name="connsiteY256" fmla="*/ 1106956 h 1769137"/>
              <a:gd name="connsiteX257" fmla="*/ 4335718 w 4650538"/>
              <a:gd name="connsiteY257" fmla="*/ 1130942 h 1769137"/>
              <a:gd name="connsiteX258" fmla="*/ 4330334 w 4650538"/>
              <a:gd name="connsiteY258" fmla="*/ 1143179 h 1769137"/>
              <a:gd name="connsiteX259" fmla="*/ 4297292 w 4650538"/>
              <a:gd name="connsiteY259" fmla="*/ 1119072 h 1769137"/>
              <a:gd name="connsiteX260" fmla="*/ 4302922 w 4650538"/>
              <a:gd name="connsiteY260" fmla="*/ 1106956 h 1769137"/>
              <a:gd name="connsiteX261" fmla="*/ 2581442 w 4650538"/>
              <a:gd name="connsiteY261" fmla="*/ 1090435 h 1769137"/>
              <a:gd name="connsiteX262" fmla="*/ 2597351 w 4650538"/>
              <a:gd name="connsiteY262" fmla="*/ 1103039 h 1769137"/>
              <a:gd name="connsiteX263" fmla="*/ 2591478 w 4650538"/>
              <a:gd name="connsiteY263" fmla="*/ 1115522 h 1769137"/>
              <a:gd name="connsiteX264" fmla="*/ 2560883 w 4650538"/>
              <a:gd name="connsiteY264" fmla="*/ 1096553 h 1769137"/>
              <a:gd name="connsiteX265" fmla="*/ 2581442 w 4650538"/>
              <a:gd name="connsiteY265" fmla="*/ 1090435 h 1769137"/>
              <a:gd name="connsiteX266" fmla="*/ 3121114 w 4650538"/>
              <a:gd name="connsiteY266" fmla="*/ 1089289 h 1769137"/>
              <a:gd name="connsiteX267" fmla="*/ 3141195 w 4650538"/>
              <a:gd name="connsiteY267" fmla="*/ 1103406 h 1769137"/>
              <a:gd name="connsiteX268" fmla="*/ 3134465 w 4650538"/>
              <a:gd name="connsiteY268" fmla="*/ 1119070 h 1769137"/>
              <a:gd name="connsiteX269" fmla="*/ 3118799 w 4650538"/>
              <a:gd name="connsiteY269" fmla="*/ 1105731 h 1769137"/>
              <a:gd name="connsiteX270" fmla="*/ 3121003 w 4650538"/>
              <a:gd name="connsiteY270" fmla="*/ 1089210 h 1769137"/>
              <a:gd name="connsiteX271" fmla="*/ 3121125 w 4650538"/>
              <a:gd name="connsiteY271" fmla="*/ 1089210 h 1769137"/>
              <a:gd name="connsiteX272" fmla="*/ 3121114 w 4650538"/>
              <a:gd name="connsiteY272" fmla="*/ 1089289 h 1769137"/>
              <a:gd name="connsiteX273" fmla="*/ 4626854 w 4650538"/>
              <a:gd name="connsiteY273" fmla="*/ 1076651 h 1769137"/>
              <a:gd name="connsiteX274" fmla="*/ 4649860 w 4650538"/>
              <a:gd name="connsiteY274" fmla="*/ 1084193 h 1769137"/>
              <a:gd name="connsiteX275" fmla="*/ 4649888 w 4650538"/>
              <a:gd name="connsiteY275" fmla="*/ 1084207 h 1769137"/>
              <a:gd name="connsiteX276" fmla="*/ 4649888 w 4650538"/>
              <a:gd name="connsiteY276" fmla="*/ 1096914 h 1769137"/>
              <a:gd name="connsiteX277" fmla="*/ 4631014 w 4650538"/>
              <a:gd name="connsiteY277" fmla="*/ 1085540 h 1769137"/>
              <a:gd name="connsiteX278" fmla="*/ 4626854 w 4650538"/>
              <a:gd name="connsiteY278" fmla="*/ 1076651 h 1769137"/>
              <a:gd name="connsiteX279" fmla="*/ 4029041 w 4650538"/>
              <a:gd name="connsiteY279" fmla="*/ 1072199 h 1769137"/>
              <a:gd name="connsiteX280" fmla="*/ 4029164 w 4650538"/>
              <a:gd name="connsiteY280" fmla="*/ 1072323 h 1769137"/>
              <a:gd name="connsiteX281" fmla="*/ 4051682 w 4650538"/>
              <a:gd name="connsiteY281" fmla="*/ 1089456 h 1769137"/>
              <a:gd name="connsiteX282" fmla="*/ 4039933 w 4650538"/>
              <a:gd name="connsiteY282" fmla="*/ 1097288 h 1769137"/>
              <a:gd name="connsiteX283" fmla="*/ 4018884 w 4650538"/>
              <a:gd name="connsiteY283" fmla="*/ 1076116 h 1769137"/>
              <a:gd name="connsiteX284" fmla="*/ 4029041 w 4650538"/>
              <a:gd name="connsiteY284" fmla="*/ 1072199 h 1769137"/>
              <a:gd name="connsiteX285" fmla="*/ 4356276 w 4650538"/>
              <a:gd name="connsiteY285" fmla="*/ 1064489 h 1769137"/>
              <a:gd name="connsiteX286" fmla="*/ 4391644 w 4650538"/>
              <a:gd name="connsiteY286" fmla="*/ 1088599 h 1769137"/>
              <a:gd name="connsiteX287" fmla="*/ 4390298 w 4650538"/>
              <a:gd name="connsiteY287" fmla="*/ 1103528 h 1769137"/>
              <a:gd name="connsiteX288" fmla="*/ 4355543 w 4650538"/>
              <a:gd name="connsiteY288" fmla="*/ 1079788 h 1769137"/>
              <a:gd name="connsiteX289" fmla="*/ 4356276 w 4650538"/>
              <a:gd name="connsiteY289" fmla="*/ 1064489 h 1769137"/>
              <a:gd name="connsiteX290" fmla="*/ 3420827 w 4650538"/>
              <a:gd name="connsiteY290" fmla="*/ 1059350 h 1769137"/>
              <a:gd name="connsiteX291" fmla="*/ 3438328 w 4650538"/>
              <a:gd name="connsiteY291" fmla="*/ 1070609 h 1769137"/>
              <a:gd name="connsiteX292" fmla="*/ 3430372 w 4650538"/>
              <a:gd name="connsiteY292" fmla="*/ 1085662 h 1769137"/>
              <a:gd name="connsiteX293" fmla="*/ 3415565 w 4650538"/>
              <a:gd name="connsiteY293" fmla="*/ 1073913 h 1769137"/>
              <a:gd name="connsiteX294" fmla="*/ 3420827 w 4650538"/>
              <a:gd name="connsiteY294" fmla="*/ 1059350 h 1769137"/>
              <a:gd name="connsiteX295" fmla="*/ 2029890 w 4650538"/>
              <a:gd name="connsiteY295" fmla="*/ 1047969 h 1769137"/>
              <a:gd name="connsiteX296" fmla="*/ 2042616 w 4650538"/>
              <a:gd name="connsiteY296" fmla="*/ 1056291 h 1769137"/>
              <a:gd name="connsiteX297" fmla="*/ 2041882 w 4650538"/>
              <a:gd name="connsiteY297" fmla="*/ 1074647 h 1769137"/>
              <a:gd name="connsiteX298" fmla="*/ 2001742 w 4650538"/>
              <a:gd name="connsiteY298" fmla="*/ 1051029 h 1769137"/>
              <a:gd name="connsiteX299" fmla="*/ 2029890 w 4650538"/>
              <a:gd name="connsiteY299" fmla="*/ 1047969 h 1769137"/>
              <a:gd name="connsiteX300" fmla="*/ 1674628 w 4650538"/>
              <a:gd name="connsiteY300" fmla="*/ 1046623 h 1769137"/>
              <a:gd name="connsiteX301" fmla="*/ 1690781 w 4650538"/>
              <a:gd name="connsiteY301" fmla="*/ 1048336 h 1769137"/>
              <a:gd name="connsiteX302" fmla="*/ 1697390 w 4650538"/>
              <a:gd name="connsiteY302" fmla="*/ 1061308 h 1769137"/>
              <a:gd name="connsiteX303" fmla="*/ 1683073 w 4650538"/>
              <a:gd name="connsiteY303" fmla="*/ 1063756 h 1769137"/>
              <a:gd name="connsiteX304" fmla="*/ 1674628 w 4650538"/>
              <a:gd name="connsiteY304" fmla="*/ 1046623 h 1769137"/>
              <a:gd name="connsiteX305" fmla="*/ 3716200 w 4650538"/>
              <a:gd name="connsiteY305" fmla="*/ 1046393 h 1769137"/>
              <a:gd name="connsiteX306" fmla="*/ 3726892 w 4650538"/>
              <a:gd name="connsiteY306" fmla="*/ 1046867 h 1769137"/>
              <a:gd name="connsiteX307" fmla="*/ 3727014 w 4650538"/>
              <a:gd name="connsiteY307" fmla="*/ 1046867 h 1769137"/>
              <a:gd name="connsiteX308" fmla="*/ 3746838 w 4650538"/>
              <a:gd name="connsiteY308" fmla="*/ 1066570 h 1769137"/>
              <a:gd name="connsiteX309" fmla="*/ 3737661 w 4650538"/>
              <a:gd name="connsiteY309" fmla="*/ 1072811 h 1769137"/>
              <a:gd name="connsiteX310" fmla="*/ 3715878 w 4650538"/>
              <a:gd name="connsiteY310" fmla="*/ 1055924 h 1769137"/>
              <a:gd name="connsiteX311" fmla="*/ 3716200 w 4650538"/>
              <a:gd name="connsiteY311" fmla="*/ 1046393 h 1769137"/>
              <a:gd name="connsiteX312" fmla="*/ 2896562 w 4650538"/>
              <a:gd name="connsiteY312" fmla="*/ 1045644 h 1769137"/>
              <a:gd name="connsiteX313" fmla="*/ 2916878 w 4650538"/>
              <a:gd name="connsiteY313" fmla="*/ 1059718 h 1769137"/>
              <a:gd name="connsiteX314" fmla="*/ 2910147 w 4650538"/>
              <a:gd name="connsiteY314" fmla="*/ 1075504 h 1769137"/>
              <a:gd name="connsiteX315" fmla="*/ 2894360 w 4650538"/>
              <a:gd name="connsiteY315" fmla="*/ 1062165 h 1769137"/>
              <a:gd name="connsiteX316" fmla="*/ 2896562 w 4650538"/>
              <a:gd name="connsiteY316" fmla="*/ 1045644 h 1769137"/>
              <a:gd name="connsiteX317" fmla="*/ 4405519 w 4650538"/>
              <a:gd name="connsiteY317" fmla="*/ 1040857 h 1769137"/>
              <a:gd name="connsiteX318" fmla="*/ 4421137 w 4650538"/>
              <a:gd name="connsiteY318" fmla="*/ 1045889 h 1769137"/>
              <a:gd name="connsiteX319" fmla="*/ 4421137 w 4650538"/>
              <a:gd name="connsiteY319" fmla="*/ 1046011 h 1769137"/>
              <a:gd name="connsiteX320" fmla="*/ 4456260 w 4650538"/>
              <a:gd name="connsiteY320" fmla="*/ 1072445 h 1769137"/>
              <a:gd name="connsiteX321" fmla="*/ 4453322 w 4650538"/>
              <a:gd name="connsiteY321" fmla="*/ 1083458 h 1769137"/>
              <a:gd name="connsiteX322" fmla="*/ 4408166 w 4650538"/>
              <a:gd name="connsiteY322" fmla="*/ 1050050 h 1769137"/>
              <a:gd name="connsiteX323" fmla="*/ 4405519 w 4650538"/>
              <a:gd name="connsiteY323" fmla="*/ 1040857 h 1769137"/>
              <a:gd name="connsiteX324" fmla="*/ 4477951 w 4650538"/>
              <a:gd name="connsiteY324" fmla="*/ 1037506 h 1769137"/>
              <a:gd name="connsiteX325" fmla="*/ 4508514 w 4650538"/>
              <a:gd name="connsiteY325" fmla="*/ 1050907 h 1769137"/>
              <a:gd name="connsiteX326" fmla="*/ 4508392 w 4650538"/>
              <a:gd name="connsiteY326" fmla="*/ 1051029 h 1769137"/>
              <a:gd name="connsiteX327" fmla="*/ 4570314 w 4650538"/>
              <a:gd name="connsiteY327" fmla="*/ 1092025 h 1769137"/>
              <a:gd name="connsiteX328" fmla="*/ 4538496 w 4650538"/>
              <a:gd name="connsiteY328" fmla="*/ 1085416 h 1769137"/>
              <a:gd name="connsiteX329" fmla="*/ 4475472 w 4650538"/>
              <a:gd name="connsiteY329" fmla="*/ 1042829 h 1769137"/>
              <a:gd name="connsiteX330" fmla="*/ 4477951 w 4650538"/>
              <a:gd name="connsiteY330" fmla="*/ 1037506 h 1769137"/>
              <a:gd name="connsiteX331" fmla="*/ 2351128 w 4650538"/>
              <a:gd name="connsiteY331" fmla="*/ 1025207 h 1769137"/>
              <a:gd name="connsiteX332" fmla="*/ 2365446 w 4650538"/>
              <a:gd name="connsiteY332" fmla="*/ 1041238 h 1769137"/>
              <a:gd name="connsiteX333" fmla="*/ 2354922 w 4650538"/>
              <a:gd name="connsiteY333" fmla="*/ 1049804 h 1769137"/>
              <a:gd name="connsiteX334" fmla="*/ 2340481 w 4650538"/>
              <a:gd name="connsiteY334" fmla="*/ 1029368 h 1769137"/>
              <a:gd name="connsiteX335" fmla="*/ 2351128 w 4650538"/>
              <a:gd name="connsiteY335" fmla="*/ 1025207 h 1769137"/>
              <a:gd name="connsiteX336" fmla="*/ 3191203 w 4650538"/>
              <a:gd name="connsiteY336" fmla="*/ 1012725 h 1769137"/>
              <a:gd name="connsiteX337" fmla="*/ 3202261 w 4650538"/>
              <a:gd name="connsiteY337" fmla="*/ 1013092 h 1769137"/>
              <a:gd name="connsiteX338" fmla="*/ 3202261 w 4650538"/>
              <a:gd name="connsiteY338" fmla="*/ 1013214 h 1769137"/>
              <a:gd name="connsiteX339" fmla="*/ 3217070 w 4650538"/>
              <a:gd name="connsiteY339" fmla="*/ 1028023 h 1769137"/>
              <a:gd name="connsiteX340" fmla="*/ 3204954 w 4650538"/>
              <a:gd name="connsiteY340" fmla="*/ 1037446 h 1769137"/>
              <a:gd name="connsiteX341" fmla="*/ 3190514 w 4650538"/>
              <a:gd name="connsiteY341" fmla="*/ 1025208 h 1769137"/>
              <a:gd name="connsiteX342" fmla="*/ 3191203 w 4650538"/>
              <a:gd name="connsiteY342" fmla="*/ 1012725 h 1769137"/>
              <a:gd name="connsiteX343" fmla="*/ 4071628 w 4650538"/>
              <a:gd name="connsiteY343" fmla="*/ 1007830 h 1769137"/>
              <a:gd name="connsiteX344" fmla="*/ 4105650 w 4650538"/>
              <a:gd name="connsiteY344" fmla="*/ 1030837 h 1769137"/>
              <a:gd name="connsiteX345" fmla="*/ 4100142 w 4650538"/>
              <a:gd name="connsiteY345" fmla="*/ 1044299 h 1769137"/>
              <a:gd name="connsiteX346" fmla="*/ 4065754 w 4650538"/>
              <a:gd name="connsiteY346" fmla="*/ 1021170 h 1769137"/>
              <a:gd name="connsiteX347" fmla="*/ 4071628 w 4650538"/>
              <a:gd name="connsiteY347" fmla="*/ 1007953 h 1769137"/>
              <a:gd name="connsiteX348" fmla="*/ 1333930 w 4650538"/>
              <a:gd name="connsiteY348" fmla="*/ 1006973 h 1769137"/>
              <a:gd name="connsiteX349" fmla="*/ 1346046 w 4650538"/>
              <a:gd name="connsiteY349" fmla="*/ 1017130 h 1769137"/>
              <a:gd name="connsiteX350" fmla="*/ 1342863 w 4650538"/>
              <a:gd name="connsiteY350" fmla="*/ 1027165 h 1769137"/>
              <a:gd name="connsiteX351" fmla="*/ 1330136 w 4650538"/>
              <a:gd name="connsiteY351" fmla="*/ 1017008 h 1769137"/>
              <a:gd name="connsiteX352" fmla="*/ 1333930 w 4650538"/>
              <a:gd name="connsiteY352" fmla="*/ 1007095 h 1769137"/>
              <a:gd name="connsiteX353" fmla="*/ 2673354 w 4650538"/>
              <a:gd name="connsiteY353" fmla="*/ 991803 h 1769137"/>
              <a:gd name="connsiteX354" fmla="*/ 2681900 w 4650538"/>
              <a:gd name="connsiteY354" fmla="*/ 998330 h 1769137"/>
              <a:gd name="connsiteX355" fmla="*/ 2688155 w 4650538"/>
              <a:gd name="connsiteY355" fmla="*/ 1007340 h 1769137"/>
              <a:gd name="connsiteX356" fmla="*/ 2681548 w 4650538"/>
              <a:gd name="connsiteY356" fmla="*/ 1021658 h 1769137"/>
              <a:gd name="connsiteX357" fmla="*/ 2662946 w 4650538"/>
              <a:gd name="connsiteY357" fmla="*/ 1004403 h 1769137"/>
              <a:gd name="connsiteX358" fmla="*/ 2661784 w 4650538"/>
              <a:gd name="connsiteY358" fmla="*/ 992272 h 1769137"/>
              <a:gd name="connsiteX359" fmla="*/ 2673348 w 4650538"/>
              <a:gd name="connsiteY359" fmla="*/ 991798 h 1769137"/>
              <a:gd name="connsiteX360" fmla="*/ 2673470 w 4650538"/>
              <a:gd name="connsiteY360" fmla="*/ 991798 h 1769137"/>
              <a:gd name="connsiteX361" fmla="*/ 2673354 w 4650538"/>
              <a:gd name="connsiteY361" fmla="*/ 991803 h 1769137"/>
              <a:gd name="connsiteX362" fmla="*/ 3503313 w 4650538"/>
              <a:gd name="connsiteY362" fmla="*/ 990455 h 1769137"/>
              <a:gd name="connsiteX363" fmla="*/ 3523624 w 4650538"/>
              <a:gd name="connsiteY363" fmla="*/ 1009175 h 1769137"/>
              <a:gd name="connsiteX364" fmla="*/ 3515546 w 4650538"/>
              <a:gd name="connsiteY364" fmla="*/ 1016641 h 1769137"/>
              <a:gd name="connsiteX365" fmla="*/ 3493274 w 4650538"/>
              <a:gd name="connsiteY365" fmla="*/ 1000731 h 1769137"/>
              <a:gd name="connsiteX366" fmla="*/ 3492984 w 4650538"/>
              <a:gd name="connsiteY366" fmla="*/ 990773 h 1769137"/>
              <a:gd name="connsiteX367" fmla="*/ 3503309 w 4650538"/>
              <a:gd name="connsiteY367" fmla="*/ 990452 h 1769137"/>
              <a:gd name="connsiteX368" fmla="*/ 3503432 w 4650538"/>
              <a:gd name="connsiteY368" fmla="*/ 990452 h 1769137"/>
              <a:gd name="connsiteX369" fmla="*/ 3503313 w 4650538"/>
              <a:gd name="connsiteY369" fmla="*/ 990455 h 1769137"/>
              <a:gd name="connsiteX370" fmla="*/ 3786796 w 4650538"/>
              <a:gd name="connsiteY370" fmla="*/ 986782 h 1769137"/>
              <a:gd name="connsiteX371" fmla="*/ 3799584 w 4650538"/>
              <a:gd name="connsiteY371" fmla="*/ 987270 h 1769137"/>
              <a:gd name="connsiteX372" fmla="*/ 3799461 w 4650538"/>
              <a:gd name="connsiteY372" fmla="*/ 987394 h 1769137"/>
              <a:gd name="connsiteX373" fmla="*/ 3826997 w 4650538"/>
              <a:gd name="connsiteY373" fmla="*/ 1011502 h 1769137"/>
              <a:gd name="connsiteX374" fmla="*/ 3815982 w 4650538"/>
              <a:gd name="connsiteY374" fmla="*/ 1019456 h 1769137"/>
              <a:gd name="connsiteX375" fmla="*/ 3786122 w 4650538"/>
              <a:gd name="connsiteY375" fmla="*/ 996939 h 1769137"/>
              <a:gd name="connsiteX376" fmla="*/ 3786796 w 4650538"/>
              <a:gd name="connsiteY376" fmla="*/ 986782 h 1769137"/>
              <a:gd name="connsiteX377" fmla="*/ 1783176 w 4650538"/>
              <a:gd name="connsiteY377" fmla="*/ 972875 h 1769137"/>
              <a:gd name="connsiteX378" fmla="*/ 1792232 w 4650538"/>
              <a:gd name="connsiteY378" fmla="*/ 972951 h 1769137"/>
              <a:gd name="connsiteX379" fmla="*/ 1808386 w 4650538"/>
              <a:gd name="connsiteY379" fmla="*/ 987515 h 1769137"/>
              <a:gd name="connsiteX380" fmla="*/ 1801410 w 4650538"/>
              <a:gd name="connsiteY380" fmla="*/ 998651 h 1769137"/>
              <a:gd name="connsiteX381" fmla="*/ 1770083 w 4650538"/>
              <a:gd name="connsiteY381" fmla="*/ 975644 h 1769137"/>
              <a:gd name="connsiteX382" fmla="*/ 1783176 w 4650538"/>
              <a:gd name="connsiteY382" fmla="*/ 972875 h 1769137"/>
              <a:gd name="connsiteX383" fmla="*/ 4133550 w 4650538"/>
              <a:gd name="connsiteY383" fmla="*/ 972096 h 1769137"/>
              <a:gd name="connsiteX384" fmla="*/ 4133674 w 4650538"/>
              <a:gd name="connsiteY384" fmla="*/ 972096 h 1769137"/>
              <a:gd name="connsiteX385" fmla="*/ 4172956 w 4650538"/>
              <a:gd name="connsiteY385" fmla="*/ 998406 h 1769137"/>
              <a:gd name="connsiteX386" fmla="*/ 4161698 w 4650538"/>
              <a:gd name="connsiteY386" fmla="*/ 1007462 h 1769137"/>
              <a:gd name="connsiteX387" fmla="*/ 4128166 w 4650538"/>
              <a:gd name="connsiteY387" fmla="*/ 982987 h 1769137"/>
              <a:gd name="connsiteX388" fmla="*/ 4133550 w 4650538"/>
              <a:gd name="connsiteY388" fmla="*/ 972096 h 1769137"/>
              <a:gd name="connsiteX389" fmla="*/ 2119346 w 4650538"/>
              <a:gd name="connsiteY389" fmla="*/ 967934 h 1769137"/>
              <a:gd name="connsiteX390" fmla="*/ 2134032 w 4650538"/>
              <a:gd name="connsiteY390" fmla="*/ 984210 h 1769137"/>
              <a:gd name="connsiteX391" fmla="*/ 2132563 w 4650538"/>
              <a:gd name="connsiteY391" fmla="*/ 1009053 h 1769137"/>
              <a:gd name="connsiteX392" fmla="*/ 2108701 w 4650538"/>
              <a:gd name="connsiteY392" fmla="*/ 975522 h 1769137"/>
              <a:gd name="connsiteX393" fmla="*/ 2119346 w 4650538"/>
              <a:gd name="connsiteY393" fmla="*/ 967934 h 1769137"/>
              <a:gd name="connsiteX394" fmla="*/ 4611478 w 4650538"/>
              <a:gd name="connsiteY394" fmla="*/ 963087 h 1769137"/>
              <a:gd name="connsiteX395" fmla="*/ 4635786 w 4650538"/>
              <a:gd name="connsiteY395" fmla="*/ 970260 h 1769137"/>
              <a:gd name="connsiteX396" fmla="*/ 4649888 w 4650538"/>
              <a:gd name="connsiteY396" fmla="*/ 977614 h 1769137"/>
              <a:gd name="connsiteX397" fmla="*/ 4649888 w 4650538"/>
              <a:gd name="connsiteY397" fmla="*/ 989338 h 1769137"/>
              <a:gd name="connsiteX398" fmla="*/ 4617920 w 4650538"/>
              <a:gd name="connsiteY398" fmla="*/ 972341 h 1769137"/>
              <a:gd name="connsiteX399" fmla="*/ 4611478 w 4650538"/>
              <a:gd name="connsiteY399" fmla="*/ 963087 h 1769137"/>
              <a:gd name="connsiteX400" fmla="*/ 2976476 w 4650538"/>
              <a:gd name="connsiteY400" fmla="*/ 955820 h 1769137"/>
              <a:gd name="connsiteX401" fmla="*/ 3002420 w 4650538"/>
              <a:gd name="connsiteY401" fmla="*/ 971850 h 1769137"/>
              <a:gd name="connsiteX402" fmla="*/ 2998749 w 4650538"/>
              <a:gd name="connsiteY402" fmla="*/ 983476 h 1769137"/>
              <a:gd name="connsiteX403" fmla="*/ 2975007 w 4650538"/>
              <a:gd name="connsiteY403" fmla="*/ 970016 h 1769137"/>
              <a:gd name="connsiteX404" fmla="*/ 2976476 w 4650538"/>
              <a:gd name="connsiteY404" fmla="*/ 955820 h 1769137"/>
              <a:gd name="connsiteX405" fmla="*/ 1436208 w 4650538"/>
              <a:gd name="connsiteY405" fmla="*/ 944377 h 1769137"/>
              <a:gd name="connsiteX406" fmla="*/ 1443336 w 4650538"/>
              <a:gd name="connsiteY406" fmla="*/ 945051 h 1769137"/>
              <a:gd name="connsiteX407" fmla="*/ 1454838 w 4650538"/>
              <a:gd name="connsiteY407" fmla="*/ 964631 h 1769137"/>
              <a:gd name="connsiteX408" fmla="*/ 1445416 w 4650538"/>
              <a:gd name="connsiteY408" fmla="*/ 966833 h 1769137"/>
              <a:gd name="connsiteX409" fmla="*/ 1425224 w 4650538"/>
              <a:gd name="connsiteY409" fmla="*/ 946641 h 1769137"/>
              <a:gd name="connsiteX410" fmla="*/ 1436208 w 4650538"/>
              <a:gd name="connsiteY410" fmla="*/ 944377 h 1769137"/>
              <a:gd name="connsiteX411" fmla="*/ 4182992 w 4650538"/>
              <a:gd name="connsiteY411" fmla="*/ 944302 h 1769137"/>
              <a:gd name="connsiteX412" fmla="*/ 4194862 w 4650538"/>
              <a:gd name="connsiteY412" fmla="*/ 945051 h 1769137"/>
              <a:gd name="connsiteX413" fmla="*/ 4230718 w 4650538"/>
              <a:gd name="connsiteY413" fmla="*/ 967935 h 1769137"/>
              <a:gd name="connsiteX414" fmla="*/ 4230352 w 4650538"/>
              <a:gd name="connsiteY414" fmla="*/ 982253 h 1769137"/>
              <a:gd name="connsiteX415" fmla="*/ 4188376 w 4650538"/>
              <a:gd name="connsiteY415" fmla="*/ 955208 h 1769137"/>
              <a:gd name="connsiteX416" fmla="*/ 4182992 w 4650538"/>
              <a:gd name="connsiteY416" fmla="*/ 944302 h 1769137"/>
              <a:gd name="connsiteX417" fmla="*/ 2438016 w 4650538"/>
              <a:gd name="connsiteY417" fmla="*/ 943582 h 1769137"/>
              <a:gd name="connsiteX418" fmla="*/ 2460288 w 4650538"/>
              <a:gd name="connsiteY418" fmla="*/ 959491 h 1769137"/>
              <a:gd name="connsiteX419" fmla="*/ 2452824 w 4650538"/>
              <a:gd name="connsiteY419" fmla="*/ 970016 h 1769137"/>
              <a:gd name="connsiteX420" fmla="*/ 2431897 w 4650538"/>
              <a:gd name="connsiteY420" fmla="*/ 958512 h 1769137"/>
              <a:gd name="connsiteX421" fmla="*/ 2438016 w 4650538"/>
              <a:gd name="connsiteY421" fmla="*/ 943704 h 1769137"/>
              <a:gd name="connsiteX422" fmla="*/ 4489638 w 4650538"/>
              <a:gd name="connsiteY422" fmla="*/ 941624 h 1769137"/>
              <a:gd name="connsiteX423" fmla="*/ 4521364 w 4650538"/>
              <a:gd name="connsiteY423" fmla="*/ 954106 h 1769137"/>
              <a:gd name="connsiteX424" fmla="*/ 4587570 w 4650538"/>
              <a:gd name="connsiteY424" fmla="*/ 993021 h 1769137"/>
              <a:gd name="connsiteX425" fmla="*/ 4560769 w 4650538"/>
              <a:gd name="connsiteY425" fmla="*/ 988494 h 1769137"/>
              <a:gd name="connsiteX426" fmla="*/ 4560769 w 4650538"/>
              <a:gd name="connsiteY426" fmla="*/ 988616 h 1769137"/>
              <a:gd name="connsiteX427" fmla="*/ 4490403 w 4650538"/>
              <a:gd name="connsiteY427" fmla="*/ 948232 h 1769137"/>
              <a:gd name="connsiteX428" fmla="*/ 4489638 w 4650538"/>
              <a:gd name="connsiteY428" fmla="*/ 941624 h 1769137"/>
              <a:gd name="connsiteX429" fmla="*/ 3271220 w 4650538"/>
              <a:gd name="connsiteY429" fmla="*/ 940140 h 1769137"/>
              <a:gd name="connsiteX430" fmla="*/ 3282662 w 4650538"/>
              <a:gd name="connsiteY430" fmla="*/ 941011 h 1769137"/>
              <a:gd name="connsiteX431" fmla="*/ 3282662 w 4650538"/>
              <a:gd name="connsiteY431" fmla="*/ 941133 h 1769137"/>
              <a:gd name="connsiteX432" fmla="*/ 3301876 w 4650538"/>
              <a:gd name="connsiteY432" fmla="*/ 961326 h 1769137"/>
              <a:gd name="connsiteX433" fmla="*/ 3290373 w 4650538"/>
              <a:gd name="connsiteY433" fmla="*/ 966711 h 1769137"/>
              <a:gd name="connsiteX434" fmla="*/ 3268956 w 4650538"/>
              <a:gd name="connsiteY434" fmla="*/ 948721 h 1769137"/>
              <a:gd name="connsiteX435" fmla="*/ 3271220 w 4650538"/>
              <a:gd name="connsiteY435" fmla="*/ 940140 h 1769137"/>
              <a:gd name="connsiteX436" fmla="*/ 3852205 w 4650538"/>
              <a:gd name="connsiteY436" fmla="*/ 934158 h 1769137"/>
              <a:gd name="connsiteX437" fmla="*/ 3884758 w 4650538"/>
              <a:gd name="connsiteY437" fmla="*/ 957532 h 1769137"/>
              <a:gd name="connsiteX438" fmla="*/ 3874233 w 4650538"/>
              <a:gd name="connsiteY438" fmla="*/ 968302 h 1769137"/>
              <a:gd name="connsiteX439" fmla="*/ 3841192 w 4650538"/>
              <a:gd name="connsiteY439" fmla="*/ 944561 h 1769137"/>
              <a:gd name="connsiteX440" fmla="*/ 3852205 w 4650538"/>
              <a:gd name="connsiteY440" fmla="*/ 934281 h 1769137"/>
              <a:gd name="connsiteX441" fmla="*/ 3576246 w 4650538"/>
              <a:gd name="connsiteY441" fmla="*/ 926939 h 1769137"/>
              <a:gd name="connsiteX442" fmla="*/ 3601334 w 4650538"/>
              <a:gd name="connsiteY442" fmla="*/ 944561 h 1769137"/>
              <a:gd name="connsiteX443" fmla="*/ 3594357 w 4650538"/>
              <a:gd name="connsiteY443" fmla="*/ 959491 h 1769137"/>
              <a:gd name="connsiteX444" fmla="*/ 3564008 w 4650538"/>
              <a:gd name="connsiteY444" fmla="*/ 938687 h 1769137"/>
              <a:gd name="connsiteX445" fmla="*/ 3576246 w 4650538"/>
              <a:gd name="connsiteY445" fmla="*/ 926939 h 1769137"/>
              <a:gd name="connsiteX446" fmla="*/ 2751058 w 4650538"/>
              <a:gd name="connsiteY446" fmla="*/ 912498 h 1769137"/>
              <a:gd name="connsiteX447" fmla="*/ 2775044 w 4650538"/>
              <a:gd name="connsiteY447" fmla="*/ 925836 h 1769137"/>
              <a:gd name="connsiteX448" fmla="*/ 2773452 w 4650538"/>
              <a:gd name="connsiteY448" fmla="*/ 940154 h 1769137"/>
              <a:gd name="connsiteX449" fmla="*/ 2747386 w 4650538"/>
              <a:gd name="connsiteY449" fmla="*/ 924001 h 1769137"/>
              <a:gd name="connsiteX450" fmla="*/ 2751058 w 4650538"/>
              <a:gd name="connsiteY450" fmla="*/ 912498 h 1769137"/>
              <a:gd name="connsiteX451" fmla="*/ 4366971 w 4650538"/>
              <a:gd name="connsiteY451" fmla="*/ 911687 h 1769137"/>
              <a:gd name="connsiteX452" fmla="*/ 4398620 w 4650538"/>
              <a:gd name="connsiteY452" fmla="*/ 924857 h 1769137"/>
              <a:gd name="connsiteX453" fmla="*/ 4462623 w 4650538"/>
              <a:gd name="connsiteY453" fmla="*/ 962917 h 1769137"/>
              <a:gd name="connsiteX454" fmla="*/ 4435332 w 4650538"/>
              <a:gd name="connsiteY454" fmla="*/ 958757 h 1769137"/>
              <a:gd name="connsiteX455" fmla="*/ 4370841 w 4650538"/>
              <a:gd name="connsiteY455" fmla="*/ 920086 h 1769137"/>
              <a:gd name="connsiteX456" fmla="*/ 4366971 w 4650538"/>
              <a:gd name="connsiteY456" fmla="*/ 911687 h 1769137"/>
              <a:gd name="connsiteX457" fmla="*/ 4214718 w 4650538"/>
              <a:gd name="connsiteY457" fmla="*/ 906701 h 1769137"/>
              <a:gd name="connsiteX458" fmla="*/ 4229126 w 4650538"/>
              <a:gd name="connsiteY458" fmla="*/ 910296 h 1769137"/>
              <a:gd name="connsiteX459" fmla="*/ 4229126 w 4650538"/>
              <a:gd name="connsiteY459" fmla="*/ 910174 h 1769137"/>
              <a:gd name="connsiteX460" fmla="*/ 4270490 w 4650538"/>
              <a:gd name="connsiteY460" fmla="*/ 938443 h 1769137"/>
              <a:gd name="connsiteX461" fmla="*/ 4261068 w 4650538"/>
              <a:gd name="connsiteY461" fmla="*/ 944807 h 1769137"/>
              <a:gd name="connsiteX462" fmla="*/ 4219214 w 4650538"/>
              <a:gd name="connsiteY462" fmla="*/ 916048 h 1769137"/>
              <a:gd name="connsiteX463" fmla="*/ 4214718 w 4650538"/>
              <a:gd name="connsiteY463" fmla="*/ 906701 h 1769137"/>
              <a:gd name="connsiteX464" fmla="*/ 4265413 w 4650538"/>
              <a:gd name="connsiteY464" fmla="*/ 892490 h 1769137"/>
              <a:gd name="connsiteX465" fmla="*/ 4275753 w 4650538"/>
              <a:gd name="connsiteY465" fmla="*/ 893774 h 1769137"/>
              <a:gd name="connsiteX466" fmla="*/ 4318708 w 4650538"/>
              <a:gd name="connsiteY466" fmla="*/ 920452 h 1769137"/>
              <a:gd name="connsiteX467" fmla="*/ 4315159 w 4650538"/>
              <a:gd name="connsiteY467" fmla="*/ 929998 h 1769137"/>
              <a:gd name="connsiteX468" fmla="*/ 4315159 w 4650538"/>
              <a:gd name="connsiteY468" fmla="*/ 930120 h 1769137"/>
              <a:gd name="connsiteX469" fmla="*/ 4273062 w 4650538"/>
              <a:gd name="connsiteY469" fmla="*/ 902585 h 1769137"/>
              <a:gd name="connsiteX470" fmla="*/ 4265413 w 4650538"/>
              <a:gd name="connsiteY470" fmla="*/ 892490 h 1769137"/>
              <a:gd name="connsiteX471" fmla="*/ 3910212 w 4650538"/>
              <a:gd name="connsiteY471" fmla="*/ 891938 h 1769137"/>
              <a:gd name="connsiteX472" fmla="*/ 3910336 w 4650538"/>
              <a:gd name="connsiteY472" fmla="*/ 891938 h 1769137"/>
              <a:gd name="connsiteX473" fmla="*/ 3950352 w 4650538"/>
              <a:gd name="connsiteY473" fmla="*/ 915924 h 1769137"/>
              <a:gd name="connsiteX474" fmla="*/ 3947293 w 4650538"/>
              <a:gd name="connsiteY474" fmla="*/ 929386 h 1769137"/>
              <a:gd name="connsiteX475" fmla="*/ 3908867 w 4650538"/>
              <a:gd name="connsiteY475" fmla="*/ 907603 h 1769137"/>
              <a:gd name="connsiteX476" fmla="*/ 3910212 w 4650538"/>
              <a:gd name="connsiteY476" fmla="*/ 891938 h 1769137"/>
              <a:gd name="connsiteX477" fmla="*/ 2206051 w 4650538"/>
              <a:gd name="connsiteY477" fmla="*/ 891342 h 1769137"/>
              <a:gd name="connsiteX478" fmla="*/ 2217982 w 4650538"/>
              <a:gd name="connsiteY478" fmla="*/ 893041 h 1769137"/>
              <a:gd name="connsiteX479" fmla="*/ 2231566 w 4650538"/>
              <a:gd name="connsiteY479" fmla="*/ 909928 h 1769137"/>
              <a:gd name="connsiteX480" fmla="*/ 2216147 w 4650538"/>
              <a:gd name="connsiteY480" fmla="*/ 917271 h 1769137"/>
              <a:gd name="connsiteX481" fmla="*/ 2202563 w 4650538"/>
              <a:gd name="connsiteY481" fmla="*/ 902585 h 1769137"/>
              <a:gd name="connsiteX482" fmla="*/ 2206051 w 4650538"/>
              <a:gd name="connsiteY482" fmla="*/ 891342 h 1769137"/>
              <a:gd name="connsiteX483" fmla="*/ 1879855 w 4650538"/>
              <a:gd name="connsiteY483" fmla="*/ 886554 h 1769137"/>
              <a:gd name="connsiteX484" fmla="*/ 1899557 w 4650538"/>
              <a:gd name="connsiteY484" fmla="*/ 902708 h 1769137"/>
              <a:gd name="connsiteX485" fmla="*/ 1888175 w 4650538"/>
              <a:gd name="connsiteY485" fmla="*/ 912254 h 1769137"/>
              <a:gd name="connsiteX486" fmla="*/ 1868474 w 4650538"/>
              <a:gd name="connsiteY486" fmla="*/ 892673 h 1769137"/>
              <a:gd name="connsiteX487" fmla="*/ 1879855 w 4650538"/>
              <a:gd name="connsiteY487" fmla="*/ 886554 h 1769137"/>
              <a:gd name="connsiteX488" fmla="*/ 3050024 w 4650538"/>
              <a:gd name="connsiteY488" fmla="*/ 882272 h 1769137"/>
              <a:gd name="connsiteX489" fmla="*/ 3049902 w 4650538"/>
              <a:gd name="connsiteY489" fmla="*/ 882394 h 1769137"/>
              <a:gd name="connsiteX490" fmla="*/ 3071318 w 4650538"/>
              <a:gd name="connsiteY490" fmla="*/ 901239 h 1769137"/>
              <a:gd name="connsiteX491" fmla="*/ 3062873 w 4650538"/>
              <a:gd name="connsiteY491" fmla="*/ 909439 h 1769137"/>
              <a:gd name="connsiteX492" fmla="*/ 3039377 w 4650538"/>
              <a:gd name="connsiteY492" fmla="*/ 893530 h 1769137"/>
              <a:gd name="connsiteX493" fmla="*/ 3050024 w 4650538"/>
              <a:gd name="connsiteY493" fmla="*/ 882272 h 1769137"/>
              <a:gd name="connsiteX494" fmla="*/ 1548092 w 4650538"/>
              <a:gd name="connsiteY494" fmla="*/ 870645 h 1769137"/>
              <a:gd name="connsiteX495" fmla="*/ 1564366 w 4650538"/>
              <a:gd name="connsiteY495" fmla="*/ 885575 h 1769137"/>
              <a:gd name="connsiteX496" fmla="*/ 1557146 w 4650538"/>
              <a:gd name="connsiteY496" fmla="*/ 895610 h 1769137"/>
              <a:gd name="connsiteX497" fmla="*/ 1525328 w 4650538"/>
              <a:gd name="connsiteY497" fmla="*/ 871501 h 1769137"/>
              <a:gd name="connsiteX498" fmla="*/ 1547967 w 4650538"/>
              <a:gd name="connsiteY498" fmla="*/ 870767 h 1769137"/>
              <a:gd name="connsiteX499" fmla="*/ 4614553 w 4650538"/>
              <a:gd name="connsiteY499" fmla="*/ 869558 h 1769137"/>
              <a:gd name="connsiteX500" fmla="*/ 4645454 w 4650538"/>
              <a:gd name="connsiteY500" fmla="*/ 878110 h 1769137"/>
              <a:gd name="connsiteX501" fmla="*/ 4649888 w 4650538"/>
              <a:gd name="connsiteY501" fmla="*/ 880068 h 1769137"/>
              <a:gd name="connsiteX502" fmla="*/ 4649888 w 4650538"/>
              <a:gd name="connsiteY502" fmla="*/ 897960 h 1769137"/>
              <a:gd name="connsiteX503" fmla="*/ 4643159 w 4650538"/>
              <a:gd name="connsiteY503" fmla="*/ 895013 h 1769137"/>
              <a:gd name="connsiteX504" fmla="*/ 4614859 w 4650538"/>
              <a:gd name="connsiteY504" fmla="*/ 876886 h 1769137"/>
              <a:gd name="connsiteX505" fmla="*/ 4614553 w 4650538"/>
              <a:gd name="connsiteY505" fmla="*/ 869558 h 1769137"/>
              <a:gd name="connsiteX506" fmla="*/ 2524169 w 4650538"/>
              <a:gd name="connsiteY506" fmla="*/ 867708 h 1769137"/>
              <a:gd name="connsiteX507" fmla="*/ 2548522 w 4650538"/>
              <a:gd name="connsiteY507" fmla="*/ 881291 h 1769137"/>
              <a:gd name="connsiteX508" fmla="*/ 2546808 w 4650538"/>
              <a:gd name="connsiteY508" fmla="*/ 895610 h 1769137"/>
              <a:gd name="connsiteX509" fmla="*/ 2520620 w 4650538"/>
              <a:gd name="connsiteY509" fmla="*/ 878478 h 1769137"/>
              <a:gd name="connsiteX510" fmla="*/ 2524169 w 4650538"/>
              <a:gd name="connsiteY510" fmla="*/ 867708 h 1769137"/>
              <a:gd name="connsiteX511" fmla="*/ 3344463 w 4650538"/>
              <a:gd name="connsiteY511" fmla="*/ 860855 h 1769137"/>
              <a:gd name="connsiteX512" fmla="*/ 3344463 w 4650538"/>
              <a:gd name="connsiteY512" fmla="*/ 860977 h 1769137"/>
              <a:gd name="connsiteX513" fmla="*/ 3374814 w 4650538"/>
              <a:gd name="connsiteY513" fmla="*/ 882394 h 1769137"/>
              <a:gd name="connsiteX514" fmla="*/ 3363677 w 4650538"/>
              <a:gd name="connsiteY514" fmla="*/ 895365 h 1769137"/>
              <a:gd name="connsiteX515" fmla="*/ 3332838 w 4650538"/>
              <a:gd name="connsiteY515" fmla="*/ 873459 h 1769137"/>
              <a:gd name="connsiteX516" fmla="*/ 3344463 w 4650538"/>
              <a:gd name="connsiteY516" fmla="*/ 860855 h 1769137"/>
              <a:gd name="connsiteX517" fmla="*/ 3620868 w 4650538"/>
              <a:gd name="connsiteY517" fmla="*/ 857845 h 1769137"/>
              <a:gd name="connsiteX518" fmla="*/ 3654200 w 4650538"/>
              <a:gd name="connsiteY518" fmla="*/ 879579 h 1769137"/>
              <a:gd name="connsiteX519" fmla="*/ 3641840 w 4650538"/>
              <a:gd name="connsiteY519" fmla="*/ 892428 h 1769137"/>
              <a:gd name="connsiteX520" fmla="*/ 3610389 w 4650538"/>
              <a:gd name="connsiteY520" fmla="*/ 869176 h 1769137"/>
              <a:gd name="connsiteX521" fmla="*/ 3620791 w 4650538"/>
              <a:gd name="connsiteY521" fmla="*/ 857795 h 1769137"/>
              <a:gd name="connsiteX522" fmla="*/ 3620913 w 4650538"/>
              <a:gd name="connsiteY522" fmla="*/ 857795 h 1769137"/>
              <a:gd name="connsiteX523" fmla="*/ 3620868 w 4650538"/>
              <a:gd name="connsiteY523" fmla="*/ 857845 h 1769137"/>
              <a:gd name="connsiteX524" fmla="*/ 1078774 w 4650538"/>
              <a:gd name="connsiteY524" fmla="*/ 857551 h 1769137"/>
              <a:gd name="connsiteX525" fmla="*/ 1091134 w 4650538"/>
              <a:gd name="connsiteY525" fmla="*/ 868320 h 1769137"/>
              <a:gd name="connsiteX526" fmla="*/ 1088074 w 4650538"/>
              <a:gd name="connsiteY526" fmla="*/ 877988 h 1769137"/>
              <a:gd name="connsiteX527" fmla="*/ 1075347 w 4650538"/>
              <a:gd name="connsiteY527" fmla="*/ 866240 h 1769137"/>
              <a:gd name="connsiteX528" fmla="*/ 1078774 w 4650538"/>
              <a:gd name="connsiteY528" fmla="*/ 857551 h 1769137"/>
              <a:gd name="connsiteX529" fmla="*/ 3963814 w 4650538"/>
              <a:gd name="connsiteY529" fmla="*/ 849473 h 1769137"/>
              <a:gd name="connsiteX530" fmla="*/ 4003954 w 4650538"/>
              <a:gd name="connsiteY530" fmla="*/ 874194 h 1769137"/>
              <a:gd name="connsiteX531" fmla="*/ 3998202 w 4650538"/>
              <a:gd name="connsiteY531" fmla="*/ 885697 h 1769137"/>
              <a:gd name="connsiteX532" fmla="*/ 3959530 w 4650538"/>
              <a:gd name="connsiteY532" fmla="*/ 862935 h 1769137"/>
              <a:gd name="connsiteX533" fmla="*/ 3963936 w 4650538"/>
              <a:gd name="connsiteY533" fmla="*/ 849597 h 1769137"/>
              <a:gd name="connsiteX534" fmla="*/ 4487894 w 4650538"/>
              <a:gd name="connsiteY534" fmla="*/ 847364 h 1769137"/>
              <a:gd name="connsiteX535" fmla="*/ 4523076 w 4650538"/>
              <a:gd name="connsiteY535" fmla="*/ 859998 h 1769137"/>
              <a:gd name="connsiteX536" fmla="*/ 4584388 w 4650538"/>
              <a:gd name="connsiteY536" fmla="*/ 893774 h 1769137"/>
              <a:gd name="connsiteX537" fmla="*/ 4584388 w 4650538"/>
              <a:gd name="connsiteY537" fmla="*/ 893898 h 1769137"/>
              <a:gd name="connsiteX538" fmla="*/ 4547674 w 4650538"/>
              <a:gd name="connsiteY538" fmla="*/ 887656 h 1769137"/>
              <a:gd name="connsiteX539" fmla="*/ 4484651 w 4650538"/>
              <a:gd name="connsiteY539" fmla="*/ 852534 h 1769137"/>
              <a:gd name="connsiteX540" fmla="*/ 4487894 w 4650538"/>
              <a:gd name="connsiteY540" fmla="*/ 847364 h 1769137"/>
              <a:gd name="connsiteX541" fmla="*/ 2816604 w 4650538"/>
              <a:gd name="connsiteY541" fmla="*/ 838261 h 1769137"/>
              <a:gd name="connsiteX542" fmla="*/ 2829132 w 4650538"/>
              <a:gd name="connsiteY542" fmla="*/ 839683 h 1769137"/>
              <a:gd name="connsiteX543" fmla="*/ 2829010 w 4650538"/>
              <a:gd name="connsiteY543" fmla="*/ 839683 h 1769137"/>
              <a:gd name="connsiteX544" fmla="*/ 2845654 w 4650538"/>
              <a:gd name="connsiteY544" fmla="*/ 854736 h 1769137"/>
              <a:gd name="connsiteX545" fmla="*/ 2838189 w 4650538"/>
              <a:gd name="connsiteY545" fmla="*/ 866728 h 1769137"/>
              <a:gd name="connsiteX546" fmla="*/ 2813714 w 4650538"/>
              <a:gd name="connsiteY546" fmla="*/ 846658 h 1769137"/>
              <a:gd name="connsiteX547" fmla="*/ 2816604 w 4650538"/>
              <a:gd name="connsiteY547" fmla="*/ 838261 h 1769137"/>
              <a:gd name="connsiteX548" fmla="*/ 4378536 w 4650538"/>
              <a:gd name="connsiteY548" fmla="*/ 831868 h 1769137"/>
              <a:gd name="connsiteX549" fmla="*/ 4406819 w 4650538"/>
              <a:gd name="connsiteY549" fmla="*/ 841764 h 1769137"/>
              <a:gd name="connsiteX550" fmla="*/ 4477308 w 4650538"/>
              <a:gd name="connsiteY550" fmla="*/ 879701 h 1769137"/>
              <a:gd name="connsiteX551" fmla="*/ 4477308 w 4650538"/>
              <a:gd name="connsiteY551" fmla="*/ 879579 h 1769137"/>
              <a:gd name="connsiteX552" fmla="*/ 4454668 w 4650538"/>
              <a:gd name="connsiteY552" fmla="*/ 878600 h 1769137"/>
              <a:gd name="connsiteX553" fmla="*/ 4382833 w 4650538"/>
              <a:gd name="connsiteY553" fmla="*/ 839684 h 1769137"/>
              <a:gd name="connsiteX554" fmla="*/ 4378536 w 4650538"/>
              <a:gd name="connsiteY554" fmla="*/ 831868 h 1769137"/>
              <a:gd name="connsiteX555" fmla="*/ 1974364 w 4650538"/>
              <a:gd name="connsiteY555" fmla="*/ 819146 h 1769137"/>
              <a:gd name="connsiteX556" fmla="*/ 1992198 w 4650538"/>
              <a:gd name="connsiteY556" fmla="*/ 831361 h 1769137"/>
              <a:gd name="connsiteX557" fmla="*/ 1983141 w 4650538"/>
              <a:gd name="connsiteY557" fmla="*/ 845925 h 1769137"/>
              <a:gd name="connsiteX558" fmla="*/ 1967721 w 4650538"/>
              <a:gd name="connsiteY558" fmla="*/ 833075 h 1769137"/>
              <a:gd name="connsiteX559" fmla="*/ 1964708 w 4650538"/>
              <a:gd name="connsiteY559" fmla="*/ 821511 h 1769137"/>
              <a:gd name="connsiteX560" fmla="*/ 1974331 w 4650538"/>
              <a:gd name="connsiteY560" fmla="*/ 819124 h 1769137"/>
              <a:gd name="connsiteX561" fmla="*/ 1974452 w 4650538"/>
              <a:gd name="connsiteY561" fmla="*/ 819124 h 1769137"/>
              <a:gd name="connsiteX562" fmla="*/ 1974364 w 4650538"/>
              <a:gd name="connsiteY562" fmla="*/ 819146 h 1769137"/>
              <a:gd name="connsiteX563" fmla="*/ 3994378 w 4650538"/>
              <a:gd name="connsiteY563" fmla="*/ 818696 h 1769137"/>
              <a:gd name="connsiteX564" fmla="*/ 4006523 w 4650538"/>
              <a:gd name="connsiteY564" fmla="*/ 819491 h 1769137"/>
              <a:gd name="connsiteX565" fmla="*/ 4048377 w 4650538"/>
              <a:gd name="connsiteY565" fmla="*/ 844824 h 1769137"/>
              <a:gd name="connsiteX566" fmla="*/ 4043236 w 4650538"/>
              <a:gd name="connsiteY566" fmla="*/ 855225 h 1769137"/>
              <a:gd name="connsiteX567" fmla="*/ 4001506 w 4650538"/>
              <a:gd name="connsiteY567" fmla="*/ 829649 h 1769137"/>
              <a:gd name="connsiteX568" fmla="*/ 3994378 w 4650538"/>
              <a:gd name="connsiteY568" fmla="*/ 818696 h 1769137"/>
              <a:gd name="connsiteX569" fmla="*/ 3682958 w 4650538"/>
              <a:gd name="connsiteY569" fmla="*/ 813005 h 1769137"/>
              <a:gd name="connsiteX570" fmla="*/ 3718326 w 4650538"/>
              <a:gd name="connsiteY570" fmla="*/ 832831 h 1769137"/>
              <a:gd name="connsiteX571" fmla="*/ 3718081 w 4650538"/>
              <a:gd name="connsiteY571" fmla="*/ 850331 h 1769137"/>
              <a:gd name="connsiteX572" fmla="*/ 3679532 w 4650538"/>
              <a:gd name="connsiteY572" fmla="*/ 829283 h 1769137"/>
              <a:gd name="connsiteX573" fmla="*/ 3682958 w 4650538"/>
              <a:gd name="connsiteY573" fmla="*/ 813005 h 1769137"/>
              <a:gd name="connsiteX574" fmla="*/ 1655293 w 4650538"/>
              <a:gd name="connsiteY574" fmla="*/ 813005 h 1769137"/>
              <a:gd name="connsiteX575" fmla="*/ 1673649 w 4650538"/>
              <a:gd name="connsiteY575" fmla="*/ 833931 h 1769137"/>
              <a:gd name="connsiteX576" fmla="*/ 1659820 w 4650538"/>
              <a:gd name="connsiteY576" fmla="*/ 836991 h 1769137"/>
              <a:gd name="connsiteX577" fmla="*/ 1641219 w 4650538"/>
              <a:gd name="connsiteY577" fmla="*/ 818880 h 1769137"/>
              <a:gd name="connsiteX578" fmla="*/ 1655293 w 4650538"/>
              <a:gd name="connsiteY578" fmla="*/ 813128 h 1769137"/>
              <a:gd name="connsiteX579" fmla="*/ 3119778 w 4650538"/>
              <a:gd name="connsiteY579" fmla="*/ 812882 h 1769137"/>
              <a:gd name="connsiteX580" fmla="*/ 3150863 w 4650538"/>
              <a:gd name="connsiteY580" fmla="*/ 832830 h 1769137"/>
              <a:gd name="connsiteX581" fmla="*/ 3142052 w 4650538"/>
              <a:gd name="connsiteY581" fmla="*/ 848005 h 1769137"/>
              <a:gd name="connsiteX582" fmla="*/ 3110967 w 4650538"/>
              <a:gd name="connsiteY582" fmla="*/ 828670 h 1769137"/>
              <a:gd name="connsiteX583" fmla="*/ 3119778 w 4650538"/>
              <a:gd name="connsiteY583" fmla="*/ 813005 h 1769137"/>
              <a:gd name="connsiteX584" fmla="*/ 1190148 w 4650538"/>
              <a:gd name="connsiteY584" fmla="*/ 811920 h 1769137"/>
              <a:gd name="connsiteX585" fmla="*/ 1202986 w 4650538"/>
              <a:gd name="connsiteY585" fmla="*/ 830262 h 1769137"/>
              <a:gd name="connsiteX586" fmla="*/ 1195277 w 4650538"/>
              <a:gd name="connsiteY586" fmla="*/ 833688 h 1769137"/>
              <a:gd name="connsiteX587" fmla="*/ 1173371 w 4650538"/>
              <a:gd name="connsiteY587" fmla="*/ 814230 h 1769137"/>
              <a:gd name="connsiteX588" fmla="*/ 1190136 w 4650538"/>
              <a:gd name="connsiteY588" fmla="*/ 811904 h 1769137"/>
              <a:gd name="connsiteX589" fmla="*/ 1190260 w 4650538"/>
              <a:gd name="connsiteY589" fmla="*/ 811904 h 1769137"/>
              <a:gd name="connsiteX590" fmla="*/ 1190148 w 4650538"/>
              <a:gd name="connsiteY590" fmla="*/ 811920 h 1769137"/>
              <a:gd name="connsiteX591" fmla="*/ 2296059 w 4650538"/>
              <a:gd name="connsiteY591" fmla="*/ 806642 h 1769137"/>
              <a:gd name="connsiteX592" fmla="*/ 2296181 w 4650538"/>
              <a:gd name="connsiteY592" fmla="*/ 806642 h 1769137"/>
              <a:gd name="connsiteX593" fmla="*/ 2317842 w 4650538"/>
              <a:gd name="connsiteY593" fmla="*/ 825733 h 1769137"/>
              <a:gd name="connsiteX594" fmla="*/ 2303278 w 4650538"/>
              <a:gd name="connsiteY594" fmla="*/ 833319 h 1769137"/>
              <a:gd name="connsiteX595" fmla="*/ 2287371 w 4650538"/>
              <a:gd name="connsiteY595" fmla="*/ 818512 h 1769137"/>
              <a:gd name="connsiteX596" fmla="*/ 2296059 w 4650538"/>
              <a:gd name="connsiteY596" fmla="*/ 806642 h 1769137"/>
              <a:gd name="connsiteX597" fmla="*/ 3388122 w 4650538"/>
              <a:gd name="connsiteY597" fmla="*/ 802511 h 1769137"/>
              <a:gd name="connsiteX598" fmla="*/ 3405407 w 4650538"/>
              <a:gd name="connsiteY598" fmla="*/ 804072 h 1769137"/>
              <a:gd name="connsiteX599" fmla="*/ 3405407 w 4650538"/>
              <a:gd name="connsiteY599" fmla="*/ 803949 h 1769137"/>
              <a:gd name="connsiteX600" fmla="*/ 3435267 w 4650538"/>
              <a:gd name="connsiteY600" fmla="*/ 827445 h 1769137"/>
              <a:gd name="connsiteX601" fmla="*/ 3420214 w 4650538"/>
              <a:gd name="connsiteY601" fmla="*/ 837113 h 1769137"/>
              <a:gd name="connsiteX602" fmla="*/ 3388642 w 4650538"/>
              <a:gd name="connsiteY602" fmla="*/ 814352 h 1769137"/>
              <a:gd name="connsiteX603" fmla="*/ 3388122 w 4650538"/>
              <a:gd name="connsiteY603" fmla="*/ 802511 h 1769137"/>
              <a:gd name="connsiteX604" fmla="*/ 4048147 w 4650538"/>
              <a:gd name="connsiteY604" fmla="*/ 797939 h 1769137"/>
              <a:gd name="connsiteX605" fmla="*/ 4062082 w 4650538"/>
              <a:gd name="connsiteY605" fmla="*/ 801135 h 1769137"/>
              <a:gd name="connsiteX606" fmla="*/ 4107484 w 4650538"/>
              <a:gd name="connsiteY606" fmla="*/ 830873 h 1769137"/>
              <a:gd name="connsiteX607" fmla="*/ 4092310 w 4650538"/>
              <a:gd name="connsiteY607" fmla="*/ 832831 h 1769137"/>
              <a:gd name="connsiteX608" fmla="*/ 4092310 w 4650538"/>
              <a:gd name="connsiteY608" fmla="*/ 832708 h 1769137"/>
              <a:gd name="connsiteX609" fmla="*/ 4051558 w 4650538"/>
              <a:gd name="connsiteY609" fmla="*/ 806030 h 1769137"/>
              <a:gd name="connsiteX610" fmla="*/ 4048147 w 4650538"/>
              <a:gd name="connsiteY610" fmla="*/ 797939 h 1769137"/>
              <a:gd name="connsiteX611" fmla="*/ 4238032 w 4650538"/>
              <a:gd name="connsiteY611" fmla="*/ 790780 h 1769137"/>
              <a:gd name="connsiteX612" fmla="*/ 4266208 w 4650538"/>
              <a:gd name="connsiteY612" fmla="*/ 802604 h 1769137"/>
              <a:gd name="connsiteX613" fmla="*/ 4338532 w 4650538"/>
              <a:gd name="connsiteY613" fmla="*/ 844579 h 1769137"/>
              <a:gd name="connsiteX614" fmla="*/ 4302554 w 4650538"/>
              <a:gd name="connsiteY614" fmla="*/ 834422 h 1769137"/>
              <a:gd name="connsiteX615" fmla="*/ 4235736 w 4650538"/>
              <a:gd name="connsiteY615" fmla="*/ 794650 h 1769137"/>
              <a:gd name="connsiteX616" fmla="*/ 4238032 w 4650538"/>
              <a:gd name="connsiteY616" fmla="*/ 790780 h 1769137"/>
              <a:gd name="connsiteX617" fmla="*/ 4098904 w 4650538"/>
              <a:gd name="connsiteY617" fmla="*/ 783726 h 1769137"/>
              <a:gd name="connsiteX618" fmla="*/ 4116418 w 4650538"/>
              <a:gd name="connsiteY618" fmla="*/ 789386 h 1769137"/>
              <a:gd name="connsiteX619" fmla="*/ 4156926 w 4650538"/>
              <a:gd name="connsiteY619" fmla="*/ 815330 h 1769137"/>
              <a:gd name="connsiteX620" fmla="*/ 4144442 w 4650538"/>
              <a:gd name="connsiteY620" fmla="*/ 818756 h 1769137"/>
              <a:gd name="connsiteX621" fmla="*/ 4103692 w 4650538"/>
              <a:gd name="connsiteY621" fmla="*/ 792568 h 1769137"/>
              <a:gd name="connsiteX622" fmla="*/ 4098904 w 4650538"/>
              <a:gd name="connsiteY622" fmla="*/ 783726 h 1769137"/>
              <a:gd name="connsiteX623" fmla="*/ 2590620 w 4650538"/>
              <a:gd name="connsiteY623" fmla="*/ 779351 h 1769137"/>
              <a:gd name="connsiteX624" fmla="*/ 2618767 w 4650538"/>
              <a:gd name="connsiteY624" fmla="*/ 801135 h 1769137"/>
              <a:gd name="connsiteX625" fmla="*/ 2609711 w 4650538"/>
              <a:gd name="connsiteY625" fmla="*/ 813862 h 1769137"/>
              <a:gd name="connsiteX626" fmla="*/ 2579606 w 4650538"/>
              <a:gd name="connsiteY626" fmla="*/ 795383 h 1769137"/>
              <a:gd name="connsiteX627" fmla="*/ 2590620 w 4650538"/>
              <a:gd name="connsiteY627" fmla="*/ 779475 h 1769137"/>
              <a:gd name="connsiteX628" fmla="*/ 3743534 w 4650538"/>
              <a:gd name="connsiteY628" fmla="*/ 775925 h 1769137"/>
              <a:gd name="connsiteX629" fmla="*/ 3743658 w 4650538"/>
              <a:gd name="connsiteY629" fmla="*/ 775925 h 1769137"/>
              <a:gd name="connsiteX630" fmla="*/ 3783430 w 4650538"/>
              <a:gd name="connsiteY630" fmla="*/ 799177 h 1769137"/>
              <a:gd name="connsiteX631" fmla="*/ 3777310 w 4650538"/>
              <a:gd name="connsiteY631" fmla="*/ 811415 h 1769137"/>
              <a:gd name="connsiteX632" fmla="*/ 3736803 w 4650538"/>
              <a:gd name="connsiteY632" fmla="*/ 787673 h 1769137"/>
              <a:gd name="connsiteX633" fmla="*/ 3743534 w 4650538"/>
              <a:gd name="connsiteY633" fmla="*/ 775925 h 1769137"/>
              <a:gd name="connsiteX634" fmla="*/ 2895951 w 4650538"/>
              <a:gd name="connsiteY634" fmla="*/ 767971 h 1769137"/>
              <a:gd name="connsiteX635" fmla="*/ 2928258 w 4650538"/>
              <a:gd name="connsiteY635" fmla="*/ 788407 h 1769137"/>
              <a:gd name="connsiteX636" fmla="*/ 2919202 w 4650538"/>
              <a:gd name="connsiteY636" fmla="*/ 804806 h 1769137"/>
              <a:gd name="connsiteX637" fmla="*/ 2886650 w 4650538"/>
              <a:gd name="connsiteY637" fmla="*/ 783635 h 1769137"/>
              <a:gd name="connsiteX638" fmla="*/ 2895951 w 4650538"/>
              <a:gd name="connsiteY638" fmla="*/ 767971 h 1769137"/>
              <a:gd name="connsiteX639" fmla="*/ 4525052 w 4650538"/>
              <a:gd name="connsiteY639" fmla="*/ 766196 h 1769137"/>
              <a:gd name="connsiteX640" fmla="*/ 4561994 w 4650538"/>
              <a:gd name="connsiteY640" fmla="*/ 777271 h 1769137"/>
              <a:gd name="connsiteX641" fmla="*/ 4562116 w 4650538"/>
              <a:gd name="connsiteY641" fmla="*/ 777395 h 1769137"/>
              <a:gd name="connsiteX642" fmla="*/ 4624406 w 4650538"/>
              <a:gd name="connsiteY642" fmla="*/ 812272 h 1769137"/>
              <a:gd name="connsiteX643" fmla="*/ 4581696 w 4650538"/>
              <a:gd name="connsiteY643" fmla="*/ 807988 h 1769137"/>
              <a:gd name="connsiteX644" fmla="*/ 4516469 w 4650538"/>
              <a:gd name="connsiteY644" fmla="*/ 771643 h 1769137"/>
              <a:gd name="connsiteX645" fmla="*/ 4525052 w 4650538"/>
              <a:gd name="connsiteY645" fmla="*/ 766196 h 1769137"/>
              <a:gd name="connsiteX646" fmla="*/ 4125536 w 4650538"/>
              <a:gd name="connsiteY646" fmla="*/ 761378 h 1769137"/>
              <a:gd name="connsiteX647" fmla="*/ 4141384 w 4650538"/>
              <a:gd name="connsiteY647" fmla="*/ 766380 h 1769137"/>
              <a:gd name="connsiteX648" fmla="*/ 4187030 w 4650538"/>
              <a:gd name="connsiteY648" fmla="*/ 795261 h 1769137"/>
              <a:gd name="connsiteX649" fmla="*/ 4178952 w 4650538"/>
              <a:gd name="connsiteY649" fmla="*/ 798810 h 1769137"/>
              <a:gd name="connsiteX650" fmla="*/ 4132083 w 4650538"/>
              <a:gd name="connsiteY650" fmla="*/ 770418 h 1769137"/>
              <a:gd name="connsiteX651" fmla="*/ 4125536 w 4650538"/>
              <a:gd name="connsiteY651" fmla="*/ 761378 h 1769137"/>
              <a:gd name="connsiteX652" fmla="*/ 1305049 w 4650538"/>
              <a:gd name="connsiteY652" fmla="*/ 756834 h 1769137"/>
              <a:gd name="connsiteX653" fmla="*/ 1320224 w 4650538"/>
              <a:gd name="connsiteY653" fmla="*/ 783757 h 1769137"/>
              <a:gd name="connsiteX654" fmla="*/ 1312515 w 4650538"/>
              <a:gd name="connsiteY654" fmla="*/ 792446 h 1769137"/>
              <a:gd name="connsiteX655" fmla="*/ 1296238 w 4650538"/>
              <a:gd name="connsiteY655" fmla="*/ 777026 h 1769137"/>
              <a:gd name="connsiteX656" fmla="*/ 1296238 w 4650538"/>
              <a:gd name="connsiteY656" fmla="*/ 776904 h 1769137"/>
              <a:gd name="connsiteX657" fmla="*/ 1305049 w 4650538"/>
              <a:gd name="connsiteY657" fmla="*/ 756834 h 1769137"/>
              <a:gd name="connsiteX658" fmla="*/ 3179285 w 4650538"/>
              <a:gd name="connsiteY658" fmla="*/ 754952 h 1769137"/>
              <a:gd name="connsiteX659" fmla="*/ 3196753 w 4650538"/>
              <a:gd name="connsiteY659" fmla="*/ 756099 h 1769137"/>
              <a:gd name="connsiteX660" fmla="*/ 3226735 w 4650538"/>
              <a:gd name="connsiteY660" fmla="*/ 779351 h 1769137"/>
              <a:gd name="connsiteX661" fmla="*/ 3212173 w 4650538"/>
              <a:gd name="connsiteY661" fmla="*/ 789999 h 1769137"/>
              <a:gd name="connsiteX662" fmla="*/ 3179620 w 4650538"/>
              <a:gd name="connsiteY662" fmla="*/ 767114 h 1769137"/>
              <a:gd name="connsiteX663" fmla="*/ 3179285 w 4650538"/>
              <a:gd name="connsiteY663" fmla="*/ 754952 h 1769137"/>
              <a:gd name="connsiteX664" fmla="*/ 2068192 w 4650538"/>
              <a:gd name="connsiteY664" fmla="*/ 754020 h 1769137"/>
              <a:gd name="connsiteX665" fmla="*/ 2088140 w 4650538"/>
              <a:gd name="connsiteY665" fmla="*/ 773479 h 1769137"/>
              <a:gd name="connsiteX666" fmla="*/ 2078718 w 4650538"/>
              <a:gd name="connsiteY666" fmla="*/ 780943 h 1769137"/>
              <a:gd name="connsiteX667" fmla="*/ 2056322 w 4650538"/>
              <a:gd name="connsiteY667" fmla="*/ 764300 h 1769137"/>
              <a:gd name="connsiteX668" fmla="*/ 2068192 w 4650538"/>
              <a:gd name="connsiteY668" fmla="*/ 754020 h 1769137"/>
              <a:gd name="connsiteX669" fmla="*/ 3460354 w 4650538"/>
              <a:gd name="connsiteY669" fmla="*/ 752428 h 1769137"/>
              <a:gd name="connsiteX670" fmla="*/ 3460476 w 4650538"/>
              <a:gd name="connsiteY670" fmla="*/ 752428 h 1769137"/>
              <a:gd name="connsiteX671" fmla="*/ 3496088 w 4650538"/>
              <a:gd name="connsiteY671" fmla="*/ 771152 h 1769137"/>
              <a:gd name="connsiteX672" fmla="*/ 3493885 w 4650538"/>
              <a:gd name="connsiteY672" fmla="*/ 789020 h 1769137"/>
              <a:gd name="connsiteX673" fmla="*/ 3458764 w 4650538"/>
              <a:gd name="connsiteY673" fmla="*/ 770662 h 1769137"/>
              <a:gd name="connsiteX674" fmla="*/ 3460354 w 4650538"/>
              <a:gd name="connsiteY674" fmla="*/ 752428 h 1769137"/>
              <a:gd name="connsiteX675" fmla="*/ 1734057 w 4650538"/>
              <a:gd name="connsiteY675" fmla="*/ 749843 h 1769137"/>
              <a:gd name="connsiteX676" fmla="*/ 1746709 w 4650538"/>
              <a:gd name="connsiteY676" fmla="*/ 752674 h 1769137"/>
              <a:gd name="connsiteX677" fmla="*/ 1760660 w 4650538"/>
              <a:gd name="connsiteY677" fmla="*/ 770051 h 1769137"/>
              <a:gd name="connsiteX678" fmla="*/ 1744017 w 4650538"/>
              <a:gd name="connsiteY678" fmla="*/ 775435 h 1769137"/>
              <a:gd name="connsiteX679" fmla="*/ 1729942 w 4650538"/>
              <a:gd name="connsiteY679" fmla="*/ 760139 h 1769137"/>
              <a:gd name="connsiteX680" fmla="*/ 1734057 w 4650538"/>
              <a:gd name="connsiteY680" fmla="*/ 749843 h 1769137"/>
              <a:gd name="connsiteX681" fmla="*/ 4403162 w 4650538"/>
              <a:gd name="connsiteY681" fmla="*/ 749172 h 1769137"/>
              <a:gd name="connsiteX682" fmla="*/ 4442676 w 4650538"/>
              <a:gd name="connsiteY682" fmla="*/ 762586 h 1769137"/>
              <a:gd name="connsiteX683" fmla="*/ 4507168 w 4650538"/>
              <a:gd name="connsiteY683" fmla="*/ 799299 h 1769137"/>
              <a:gd name="connsiteX684" fmla="*/ 4507290 w 4650538"/>
              <a:gd name="connsiteY684" fmla="*/ 799299 h 1769137"/>
              <a:gd name="connsiteX685" fmla="*/ 4473758 w 4650538"/>
              <a:gd name="connsiteY685" fmla="*/ 796118 h 1769137"/>
              <a:gd name="connsiteX686" fmla="*/ 4399353 w 4650538"/>
              <a:gd name="connsiteY686" fmla="*/ 755855 h 1769137"/>
              <a:gd name="connsiteX687" fmla="*/ 4403162 w 4650538"/>
              <a:gd name="connsiteY687" fmla="*/ 749172 h 1769137"/>
              <a:gd name="connsiteX688" fmla="*/ 3787224 w 4650538"/>
              <a:gd name="connsiteY688" fmla="*/ 741661 h 1769137"/>
              <a:gd name="connsiteX689" fmla="*/ 3828710 w 4650538"/>
              <a:gd name="connsiteY689" fmla="*/ 765279 h 1769137"/>
              <a:gd name="connsiteX690" fmla="*/ 3823325 w 4650538"/>
              <a:gd name="connsiteY690" fmla="*/ 776416 h 1769137"/>
              <a:gd name="connsiteX691" fmla="*/ 3781106 w 4650538"/>
              <a:gd name="connsiteY691" fmla="*/ 752184 h 1769137"/>
              <a:gd name="connsiteX692" fmla="*/ 3787224 w 4650538"/>
              <a:gd name="connsiteY692" fmla="*/ 741661 h 1769137"/>
              <a:gd name="connsiteX693" fmla="*/ 2364348 w 4650538"/>
              <a:gd name="connsiteY693" fmla="*/ 734317 h 1769137"/>
              <a:gd name="connsiteX694" fmla="*/ 2364468 w 4650538"/>
              <a:gd name="connsiteY694" fmla="*/ 734317 h 1769137"/>
              <a:gd name="connsiteX695" fmla="*/ 2392494 w 4650538"/>
              <a:gd name="connsiteY695" fmla="*/ 756100 h 1769137"/>
              <a:gd name="connsiteX696" fmla="*/ 2383071 w 4650538"/>
              <a:gd name="connsiteY696" fmla="*/ 768460 h 1769137"/>
              <a:gd name="connsiteX697" fmla="*/ 2352967 w 4650538"/>
              <a:gd name="connsiteY697" fmla="*/ 749737 h 1769137"/>
              <a:gd name="connsiteX698" fmla="*/ 2364348 w 4650538"/>
              <a:gd name="connsiteY698" fmla="*/ 734317 h 1769137"/>
              <a:gd name="connsiteX699" fmla="*/ 4268258 w 4650538"/>
              <a:gd name="connsiteY699" fmla="*/ 724573 h 1769137"/>
              <a:gd name="connsiteX700" fmla="*/ 4303533 w 4650538"/>
              <a:gd name="connsiteY700" fmla="*/ 737621 h 1769137"/>
              <a:gd name="connsiteX701" fmla="*/ 4372677 w 4650538"/>
              <a:gd name="connsiteY701" fmla="*/ 776659 h 1769137"/>
              <a:gd name="connsiteX702" fmla="*/ 4372677 w 4650538"/>
              <a:gd name="connsiteY702" fmla="*/ 776782 h 1769137"/>
              <a:gd name="connsiteX703" fmla="*/ 4333393 w 4650538"/>
              <a:gd name="connsiteY703" fmla="*/ 768704 h 1769137"/>
              <a:gd name="connsiteX704" fmla="*/ 4262538 w 4650538"/>
              <a:gd name="connsiteY704" fmla="*/ 728687 h 1769137"/>
              <a:gd name="connsiteX705" fmla="*/ 4268258 w 4650538"/>
              <a:gd name="connsiteY705" fmla="*/ 724573 h 1769137"/>
              <a:gd name="connsiteX706" fmla="*/ 1409747 w 4650538"/>
              <a:gd name="connsiteY706" fmla="*/ 718950 h 1769137"/>
              <a:gd name="connsiteX707" fmla="*/ 1430974 w 4650538"/>
              <a:gd name="connsiteY707" fmla="*/ 736519 h 1769137"/>
              <a:gd name="connsiteX708" fmla="*/ 1421797 w 4650538"/>
              <a:gd name="connsiteY708" fmla="*/ 748267 h 1769137"/>
              <a:gd name="connsiteX709" fmla="*/ 1405399 w 4650538"/>
              <a:gd name="connsiteY709" fmla="*/ 732359 h 1769137"/>
              <a:gd name="connsiteX710" fmla="*/ 1409805 w 4650538"/>
              <a:gd name="connsiteY710" fmla="*/ 718774 h 1769137"/>
              <a:gd name="connsiteX711" fmla="*/ 1409747 w 4650538"/>
              <a:gd name="connsiteY711" fmla="*/ 718950 h 1769137"/>
              <a:gd name="connsiteX712" fmla="*/ 1409682 w 4650538"/>
              <a:gd name="connsiteY712" fmla="*/ 718897 h 1769137"/>
              <a:gd name="connsiteX713" fmla="*/ 2668452 w 4650538"/>
              <a:gd name="connsiteY713" fmla="*/ 714125 h 1769137"/>
              <a:gd name="connsiteX714" fmla="*/ 2698923 w 4650538"/>
              <a:gd name="connsiteY714" fmla="*/ 736642 h 1769137"/>
              <a:gd name="connsiteX715" fmla="*/ 2684483 w 4650538"/>
              <a:gd name="connsiteY715" fmla="*/ 749124 h 1769137"/>
              <a:gd name="connsiteX716" fmla="*/ 2653399 w 4650538"/>
              <a:gd name="connsiteY716" fmla="*/ 726118 h 1769137"/>
              <a:gd name="connsiteX717" fmla="*/ 2668452 w 4650538"/>
              <a:gd name="connsiteY717" fmla="*/ 714125 h 1769137"/>
              <a:gd name="connsiteX718" fmla="*/ 3512274 w 4650538"/>
              <a:gd name="connsiteY718" fmla="*/ 711937 h 1769137"/>
              <a:gd name="connsiteX719" fmla="*/ 3526316 w 4650538"/>
              <a:gd name="connsiteY719" fmla="*/ 712289 h 1769137"/>
              <a:gd name="connsiteX720" fmla="*/ 3526439 w 4650538"/>
              <a:gd name="connsiteY720" fmla="*/ 712289 h 1769137"/>
              <a:gd name="connsiteX721" fmla="*/ 3564987 w 4650538"/>
              <a:gd name="connsiteY721" fmla="*/ 736029 h 1769137"/>
              <a:gd name="connsiteX722" fmla="*/ 3553484 w 4650538"/>
              <a:gd name="connsiteY722" fmla="*/ 746187 h 1769137"/>
              <a:gd name="connsiteX723" fmla="*/ 3514569 w 4650538"/>
              <a:gd name="connsiteY723" fmla="*/ 722324 h 1769137"/>
              <a:gd name="connsiteX724" fmla="*/ 3512274 w 4650538"/>
              <a:gd name="connsiteY724" fmla="*/ 711937 h 1769137"/>
              <a:gd name="connsiteX725" fmla="*/ 3819715 w 4650538"/>
              <a:gd name="connsiteY725" fmla="*/ 707593 h 1769137"/>
              <a:gd name="connsiteX726" fmla="*/ 3836174 w 4650538"/>
              <a:gd name="connsiteY726" fmla="*/ 710209 h 1769137"/>
              <a:gd name="connsiteX727" fmla="*/ 3877293 w 4650538"/>
              <a:gd name="connsiteY727" fmla="*/ 734684 h 1769137"/>
              <a:gd name="connsiteX728" fmla="*/ 3869950 w 4650538"/>
              <a:gd name="connsiteY728" fmla="*/ 743006 h 1769137"/>
              <a:gd name="connsiteX729" fmla="*/ 3869828 w 4650538"/>
              <a:gd name="connsiteY729" fmla="*/ 743006 h 1769137"/>
              <a:gd name="connsiteX730" fmla="*/ 3828220 w 4650538"/>
              <a:gd name="connsiteY730" fmla="*/ 719386 h 1769137"/>
              <a:gd name="connsiteX731" fmla="*/ 3819715 w 4650538"/>
              <a:gd name="connsiteY731" fmla="*/ 707593 h 1769137"/>
              <a:gd name="connsiteX732" fmla="*/ 821416 w 4650538"/>
              <a:gd name="connsiteY732" fmla="*/ 700664 h 1769137"/>
              <a:gd name="connsiteX733" fmla="*/ 833530 w 4650538"/>
              <a:gd name="connsiteY733" fmla="*/ 711923 h 1769137"/>
              <a:gd name="connsiteX734" fmla="*/ 831696 w 4650538"/>
              <a:gd name="connsiteY734" fmla="*/ 725996 h 1769137"/>
              <a:gd name="connsiteX735" fmla="*/ 815664 w 4650538"/>
              <a:gd name="connsiteY735" fmla="*/ 711066 h 1769137"/>
              <a:gd name="connsiteX736" fmla="*/ 821416 w 4650538"/>
              <a:gd name="connsiteY736" fmla="*/ 700664 h 1769137"/>
              <a:gd name="connsiteX737" fmla="*/ 2949721 w 4650538"/>
              <a:gd name="connsiteY737" fmla="*/ 698108 h 1769137"/>
              <a:gd name="connsiteX738" fmla="*/ 2966440 w 4650538"/>
              <a:gd name="connsiteY738" fmla="*/ 698828 h 1769137"/>
              <a:gd name="connsiteX739" fmla="*/ 2966318 w 4650538"/>
              <a:gd name="connsiteY739" fmla="*/ 698828 h 1769137"/>
              <a:gd name="connsiteX740" fmla="*/ 2996422 w 4650538"/>
              <a:gd name="connsiteY740" fmla="*/ 720978 h 1769137"/>
              <a:gd name="connsiteX741" fmla="*/ 2978434 w 4650538"/>
              <a:gd name="connsiteY741" fmla="*/ 731747 h 1769137"/>
              <a:gd name="connsiteX742" fmla="*/ 2947961 w 4650538"/>
              <a:gd name="connsiteY742" fmla="*/ 709230 h 1769137"/>
              <a:gd name="connsiteX743" fmla="*/ 2949721 w 4650538"/>
              <a:gd name="connsiteY743" fmla="*/ 698108 h 1769137"/>
              <a:gd name="connsiteX744" fmla="*/ 4647841 w 4650538"/>
              <a:gd name="connsiteY744" fmla="*/ 693672 h 1769137"/>
              <a:gd name="connsiteX745" fmla="*/ 4649888 w 4650538"/>
              <a:gd name="connsiteY745" fmla="*/ 694179 h 1769137"/>
              <a:gd name="connsiteX746" fmla="*/ 4649888 w 4650538"/>
              <a:gd name="connsiteY746" fmla="*/ 715137 h 1769137"/>
              <a:gd name="connsiteX747" fmla="*/ 4635052 w 4650538"/>
              <a:gd name="connsiteY747" fmla="*/ 700663 h 1769137"/>
              <a:gd name="connsiteX748" fmla="*/ 4647841 w 4650538"/>
              <a:gd name="connsiteY748" fmla="*/ 693672 h 1769137"/>
              <a:gd name="connsiteX749" fmla="*/ 1827019 w 4650538"/>
              <a:gd name="connsiteY749" fmla="*/ 691990 h 1769137"/>
              <a:gd name="connsiteX750" fmla="*/ 1840082 w 4650538"/>
              <a:gd name="connsiteY750" fmla="*/ 694668 h 1769137"/>
              <a:gd name="connsiteX751" fmla="*/ 1840082 w 4650538"/>
              <a:gd name="connsiteY751" fmla="*/ 694790 h 1769137"/>
              <a:gd name="connsiteX752" fmla="*/ 1855869 w 4650538"/>
              <a:gd name="connsiteY752" fmla="*/ 710822 h 1769137"/>
              <a:gd name="connsiteX753" fmla="*/ 1844488 w 4650538"/>
              <a:gd name="connsiteY753" fmla="*/ 720612 h 1769137"/>
              <a:gd name="connsiteX754" fmla="*/ 1822950 w 4650538"/>
              <a:gd name="connsiteY754" fmla="*/ 699685 h 1769137"/>
              <a:gd name="connsiteX755" fmla="*/ 1827019 w 4650538"/>
              <a:gd name="connsiteY755" fmla="*/ 691990 h 1769137"/>
              <a:gd name="connsiteX756" fmla="*/ 3232787 w 4650538"/>
              <a:gd name="connsiteY756" fmla="*/ 689545 h 1769137"/>
              <a:gd name="connsiteX757" fmla="*/ 3250937 w 4650538"/>
              <a:gd name="connsiteY757" fmla="*/ 695708 h 1769137"/>
              <a:gd name="connsiteX758" fmla="*/ 3267488 w 4650538"/>
              <a:gd name="connsiteY758" fmla="*/ 707395 h 1769137"/>
              <a:gd name="connsiteX759" fmla="*/ 3266509 w 4650538"/>
              <a:gd name="connsiteY759" fmla="*/ 726240 h 1769137"/>
              <a:gd name="connsiteX760" fmla="*/ 3225758 w 4650538"/>
              <a:gd name="connsiteY760" fmla="*/ 705070 h 1769137"/>
              <a:gd name="connsiteX761" fmla="*/ 3221000 w 4650538"/>
              <a:gd name="connsiteY761" fmla="*/ 692617 h 1769137"/>
              <a:gd name="connsiteX762" fmla="*/ 3232733 w 4650538"/>
              <a:gd name="connsiteY762" fmla="*/ 689527 h 1769137"/>
              <a:gd name="connsiteX763" fmla="*/ 3232855 w 4650538"/>
              <a:gd name="connsiteY763" fmla="*/ 689527 h 1769137"/>
              <a:gd name="connsiteX764" fmla="*/ 3232787 w 4650538"/>
              <a:gd name="connsiteY764" fmla="*/ 689545 h 1769137"/>
              <a:gd name="connsiteX765" fmla="*/ 3873470 w 4650538"/>
              <a:gd name="connsiteY765" fmla="*/ 688931 h 1769137"/>
              <a:gd name="connsiteX766" fmla="*/ 3888552 w 4650538"/>
              <a:gd name="connsiteY766" fmla="*/ 692464 h 1769137"/>
              <a:gd name="connsiteX767" fmla="*/ 3888674 w 4650538"/>
              <a:gd name="connsiteY767" fmla="*/ 692586 h 1769137"/>
              <a:gd name="connsiteX768" fmla="*/ 3934076 w 4650538"/>
              <a:gd name="connsiteY768" fmla="*/ 720366 h 1769137"/>
              <a:gd name="connsiteX769" fmla="*/ 3921227 w 4650538"/>
              <a:gd name="connsiteY769" fmla="*/ 723547 h 1769137"/>
              <a:gd name="connsiteX770" fmla="*/ 3875825 w 4650538"/>
              <a:gd name="connsiteY770" fmla="*/ 695769 h 1769137"/>
              <a:gd name="connsiteX771" fmla="*/ 3873470 w 4650538"/>
              <a:gd name="connsiteY771" fmla="*/ 688931 h 1769137"/>
              <a:gd name="connsiteX772" fmla="*/ 2134766 w 4650538"/>
              <a:gd name="connsiteY772" fmla="*/ 684021 h 1769137"/>
              <a:gd name="connsiteX773" fmla="*/ 2164994 w 4650538"/>
              <a:gd name="connsiteY773" fmla="*/ 705070 h 1769137"/>
              <a:gd name="connsiteX774" fmla="*/ 2154346 w 4650538"/>
              <a:gd name="connsiteY774" fmla="*/ 720734 h 1769137"/>
              <a:gd name="connsiteX775" fmla="*/ 2123876 w 4650538"/>
              <a:gd name="connsiteY775" fmla="*/ 698950 h 1769137"/>
              <a:gd name="connsiteX776" fmla="*/ 2134766 w 4650538"/>
              <a:gd name="connsiteY776" fmla="*/ 684021 h 1769137"/>
              <a:gd name="connsiteX777" fmla="*/ 4118346 w 4650538"/>
              <a:gd name="connsiteY777" fmla="*/ 682643 h 1769137"/>
              <a:gd name="connsiteX778" fmla="*/ 4146889 w 4650538"/>
              <a:gd name="connsiteY778" fmla="*/ 693565 h 1769137"/>
              <a:gd name="connsiteX779" fmla="*/ 4222764 w 4650538"/>
              <a:gd name="connsiteY779" fmla="*/ 735663 h 1769137"/>
              <a:gd name="connsiteX780" fmla="*/ 4195963 w 4650538"/>
              <a:gd name="connsiteY780" fmla="*/ 731134 h 1769137"/>
              <a:gd name="connsiteX781" fmla="*/ 4118621 w 4650538"/>
              <a:gd name="connsiteY781" fmla="*/ 688058 h 1769137"/>
              <a:gd name="connsiteX782" fmla="*/ 4118346 w 4650538"/>
              <a:gd name="connsiteY782" fmla="*/ 682643 h 1769137"/>
              <a:gd name="connsiteX783" fmla="*/ 4489118 w 4650538"/>
              <a:gd name="connsiteY783" fmla="*/ 675653 h 1769137"/>
              <a:gd name="connsiteX784" fmla="*/ 4525402 w 4650538"/>
              <a:gd name="connsiteY784" fmla="*/ 684632 h 1769137"/>
              <a:gd name="connsiteX785" fmla="*/ 4589406 w 4650538"/>
              <a:gd name="connsiteY785" fmla="*/ 721957 h 1769137"/>
              <a:gd name="connsiteX786" fmla="*/ 4548042 w 4650538"/>
              <a:gd name="connsiteY786" fmla="*/ 722079 h 1769137"/>
              <a:gd name="connsiteX787" fmla="*/ 4481836 w 4650538"/>
              <a:gd name="connsiteY787" fmla="*/ 683653 h 1769137"/>
              <a:gd name="connsiteX788" fmla="*/ 4489118 w 4650538"/>
              <a:gd name="connsiteY788" fmla="*/ 675653 h 1769137"/>
              <a:gd name="connsiteX789" fmla="*/ 3912294 w 4650538"/>
              <a:gd name="connsiteY789" fmla="*/ 671690 h 1769137"/>
              <a:gd name="connsiteX790" fmla="*/ 3928692 w 4650538"/>
              <a:gd name="connsiteY790" fmla="*/ 675943 h 1769137"/>
              <a:gd name="connsiteX791" fmla="*/ 3973604 w 4650538"/>
              <a:gd name="connsiteY791" fmla="*/ 703234 h 1769137"/>
              <a:gd name="connsiteX792" fmla="*/ 3973604 w 4650538"/>
              <a:gd name="connsiteY792" fmla="*/ 703111 h 1769137"/>
              <a:gd name="connsiteX793" fmla="*/ 3963570 w 4650538"/>
              <a:gd name="connsiteY793" fmla="*/ 706782 h 1769137"/>
              <a:gd name="connsiteX794" fmla="*/ 3920126 w 4650538"/>
              <a:gd name="connsiteY794" fmla="*/ 682674 h 1769137"/>
              <a:gd name="connsiteX795" fmla="*/ 3912294 w 4650538"/>
              <a:gd name="connsiteY795" fmla="*/ 671690 h 1769137"/>
              <a:gd name="connsiteX796" fmla="*/ 929106 w 4650538"/>
              <a:gd name="connsiteY796" fmla="*/ 671048 h 1769137"/>
              <a:gd name="connsiteX797" fmla="*/ 949911 w 4650538"/>
              <a:gd name="connsiteY797" fmla="*/ 686590 h 1769137"/>
              <a:gd name="connsiteX798" fmla="*/ 940733 w 4650538"/>
              <a:gd name="connsiteY798" fmla="*/ 713757 h 1769137"/>
              <a:gd name="connsiteX799" fmla="*/ 925190 w 4650538"/>
              <a:gd name="connsiteY799" fmla="*/ 678635 h 1769137"/>
              <a:gd name="connsiteX800" fmla="*/ 929106 w 4650538"/>
              <a:gd name="connsiteY800" fmla="*/ 671048 h 1769137"/>
              <a:gd name="connsiteX801" fmla="*/ 2441809 w 4650538"/>
              <a:gd name="connsiteY801" fmla="*/ 670069 h 1769137"/>
              <a:gd name="connsiteX802" fmla="*/ 2475096 w 4650538"/>
              <a:gd name="connsiteY802" fmla="*/ 695523 h 1769137"/>
              <a:gd name="connsiteX803" fmla="*/ 2458085 w 4650538"/>
              <a:gd name="connsiteY803" fmla="*/ 705437 h 1769137"/>
              <a:gd name="connsiteX804" fmla="*/ 2428348 w 4650538"/>
              <a:gd name="connsiteY804" fmla="*/ 682674 h 1769137"/>
              <a:gd name="connsiteX805" fmla="*/ 2441809 w 4650538"/>
              <a:gd name="connsiteY805" fmla="*/ 670069 h 1769137"/>
              <a:gd name="connsiteX806" fmla="*/ 3557400 w 4650538"/>
              <a:gd name="connsiteY806" fmla="*/ 664073 h 1769137"/>
              <a:gd name="connsiteX807" fmla="*/ 3602802 w 4650538"/>
              <a:gd name="connsiteY807" fmla="*/ 688916 h 1769137"/>
              <a:gd name="connsiteX808" fmla="*/ 3594235 w 4650538"/>
              <a:gd name="connsiteY808" fmla="*/ 698828 h 1769137"/>
              <a:gd name="connsiteX809" fmla="*/ 3553484 w 4650538"/>
              <a:gd name="connsiteY809" fmla="*/ 676556 h 1769137"/>
              <a:gd name="connsiteX810" fmla="*/ 3557400 w 4650538"/>
              <a:gd name="connsiteY810" fmla="*/ 664073 h 1769137"/>
              <a:gd name="connsiteX811" fmla="*/ 3962682 w 4650538"/>
              <a:gd name="connsiteY811" fmla="*/ 663690 h 1769137"/>
              <a:gd name="connsiteX812" fmla="*/ 3975806 w 4650538"/>
              <a:gd name="connsiteY812" fmla="*/ 666397 h 1769137"/>
              <a:gd name="connsiteX813" fmla="*/ 4022066 w 4650538"/>
              <a:gd name="connsiteY813" fmla="*/ 692586 h 1769137"/>
              <a:gd name="connsiteX814" fmla="*/ 4017904 w 4650538"/>
              <a:gd name="connsiteY814" fmla="*/ 699684 h 1769137"/>
              <a:gd name="connsiteX815" fmla="*/ 4017904 w 4650538"/>
              <a:gd name="connsiteY815" fmla="*/ 699806 h 1769137"/>
              <a:gd name="connsiteX816" fmla="*/ 3971034 w 4650538"/>
              <a:gd name="connsiteY816" fmla="*/ 673372 h 1769137"/>
              <a:gd name="connsiteX817" fmla="*/ 3962682 w 4650538"/>
              <a:gd name="connsiteY817" fmla="*/ 663690 h 1769137"/>
              <a:gd name="connsiteX818" fmla="*/ 4343214 w 4650538"/>
              <a:gd name="connsiteY818" fmla="*/ 658857 h 1769137"/>
              <a:gd name="connsiteX819" fmla="*/ 4381609 w 4650538"/>
              <a:gd name="connsiteY819" fmla="*/ 671048 h 1769137"/>
              <a:gd name="connsiteX820" fmla="*/ 4444388 w 4650538"/>
              <a:gd name="connsiteY820" fmla="*/ 709965 h 1769137"/>
              <a:gd name="connsiteX821" fmla="*/ 4400454 w 4650538"/>
              <a:gd name="connsiteY821" fmla="*/ 703723 h 1769137"/>
              <a:gd name="connsiteX822" fmla="*/ 4400454 w 4650538"/>
              <a:gd name="connsiteY822" fmla="*/ 703845 h 1769137"/>
              <a:gd name="connsiteX823" fmla="*/ 4330332 w 4650538"/>
              <a:gd name="connsiteY823" fmla="*/ 663094 h 1769137"/>
              <a:gd name="connsiteX824" fmla="*/ 4343214 w 4650538"/>
              <a:gd name="connsiteY824" fmla="*/ 658857 h 1769137"/>
              <a:gd name="connsiteX825" fmla="*/ 1492530 w 4650538"/>
              <a:gd name="connsiteY825" fmla="*/ 658245 h 1769137"/>
              <a:gd name="connsiteX826" fmla="*/ 1505381 w 4650538"/>
              <a:gd name="connsiteY826" fmla="*/ 661747 h 1769137"/>
              <a:gd name="connsiteX827" fmla="*/ 1519087 w 4650538"/>
              <a:gd name="connsiteY827" fmla="*/ 678880 h 1769137"/>
              <a:gd name="connsiteX828" fmla="*/ 1502077 w 4650538"/>
              <a:gd name="connsiteY828" fmla="*/ 682674 h 1769137"/>
              <a:gd name="connsiteX829" fmla="*/ 1488125 w 4650538"/>
              <a:gd name="connsiteY829" fmla="*/ 667499 h 1769137"/>
              <a:gd name="connsiteX830" fmla="*/ 1492530 w 4650538"/>
              <a:gd name="connsiteY830" fmla="*/ 658245 h 1769137"/>
              <a:gd name="connsiteX831" fmla="*/ 4007442 w 4650538"/>
              <a:gd name="connsiteY831" fmla="*/ 652569 h 1769137"/>
              <a:gd name="connsiteX832" fmla="*/ 4020841 w 4650538"/>
              <a:gd name="connsiteY832" fmla="*/ 655873 h 1769137"/>
              <a:gd name="connsiteX833" fmla="*/ 4090351 w 4650538"/>
              <a:gd name="connsiteY833" fmla="*/ 695401 h 1769137"/>
              <a:gd name="connsiteX834" fmla="*/ 4068936 w 4650538"/>
              <a:gd name="connsiteY834" fmla="*/ 692341 h 1769137"/>
              <a:gd name="connsiteX835" fmla="*/ 4014234 w 4650538"/>
              <a:gd name="connsiteY835" fmla="*/ 661012 h 1769137"/>
              <a:gd name="connsiteX836" fmla="*/ 4007442 w 4650538"/>
              <a:gd name="connsiteY836" fmla="*/ 652569 h 1769137"/>
              <a:gd name="connsiteX837" fmla="*/ 2732089 w 4650538"/>
              <a:gd name="connsiteY837" fmla="*/ 652447 h 1769137"/>
              <a:gd name="connsiteX838" fmla="*/ 2732211 w 4650538"/>
              <a:gd name="connsiteY838" fmla="*/ 652569 h 1769137"/>
              <a:gd name="connsiteX839" fmla="*/ 2768680 w 4650538"/>
              <a:gd name="connsiteY839" fmla="*/ 670314 h 1769137"/>
              <a:gd name="connsiteX840" fmla="*/ 2764641 w 4650538"/>
              <a:gd name="connsiteY840" fmla="*/ 690384 h 1769137"/>
              <a:gd name="connsiteX841" fmla="*/ 2730864 w 4650538"/>
              <a:gd name="connsiteY841" fmla="*/ 673128 h 1769137"/>
              <a:gd name="connsiteX842" fmla="*/ 2732089 w 4650538"/>
              <a:gd name="connsiteY842" fmla="*/ 652447 h 1769137"/>
              <a:gd name="connsiteX843" fmla="*/ 1058948 w 4650538"/>
              <a:gd name="connsiteY843" fmla="*/ 650245 h 1769137"/>
              <a:gd name="connsiteX844" fmla="*/ 1073145 w 4650538"/>
              <a:gd name="connsiteY844" fmla="*/ 668234 h 1769137"/>
              <a:gd name="connsiteX845" fmla="*/ 1068616 w 4650538"/>
              <a:gd name="connsiteY845" fmla="*/ 687691 h 1769137"/>
              <a:gd name="connsiteX846" fmla="*/ 1046221 w 4650538"/>
              <a:gd name="connsiteY846" fmla="*/ 652569 h 1769137"/>
              <a:gd name="connsiteX847" fmla="*/ 1058948 w 4650538"/>
              <a:gd name="connsiteY847" fmla="*/ 650245 h 1769137"/>
              <a:gd name="connsiteX848" fmla="*/ 3294778 w 4650538"/>
              <a:gd name="connsiteY848" fmla="*/ 645226 h 1769137"/>
              <a:gd name="connsiteX849" fmla="*/ 3334796 w 4650538"/>
              <a:gd name="connsiteY849" fmla="*/ 666765 h 1769137"/>
              <a:gd name="connsiteX850" fmla="*/ 3334918 w 4650538"/>
              <a:gd name="connsiteY850" fmla="*/ 666765 h 1769137"/>
              <a:gd name="connsiteX851" fmla="*/ 3328187 w 4650538"/>
              <a:gd name="connsiteY851" fmla="*/ 680593 h 1769137"/>
              <a:gd name="connsiteX852" fmla="*/ 3287436 w 4650538"/>
              <a:gd name="connsiteY852" fmla="*/ 658565 h 1769137"/>
              <a:gd name="connsiteX853" fmla="*/ 3294778 w 4650538"/>
              <a:gd name="connsiteY853" fmla="*/ 645226 h 1769137"/>
              <a:gd name="connsiteX854" fmla="*/ 3011842 w 4650538"/>
              <a:gd name="connsiteY854" fmla="*/ 641554 h 1769137"/>
              <a:gd name="connsiteX855" fmla="*/ 3046354 w 4650538"/>
              <a:gd name="connsiteY855" fmla="*/ 658932 h 1769137"/>
              <a:gd name="connsiteX856" fmla="*/ 3045007 w 4650538"/>
              <a:gd name="connsiteY856" fmla="*/ 678145 h 1769137"/>
              <a:gd name="connsiteX857" fmla="*/ 3004378 w 4650538"/>
              <a:gd name="connsiteY857" fmla="*/ 657586 h 1769137"/>
              <a:gd name="connsiteX858" fmla="*/ 3011842 w 4650538"/>
              <a:gd name="connsiteY858" fmla="*/ 641554 h 1769137"/>
              <a:gd name="connsiteX859" fmla="*/ 4208783 w 4650538"/>
              <a:gd name="connsiteY859" fmla="*/ 635773 h 1769137"/>
              <a:gd name="connsiteX860" fmla="*/ 4245160 w 4650538"/>
              <a:gd name="connsiteY860" fmla="*/ 647919 h 1769137"/>
              <a:gd name="connsiteX861" fmla="*/ 4314180 w 4650538"/>
              <a:gd name="connsiteY861" fmla="*/ 689404 h 1769137"/>
              <a:gd name="connsiteX862" fmla="*/ 4314302 w 4650538"/>
              <a:gd name="connsiteY862" fmla="*/ 689404 h 1769137"/>
              <a:gd name="connsiteX863" fmla="*/ 4269390 w 4650538"/>
              <a:gd name="connsiteY863" fmla="*/ 680593 h 1769137"/>
              <a:gd name="connsiteX864" fmla="*/ 4198656 w 4650538"/>
              <a:gd name="connsiteY864" fmla="*/ 638495 h 1769137"/>
              <a:gd name="connsiteX865" fmla="*/ 4208783 w 4650538"/>
              <a:gd name="connsiteY865" fmla="*/ 635773 h 1769137"/>
              <a:gd name="connsiteX866" fmla="*/ 3602710 w 4650538"/>
              <a:gd name="connsiteY866" fmla="*/ 635680 h 1769137"/>
              <a:gd name="connsiteX867" fmla="*/ 3619934 w 4650538"/>
              <a:gd name="connsiteY867" fmla="*/ 638006 h 1769137"/>
              <a:gd name="connsiteX868" fmla="*/ 3660318 w 4650538"/>
              <a:gd name="connsiteY868" fmla="*/ 661502 h 1769137"/>
              <a:gd name="connsiteX869" fmla="*/ 3655668 w 4650538"/>
              <a:gd name="connsiteY869" fmla="*/ 671292 h 1769137"/>
              <a:gd name="connsiteX870" fmla="*/ 3609898 w 4650538"/>
              <a:gd name="connsiteY870" fmla="*/ 647306 h 1769137"/>
              <a:gd name="connsiteX871" fmla="*/ 3602710 w 4650538"/>
              <a:gd name="connsiteY871" fmla="*/ 635680 h 1769137"/>
              <a:gd name="connsiteX872" fmla="*/ 1917550 w 4650538"/>
              <a:gd name="connsiteY872" fmla="*/ 621486 h 1769137"/>
              <a:gd name="connsiteX873" fmla="*/ 1945572 w 4650538"/>
              <a:gd name="connsiteY873" fmla="*/ 644615 h 1769137"/>
              <a:gd name="connsiteX874" fmla="*/ 1929664 w 4650538"/>
              <a:gd name="connsiteY874" fmla="*/ 655384 h 1769137"/>
              <a:gd name="connsiteX875" fmla="*/ 1901027 w 4650538"/>
              <a:gd name="connsiteY875" fmla="*/ 631643 h 1769137"/>
              <a:gd name="connsiteX876" fmla="*/ 1917550 w 4650538"/>
              <a:gd name="connsiteY876" fmla="*/ 621486 h 1769137"/>
              <a:gd name="connsiteX877" fmla="*/ 3656220 w 4650538"/>
              <a:gd name="connsiteY877" fmla="*/ 613990 h 1769137"/>
              <a:gd name="connsiteX878" fmla="*/ 3669987 w 4650538"/>
              <a:gd name="connsiteY878" fmla="*/ 614633 h 1769137"/>
              <a:gd name="connsiteX879" fmla="*/ 3711595 w 4650538"/>
              <a:gd name="connsiteY879" fmla="*/ 636170 h 1769137"/>
              <a:gd name="connsiteX880" fmla="*/ 3708169 w 4650538"/>
              <a:gd name="connsiteY880" fmla="*/ 647428 h 1769137"/>
              <a:gd name="connsiteX881" fmla="*/ 3708291 w 4650538"/>
              <a:gd name="connsiteY881" fmla="*/ 647428 h 1769137"/>
              <a:gd name="connsiteX882" fmla="*/ 3666315 w 4650538"/>
              <a:gd name="connsiteY882" fmla="*/ 625646 h 1769137"/>
              <a:gd name="connsiteX883" fmla="*/ 3656220 w 4650538"/>
              <a:gd name="connsiteY883" fmla="*/ 613990 h 1769137"/>
              <a:gd name="connsiteX884" fmla="*/ 2207018 w 4650538"/>
              <a:gd name="connsiteY884" fmla="*/ 611968 h 1769137"/>
              <a:gd name="connsiteX885" fmla="*/ 2240133 w 4650538"/>
              <a:gd name="connsiteY885" fmla="*/ 631642 h 1769137"/>
              <a:gd name="connsiteX886" fmla="*/ 2234747 w 4650538"/>
              <a:gd name="connsiteY886" fmla="*/ 649510 h 1769137"/>
              <a:gd name="connsiteX887" fmla="*/ 2197424 w 4650538"/>
              <a:gd name="connsiteY887" fmla="*/ 627236 h 1769137"/>
              <a:gd name="connsiteX888" fmla="*/ 2196063 w 4650538"/>
              <a:gd name="connsiteY888" fmla="*/ 616101 h 1769137"/>
              <a:gd name="connsiteX889" fmla="*/ 2206968 w 4650538"/>
              <a:gd name="connsiteY889" fmla="*/ 611940 h 1769137"/>
              <a:gd name="connsiteX890" fmla="*/ 2207092 w 4650538"/>
              <a:gd name="connsiteY890" fmla="*/ 611940 h 1769137"/>
              <a:gd name="connsiteX891" fmla="*/ 2207018 w 4650538"/>
              <a:gd name="connsiteY891" fmla="*/ 611968 h 1769137"/>
              <a:gd name="connsiteX892" fmla="*/ 1588215 w 4650538"/>
              <a:gd name="connsiteY892" fmla="*/ 610763 h 1769137"/>
              <a:gd name="connsiteX893" fmla="*/ 1600835 w 4650538"/>
              <a:gd name="connsiteY893" fmla="*/ 613286 h 1769137"/>
              <a:gd name="connsiteX894" fmla="*/ 1619191 w 4650538"/>
              <a:gd name="connsiteY894" fmla="*/ 634457 h 1769137"/>
              <a:gd name="connsiteX895" fmla="*/ 1605607 w 4650538"/>
              <a:gd name="connsiteY895" fmla="*/ 637639 h 1769137"/>
              <a:gd name="connsiteX896" fmla="*/ 1584315 w 4650538"/>
              <a:gd name="connsiteY896" fmla="*/ 618059 h 1769137"/>
              <a:gd name="connsiteX897" fmla="*/ 1588215 w 4650538"/>
              <a:gd name="connsiteY897" fmla="*/ 610763 h 1769137"/>
              <a:gd name="connsiteX898" fmla="*/ 3342231 w 4650538"/>
              <a:gd name="connsiteY898" fmla="*/ 607520 h 1769137"/>
              <a:gd name="connsiteX899" fmla="*/ 3356212 w 4650538"/>
              <a:gd name="connsiteY899" fmla="*/ 607657 h 1769137"/>
              <a:gd name="connsiteX900" fmla="*/ 3396352 w 4650538"/>
              <a:gd name="connsiteY900" fmla="*/ 630053 h 1769137"/>
              <a:gd name="connsiteX901" fmla="*/ 3396230 w 4650538"/>
              <a:gd name="connsiteY901" fmla="*/ 630053 h 1769137"/>
              <a:gd name="connsiteX902" fmla="*/ 3389253 w 4650538"/>
              <a:gd name="connsiteY902" fmla="*/ 641801 h 1769137"/>
              <a:gd name="connsiteX903" fmla="*/ 3344954 w 4650538"/>
              <a:gd name="connsiteY903" fmla="*/ 616836 h 1769137"/>
              <a:gd name="connsiteX904" fmla="*/ 3342231 w 4650538"/>
              <a:gd name="connsiteY904" fmla="*/ 607520 h 1769137"/>
              <a:gd name="connsiteX905" fmla="*/ 4649888 w 4650538"/>
              <a:gd name="connsiteY905" fmla="*/ 605833 h 1769137"/>
              <a:gd name="connsiteX906" fmla="*/ 4649888 w 4650538"/>
              <a:gd name="connsiteY906" fmla="*/ 607275 h 1769137"/>
              <a:gd name="connsiteX907" fmla="*/ 4649249 w 4650538"/>
              <a:gd name="connsiteY907" fmla="*/ 606065 h 1769137"/>
              <a:gd name="connsiteX908" fmla="*/ 1158105 w 4650538"/>
              <a:gd name="connsiteY908" fmla="*/ 604980 h 1769137"/>
              <a:gd name="connsiteX909" fmla="*/ 1171170 w 4650538"/>
              <a:gd name="connsiteY909" fmla="*/ 608635 h 1769137"/>
              <a:gd name="connsiteX910" fmla="*/ 1171047 w 4650538"/>
              <a:gd name="connsiteY910" fmla="*/ 608635 h 1769137"/>
              <a:gd name="connsiteX911" fmla="*/ 1185243 w 4650538"/>
              <a:gd name="connsiteY911" fmla="*/ 625524 h 1769137"/>
              <a:gd name="connsiteX912" fmla="*/ 1175942 w 4650538"/>
              <a:gd name="connsiteY912" fmla="*/ 634212 h 1769137"/>
              <a:gd name="connsiteX913" fmla="*/ 1157709 w 4650538"/>
              <a:gd name="connsiteY913" fmla="*/ 614631 h 1769137"/>
              <a:gd name="connsiteX914" fmla="*/ 1158105 w 4650538"/>
              <a:gd name="connsiteY914" fmla="*/ 604980 h 1769137"/>
              <a:gd name="connsiteX915" fmla="*/ 2504100 w 4650538"/>
              <a:gd name="connsiteY915" fmla="*/ 599090 h 1769137"/>
              <a:gd name="connsiteX916" fmla="*/ 2504100 w 4650538"/>
              <a:gd name="connsiteY916" fmla="*/ 599212 h 1769137"/>
              <a:gd name="connsiteX917" fmla="*/ 2538855 w 4650538"/>
              <a:gd name="connsiteY917" fmla="*/ 616835 h 1769137"/>
              <a:gd name="connsiteX918" fmla="*/ 2534450 w 4650538"/>
              <a:gd name="connsiteY918" fmla="*/ 637028 h 1769137"/>
              <a:gd name="connsiteX919" fmla="*/ 2500184 w 4650538"/>
              <a:gd name="connsiteY919" fmla="*/ 619528 h 1769137"/>
              <a:gd name="connsiteX920" fmla="*/ 2504100 w 4650538"/>
              <a:gd name="connsiteY920" fmla="*/ 599090 h 1769137"/>
              <a:gd name="connsiteX921" fmla="*/ 2793522 w 4650538"/>
              <a:gd name="connsiteY921" fmla="*/ 597132 h 1769137"/>
              <a:gd name="connsiteX922" fmla="*/ 2793522 w 4650538"/>
              <a:gd name="connsiteY922" fmla="*/ 597254 h 1769137"/>
              <a:gd name="connsiteX923" fmla="*/ 2830602 w 4650538"/>
              <a:gd name="connsiteY923" fmla="*/ 620017 h 1769137"/>
              <a:gd name="connsiteX924" fmla="*/ 2817630 w 4650538"/>
              <a:gd name="connsiteY924" fmla="*/ 633234 h 1769137"/>
              <a:gd name="connsiteX925" fmla="*/ 2781529 w 4650538"/>
              <a:gd name="connsiteY925" fmla="*/ 612919 h 1769137"/>
              <a:gd name="connsiteX926" fmla="*/ 2793522 w 4650538"/>
              <a:gd name="connsiteY926" fmla="*/ 597132 h 1769137"/>
              <a:gd name="connsiteX927" fmla="*/ 4051896 w 4650538"/>
              <a:gd name="connsiteY927" fmla="*/ 595954 h 1769137"/>
              <a:gd name="connsiteX928" fmla="*/ 4083866 w 4650538"/>
              <a:gd name="connsiteY928" fmla="*/ 607412 h 1769137"/>
              <a:gd name="connsiteX929" fmla="*/ 4158271 w 4650538"/>
              <a:gd name="connsiteY929" fmla="*/ 650121 h 1769137"/>
              <a:gd name="connsiteX930" fmla="*/ 4110666 w 4650538"/>
              <a:gd name="connsiteY930" fmla="*/ 638496 h 1769137"/>
              <a:gd name="connsiteX931" fmla="*/ 4043604 w 4650538"/>
              <a:gd name="connsiteY931" fmla="*/ 598357 h 1769137"/>
              <a:gd name="connsiteX932" fmla="*/ 4051896 w 4650538"/>
              <a:gd name="connsiteY932" fmla="*/ 595954 h 1769137"/>
              <a:gd name="connsiteX933" fmla="*/ 3074989 w 4650538"/>
              <a:gd name="connsiteY933" fmla="*/ 594441 h 1769137"/>
              <a:gd name="connsiteX934" fmla="*/ 3114883 w 4650538"/>
              <a:gd name="connsiteY934" fmla="*/ 615489 h 1769137"/>
              <a:gd name="connsiteX935" fmla="*/ 3107663 w 4650538"/>
              <a:gd name="connsiteY935" fmla="*/ 630297 h 1769137"/>
              <a:gd name="connsiteX936" fmla="*/ 3067890 w 4650538"/>
              <a:gd name="connsiteY936" fmla="*/ 608758 h 1769137"/>
              <a:gd name="connsiteX937" fmla="*/ 3074989 w 4650538"/>
              <a:gd name="connsiteY937" fmla="*/ 594441 h 1769137"/>
              <a:gd name="connsiteX938" fmla="*/ 3690148 w 4650538"/>
              <a:gd name="connsiteY938" fmla="*/ 583670 h 1769137"/>
              <a:gd name="connsiteX939" fmla="*/ 3709514 w 4650538"/>
              <a:gd name="connsiteY939" fmla="*/ 589055 h 1769137"/>
              <a:gd name="connsiteX940" fmla="*/ 3748796 w 4650538"/>
              <a:gd name="connsiteY940" fmla="*/ 611940 h 1769137"/>
              <a:gd name="connsiteX941" fmla="*/ 3737172 w 4650538"/>
              <a:gd name="connsiteY941" fmla="*/ 617202 h 1769137"/>
              <a:gd name="connsiteX942" fmla="*/ 3692259 w 4650538"/>
              <a:gd name="connsiteY942" fmla="*/ 591135 h 1769137"/>
              <a:gd name="connsiteX943" fmla="*/ 3690148 w 4650538"/>
              <a:gd name="connsiteY943" fmla="*/ 583670 h 1769137"/>
              <a:gd name="connsiteX944" fmla="*/ 4492346 w 4650538"/>
              <a:gd name="connsiteY944" fmla="*/ 582248 h 1769137"/>
              <a:gd name="connsiteX945" fmla="*/ 4536538 w 4650538"/>
              <a:gd name="connsiteY945" fmla="*/ 593950 h 1769137"/>
              <a:gd name="connsiteX946" fmla="*/ 4584632 w 4650538"/>
              <a:gd name="connsiteY946" fmla="*/ 630785 h 1769137"/>
              <a:gd name="connsiteX947" fmla="*/ 4535682 w 4650538"/>
              <a:gd name="connsiteY947" fmla="*/ 630541 h 1769137"/>
              <a:gd name="connsiteX948" fmla="*/ 4535682 w 4650538"/>
              <a:gd name="connsiteY948" fmla="*/ 630663 h 1769137"/>
              <a:gd name="connsiteX949" fmla="*/ 4475594 w 4650538"/>
              <a:gd name="connsiteY949" fmla="*/ 590645 h 1769137"/>
              <a:gd name="connsiteX950" fmla="*/ 4492346 w 4650538"/>
              <a:gd name="connsiteY950" fmla="*/ 582248 h 1769137"/>
              <a:gd name="connsiteX951" fmla="*/ 4340000 w 4650538"/>
              <a:gd name="connsiteY951" fmla="*/ 573742 h 1769137"/>
              <a:gd name="connsiteX952" fmla="*/ 4378916 w 4650538"/>
              <a:gd name="connsiteY952" fmla="*/ 583916 h 1769137"/>
              <a:gd name="connsiteX953" fmla="*/ 4436556 w 4650538"/>
              <a:gd name="connsiteY953" fmla="*/ 622341 h 1769137"/>
              <a:gd name="connsiteX954" fmla="*/ 4436678 w 4650538"/>
              <a:gd name="connsiteY954" fmla="*/ 622341 h 1769137"/>
              <a:gd name="connsiteX955" fmla="*/ 4380508 w 4650538"/>
              <a:gd name="connsiteY955" fmla="*/ 617202 h 1769137"/>
              <a:gd name="connsiteX956" fmla="*/ 4324948 w 4650538"/>
              <a:gd name="connsiteY956" fmla="*/ 578898 h 1769137"/>
              <a:gd name="connsiteX957" fmla="*/ 4340000 w 4650538"/>
              <a:gd name="connsiteY957" fmla="*/ 573742 h 1769137"/>
              <a:gd name="connsiteX958" fmla="*/ 3742357 w 4650538"/>
              <a:gd name="connsiteY958" fmla="*/ 572963 h 1769137"/>
              <a:gd name="connsiteX959" fmla="*/ 3754549 w 4650538"/>
              <a:gd name="connsiteY959" fmla="*/ 574370 h 1769137"/>
              <a:gd name="connsiteX960" fmla="*/ 3801664 w 4650538"/>
              <a:gd name="connsiteY960" fmla="*/ 599334 h 1769137"/>
              <a:gd name="connsiteX961" fmla="*/ 3796646 w 4650538"/>
              <a:gd name="connsiteY961" fmla="*/ 607045 h 1769137"/>
              <a:gd name="connsiteX962" fmla="*/ 3750632 w 4650538"/>
              <a:gd name="connsiteY962" fmla="*/ 582569 h 1769137"/>
              <a:gd name="connsiteX963" fmla="*/ 3742357 w 4650538"/>
              <a:gd name="connsiteY963" fmla="*/ 572963 h 1769137"/>
              <a:gd name="connsiteX964" fmla="*/ 3394882 w 4650538"/>
              <a:gd name="connsiteY964" fmla="*/ 571800 h 1769137"/>
              <a:gd name="connsiteX965" fmla="*/ 3441019 w 4650538"/>
              <a:gd name="connsiteY965" fmla="*/ 594441 h 1769137"/>
              <a:gd name="connsiteX966" fmla="*/ 3438082 w 4650538"/>
              <a:gd name="connsiteY966" fmla="*/ 606678 h 1769137"/>
              <a:gd name="connsiteX967" fmla="*/ 3392190 w 4650538"/>
              <a:gd name="connsiteY967" fmla="*/ 584038 h 1769137"/>
              <a:gd name="connsiteX968" fmla="*/ 3394882 w 4650538"/>
              <a:gd name="connsiteY968" fmla="*/ 571800 h 1769137"/>
              <a:gd name="connsiteX969" fmla="*/ 1257590 w 4650538"/>
              <a:gd name="connsiteY969" fmla="*/ 567533 h 1769137"/>
              <a:gd name="connsiteX970" fmla="*/ 1277391 w 4650538"/>
              <a:gd name="connsiteY970" fmla="*/ 580856 h 1769137"/>
              <a:gd name="connsiteX971" fmla="*/ 1268459 w 4650538"/>
              <a:gd name="connsiteY971" fmla="*/ 593216 h 1769137"/>
              <a:gd name="connsiteX972" fmla="*/ 1251204 w 4650538"/>
              <a:gd name="connsiteY972" fmla="*/ 579755 h 1769137"/>
              <a:gd name="connsiteX973" fmla="*/ 1247837 w 4650538"/>
              <a:gd name="connsiteY973" fmla="*/ 568955 h 1769137"/>
              <a:gd name="connsiteX974" fmla="*/ 1257566 w 4650538"/>
              <a:gd name="connsiteY974" fmla="*/ 567518 h 1769137"/>
              <a:gd name="connsiteX975" fmla="*/ 1257690 w 4650538"/>
              <a:gd name="connsiteY975" fmla="*/ 567518 h 1769137"/>
              <a:gd name="connsiteX976" fmla="*/ 1257590 w 4650538"/>
              <a:gd name="connsiteY976" fmla="*/ 567533 h 1769137"/>
              <a:gd name="connsiteX977" fmla="*/ 3797962 w 4650538"/>
              <a:gd name="connsiteY977" fmla="*/ 565788 h 1769137"/>
              <a:gd name="connsiteX978" fmla="*/ 3810598 w 4650538"/>
              <a:gd name="connsiteY978" fmla="*/ 567762 h 1769137"/>
              <a:gd name="connsiteX979" fmla="*/ 3855999 w 4650538"/>
              <a:gd name="connsiteY979" fmla="*/ 591748 h 1769137"/>
              <a:gd name="connsiteX980" fmla="*/ 3855999 w 4650538"/>
              <a:gd name="connsiteY980" fmla="*/ 591870 h 1769137"/>
              <a:gd name="connsiteX981" fmla="*/ 3850492 w 4650538"/>
              <a:gd name="connsiteY981" fmla="*/ 599580 h 1769137"/>
              <a:gd name="connsiteX982" fmla="*/ 3805336 w 4650538"/>
              <a:gd name="connsiteY982" fmla="*/ 574737 h 1769137"/>
              <a:gd name="connsiteX983" fmla="*/ 3797962 w 4650538"/>
              <a:gd name="connsiteY983" fmla="*/ 565788 h 1769137"/>
              <a:gd name="connsiteX984" fmla="*/ 1982286 w 4650538"/>
              <a:gd name="connsiteY984" fmla="*/ 562621 h 1769137"/>
              <a:gd name="connsiteX985" fmla="*/ 2017407 w 4650538"/>
              <a:gd name="connsiteY985" fmla="*/ 588076 h 1769137"/>
              <a:gd name="connsiteX986" fmla="*/ 2001009 w 4650538"/>
              <a:gd name="connsiteY986" fmla="*/ 598601 h 1769137"/>
              <a:gd name="connsiteX987" fmla="*/ 1969802 w 4650538"/>
              <a:gd name="connsiteY987" fmla="*/ 575838 h 1769137"/>
              <a:gd name="connsiteX988" fmla="*/ 1982164 w 4650538"/>
              <a:gd name="connsiteY988" fmla="*/ 562743 h 1769137"/>
              <a:gd name="connsiteX989" fmla="*/ 1683956 w 4650538"/>
              <a:gd name="connsiteY989" fmla="*/ 559084 h 1769137"/>
              <a:gd name="connsiteX990" fmla="*/ 1702180 w 4650538"/>
              <a:gd name="connsiteY990" fmla="*/ 567226 h 1769137"/>
              <a:gd name="connsiteX991" fmla="*/ 1715013 w 4650538"/>
              <a:gd name="connsiteY991" fmla="*/ 581345 h 1769137"/>
              <a:gd name="connsiteX992" fmla="*/ 1702900 w 4650538"/>
              <a:gd name="connsiteY992" fmla="*/ 595296 h 1769137"/>
              <a:gd name="connsiteX993" fmla="*/ 1671694 w 4650538"/>
              <a:gd name="connsiteY993" fmla="*/ 572167 h 1769137"/>
              <a:gd name="connsiteX994" fmla="*/ 1671033 w 4650538"/>
              <a:gd name="connsiteY994" fmla="*/ 560663 h 1769137"/>
              <a:gd name="connsiteX995" fmla="*/ 1683930 w 4650538"/>
              <a:gd name="connsiteY995" fmla="*/ 559073 h 1769137"/>
              <a:gd name="connsiteX996" fmla="*/ 1684052 w 4650538"/>
              <a:gd name="connsiteY996" fmla="*/ 559073 h 1769137"/>
              <a:gd name="connsiteX997" fmla="*/ 1683956 w 4650538"/>
              <a:gd name="connsiteY997" fmla="*/ 559084 h 1769137"/>
              <a:gd name="connsiteX998" fmla="*/ 2272838 w 4650538"/>
              <a:gd name="connsiteY998" fmla="*/ 557054 h 1769137"/>
              <a:gd name="connsiteX999" fmla="*/ 2289818 w 4650538"/>
              <a:gd name="connsiteY999" fmla="*/ 557360 h 1769137"/>
              <a:gd name="connsiteX1000" fmla="*/ 2320412 w 4650538"/>
              <a:gd name="connsiteY1000" fmla="*/ 579510 h 1769137"/>
              <a:gd name="connsiteX1001" fmla="*/ 2302177 w 4650538"/>
              <a:gd name="connsiteY1001" fmla="*/ 591380 h 1769137"/>
              <a:gd name="connsiteX1002" fmla="*/ 2271094 w 4650538"/>
              <a:gd name="connsiteY1002" fmla="*/ 568863 h 1769137"/>
              <a:gd name="connsiteX1003" fmla="*/ 2272838 w 4650538"/>
              <a:gd name="connsiteY1003" fmla="*/ 557054 h 1769137"/>
              <a:gd name="connsiteX1004" fmla="*/ 3845217 w 4650538"/>
              <a:gd name="connsiteY1004" fmla="*/ 556778 h 1769137"/>
              <a:gd name="connsiteX1005" fmla="*/ 3862608 w 4650538"/>
              <a:gd name="connsiteY1005" fmla="*/ 562010 h 1769137"/>
              <a:gd name="connsiteX1006" fmla="*/ 3908989 w 4650538"/>
              <a:gd name="connsiteY1006" fmla="*/ 590401 h 1769137"/>
              <a:gd name="connsiteX1007" fmla="*/ 3893203 w 4650538"/>
              <a:gd name="connsiteY1007" fmla="*/ 590769 h 1769137"/>
              <a:gd name="connsiteX1008" fmla="*/ 3846088 w 4650538"/>
              <a:gd name="connsiteY1008" fmla="*/ 562377 h 1769137"/>
              <a:gd name="connsiteX1009" fmla="*/ 3845217 w 4650538"/>
              <a:gd name="connsiteY1009" fmla="*/ 556778 h 1769137"/>
              <a:gd name="connsiteX1010" fmla="*/ 3896415 w 4650538"/>
              <a:gd name="connsiteY1010" fmla="*/ 549483 h 1769137"/>
              <a:gd name="connsiteX1011" fmla="*/ 3924164 w 4650538"/>
              <a:gd name="connsiteY1011" fmla="*/ 559318 h 1769137"/>
              <a:gd name="connsiteX1012" fmla="*/ 3998691 w 4650538"/>
              <a:gd name="connsiteY1012" fmla="*/ 602151 h 1769137"/>
              <a:gd name="connsiteX1013" fmla="*/ 3963201 w 4650538"/>
              <a:gd name="connsiteY1013" fmla="*/ 593706 h 1769137"/>
              <a:gd name="connsiteX1014" fmla="*/ 3902992 w 4650538"/>
              <a:gd name="connsiteY1014" fmla="*/ 558829 h 1769137"/>
              <a:gd name="connsiteX1015" fmla="*/ 3896415 w 4650538"/>
              <a:gd name="connsiteY1015" fmla="*/ 549483 h 1769137"/>
              <a:gd name="connsiteX1016" fmla="*/ 3114579 w 4650538"/>
              <a:gd name="connsiteY1016" fmla="*/ 545153 h 1769137"/>
              <a:gd name="connsiteX1017" fmla="*/ 3131895 w 4650538"/>
              <a:gd name="connsiteY1017" fmla="*/ 545490 h 1769137"/>
              <a:gd name="connsiteX1018" fmla="*/ 3170810 w 4650538"/>
              <a:gd name="connsiteY1018" fmla="*/ 567640 h 1769137"/>
              <a:gd name="connsiteX1019" fmla="*/ 3170932 w 4650538"/>
              <a:gd name="connsiteY1019" fmla="*/ 567762 h 1769137"/>
              <a:gd name="connsiteX1020" fmla="*/ 3160898 w 4650538"/>
              <a:gd name="connsiteY1020" fmla="*/ 579020 h 1769137"/>
              <a:gd name="connsiteX1021" fmla="*/ 3120759 w 4650538"/>
              <a:gd name="connsiteY1021" fmla="*/ 557850 h 1769137"/>
              <a:gd name="connsiteX1022" fmla="*/ 3114579 w 4650538"/>
              <a:gd name="connsiteY1022" fmla="*/ 545153 h 1769137"/>
              <a:gd name="connsiteX1023" fmla="*/ 4167908 w 4650538"/>
              <a:gd name="connsiteY1023" fmla="*/ 544235 h 1769137"/>
              <a:gd name="connsiteX1024" fmla="*/ 4205998 w 4650538"/>
              <a:gd name="connsiteY1024" fmla="*/ 555279 h 1769137"/>
              <a:gd name="connsiteX1025" fmla="*/ 4271102 w 4650538"/>
              <a:gd name="connsiteY1025" fmla="*/ 595540 h 1769137"/>
              <a:gd name="connsiteX1026" fmla="*/ 4224354 w 4650538"/>
              <a:gd name="connsiteY1026" fmla="*/ 591258 h 1769137"/>
              <a:gd name="connsiteX1027" fmla="*/ 4224354 w 4650538"/>
              <a:gd name="connsiteY1027" fmla="*/ 591380 h 1769137"/>
              <a:gd name="connsiteX1028" fmla="*/ 4155334 w 4650538"/>
              <a:gd name="connsiteY1028" fmla="*/ 549527 h 1769137"/>
              <a:gd name="connsiteX1029" fmla="*/ 4167908 w 4650538"/>
              <a:gd name="connsiteY1029" fmla="*/ 544235 h 1769137"/>
              <a:gd name="connsiteX1030" fmla="*/ 2561617 w 4650538"/>
              <a:gd name="connsiteY1030" fmla="*/ 543164 h 1769137"/>
              <a:gd name="connsiteX1031" fmla="*/ 2599798 w 4650538"/>
              <a:gd name="connsiteY1031" fmla="*/ 564335 h 1769137"/>
              <a:gd name="connsiteX1032" fmla="*/ 2591355 w 4650538"/>
              <a:gd name="connsiteY1032" fmla="*/ 580245 h 1769137"/>
              <a:gd name="connsiteX1033" fmla="*/ 2553295 w 4650538"/>
              <a:gd name="connsiteY1033" fmla="*/ 559318 h 1769137"/>
              <a:gd name="connsiteX1034" fmla="*/ 2561739 w 4650538"/>
              <a:gd name="connsiteY1034" fmla="*/ 543286 h 1769137"/>
              <a:gd name="connsiteX1035" fmla="*/ 2850427 w 4650538"/>
              <a:gd name="connsiteY1035" fmla="*/ 538881 h 1769137"/>
              <a:gd name="connsiteX1036" fmla="*/ 2889098 w 4650538"/>
              <a:gd name="connsiteY1036" fmla="*/ 561398 h 1769137"/>
              <a:gd name="connsiteX1037" fmla="*/ 2876493 w 4650538"/>
              <a:gd name="connsiteY1037" fmla="*/ 573514 h 1769137"/>
              <a:gd name="connsiteX1038" fmla="*/ 2837578 w 4650538"/>
              <a:gd name="connsiteY1038" fmla="*/ 550996 h 1769137"/>
              <a:gd name="connsiteX1039" fmla="*/ 2850427 w 4650538"/>
              <a:gd name="connsiteY1039" fmla="*/ 538881 h 1769137"/>
              <a:gd name="connsiteX1040" fmla="*/ 3432148 w 4650538"/>
              <a:gd name="connsiteY1040" fmla="*/ 537979 h 1769137"/>
              <a:gd name="connsiteX1041" fmla="*/ 3447261 w 4650538"/>
              <a:gd name="connsiteY1041" fmla="*/ 539126 h 1769137"/>
              <a:gd name="connsiteX1042" fmla="*/ 3491683 w 4650538"/>
              <a:gd name="connsiteY1042" fmla="*/ 562989 h 1769137"/>
              <a:gd name="connsiteX1043" fmla="*/ 3484708 w 4650538"/>
              <a:gd name="connsiteY1043" fmla="*/ 571434 h 1769137"/>
              <a:gd name="connsiteX1044" fmla="*/ 3484586 w 4650538"/>
              <a:gd name="connsiteY1044" fmla="*/ 571434 h 1769137"/>
              <a:gd name="connsiteX1045" fmla="*/ 3438326 w 4650538"/>
              <a:gd name="connsiteY1045" fmla="*/ 547937 h 1769137"/>
              <a:gd name="connsiteX1046" fmla="*/ 3432148 w 4650538"/>
              <a:gd name="connsiteY1046" fmla="*/ 537979 h 1769137"/>
              <a:gd name="connsiteX1047" fmla="*/ 2656560 w 4650538"/>
              <a:gd name="connsiteY1047" fmla="*/ 529695 h 1769137"/>
              <a:gd name="connsiteX1048" fmla="*/ 2656582 w 4650538"/>
              <a:gd name="connsiteY1048" fmla="*/ 529702 h 1769137"/>
              <a:gd name="connsiteX1049" fmla="*/ 2656459 w 4650538"/>
              <a:gd name="connsiteY1049" fmla="*/ 529702 h 1769137"/>
              <a:gd name="connsiteX1050" fmla="*/ 3959163 w 4650538"/>
              <a:gd name="connsiteY1050" fmla="*/ 528112 h 1769137"/>
              <a:gd name="connsiteX1051" fmla="*/ 3959163 w 4650538"/>
              <a:gd name="connsiteY1051" fmla="*/ 528235 h 1769137"/>
              <a:gd name="connsiteX1052" fmla="*/ 3959044 w 4650538"/>
              <a:gd name="connsiteY1052" fmla="*/ 528137 h 1769137"/>
              <a:gd name="connsiteX1053" fmla="*/ 1347929 w 4650538"/>
              <a:gd name="connsiteY1053" fmla="*/ 527806 h 1769137"/>
              <a:gd name="connsiteX1054" fmla="*/ 1362200 w 4650538"/>
              <a:gd name="connsiteY1054" fmla="*/ 529826 h 1769137"/>
              <a:gd name="connsiteX1055" fmla="*/ 1362324 w 4650538"/>
              <a:gd name="connsiteY1055" fmla="*/ 529948 h 1769137"/>
              <a:gd name="connsiteX1056" fmla="*/ 1385698 w 4650538"/>
              <a:gd name="connsiteY1056" fmla="*/ 549284 h 1769137"/>
              <a:gd name="connsiteX1057" fmla="*/ 1373581 w 4650538"/>
              <a:gd name="connsiteY1057" fmla="*/ 561154 h 1769137"/>
              <a:gd name="connsiteX1058" fmla="*/ 1344946 w 4650538"/>
              <a:gd name="connsiteY1058" fmla="*/ 537168 h 1769137"/>
              <a:gd name="connsiteX1059" fmla="*/ 1347929 w 4650538"/>
              <a:gd name="connsiteY1059" fmla="*/ 527806 h 1769137"/>
              <a:gd name="connsiteX1060" fmla="*/ 554756 w 4650538"/>
              <a:gd name="connsiteY1060" fmla="*/ 519668 h 1769137"/>
              <a:gd name="connsiteX1061" fmla="*/ 573479 w 4650538"/>
              <a:gd name="connsiteY1061" fmla="*/ 537902 h 1769137"/>
              <a:gd name="connsiteX1062" fmla="*/ 566137 w 4650538"/>
              <a:gd name="connsiteY1062" fmla="*/ 544021 h 1769137"/>
              <a:gd name="connsiteX1063" fmla="*/ 549494 w 4650538"/>
              <a:gd name="connsiteY1063" fmla="*/ 524318 h 1769137"/>
              <a:gd name="connsiteX1064" fmla="*/ 554756 w 4650538"/>
              <a:gd name="connsiteY1064" fmla="*/ 519668 h 1769137"/>
              <a:gd name="connsiteX1065" fmla="*/ 2952612 w 4650538"/>
              <a:gd name="connsiteY1065" fmla="*/ 518443 h 1769137"/>
              <a:gd name="connsiteX1066" fmla="*/ 2952734 w 4650538"/>
              <a:gd name="connsiteY1066" fmla="*/ 518566 h 1769137"/>
              <a:gd name="connsiteX1067" fmla="*/ 2952634 w 4650538"/>
              <a:gd name="connsiteY1067" fmla="*/ 518513 h 1769137"/>
              <a:gd name="connsiteX1068" fmla="*/ 3488594 w 4650538"/>
              <a:gd name="connsiteY1068" fmla="*/ 516623 h 1769137"/>
              <a:gd name="connsiteX1069" fmla="*/ 3506369 w 4650538"/>
              <a:gd name="connsiteY1069" fmla="*/ 520034 h 1769137"/>
              <a:gd name="connsiteX1070" fmla="*/ 3546142 w 4650538"/>
              <a:gd name="connsiteY1070" fmla="*/ 541450 h 1769137"/>
              <a:gd name="connsiteX1071" fmla="*/ 3546019 w 4650538"/>
              <a:gd name="connsiteY1071" fmla="*/ 541450 h 1769137"/>
              <a:gd name="connsiteX1072" fmla="*/ 3538309 w 4650538"/>
              <a:gd name="connsiteY1072" fmla="*/ 550017 h 1769137"/>
              <a:gd name="connsiteX1073" fmla="*/ 3492663 w 4650538"/>
              <a:gd name="connsiteY1073" fmla="*/ 525419 h 1769137"/>
              <a:gd name="connsiteX1074" fmla="*/ 3488594 w 4650538"/>
              <a:gd name="connsiteY1074" fmla="*/ 516623 h 1769137"/>
              <a:gd name="connsiteX1075" fmla="*/ 417328 w 4650538"/>
              <a:gd name="connsiteY1075" fmla="*/ 515752 h 1769137"/>
              <a:gd name="connsiteX1076" fmla="*/ 421854 w 4650538"/>
              <a:gd name="connsiteY1076" fmla="*/ 522115 h 1769137"/>
              <a:gd name="connsiteX1077" fmla="*/ 416716 w 4650538"/>
              <a:gd name="connsiteY1077" fmla="*/ 519668 h 1769137"/>
              <a:gd name="connsiteX1078" fmla="*/ 417328 w 4650538"/>
              <a:gd name="connsiteY1078" fmla="*/ 515752 h 1769137"/>
              <a:gd name="connsiteX1079" fmla="*/ 2061955 w 4650538"/>
              <a:gd name="connsiteY1079" fmla="*/ 509876 h 1769137"/>
              <a:gd name="connsiteX1080" fmla="*/ 2097566 w 4650538"/>
              <a:gd name="connsiteY1080" fmla="*/ 534475 h 1769137"/>
              <a:gd name="connsiteX1081" fmla="*/ 2085451 w 4650538"/>
              <a:gd name="connsiteY1081" fmla="*/ 546957 h 1769137"/>
              <a:gd name="connsiteX1082" fmla="*/ 2048613 w 4650538"/>
              <a:gd name="connsiteY1082" fmla="*/ 526520 h 1769137"/>
              <a:gd name="connsiteX1083" fmla="*/ 2061955 w 4650538"/>
              <a:gd name="connsiteY1083" fmla="*/ 509876 h 1769137"/>
              <a:gd name="connsiteX1084" fmla="*/ 1744108 w 4650538"/>
              <a:gd name="connsiteY1084" fmla="*/ 507659 h 1769137"/>
              <a:gd name="connsiteX1085" fmla="*/ 1760781 w 4650538"/>
              <a:gd name="connsiteY1085" fmla="*/ 508531 h 1769137"/>
              <a:gd name="connsiteX1086" fmla="*/ 1760781 w 4650538"/>
              <a:gd name="connsiteY1086" fmla="*/ 508653 h 1769137"/>
              <a:gd name="connsiteX1087" fmla="*/ 1789787 w 4650538"/>
              <a:gd name="connsiteY1087" fmla="*/ 531294 h 1769137"/>
              <a:gd name="connsiteX1088" fmla="*/ 1771061 w 4650538"/>
              <a:gd name="connsiteY1088" fmla="*/ 542185 h 1769137"/>
              <a:gd name="connsiteX1089" fmla="*/ 1741571 w 4650538"/>
              <a:gd name="connsiteY1089" fmla="*/ 518811 h 1769137"/>
              <a:gd name="connsiteX1090" fmla="*/ 1744108 w 4650538"/>
              <a:gd name="connsiteY1090" fmla="*/ 507659 h 1769137"/>
              <a:gd name="connsiteX1091" fmla="*/ 3174849 w 4650538"/>
              <a:gd name="connsiteY1091" fmla="*/ 507307 h 1769137"/>
              <a:gd name="connsiteX1092" fmla="*/ 3214744 w 4650538"/>
              <a:gd name="connsiteY1092" fmla="*/ 527499 h 1769137"/>
              <a:gd name="connsiteX1093" fmla="*/ 3206912 w 4650538"/>
              <a:gd name="connsiteY1093" fmla="*/ 539982 h 1769137"/>
              <a:gd name="connsiteX1094" fmla="*/ 3167140 w 4650538"/>
              <a:gd name="connsiteY1094" fmla="*/ 520156 h 1769137"/>
              <a:gd name="connsiteX1095" fmla="*/ 3174849 w 4650538"/>
              <a:gd name="connsiteY1095" fmla="*/ 507307 h 1769137"/>
              <a:gd name="connsiteX1096" fmla="*/ 4002332 w 4650538"/>
              <a:gd name="connsiteY1096" fmla="*/ 507171 h 1769137"/>
              <a:gd name="connsiteX1097" fmla="*/ 4045806 w 4650538"/>
              <a:gd name="connsiteY1097" fmla="*/ 523462 h 1769137"/>
              <a:gd name="connsiteX1098" fmla="*/ 4105036 w 4650538"/>
              <a:gd name="connsiteY1098" fmla="*/ 561276 h 1769137"/>
              <a:gd name="connsiteX1099" fmla="*/ 4055230 w 4650538"/>
              <a:gd name="connsiteY1099" fmla="*/ 552343 h 1769137"/>
              <a:gd name="connsiteX1100" fmla="*/ 4055352 w 4650538"/>
              <a:gd name="connsiteY1100" fmla="*/ 552343 h 1769137"/>
              <a:gd name="connsiteX1101" fmla="*/ 3987677 w 4650538"/>
              <a:gd name="connsiteY1101" fmla="*/ 509510 h 1769137"/>
              <a:gd name="connsiteX1102" fmla="*/ 4002332 w 4650538"/>
              <a:gd name="connsiteY1102" fmla="*/ 507171 h 1769137"/>
              <a:gd name="connsiteX1103" fmla="*/ 678358 w 4650538"/>
              <a:gd name="connsiteY1103" fmla="*/ 504248 h 1769137"/>
              <a:gd name="connsiteX1104" fmla="*/ 678478 w 4650538"/>
              <a:gd name="connsiteY1104" fmla="*/ 504370 h 1769137"/>
              <a:gd name="connsiteX1105" fmla="*/ 678419 w 4650538"/>
              <a:gd name="connsiteY1105" fmla="*/ 504353 h 1769137"/>
              <a:gd name="connsiteX1106" fmla="*/ 2342932 w 4650538"/>
              <a:gd name="connsiteY1106" fmla="*/ 500822 h 1769137"/>
              <a:gd name="connsiteX1107" fmla="*/ 2342808 w 4650538"/>
              <a:gd name="connsiteY1107" fmla="*/ 500945 h 1769137"/>
              <a:gd name="connsiteX1108" fmla="*/ 2380013 w 4650538"/>
              <a:gd name="connsiteY1108" fmla="*/ 524074 h 1769137"/>
              <a:gd name="connsiteX1109" fmla="*/ 2366304 w 4650538"/>
              <a:gd name="connsiteY1109" fmla="*/ 537168 h 1769137"/>
              <a:gd name="connsiteX1110" fmla="*/ 2329835 w 4650538"/>
              <a:gd name="connsiteY1110" fmla="*/ 514161 h 1769137"/>
              <a:gd name="connsiteX1111" fmla="*/ 2342932 w 4650538"/>
              <a:gd name="connsiteY1111" fmla="*/ 500822 h 1769137"/>
              <a:gd name="connsiteX1112" fmla="*/ 663794 w 4650538"/>
              <a:gd name="connsiteY1112" fmla="*/ 500210 h 1769137"/>
              <a:gd name="connsiteX1113" fmla="*/ 678419 w 4650538"/>
              <a:gd name="connsiteY1113" fmla="*/ 504353 h 1769137"/>
              <a:gd name="connsiteX1114" fmla="*/ 690349 w 4650538"/>
              <a:gd name="connsiteY1114" fmla="*/ 524196 h 1769137"/>
              <a:gd name="connsiteX1115" fmla="*/ 678969 w 4650538"/>
              <a:gd name="connsiteY1115" fmla="*/ 522360 h 1769137"/>
              <a:gd name="connsiteX1116" fmla="*/ 663794 w 4650538"/>
              <a:gd name="connsiteY1116" fmla="*/ 500210 h 1769137"/>
              <a:gd name="connsiteX1117" fmla="*/ 803670 w 4650538"/>
              <a:gd name="connsiteY1117" fmla="*/ 499475 h 1769137"/>
              <a:gd name="connsiteX1118" fmla="*/ 803795 w 4650538"/>
              <a:gd name="connsiteY1118" fmla="*/ 499597 h 1769137"/>
              <a:gd name="connsiteX1119" fmla="*/ 803792 w 4650538"/>
              <a:gd name="connsiteY1119" fmla="*/ 499597 h 1769137"/>
              <a:gd name="connsiteX1120" fmla="*/ 3531915 w 4650538"/>
              <a:gd name="connsiteY1120" fmla="*/ 497228 h 1769137"/>
              <a:gd name="connsiteX1121" fmla="*/ 3549078 w 4650538"/>
              <a:gd name="connsiteY1121" fmla="*/ 500822 h 1769137"/>
              <a:gd name="connsiteX1122" fmla="*/ 3592889 w 4650538"/>
              <a:gd name="connsiteY1122" fmla="*/ 525053 h 1769137"/>
              <a:gd name="connsiteX1123" fmla="*/ 3579428 w 4650538"/>
              <a:gd name="connsiteY1123" fmla="*/ 529458 h 1769137"/>
              <a:gd name="connsiteX1124" fmla="*/ 3535127 w 4650538"/>
              <a:gd name="connsiteY1124" fmla="*/ 505105 h 1769137"/>
              <a:gd name="connsiteX1125" fmla="*/ 3531915 w 4650538"/>
              <a:gd name="connsiteY1125" fmla="*/ 497228 h 1769137"/>
              <a:gd name="connsiteX1126" fmla="*/ 4572427 w 4650538"/>
              <a:gd name="connsiteY1126" fmla="*/ 496064 h 1769137"/>
              <a:gd name="connsiteX1127" fmla="*/ 4616574 w 4650538"/>
              <a:gd name="connsiteY1127" fmla="*/ 505227 h 1769137"/>
              <a:gd name="connsiteX1128" fmla="*/ 4649888 w 4650538"/>
              <a:gd name="connsiteY1128" fmla="*/ 523660 h 1769137"/>
              <a:gd name="connsiteX1129" fmla="*/ 4649888 w 4650538"/>
              <a:gd name="connsiteY1129" fmla="*/ 546851 h 1769137"/>
              <a:gd name="connsiteX1130" fmla="*/ 4635007 w 4650538"/>
              <a:gd name="connsiteY1130" fmla="*/ 552571 h 1769137"/>
              <a:gd name="connsiteX1131" fmla="*/ 4596137 w 4650538"/>
              <a:gd name="connsiteY1131" fmla="*/ 544755 h 1769137"/>
              <a:gd name="connsiteX1132" fmla="*/ 4546084 w 4650538"/>
              <a:gd name="connsiteY1132" fmla="*/ 506451 h 1769137"/>
              <a:gd name="connsiteX1133" fmla="*/ 4572427 w 4650538"/>
              <a:gd name="connsiteY1133" fmla="*/ 496064 h 1769137"/>
              <a:gd name="connsiteX1134" fmla="*/ 2908189 w 4650538"/>
              <a:gd name="connsiteY1134" fmla="*/ 495191 h 1769137"/>
              <a:gd name="connsiteX1135" fmla="*/ 2952634 w 4650538"/>
              <a:gd name="connsiteY1135" fmla="*/ 518513 h 1769137"/>
              <a:gd name="connsiteX1136" fmla="*/ 2955779 w 4650538"/>
              <a:gd name="connsiteY1136" fmla="*/ 528830 h 1769137"/>
              <a:gd name="connsiteX1137" fmla="*/ 2941231 w 4650538"/>
              <a:gd name="connsiteY1137" fmla="*/ 529580 h 1769137"/>
              <a:gd name="connsiteX1138" fmla="*/ 2901092 w 4650538"/>
              <a:gd name="connsiteY1138" fmla="*/ 508286 h 1769137"/>
              <a:gd name="connsiteX1139" fmla="*/ 2908189 w 4650538"/>
              <a:gd name="connsiteY1139" fmla="*/ 495191 h 1769137"/>
              <a:gd name="connsiteX1140" fmla="*/ 2631005 w 4650538"/>
              <a:gd name="connsiteY1140" fmla="*/ 494825 h 1769137"/>
              <a:gd name="connsiteX1141" fmla="*/ 2669308 w 4650538"/>
              <a:gd name="connsiteY1141" fmla="*/ 517097 h 1769137"/>
              <a:gd name="connsiteX1142" fmla="*/ 2671694 w 4650538"/>
              <a:gd name="connsiteY1142" fmla="*/ 528448 h 1769137"/>
              <a:gd name="connsiteX1143" fmla="*/ 2656560 w 4650538"/>
              <a:gd name="connsiteY1143" fmla="*/ 529695 h 1769137"/>
              <a:gd name="connsiteX1144" fmla="*/ 2635150 w 4650538"/>
              <a:gd name="connsiteY1144" fmla="*/ 521320 h 1769137"/>
              <a:gd name="connsiteX1145" fmla="*/ 2619501 w 4650538"/>
              <a:gd name="connsiteY1145" fmla="*/ 510000 h 1769137"/>
              <a:gd name="connsiteX1146" fmla="*/ 2631005 w 4650538"/>
              <a:gd name="connsiteY1146" fmla="*/ 494825 h 1769137"/>
              <a:gd name="connsiteX1147" fmla="*/ 774178 w 4650538"/>
              <a:gd name="connsiteY1147" fmla="*/ 494458 h 1769137"/>
              <a:gd name="connsiteX1148" fmla="*/ 803792 w 4650538"/>
              <a:gd name="connsiteY1148" fmla="*/ 499597 h 1769137"/>
              <a:gd name="connsiteX1149" fmla="*/ 812559 w 4650538"/>
              <a:gd name="connsiteY1149" fmla="*/ 508425 h 1769137"/>
              <a:gd name="connsiteX1150" fmla="*/ 817500 w 4650538"/>
              <a:gd name="connsiteY1150" fmla="*/ 517097 h 1769137"/>
              <a:gd name="connsiteX1151" fmla="*/ 804160 w 4650538"/>
              <a:gd name="connsiteY1151" fmla="*/ 517710 h 1769137"/>
              <a:gd name="connsiteX1152" fmla="*/ 774178 w 4650538"/>
              <a:gd name="connsiteY1152" fmla="*/ 494458 h 1769137"/>
              <a:gd name="connsiteX1153" fmla="*/ 3589232 w 4650538"/>
              <a:gd name="connsiteY1153" fmla="*/ 486565 h 1769137"/>
              <a:gd name="connsiteX1154" fmla="*/ 3604637 w 4650538"/>
              <a:gd name="connsiteY1154" fmla="*/ 489440 h 1769137"/>
              <a:gd name="connsiteX1155" fmla="*/ 3652731 w 4650538"/>
              <a:gd name="connsiteY1155" fmla="*/ 516363 h 1769137"/>
              <a:gd name="connsiteX1156" fmla="*/ 3636699 w 4650538"/>
              <a:gd name="connsiteY1156" fmla="*/ 518445 h 1769137"/>
              <a:gd name="connsiteX1157" fmla="*/ 3594480 w 4650538"/>
              <a:gd name="connsiteY1157" fmla="*/ 495804 h 1769137"/>
              <a:gd name="connsiteX1158" fmla="*/ 3589232 w 4650538"/>
              <a:gd name="connsiteY1158" fmla="*/ 486565 h 1769137"/>
              <a:gd name="connsiteX1159" fmla="*/ 908503 w 4650538"/>
              <a:gd name="connsiteY1159" fmla="*/ 485158 h 1769137"/>
              <a:gd name="connsiteX1160" fmla="*/ 918705 w 4650538"/>
              <a:gd name="connsiteY1160" fmla="*/ 485402 h 1769137"/>
              <a:gd name="connsiteX1161" fmla="*/ 937673 w 4650538"/>
              <a:gd name="connsiteY1161" fmla="*/ 500210 h 1769137"/>
              <a:gd name="connsiteX1162" fmla="*/ 927272 w 4650538"/>
              <a:gd name="connsiteY1162" fmla="*/ 509632 h 1769137"/>
              <a:gd name="connsiteX1163" fmla="*/ 910873 w 4650538"/>
              <a:gd name="connsiteY1163" fmla="*/ 495192 h 1769137"/>
              <a:gd name="connsiteX1164" fmla="*/ 908503 w 4650538"/>
              <a:gd name="connsiteY1164" fmla="*/ 485158 h 1769137"/>
              <a:gd name="connsiteX1165" fmla="*/ 4374252 w 4650538"/>
              <a:gd name="connsiteY1165" fmla="*/ 482496 h 1769137"/>
              <a:gd name="connsiteX1166" fmla="*/ 4414774 w 4650538"/>
              <a:gd name="connsiteY1166" fmla="*/ 491888 h 1769137"/>
              <a:gd name="connsiteX1167" fmla="*/ 4465192 w 4650538"/>
              <a:gd name="connsiteY1167" fmla="*/ 532639 h 1769137"/>
              <a:gd name="connsiteX1168" fmla="*/ 4465192 w 4650538"/>
              <a:gd name="connsiteY1168" fmla="*/ 532761 h 1769137"/>
              <a:gd name="connsiteX1169" fmla="*/ 4411591 w 4650538"/>
              <a:gd name="connsiteY1169" fmla="*/ 533007 h 1769137"/>
              <a:gd name="connsiteX1170" fmla="*/ 4354564 w 4650538"/>
              <a:gd name="connsiteY1170" fmla="*/ 489807 h 1769137"/>
              <a:gd name="connsiteX1171" fmla="*/ 4374252 w 4650538"/>
              <a:gd name="connsiteY1171" fmla="*/ 482496 h 1769137"/>
              <a:gd name="connsiteX1172" fmla="*/ 1436392 w 4650538"/>
              <a:gd name="connsiteY1172" fmla="*/ 478166 h 1769137"/>
              <a:gd name="connsiteX1173" fmla="*/ 1451414 w 4650538"/>
              <a:gd name="connsiteY1173" fmla="*/ 479650 h 1769137"/>
              <a:gd name="connsiteX1174" fmla="*/ 1451290 w 4650538"/>
              <a:gd name="connsiteY1174" fmla="*/ 479528 h 1769137"/>
              <a:gd name="connsiteX1175" fmla="*/ 1479684 w 4650538"/>
              <a:gd name="connsiteY1175" fmla="*/ 503636 h 1769137"/>
              <a:gd name="connsiteX1176" fmla="*/ 1461938 w 4650538"/>
              <a:gd name="connsiteY1176" fmla="*/ 512080 h 1769137"/>
              <a:gd name="connsiteX1177" fmla="*/ 1433671 w 4650538"/>
              <a:gd name="connsiteY1177" fmla="*/ 487238 h 1769137"/>
              <a:gd name="connsiteX1178" fmla="*/ 1436392 w 4650538"/>
              <a:gd name="connsiteY1178" fmla="*/ 478166 h 1769137"/>
              <a:gd name="connsiteX1179" fmla="*/ 3216993 w 4650538"/>
              <a:gd name="connsiteY1179" fmla="*/ 477433 h 1769137"/>
              <a:gd name="connsiteX1180" fmla="*/ 3231754 w 4650538"/>
              <a:gd name="connsiteY1180" fmla="*/ 477692 h 1769137"/>
              <a:gd name="connsiteX1181" fmla="*/ 3276421 w 4650538"/>
              <a:gd name="connsiteY1181" fmla="*/ 501312 h 1769137"/>
              <a:gd name="connsiteX1182" fmla="*/ 3262348 w 4650538"/>
              <a:gd name="connsiteY1182" fmla="*/ 508899 h 1769137"/>
              <a:gd name="connsiteX1183" fmla="*/ 3223432 w 4650538"/>
              <a:gd name="connsiteY1183" fmla="*/ 488095 h 1769137"/>
              <a:gd name="connsiteX1184" fmla="*/ 3216993 w 4650538"/>
              <a:gd name="connsiteY1184" fmla="*/ 477433 h 1769137"/>
              <a:gd name="connsiteX1185" fmla="*/ 3641580 w 4650538"/>
              <a:gd name="connsiteY1185" fmla="*/ 473730 h 1769137"/>
              <a:gd name="connsiteX1186" fmla="*/ 3658606 w 4650538"/>
              <a:gd name="connsiteY1186" fmla="*/ 477081 h 1769137"/>
              <a:gd name="connsiteX1187" fmla="*/ 3701805 w 4650538"/>
              <a:gd name="connsiteY1187" fmla="*/ 500455 h 1769137"/>
              <a:gd name="connsiteX1188" fmla="*/ 3701927 w 4650538"/>
              <a:gd name="connsiteY1188" fmla="*/ 500455 h 1769137"/>
              <a:gd name="connsiteX1189" fmla="*/ 3693238 w 4650538"/>
              <a:gd name="connsiteY1189" fmla="*/ 507185 h 1769137"/>
              <a:gd name="connsiteX1190" fmla="*/ 3648693 w 4650538"/>
              <a:gd name="connsiteY1190" fmla="*/ 483322 h 1769137"/>
              <a:gd name="connsiteX1191" fmla="*/ 3641580 w 4650538"/>
              <a:gd name="connsiteY1191" fmla="*/ 473730 h 1769137"/>
              <a:gd name="connsiteX1192" fmla="*/ 3850308 w 4650538"/>
              <a:gd name="connsiteY1192" fmla="*/ 469877 h 1769137"/>
              <a:gd name="connsiteX1193" fmla="*/ 3889286 w 4650538"/>
              <a:gd name="connsiteY1193" fmla="*/ 484669 h 1769137"/>
              <a:gd name="connsiteX1194" fmla="*/ 3936615 w 4650538"/>
              <a:gd name="connsiteY1194" fmla="*/ 510032 h 1769137"/>
              <a:gd name="connsiteX1195" fmla="*/ 3959044 w 4650538"/>
              <a:gd name="connsiteY1195" fmla="*/ 528137 h 1769137"/>
              <a:gd name="connsiteX1196" fmla="*/ 3948930 w 4650538"/>
              <a:gd name="connsiteY1196" fmla="*/ 530315 h 1769137"/>
              <a:gd name="connsiteX1197" fmla="*/ 3910702 w 4650538"/>
              <a:gd name="connsiteY1197" fmla="*/ 515262 h 1769137"/>
              <a:gd name="connsiteX1198" fmla="*/ 3838500 w 4650538"/>
              <a:gd name="connsiteY1198" fmla="*/ 470962 h 1769137"/>
              <a:gd name="connsiteX1199" fmla="*/ 3850308 w 4650538"/>
              <a:gd name="connsiteY1199" fmla="*/ 469877 h 1769137"/>
              <a:gd name="connsiteX1200" fmla="*/ 3765380 w 4650538"/>
              <a:gd name="connsiteY1200" fmla="*/ 466051 h 1769137"/>
              <a:gd name="connsiteX1201" fmla="*/ 3784042 w 4650538"/>
              <a:gd name="connsiteY1201" fmla="*/ 470961 h 1769137"/>
              <a:gd name="connsiteX1202" fmla="*/ 3831035 w 4650538"/>
              <a:gd name="connsiteY1202" fmla="*/ 501189 h 1769137"/>
              <a:gd name="connsiteX1203" fmla="*/ 3831157 w 4650538"/>
              <a:gd name="connsiteY1203" fmla="*/ 501067 h 1769137"/>
              <a:gd name="connsiteX1204" fmla="*/ 3808640 w 4650538"/>
              <a:gd name="connsiteY1204" fmla="*/ 500210 h 1769137"/>
              <a:gd name="connsiteX1205" fmla="*/ 3763973 w 4650538"/>
              <a:gd name="connsiteY1205" fmla="*/ 472430 h 1769137"/>
              <a:gd name="connsiteX1206" fmla="*/ 3765380 w 4650538"/>
              <a:gd name="connsiteY1206" fmla="*/ 466051 h 1769137"/>
              <a:gd name="connsiteX1207" fmla="*/ 3694140 w 4650538"/>
              <a:gd name="connsiteY1207" fmla="*/ 465638 h 1769137"/>
              <a:gd name="connsiteX1208" fmla="*/ 3711962 w 4650538"/>
              <a:gd name="connsiteY1208" fmla="*/ 469860 h 1769137"/>
              <a:gd name="connsiteX1209" fmla="*/ 3758219 w 4650538"/>
              <a:gd name="connsiteY1209" fmla="*/ 496783 h 1769137"/>
              <a:gd name="connsiteX1210" fmla="*/ 3758343 w 4650538"/>
              <a:gd name="connsiteY1210" fmla="*/ 496905 h 1769137"/>
              <a:gd name="connsiteX1211" fmla="*/ 3743780 w 4650538"/>
              <a:gd name="connsiteY1211" fmla="*/ 500454 h 1769137"/>
              <a:gd name="connsiteX1212" fmla="*/ 3696052 w 4650538"/>
              <a:gd name="connsiteY1212" fmla="*/ 473165 h 1769137"/>
              <a:gd name="connsiteX1213" fmla="*/ 3694140 w 4650538"/>
              <a:gd name="connsiteY1213" fmla="*/ 465638 h 1769137"/>
              <a:gd name="connsiteX1214" fmla="*/ 1008377 w 4650538"/>
              <a:gd name="connsiteY1214" fmla="*/ 459780 h 1769137"/>
              <a:gd name="connsiteX1215" fmla="*/ 1020644 w 4650538"/>
              <a:gd name="connsiteY1215" fmla="*/ 463129 h 1769137"/>
              <a:gd name="connsiteX1216" fmla="*/ 1020524 w 4650538"/>
              <a:gd name="connsiteY1216" fmla="*/ 463129 h 1769137"/>
              <a:gd name="connsiteX1217" fmla="*/ 1038636 w 4650538"/>
              <a:gd name="connsiteY1217" fmla="*/ 483444 h 1769137"/>
              <a:gd name="connsiteX1218" fmla="*/ 1027130 w 4650538"/>
              <a:gd name="connsiteY1218" fmla="*/ 486014 h 1769137"/>
              <a:gd name="connsiteX1219" fmla="*/ 1005837 w 4650538"/>
              <a:gd name="connsiteY1219" fmla="*/ 466801 h 1769137"/>
              <a:gd name="connsiteX1220" fmla="*/ 1008377 w 4650538"/>
              <a:gd name="connsiteY1220" fmla="*/ 459780 h 1769137"/>
              <a:gd name="connsiteX1221" fmla="*/ 4190962 w 4650538"/>
              <a:gd name="connsiteY1221" fmla="*/ 457224 h 1769137"/>
              <a:gd name="connsiteX1222" fmla="*/ 4234268 w 4650538"/>
              <a:gd name="connsiteY1222" fmla="*/ 470350 h 1769137"/>
              <a:gd name="connsiteX1223" fmla="*/ 4279914 w 4650538"/>
              <a:gd name="connsiteY1223" fmla="*/ 510857 h 1769137"/>
              <a:gd name="connsiteX1224" fmla="*/ 4217258 w 4650538"/>
              <a:gd name="connsiteY1224" fmla="*/ 501189 h 1769137"/>
              <a:gd name="connsiteX1225" fmla="*/ 4167939 w 4650538"/>
              <a:gd name="connsiteY1225" fmla="*/ 460070 h 1769137"/>
              <a:gd name="connsiteX1226" fmla="*/ 4190962 w 4650538"/>
              <a:gd name="connsiteY1226" fmla="*/ 457224 h 1769137"/>
              <a:gd name="connsiteX1227" fmla="*/ 2956038 w 4650538"/>
              <a:gd name="connsiteY1227" fmla="*/ 454931 h 1769137"/>
              <a:gd name="connsiteX1228" fmla="*/ 2996422 w 4650538"/>
              <a:gd name="connsiteY1228" fmla="*/ 473654 h 1769137"/>
              <a:gd name="connsiteX1229" fmla="*/ 2994342 w 4650538"/>
              <a:gd name="connsiteY1229" fmla="*/ 489440 h 1769137"/>
              <a:gd name="connsiteX1230" fmla="*/ 2994342 w 4650538"/>
              <a:gd name="connsiteY1230" fmla="*/ 489318 h 1769137"/>
              <a:gd name="connsiteX1231" fmla="*/ 2951633 w 4650538"/>
              <a:gd name="connsiteY1231" fmla="*/ 469983 h 1769137"/>
              <a:gd name="connsiteX1232" fmla="*/ 2956038 w 4650538"/>
              <a:gd name="connsiteY1232" fmla="*/ 454931 h 1769137"/>
              <a:gd name="connsiteX1233" fmla="*/ 3274969 w 4650538"/>
              <a:gd name="connsiteY1233" fmla="*/ 452406 h 1769137"/>
              <a:gd name="connsiteX1234" fmla="*/ 3291718 w 4650538"/>
              <a:gd name="connsiteY1234" fmla="*/ 454563 h 1769137"/>
              <a:gd name="connsiteX1235" fmla="*/ 3291841 w 4650538"/>
              <a:gd name="connsiteY1235" fmla="*/ 454441 h 1769137"/>
              <a:gd name="connsiteX1236" fmla="*/ 3335162 w 4650538"/>
              <a:gd name="connsiteY1236" fmla="*/ 477814 h 1769137"/>
              <a:gd name="connsiteX1237" fmla="*/ 3321701 w 4650538"/>
              <a:gd name="connsiteY1237" fmla="*/ 484423 h 1769137"/>
              <a:gd name="connsiteX1238" fmla="*/ 3279604 w 4650538"/>
              <a:gd name="connsiteY1238" fmla="*/ 462640 h 1769137"/>
              <a:gd name="connsiteX1239" fmla="*/ 3274969 w 4650538"/>
              <a:gd name="connsiteY1239" fmla="*/ 452406 h 1769137"/>
              <a:gd name="connsiteX1240" fmla="*/ 2410604 w 4650538"/>
              <a:gd name="connsiteY1240" fmla="*/ 451503 h 1769137"/>
              <a:gd name="connsiteX1241" fmla="*/ 2448908 w 4650538"/>
              <a:gd name="connsiteY1241" fmla="*/ 473287 h 1769137"/>
              <a:gd name="connsiteX1242" fmla="*/ 2439607 w 4650538"/>
              <a:gd name="connsiteY1242" fmla="*/ 487850 h 1769137"/>
              <a:gd name="connsiteX1243" fmla="*/ 2397268 w 4650538"/>
              <a:gd name="connsiteY1243" fmla="*/ 463496 h 1769137"/>
              <a:gd name="connsiteX1244" fmla="*/ 2410604 w 4650538"/>
              <a:gd name="connsiteY1244" fmla="*/ 451503 h 1769137"/>
              <a:gd name="connsiteX1245" fmla="*/ 2692927 w 4650538"/>
              <a:gd name="connsiteY1245" fmla="*/ 449546 h 1769137"/>
              <a:gd name="connsiteX1246" fmla="*/ 2732823 w 4650538"/>
              <a:gd name="connsiteY1246" fmla="*/ 470473 h 1769137"/>
              <a:gd name="connsiteX1247" fmla="*/ 2719360 w 4650538"/>
              <a:gd name="connsiteY1247" fmla="*/ 483690 h 1769137"/>
              <a:gd name="connsiteX1248" fmla="*/ 2681180 w 4650538"/>
              <a:gd name="connsiteY1248" fmla="*/ 461172 h 1769137"/>
              <a:gd name="connsiteX1249" fmla="*/ 2692927 w 4650538"/>
              <a:gd name="connsiteY1249" fmla="*/ 449546 h 1769137"/>
              <a:gd name="connsiteX1250" fmla="*/ 1831762 w 4650538"/>
              <a:gd name="connsiteY1250" fmla="*/ 449423 h 1769137"/>
              <a:gd name="connsiteX1251" fmla="*/ 1866763 w 4650538"/>
              <a:gd name="connsiteY1251" fmla="*/ 474020 h 1769137"/>
              <a:gd name="connsiteX1252" fmla="*/ 1854155 w 4650538"/>
              <a:gd name="connsiteY1252" fmla="*/ 485646 h 1769137"/>
              <a:gd name="connsiteX1253" fmla="*/ 1817687 w 4650538"/>
              <a:gd name="connsiteY1253" fmla="*/ 464965 h 1769137"/>
              <a:gd name="connsiteX1254" fmla="*/ 1831762 w 4650538"/>
              <a:gd name="connsiteY1254" fmla="*/ 449545 h 1769137"/>
              <a:gd name="connsiteX1255" fmla="*/ 2125590 w 4650538"/>
              <a:gd name="connsiteY1255" fmla="*/ 448811 h 1769137"/>
              <a:gd name="connsiteX1256" fmla="*/ 2125713 w 4650538"/>
              <a:gd name="connsiteY1256" fmla="*/ 448811 h 1769137"/>
              <a:gd name="connsiteX1257" fmla="*/ 2163771 w 4650538"/>
              <a:gd name="connsiteY1257" fmla="*/ 469982 h 1769137"/>
              <a:gd name="connsiteX1258" fmla="*/ 2154104 w 4650538"/>
              <a:gd name="connsiteY1258" fmla="*/ 485891 h 1769137"/>
              <a:gd name="connsiteX1259" fmla="*/ 2116042 w 4650538"/>
              <a:gd name="connsiteY1259" fmla="*/ 464108 h 1769137"/>
              <a:gd name="connsiteX1260" fmla="*/ 2125590 w 4650538"/>
              <a:gd name="connsiteY1260" fmla="*/ 448811 h 1769137"/>
              <a:gd name="connsiteX1261" fmla="*/ 1510784 w 4650538"/>
              <a:gd name="connsiteY1261" fmla="*/ 434447 h 1769137"/>
              <a:gd name="connsiteX1262" fmla="*/ 1527779 w 4650538"/>
              <a:gd name="connsiteY1262" fmla="*/ 436084 h 1769137"/>
              <a:gd name="connsiteX1263" fmla="*/ 1556415 w 4650538"/>
              <a:gd name="connsiteY1263" fmla="*/ 458846 h 1769137"/>
              <a:gd name="connsiteX1264" fmla="*/ 1536834 w 4650538"/>
              <a:gd name="connsiteY1264" fmla="*/ 468146 h 1769137"/>
              <a:gd name="connsiteX1265" fmla="*/ 1507832 w 4650538"/>
              <a:gd name="connsiteY1265" fmla="*/ 445385 h 1769137"/>
              <a:gd name="connsiteX1266" fmla="*/ 1510784 w 4650538"/>
              <a:gd name="connsiteY1266" fmla="*/ 434447 h 1769137"/>
              <a:gd name="connsiteX1267" fmla="*/ 4017813 w 4650538"/>
              <a:gd name="connsiteY1267" fmla="*/ 431556 h 1769137"/>
              <a:gd name="connsiteX1268" fmla="*/ 4058166 w 4650538"/>
              <a:gd name="connsiteY1268" fmla="*/ 443427 h 1769137"/>
              <a:gd name="connsiteX1269" fmla="*/ 4118008 w 4650538"/>
              <a:gd name="connsiteY1269" fmla="*/ 486381 h 1769137"/>
              <a:gd name="connsiteX1270" fmla="*/ 4117886 w 4650538"/>
              <a:gd name="connsiteY1270" fmla="*/ 486259 h 1769137"/>
              <a:gd name="connsiteX1271" fmla="*/ 4058533 w 4650538"/>
              <a:gd name="connsiteY1271" fmla="*/ 476225 h 1769137"/>
              <a:gd name="connsiteX1272" fmla="*/ 3998935 w 4650538"/>
              <a:gd name="connsiteY1272" fmla="*/ 436574 h 1769137"/>
              <a:gd name="connsiteX1273" fmla="*/ 4017813 w 4650538"/>
              <a:gd name="connsiteY1273" fmla="*/ 431556 h 1769137"/>
              <a:gd name="connsiteX1274" fmla="*/ 1107198 w 4650538"/>
              <a:gd name="connsiteY1274" fmla="*/ 424581 h 1769137"/>
              <a:gd name="connsiteX1275" fmla="*/ 1121974 w 4650538"/>
              <a:gd name="connsiteY1275" fmla="*/ 427762 h 1769137"/>
              <a:gd name="connsiteX1276" fmla="*/ 1145838 w 4650538"/>
              <a:gd name="connsiteY1276" fmla="*/ 452238 h 1769137"/>
              <a:gd name="connsiteX1277" fmla="*/ 1130296 w 4650538"/>
              <a:gd name="connsiteY1277" fmla="*/ 456032 h 1769137"/>
              <a:gd name="connsiteX1278" fmla="*/ 1102883 w 4650538"/>
              <a:gd name="connsiteY1278" fmla="*/ 432046 h 1769137"/>
              <a:gd name="connsiteX1279" fmla="*/ 1107198 w 4650538"/>
              <a:gd name="connsiteY1279" fmla="*/ 424581 h 1769137"/>
              <a:gd name="connsiteX1280" fmla="*/ 3311085 w 4650538"/>
              <a:gd name="connsiteY1280" fmla="*/ 422928 h 1769137"/>
              <a:gd name="connsiteX1281" fmla="*/ 3326229 w 4650538"/>
              <a:gd name="connsiteY1281" fmla="*/ 424336 h 1769137"/>
              <a:gd name="connsiteX1282" fmla="*/ 3371018 w 4650538"/>
              <a:gd name="connsiteY1282" fmla="*/ 446975 h 1769137"/>
              <a:gd name="connsiteX1283" fmla="*/ 3371142 w 4650538"/>
              <a:gd name="connsiteY1283" fmla="*/ 447097 h 1769137"/>
              <a:gd name="connsiteX1284" fmla="*/ 3362330 w 4650538"/>
              <a:gd name="connsiteY1284" fmla="*/ 455175 h 1769137"/>
              <a:gd name="connsiteX1285" fmla="*/ 3316683 w 4650538"/>
              <a:gd name="connsiteY1285" fmla="*/ 432168 h 1769137"/>
              <a:gd name="connsiteX1286" fmla="*/ 3311085 w 4650538"/>
              <a:gd name="connsiteY1286" fmla="*/ 422928 h 1769137"/>
              <a:gd name="connsiteX1287" fmla="*/ 3003354 w 4650538"/>
              <a:gd name="connsiteY1287" fmla="*/ 421414 h 1769137"/>
              <a:gd name="connsiteX1288" fmla="*/ 3022368 w 4650538"/>
              <a:gd name="connsiteY1288" fmla="*/ 423846 h 1769137"/>
              <a:gd name="connsiteX1289" fmla="*/ 3060426 w 4650538"/>
              <a:gd name="connsiteY1289" fmla="*/ 444772 h 1769137"/>
              <a:gd name="connsiteX1290" fmla="*/ 3048434 w 4650538"/>
              <a:gd name="connsiteY1290" fmla="*/ 454807 h 1769137"/>
              <a:gd name="connsiteX1291" fmla="*/ 3048434 w 4650538"/>
              <a:gd name="connsiteY1291" fmla="*/ 454685 h 1769137"/>
              <a:gd name="connsiteX1292" fmla="*/ 3004989 w 4650538"/>
              <a:gd name="connsiteY1292" fmla="*/ 430822 h 1769137"/>
              <a:gd name="connsiteX1293" fmla="*/ 3003354 w 4650538"/>
              <a:gd name="connsiteY1293" fmla="*/ 421414 h 1769137"/>
              <a:gd name="connsiteX1294" fmla="*/ 3370898 w 4650538"/>
              <a:gd name="connsiteY1294" fmla="*/ 408749 h 1769137"/>
              <a:gd name="connsiteX1295" fmla="*/ 3382278 w 4650538"/>
              <a:gd name="connsiteY1295" fmla="*/ 409039 h 1769137"/>
              <a:gd name="connsiteX1296" fmla="*/ 3430249 w 4650538"/>
              <a:gd name="connsiteY1296" fmla="*/ 432290 h 1769137"/>
              <a:gd name="connsiteX1297" fmla="*/ 3430372 w 4650538"/>
              <a:gd name="connsiteY1297" fmla="*/ 432290 h 1769137"/>
              <a:gd name="connsiteX1298" fmla="*/ 3426578 w 4650538"/>
              <a:gd name="connsiteY1298" fmla="*/ 442080 h 1769137"/>
              <a:gd name="connsiteX1299" fmla="*/ 3376403 w 4650538"/>
              <a:gd name="connsiteY1299" fmla="*/ 417361 h 1769137"/>
              <a:gd name="connsiteX1300" fmla="*/ 3370898 w 4650538"/>
              <a:gd name="connsiteY1300" fmla="*/ 408749 h 1769137"/>
              <a:gd name="connsiteX1301" fmla="*/ 1907635 w 4650538"/>
              <a:gd name="connsiteY1301" fmla="*/ 402798 h 1769137"/>
              <a:gd name="connsiteX1302" fmla="*/ 1907756 w 4650538"/>
              <a:gd name="connsiteY1302" fmla="*/ 402798 h 1769137"/>
              <a:gd name="connsiteX1303" fmla="*/ 1943982 w 4650538"/>
              <a:gd name="connsiteY1303" fmla="*/ 425926 h 1769137"/>
              <a:gd name="connsiteX1304" fmla="*/ 1933824 w 4650538"/>
              <a:gd name="connsiteY1304" fmla="*/ 439878 h 1769137"/>
              <a:gd name="connsiteX1305" fmla="*/ 1892704 w 4650538"/>
              <a:gd name="connsiteY1305" fmla="*/ 414668 h 1769137"/>
              <a:gd name="connsiteX1306" fmla="*/ 1907635 w 4650538"/>
              <a:gd name="connsiteY1306" fmla="*/ 402798 h 1769137"/>
              <a:gd name="connsiteX1307" fmla="*/ 2182249 w 4650538"/>
              <a:gd name="connsiteY1307" fmla="*/ 399249 h 1769137"/>
              <a:gd name="connsiteX1308" fmla="*/ 2223981 w 4650538"/>
              <a:gd name="connsiteY1308" fmla="*/ 423480 h 1769137"/>
              <a:gd name="connsiteX1309" fmla="*/ 2213332 w 4650538"/>
              <a:gd name="connsiteY1309" fmla="*/ 435962 h 1769137"/>
              <a:gd name="connsiteX1310" fmla="*/ 2213210 w 4650538"/>
              <a:gd name="connsiteY1310" fmla="*/ 435962 h 1769137"/>
              <a:gd name="connsiteX1311" fmla="*/ 2171847 w 4650538"/>
              <a:gd name="connsiteY1311" fmla="*/ 412833 h 1769137"/>
              <a:gd name="connsiteX1312" fmla="*/ 2182249 w 4650538"/>
              <a:gd name="connsiteY1312" fmla="*/ 399249 h 1769137"/>
              <a:gd name="connsiteX1313" fmla="*/ 2731600 w 4650538"/>
              <a:gd name="connsiteY1313" fmla="*/ 398759 h 1769137"/>
              <a:gd name="connsiteX1314" fmla="*/ 2771983 w 4650538"/>
              <a:gd name="connsiteY1314" fmla="*/ 417239 h 1769137"/>
              <a:gd name="connsiteX1315" fmla="*/ 2769292 w 4650538"/>
              <a:gd name="connsiteY1315" fmla="*/ 433514 h 1769137"/>
              <a:gd name="connsiteX1316" fmla="*/ 2769170 w 4650538"/>
              <a:gd name="connsiteY1316" fmla="*/ 433514 h 1769137"/>
              <a:gd name="connsiteX1317" fmla="*/ 2726704 w 4650538"/>
              <a:gd name="connsiteY1317" fmla="*/ 414424 h 1769137"/>
              <a:gd name="connsiteX1318" fmla="*/ 2731600 w 4650538"/>
              <a:gd name="connsiteY1318" fmla="*/ 398759 h 1769137"/>
              <a:gd name="connsiteX1319" fmla="*/ 1204014 w 4650538"/>
              <a:gd name="connsiteY1319" fmla="*/ 398193 h 1769137"/>
              <a:gd name="connsiteX1320" fmla="*/ 1217427 w 4650538"/>
              <a:gd name="connsiteY1320" fmla="*/ 399371 h 1769137"/>
              <a:gd name="connsiteX1321" fmla="*/ 1217427 w 4650538"/>
              <a:gd name="connsiteY1321" fmla="*/ 399493 h 1769137"/>
              <a:gd name="connsiteX1322" fmla="*/ 1247780 w 4650538"/>
              <a:gd name="connsiteY1322" fmla="*/ 426416 h 1769137"/>
              <a:gd name="connsiteX1323" fmla="*/ 1227340 w 4650538"/>
              <a:gd name="connsiteY1323" fmla="*/ 429965 h 1769137"/>
              <a:gd name="connsiteX1324" fmla="*/ 1200051 w 4650538"/>
              <a:gd name="connsiteY1324" fmla="*/ 405735 h 1769137"/>
              <a:gd name="connsiteX1325" fmla="*/ 1204014 w 4650538"/>
              <a:gd name="connsiteY1325" fmla="*/ 398193 h 1769137"/>
              <a:gd name="connsiteX1326" fmla="*/ 3432224 w 4650538"/>
              <a:gd name="connsiteY1326" fmla="*/ 397811 h 1769137"/>
              <a:gd name="connsiteX1327" fmla="*/ 3449096 w 4650538"/>
              <a:gd name="connsiteY1327" fmla="*/ 399860 h 1769137"/>
              <a:gd name="connsiteX1328" fmla="*/ 3496822 w 4650538"/>
              <a:gd name="connsiteY1328" fmla="*/ 425193 h 1769137"/>
              <a:gd name="connsiteX1329" fmla="*/ 3486298 w 4650538"/>
              <a:gd name="connsiteY1329" fmla="*/ 432290 h 1769137"/>
              <a:gd name="connsiteX1330" fmla="*/ 3437469 w 4650538"/>
              <a:gd name="connsiteY1330" fmla="*/ 406958 h 1769137"/>
              <a:gd name="connsiteX1331" fmla="*/ 3432224 w 4650538"/>
              <a:gd name="connsiteY1331" fmla="*/ 397811 h 1769137"/>
              <a:gd name="connsiteX1332" fmla="*/ 2467404 w 4650538"/>
              <a:gd name="connsiteY1332" fmla="*/ 397423 h 1769137"/>
              <a:gd name="connsiteX1333" fmla="*/ 2510340 w 4650538"/>
              <a:gd name="connsiteY1333" fmla="*/ 421888 h 1769137"/>
              <a:gd name="connsiteX1334" fmla="*/ 2494188 w 4650538"/>
              <a:gd name="connsiteY1334" fmla="*/ 431556 h 1769137"/>
              <a:gd name="connsiteX1335" fmla="*/ 2456128 w 4650538"/>
              <a:gd name="connsiteY1335" fmla="*/ 409896 h 1769137"/>
              <a:gd name="connsiteX1336" fmla="*/ 2453329 w 4650538"/>
              <a:gd name="connsiteY1336" fmla="*/ 398744 h 1769137"/>
              <a:gd name="connsiteX1337" fmla="*/ 2467387 w 4650538"/>
              <a:gd name="connsiteY1337" fmla="*/ 397413 h 1769137"/>
              <a:gd name="connsiteX1338" fmla="*/ 2467509 w 4650538"/>
              <a:gd name="connsiteY1338" fmla="*/ 397413 h 1769137"/>
              <a:gd name="connsiteX1339" fmla="*/ 2467404 w 4650538"/>
              <a:gd name="connsiteY1339" fmla="*/ 397423 h 1769137"/>
              <a:gd name="connsiteX1340" fmla="*/ 1607086 w 4650538"/>
              <a:gd name="connsiteY1340" fmla="*/ 393257 h 1769137"/>
              <a:gd name="connsiteX1341" fmla="*/ 1642077 w 4650538"/>
              <a:gd name="connsiteY1341" fmla="*/ 417728 h 1769137"/>
              <a:gd name="connsiteX1342" fmla="*/ 1625804 w 4650538"/>
              <a:gd name="connsiteY1342" fmla="*/ 428619 h 1769137"/>
              <a:gd name="connsiteX1343" fmla="*/ 1591536 w 4650538"/>
              <a:gd name="connsiteY1343" fmla="*/ 404388 h 1769137"/>
              <a:gd name="connsiteX1344" fmla="*/ 1591935 w 4650538"/>
              <a:gd name="connsiteY1344" fmla="*/ 393818 h 1769137"/>
              <a:gd name="connsiteX1345" fmla="*/ 1607077 w 4650538"/>
              <a:gd name="connsiteY1345" fmla="*/ 393253 h 1769137"/>
              <a:gd name="connsiteX1346" fmla="*/ 1607201 w 4650538"/>
              <a:gd name="connsiteY1346" fmla="*/ 393253 h 1769137"/>
              <a:gd name="connsiteX1347" fmla="*/ 1607086 w 4650538"/>
              <a:gd name="connsiteY1347" fmla="*/ 393257 h 1769137"/>
              <a:gd name="connsiteX1348" fmla="*/ 4486947 w 4650538"/>
              <a:gd name="connsiteY1348" fmla="*/ 391202 h 1769137"/>
              <a:gd name="connsiteX1349" fmla="*/ 4533480 w 4650538"/>
              <a:gd name="connsiteY1349" fmla="*/ 402798 h 1769137"/>
              <a:gd name="connsiteX1350" fmla="*/ 4557833 w 4650538"/>
              <a:gd name="connsiteY1350" fmla="*/ 442326 h 1769137"/>
              <a:gd name="connsiteX1351" fmla="*/ 4557833 w 4650538"/>
              <a:gd name="connsiteY1351" fmla="*/ 442204 h 1769137"/>
              <a:gd name="connsiteX1352" fmla="*/ 4480980 w 4650538"/>
              <a:gd name="connsiteY1352" fmla="*/ 437308 h 1769137"/>
              <a:gd name="connsiteX1353" fmla="*/ 4453078 w 4650538"/>
              <a:gd name="connsiteY1353" fmla="*/ 397780 h 1769137"/>
              <a:gd name="connsiteX1354" fmla="*/ 4486947 w 4650538"/>
              <a:gd name="connsiteY1354" fmla="*/ 391202 h 1769137"/>
              <a:gd name="connsiteX1355" fmla="*/ 3833084 w 4650538"/>
              <a:gd name="connsiteY1355" fmla="*/ 389642 h 1769137"/>
              <a:gd name="connsiteX1356" fmla="*/ 3875825 w 4650538"/>
              <a:gd name="connsiteY1356" fmla="*/ 404879 h 1769137"/>
              <a:gd name="connsiteX1357" fmla="*/ 3936034 w 4650538"/>
              <a:gd name="connsiteY1357" fmla="*/ 446120 h 1769137"/>
              <a:gd name="connsiteX1358" fmla="*/ 3877537 w 4650538"/>
              <a:gd name="connsiteY1358" fmla="*/ 433637 h 1769137"/>
              <a:gd name="connsiteX1359" fmla="*/ 3877415 w 4650538"/>
              <a:gd name="connsiteY1359" fmla="*/ 433637 h 1769137"/>
              <a:gd name="connsiteX1360" fmla="*/ 3813290 w 4650538"/>
              <a:gd name="connsiteY1360" fmla="*/ 390927 h 1769137"/>
              <a:gd name="connsiteX1361" fmla="*/ 3833084 w 4650538"/>
              <a:gd name="connsiteY1361" fmla="*/ 389642 h 1769137"/>
              <a:gd name="connsiteX1362" fmla="*/ 3488562 w 4650538"/>
              <a:gd name="connsiteY1362" fmla="*/ 387301 h 1769137"/>
              <a:gd name="connsiteX1363" fmla="*/ 3507469 w 4650538"/>
              <a:gd name="connsiteY1363" fmla="*/ 391171 h 1769137"/>
              <a:gd name="connsiteX1364" fmla="*/ 3553850 w 4650538"/>
              <a:gd name="connsiteY1364" fmla="*/ 418216 h 1769137"/>
              <a:gd name="connsiteX1365" fmla="*/ 3553972 w 4650538"/>
              <a:gd name="connsiteY1365" fmla="*/ 418216 h 1769137"/>
              <a:gd name="connsiteX1366" fmla="*/ 3535371 w 4650538"/>
              <a:gd name="connsiteY1366" fmla="*/ 420909 h 1769137"/>
              <a:gd name="connsiteX1367" fmla="*/ 3489113 w 4650538"/>
              <a:gd name="connsiteY1367" fmla="*/ 394352 h 1769137"/>
              <a:gd name="connsiteX1368" fmla="*/ 3488562 w 4650538"/>
              <a:gd name="connsiteY1368" fmla="*/ 387301 h 1769137"/>
              <a:gd name="connsiteX1369" fmla="*/ 3064464 w 4650538"/>
              <a:gd name="connsiteY1369" fmla="*/ 386889 h 1769137"/>
              <a:gd name="connsiteX1370" fmla="*/ 3110356 w 4650538"/>
              <a:gd name="connsiteY1370" fmla="*/ 408427 h 1769137"/>
              <a:gd name="connsiteX1371" fmla="*/ 3103992 w 4650538"/>
              <a:gd name="connsiteY1371" fmla="*/ 419686 h 1769137"/>
              <a:gd name="connsiteX1372" fmla="*/ 3059325 w 4650538"/>
              <a:gd name="connsiteY1372" fmla="*/ 398392 h 1769137"/>
              <a:gd name="connsiteX1373" fmla="*/ 3064464 w 4650538"/>
              <a:gd name="connsiteY1373" fmla="*/ 386889 h 1769137"/>
              <a:gd name="connsiteX1374" fmla="*/ 3639500 w 4650538"/>
              <a:gd name="connsiteY1374" fmla="*/ 380326 h 1769137"/>
              <a:gd name="connsiteX1375" fmla="*/ 3663624 w 4650538"/>
              <a:gd name="connsiteY1375" fmla="*/ 387501 h 1769137"/>
              <a:gd name="connsiteX1376" fmla="*/ 3702049 w 4650538"/>
              <a:gd name="connsiteY1376" fmla="*/ 414300 h 1769137"/>
              <a:gd name="connsiteX1377" fmla="*/ 3673536 w 4650538"/>
              <a:gd name="connsiteY1377" fmla="*/ 413199 h 1769137"/>
              <a:gd name="connsiteX1378" fmla="*/ 3632906 w 4650538"/>
              <a:gd name="connsiteY1378" fmla="*/ 385909 h 1769137"/>
              <a:gd name="connsiteX1379" fmla="*/ 3639500 w 4650538"/>
              <a:gd name="connsiteY1379" fmla="*/ 380326 h 1769137"/>
              <a:gd name="connsiteX1380" fmla="*/ 3713370 w 4650538"/>
              <a:gd name="connsiteY1380" fmla="*/ 379607 h 1769137"/>
              <a:gd name="connsiteX1381" fmla="*/ 3735581 w 4650538"/>
              <a:gd name="connsiteY1381" fmla="*/ 384318 h 1769137"/>
              <a:gd name="connsiteX1382" fmla="*/ 3775599 w 4650538"/>
              <a:gd name="connsiteY1382" fmla="*/ 410630 h 1769137"/>
              <a:gd name="connsiteX1383" fmla="*/ 3755162 w 4650538"/>
              <a:gd name="connsiteY1383" fmla="*/ 416380 h 1769137"/>
              <a:gd name="connsiteX1384" fmla="*/ 3708780 w 4650538"/>
              <a:gd name="connsiteY1384" fmla="*/ 387010 h 1769137"/>
              <a:gd name="connsiteX1385" fmla="*/ 3713370 w 4650538"/>
              <a:gd name="connsiteY1385" fmla="*/ 379607 h 1769137"/>
              <a:gd name="connsiteX1386" fmla="*/ 3553836 w 4650538"/>
              <a:gd name="connsiteY1386" fmla="*/ 379347 h 1769137"/>
              <a:gd name="connsiteX1387" fmla="*/ 3570739 w 4650538"/>
              <a:gd name="connsiteY1387" fmla="*/ 381749 h 1769137"/>
              <a:gd name="connsiteX1388" fmla="*/ 3620423 w 4650538"/>
              <a:gd name="connsiteY1388" fmla="*/ 410263 h 1769137"/>
              <a:gd name="connsiteX1389" fmla="*/ 3603902 w 4650538"/>
              <a:gd name="connsiteY1389" fmla="*/ 414669 h 1769137"/>
              <a:gd name="connsiteX1390" fmla="*/ 3603902 w 4650538"/>
              <a:gd name="connsiteY1390" fmla="*/ 414546 h 1769137"/>
              <a:gd name="connsiteX1391" fmla="*/ 3557399 w 4650538"/>
              <a:gd name="connsiteY1391" fmla="*/ 388236 h 1769137"/>
              <a:gd name="connsiteX1392" fmla="*/ 3553836 w 4650538"/>
              <a:gd name="connsiteY1392" fmla="*/ 379347 h 1769137"/>
              <a:gd name="connsiteX1393" fmla="*/ 4290653 w 4650538"/>
              <a:gd name="connsiteY1393" fmla="*/ 377298 h 1769137"/>
              <a:gd name="connsiteX1394" fmla="*/ 4337553 w 4650538"/>
              <a:gd name="connsiteY1394" fmla="*/ 389826 h 1769137"/>
              <a:gd name="connsiteX1395" fmla="*/ 4369371 w 4650538"/>
              <a:gd name="connsiteY1395" fmla="*/ 430088 h 1769137"/>
              <a:gd name="connsiteX1396" fmla="*/ 4369249 w 4650538"/>
              <a:gd name="connsiteY1396" fmla="*/ 429966 h 1769137"/>
              <a:gd name="connsiteX1397" fmla="*/ 4300718 w 4650538"/>
              <a:gd name="connsiteY1397" fmla="*/ 424214 h 1769137"/>
              <a:gd name="connsiteX1398" fmla="*/ 4257152 w 4650538"/>
              <a:gd name="connsiteY1398" fmla="*/ 384318 h 1769137"/>
              <a:gd name="connsiteX1399" fmla="*/ 4290653 w 4650538"/>
              <a:gd name="connsiteY1399" fmla="*/ 377298 h 1769137"/>
              <a:gd name="connsiteX1400" fmla="*/ 2780472 w 4650538"/>
              <a:gd name="connsiteY1400" fmla="*/ 364157 h 1769137"/>
              <a:gd name="connsiteX1401" fmla="*/ 2798171 w 4650538"/>
              <a:gd name="connsiteY1401" fmla="*/ 365105 h 1769137"/>
              <a:gd name="connsiteX1402" fmla="*/ 2840147 w 4650538"/>
              <a:gd name="connsiteY1402" fmla="*/ 388969 h 1769137"/>
              <a:gd name="connsiteX1403" fmla="*/ 2826441 w 4650538"/>
              <a:gd name="connsiteY1403" fmla="*/ 396923 h 1769137"/>
              <a:gd name="connsiteX1404" fmla="*/ 2826441 w 4650538"/>
              <a:gd name="connsiteY1404" fmla="*/ 397047 h 1769137"/>
              <a:gd name="connsiteX1405" fmla="*/ 2784710 w 4650538"/>
              <a:gd name="connsiteY1405" fmla="*/ 376609 h 1769137"/>
              <a:gd name="connsiteX1406" fmla="*/ 2780472 w 4650538"/>
              <a:gd name="connsiteY1406" fmla="*/ 364157 h 1769137"/>
              <a:gd name="connsiteX1407" fmla="*/ 1282122 w 4650538"/>
              <a:gd name="connsiteY1407" fmla="*/ 362933 h 1769137"/>
              <a:gd name="connsiteX1408" fmla="*/ 1299790 w 4650538"/>
              <a:gd name="connsiteY1408" fmla="*/ 365717 h 1769137"/>
              <a:gd name="connsiteX1409" fmla="*/ 1299790 w 4650538"/>
              <a:gd name="connsiteY1409" fmla="*/ 365839 h 1769137"/>
              <a:gd name="connsiteX1410" fmla="*/ 1328305 w 4650538"/>
              <a:gd name="connsiteY1410" fmla="*/ 388968 h 1769137"/>
              <a:gd name="connsiteX1411" fmla="*/ 1307498 w 4650538"/>
              <a:gd name="connsiteY1411" fmla="*/ 396311 h 1769137"/>
              <a:gd name="connsiteX1412" fmla="*/ 1278493 w 4650538"/>
              <a:gd name="connsiteY1412" fmla="*/ 372448 h 1769137"/>
              <a:gd name="connsiteX1413" fmla="*/ 1282122 w 4650538"/>
              <a:gd name="connsiteY1413" fmla="*/ 362933 h 1769137"/>
              <a:gd name="connsiteX1414" fmla="*/ 3100474 w 4650538"/>
              <a:gd name="connsiteY1414" fmla="*/ 360808 h 1769137"/>
              <a:gd name="connsiteX1415" fmla="*/ 3118066 w 4650538"/>
              <a:gd name="connsiteY1415" fmla="*/ 363147 h 1769137"/>
              <a:gd name="connsiteX1416" fmla="*/ 3161264 w 4650538"/>
              <a:gd name="connsiteY1416" fmla="*/ 386154 h 1769137"/>
              <a:gd name="connsiteX1417" fmla="*/ 3161264 w 4650538"/>
              <a:gd name="connsiteY1417" fmla="*/ 386276 h 1769137"/>
              <a:gd name="connsiteX1418" fmla="*/ 3146579 w 4650538"/>
              <a:gd name="connsiteY1418" fmla="*/ 392640 h 1769137"/>
              <a:gd name="connsiteX1419" fmla="*/ 3102891 w 4650538"/>
              <a:gd name="connsiteY1419" fmla="*/ 369389 h 1769137"/>
              <a:gd name="connsiteX1420" fmla="*/ 3100474 w 4650538"/>
              <a:gd name="connsiteY1420" fmla="*/ 360808 h 1769137"/>
              <a:gd name="connsiteX1421" fmla="*/ 2251148 w 4650538"/>
              <a:gd name="connsiteY1421" fmla="*/ 354582 h 1769137"/>
              <a:gd name="connsiteX1422" fmla="*/ 2289085 w 4650538"/>
              <a:gd name="connsiteY1422" fmla="*/ 374161 h 1769137"/>
              <a:gd name="connsiteX1423" fmla="*/ 2289085 w 4650538"/>
              <a:gd name="connsiteY1423" fmla="*/ 374284 h 1769137"/>
              <a:gd name="connsiteX1424" fmla="*/ 2278930 w 4650538"/>
              <a:gd name="connsiteY1424" fmla="*/ 389459 h 1769137"/>
              <a:gd name="connsiteX1425" fmla="*/ 2240133 w 4650538"/>
              <a:gd name="connsiteY1425" fmla="*/ 369021 h 1769137"/>
              <a:gd name="connsiteX1426" fmla="*/ 2251148 w 4650538"/>
              <a:gd name="connsiteY1426" fmla="*/ 354582 h 1769137"/>
              <a:gd name="connsiteX1427" fmla="*/ 1962460 w 4650538"/>
              <a:gd name="connsiteY1427" fmla="*/ 354214 h 1769137"/>
              <a:gd name="connsiteX1428" fmla="*/ 2001253 w 4650538"/>
              <a:gd name="connsiteY1428" fmla="*/ 374161 h 1769137"/>
              <a:gd name="connsiteX1429" fmla="*/ 1989993 w 4650538"/>
              <a:gd name="connsiteY1429" fmla="*/ 390192 h 1769137"/>
              <a:gd name="connsiteX1430" fmla="*/ 1989993 w 4650538"/>
              <a:gd name="connsiteY1430" fmla="*/ 390314 h 1769137"/>
              <a:gd name="connsiteX1431" fmla="*/ 1952790 w 4650538"/>
              <a:gd name="connsiteY1431" fmla="*/ 368532 h 1769137"/>
              <a:gd name="connsiteX1432" fmla="*/ 1962460 w 4650538"/>
              <a:gd name="connsiteY1432" fmla="*/ 354214 h 1769137"/>
              <a:gd name="connsiteX1433" fmla="*/ 2504069 w 4650538"/>
              <a:gd name="connsiteY1433" fmla="*/ 354168 h 1769137"/>
              <a:gd name="connsiteX1434" fmla="*/ 2522580 w 4650538"/>
              <a:gd name="connsiteY1434" fmla="*/ 354948 h 1769137"/>
              <a:gd name="connsiteX1435" fmla="*/ 2560150 w 4650538"/>
              <a:gd name="connsiteY1435" fmla="*/ 376242 h 1769137"/>
              <a:gd name="connsiteX1436" fmla="*/ 2544118 w 4650538"/>
              <a:gd name="connsiteY1436" fmla="*/ 387133 h 1769137"/>
              <a:gd name="connsiteX1437" fmla="*/ 2506304 w 4650538"/>
              <a:gd name="connsiteY1437" fmla="*/ 365595 h 1769137"/>
              <a:gd name="connsiteX1438" fmla="*/ 2504069 w 4650538"/>
              <a:gd name="connsiteY1438" fmla="*/ 354168 h 1769137"/>
              <a:gd name="connsiteX1439" fmla="*/ 1683441 w 4650538"/>
              <a:gd name="connsiteY1439" fmla="*/ 351645 h 1769137"/>
              <a:gd name="connsiteX1440" fmla="*/ 1720888 w 4650538"/>
              <a:gd name="connsiteY1440" fmla="*/ 373427 h 1769137"/>
              <a:gd name="connsiteX1441" fmla="*/ 1709753 w 4650538"/>
              <a:gd name="connsiteY1441" fmla="*/ 387623 h 1769137"/>
              <a:gd name="connsiteX1442" fmla="*/ 1671570 w 4650538"/>
              <a:gd name="connsiteY1442" fmla="*/ 365105 h 1769137"/>
              <a:gd name="connsiteX1443" fmla="*/ 1683441 w 4650538"/>
              <a:gd name="connsiteY1443" fmla="*/ 351645 h 1769137"/>
              <a:gd name="connsiteX1444" fmla="*/ 4076830 w 4650538"/>
              <a:gd name="connsiteY1444" fmla="*/ 348584 h 1769137"/>
              <a:gd name="connsiteX1445" fmla="*/ 4124618 w 4650538"/>
              <a:gd name="connsiteY1445" fmla="*/ 361555 h 1769137"/>
              <a:gd name="connsiteX1446" fmla="*/ 4169164 w 4650538"/>
              <a:gd name="connsiteY1446" fmla="*/ 400227 h 1769137"/>
              <a:gd name="connsiteX1447" fmla="*/ 4099530 w 4650538"/>
              <a:gd name="connsiteY1447" fmla="*/ 394720 h 1769137"/>
              <a:gd name="connsiteX1448" fmla="*/ 4051069 w 4650538"/>
              <a:gd name="connsiteY1448" fmla="*/ 355070 h 1769137"/>
              <a:gd name="connsiteX1449" fmla="*/ 4076830 w 4650538"/>
              <a:gd name="connsiteY1449" fmla="*/ 348584 h 1769137"/>
              <a:gd name="connsiteX1450" fmla="*/ 3159919 w 4650538"/>
              <a:gd name="connsiteY1450" fmla="*/ 343598 h 1769137"/>
              <a:gd name="connsiteX1451" fmla="*/ 3175828 w 4650538"/>
              <a:gd name="connsiteY1451" fmla="*/ 344180 h 1769137"/>
              <a:gd name="connsiteX1452" fmla="*/ 3219638 w 4650538"/>
              <a:gd name="connsiteY1452" fmla="*/ 365105 h 1769137"/>
              <a:gd name="connsiteX1453" fmla="*/ 3219638 w 4650538"/>
              <a:gd name="connsiteY1453" fmla="*/ 365229 h 1769137"/>
              <a:gd name="connsiteX1454" fmla="*/ 3212907 w 4650538"/>
              <a:gd name="connsiteY1454" fmla="*/ 375875 h 1769137"/>
              <a:gd name="connsiteX1455" fmla="*/ 3168240 w 4650538"/>
              <a:gd name="connsiteY1455" fmla="*/ 354582 h 1769137"/>
              <a:gd name="connsiteX1456" fmla="*/ 3159919 w 4650538"/>
              <a:gd name="connsiteY1456" fmla="*/ 343598 h 1769137"/>
              <a:gd name="connsiteX1457" fmla="*/ 528323 w 4650538"/>
              <a:gd name="connsiteY1457" fmla="*/ 337203 h 1769137"/>
              <a:gd name="connsiteX1458" fmla="*/ 543497 w 4650538"/>
              <a:gd name="connsiteY1458" fmla="*/ 337815 h 1769137"/>
              <a:gd name="connsiteX1459" fmla="*/ 543497 w 4650538"/>
              <a:gd name="connsiteY1459" fmla="*/ 337937 h 1769137"/>
              <a:gd name="connsiteX1460" fmla="*/ 562343 w 4650538"/>
              <a:gd name="connsiteY1460" fmla="*/ 360209 h 1769137"/>
              <a:gd name="connsiteX1461" fmla="*/ 547781 w 4650538"/>
              <a:gd name="connsiteY1461" fmla="*/ 357761 h 1769137"/>
              <a:gd name="connsiteX1462" fmla="*/ 528323 w 4650538"/>
              <a:gd name="connsiteY1462" fmla="*/ 337203 h 1769137"/>
              <a:gd name="connsiteX1463" fmla="*/ 656100 w 4650538"/>
              <a:gd name="connsiteY1463" fmla="*/ 333991 h 1769137"/>
              <a:gd name="connsiteX1464" fmla="*/ 667709 w 4650538"/>
              <a:gd name="connsiteY1464" fmla="*/ 337203 h 1769137"/>
              <a:gd name="connsiteX1465" fmla="*/ 685331 w 4650538"/>
              <a:gd name="connsiteY1465" fmla="*/ 352868 h 1769137"/>
              <a:gd name="connsiteX1466" fmla="*/ 671871 w 4650538"/>
              <a:gd name="connsiteY1466" fmla="*/ 357395 h 1769137"/>
              <a:gd name="connsiteX1467" fmla="*/ 657063 w 4650538"/>
              <a:gd name="connsiteY1467" fmla="*/ 342343 h 1769137"/>
              <a:gd name="connsiteX1468" fmla="*/ 656100 w 4650538"/>
              <a:gd name="connsiteY1468" fmla="*/ 333991 h 1769137"/>
              <a:gd name="connsiteX1469" fmla="*/ 1765236 w 4650538"/>
              <a:gd name="connsiteY1469" fmla="*/ 333734 h 1769137"/>
              <a:gd name="connsiteX1470" fmla="*/ 1765311 w 4650538"/>
              <a:gd name="connsiteY1470" fmla="*/ 333777 h 1769137"/>
              <a:gd name="connsiteX1471" fmla="*/ 1765189 w 4650538"/>
              <a:gd name="connsiteY1471" fmla="*/ 333777 h 1769137"/>
              <a:gd name="connsiteX1472" fmla="*/ 2839429 w 4650538"/>
              <a:gd name="connsiteY1472" fmla="*/ 333502 h 1769137"/>
              <a:gd name="connsiteX1473" fmla="*/ 2856057 w 4650538"/>
              <a:gd name="connsiteY1473" fmla="*/ 334144 h 1769137"/>
              <a:gd name="connsiteX1474" fmla="*/ 2899501 w 4650538"/>
              <a:gd name="connsiteY1474" fmla="*/ 356294 h 1769137"/>
              <a:gd name="connsiteX1475" fmla="*/ 2899623 w 4650538"/>
              <a:gd name="connsiteY1475" fmla="*/ 356294 h 1769137"/>
              <a:gd name="connsiteX1476" fmla="*/ 2892402 w 4650538"/>
              <a:gd name="connsiteY1476" fmla="*/ 367309 h 1769137"/>
              <a:gd name="connsiteX1477" fmla="*/ 2843819 w 4650538"/>
              <a:gd name="connsiteY1477" fmla="*/ 343690 h 1769137"/>
              <a:gd name="connsiteX1478" fmla="*/ 2839429 w 4650538"/>
              <a:gd name="connsiteY1478" fmla="*/ 333502 h 1769137"/>
              <a:gd name="connsiteX1479" fmla="*/ 1367524 w 4650538"/>
              <a:gd name="connsiteY1479" fmla="*/ 330702 h 1769137"/>
              <a:gd name="connsiteX1480" fmla="*/ 1383616 w 4650538"/>
              <a:gd name="connsiteY1480" fmla="*/ 331697 h 1769137"/>
              <a:gd name="connsiteX1481" fmla="*/ 1417271 w 4650538"/>
              <a:gd name="connsiteY1481" fmla="*/ 355683 h 1769137"/>
              <a:gd name="connsiteX1482" fmla="*/ 1400503 w 4650538"/>
              <a:gd name="connsiteY1482" fmla="*/ 365473 h 1769137"/>
              <a:gd name="connsiteX1483" fmla="*/ 1366484 w 4650538"/>
              <a:gd name="connsiteY1483" fmla="*/ 340630 h 1769137"/>
              <a:gd name="connsiteX1484" fmla="*/ 1367524 w 4650538"/>
              <a:gd name="connsiteY1484" fmla="*/ 330702 h 1769137"/>
              <a:gd name="connsiteX1485" fmla="*/ 762062 w 4650538"/>
              <a:gd name="connsiteY1485" fmla="*/ 327016 h 1769137"/>
              <a:gd name="connsiteX1486" fmla="*/ 775034 w 4650538"/>
              <a:gd name="connsiteY1486" fmla="*/ 332432 h 1769137"/>
              <a:gd name="connsiteX1487" fmla="*/ 774911 w 4650538"/>
              <a:gd name="connsiteY1487" fmla="*/ 332432 h 1769137"/>
              <a:gd name="connsiteX1488" fmla="*/ 791189 w 4650538"/>
              <a:gd name="connsiteY1488" fmla="*/ 352746 h 1769137"/>
              <a:gd name="connsiteX1489" fmla="*/ 776870 w 4650538"/>
              <a:gd name="connsiteY1489" fmla="*/ 351399 h 1769137"/>
              <a:gd name="connsiteX1490" fmla="*/ 757168 w 4650538"/>
              <a:gd name="connsiteY1490" fmla="*/ 331697 h 1769137"/>
              <a:gd name="connsiteX1491" fmla="*/ 762062 w 4650538"/>
              <a:gd name="connsiteY1491" fmla="*/ 327016 h 1769137"/>
              <a:gd name="connsiteX1492" fmla="*/ 3573308 w 4650538"/>
              <a:gd name="connsiteY1492" fmla="*/ 323619 h 1769137"/>
              <a:gd name="connsiteX1493" fmla="*/ 3573308 w 4650538"/>
              <a:gd name="connsiteY1493" fmla="*/ 323741 h 1769137"/>
              <a:gd name="connsiteX1494" fmla="*/ 3573288 w 4650538"/>
              <a:gd name="connsiteY1494" fmla="*/ 323727 h 1769137"/>
              <a:gd name="connsiteX1495" fmla="*/ 3218354 w 4650538"/>
              <a:gd name="connsiteY1495" fmla="*/ 322089 h 1769137"/>
              <a:gd name="connsiteX1496" fmla="*/ 3236159 w 4650538"/>
              <a:gd name="connsiteY1496" fmla="*/ 324476 h 1769137"/>
              <a:gd name="connsiteX1497" fmla="*/ 3282785 w 4650538"/>
              <a:gd name="connsiteY1497" fmla="*/ 349318 h 1769137"/>
              <a:gd name="connsiteX1498" fmla="*/ 3282908 w 4650538"/>
              <a:gd name="connsiteY1498" fmla="*/ 349196 h 1769137"/>
              <a:gd name="connsiteX1499" fmla="*/ 3268589 w 4650538"/>
              <a:gd name="connsiteY1499" fmla="*/ 355681 h 1769137"/>
              <a:gd name="connsiteX1500" fmla="*/ 3220740 w 4650538"/>
              <a:gd name="connsiteY1500" fmla="*/ 330716 h 1769137"/>
              <a:gd name="connsiteX1501" fmla="*/ 3218354 w 4650538"/>
              <a:gd name="connsiteY1501" fmla="*/ 322089 h 1769137"/>
              <a:gd name="connsiteX1502" fmla="*/ 865058 w 4650538"/>
              <a:gd name="connsiteY1502" fmla="*/ 318556 h 1769137"/>
              <a:gd name="connsiteX1503" fmla="*/ 877831 w 4650538"/>
              <a:gd name="connsiteY1503" fmla="*/ 319825 h 1769137"/>
              <a:gd name="connsiteX1504" fmla="*/ 907203 w 4650538"/>
              <a:gd name="connsiteY1504" fmla="*/ 343322 h 1769137"/>
              <a:gd name="connsiteX1505" fmla="*/ 893497 w 4650538"/>
              <a:gd name="connsiteY1505" fmla="*/ 351032 h 1769137"/>
              <a:gd name="connsiteX1506" fmla="*/ 863759 w 4650538"/>
              <a:gd name="connsiteY1506" fmla="*/ 327657 h 1769137"/>
              <a:gd name="connsiteX1507" fmla="*/ 865058 w 4650538"/>
              <a:gd name="connsiteY1507" fmla="*/ 318556 h 1769137"/>
              <a:gd name="connsiteX1508" fmla="*/ 2580586 w 4650538"/>
              <a:gd name="connsiteY1508" fmla="*/ 317010 h 1769137"/>
              <a:gd name="connsiteX1509" fmla="*/ 2623908 w 4650538"/>
              <a:gd name="connsiteY1509" fmla="*/ 339528 h 1769137"/>
              <a:gd name="connsiteX1510" fmla="*/ 2614973 w 4650538"/>
              <a:gd name="connsiteY1510" fmla="*/ 350786 h 1769137"/>
              <a:gd name="connsiteX1511" fmla="*/ 2614973 w 4650538"/>
              <a:gd name="connsiteY1511" fmla="*/ 350910 h 1769137"/>
              <a:gd name="connsiteX1512" fmla="*/ 2569449 w 4650538"/>
              <a:gd name="connsiteY1512" fmla="*/ 329004 h 1769137"/>
              <a:gd name="connsiteX1513" fmla="*/ 2580586 w 4650538"/>
              <a:gd name="connsiteY1513" fmla="*/ 317010 h 1769137"/>
              <a:gd name="connsiteX1514" fmla="*/ 3862730 w 4650538"/>
              <a:gd name="connsiteY1514" fmla="*/ 316476 h 1769137"/>
              <a:gd name="connsiteX1515" fmla="*/ 3910456 w 4650538"/>
              <a:gd name="connsiteY1515" fmla="*/ 330472 h 1769137"/>
              <a:gd name="connsiteX1516" fmla="*/ 3964426 w 4650538"/>
              <a:gd name="connsiteY1516" fmla="*/ 372937 h 1769137"/>
              <a:gd name="connsiteX1517" fmla="*/ 3964426 w 4650538"/>
              <a:gd name="connsiteY1517" fmla="*/ 373059 h 1769137"/>
              <a:gd name="connsiteX1518" fmla="*/ 3907765 w 4650538"/>
              <a:gd name="connsiteY1518" fmla="*/ 366818 h 1769137"/>
              <a:gd name="connsiteX1519" fmla="*/ 3844374 w 4650538"/>
              <a:gd name="connsiteY1519" fmla="*/ 323497 h 1769137"/>
              <a:gd name="connsiteX1520" fmla="*/ 3862730 w 4650538"/>
              <a:gd name="connsiteY1520" fmla="*/ 316476 h 1769137"/>
              <a:gd name="connsiteX1521" fmla="*/ 2301278 w 4650538"/>
              <a:gd name="connsiteY1521" fmla="*/ 312987 h 1769137"/>
              <a:gd name="connsiteX1522" fmla="*/ 2319192 w 4650538"/>
              <a:gd name="connsiteY1522" fmla="*/ 313217 h 1769137"/>
              <a:gd name="connsiteX1523" fmla="*/ 2356270 w 4650538"/>
              <a:gd name="connsiteY1523" fmla="*/ 333287 h 1769137"/>
              <a:gd name="connsiteX1524" fmla="*/ 2349539 w 4650538"/>
              <a:gd name="connsiteY1524" fmla="*/ 348095 h 1769137"/>
              <a:gd name="connsiteX1525" fmla="*/ 2349664 w 4650538"/>
              <a:gd name="connsiteY1525" fmla="*/ 347973 h 1769137"/>
              <a:gd name="connsiteX1526" fmla="*/ 2303648 w 4650538"/>
              <a:gd name="connsiteY1526" fmla="*/ 324231 h 1769137"/>
              <a:gd name="connsiteX1527" fmla="*/ 2301278 w 4650538"/>
              <a:gd name="connsiteY1527" fmla="*/ 312987 h 1769137"/>
              <a:gd name="connsiteX1528" fmla="*/ 4649888 w 4650538"/>
              <a:gd name="connsiteY1528" fmla="*/ 310835 h 1769137"/>
              <a:gd name="connsiteX1529" fmla="*/ 4649888 w 4650538"/>
              <a:gd name="connsiteY1529" fmla="*/ 345434 h 1769137"/>
              <a:gd name="connsiteX1530" fmla="*/ 4628199 w 4650538"/>
              <a:gd name="connsiteY1530" fmla="*/ 331161 h 1769137"/>
              <a:gd name="connsiteX1531" fmla="*/ 4640192 w 4650538"/>
              <a:gd name="connsiteY1531" fmla="*/ 312238 h 1769137"/>
              <a:gd name="connsiteX1532" fmla="*/ 3274877 w 4650538"/>
              <a:gd name="connsiteY1532" fmla="*/ 309440 h 1769137"/>
              <a:gd name="connsiteX1533" fmla="*/ 3292819 w 4650538"/>
              <a:gd name="connsiteY1533" fmla="*/ 311259 h 1769137"/>
              <a:gd name="connsiteX1534" fmla="*/ 3339568 w 4650538"/>
              <a:gd name="connsiteY1534" fmla="*/ 336592 h 1769137"/>
              <a:gd name="connsiteX1535" fmla="*/ 3339690 w 4650538"/>
              <a:gd name="connsiteY1535" fmla="*/ 336592 h 1769137"/>
              <a:gd name="connsiteX1536" fmla="*/ 3326106 w 4650538"/>
              <a:gd name="connsiteY1536" fmla="*/ 343567 h 1769137"/>
              <a:gd name="connsiteX1537" fmla="*/ 3278135 w 4650538"/>
              <a:gd name="connsiteY1537" fmla="*/ 318358 h 1769137"/>
              <a:gd name="connsiteX1538" fmla="*/ 3274877 w 4650538"/>
              <a:gd name="connsiteY1538" fmla="*/ 309440 h 1769137"/>
              <a:gd name="connsiteX1539" fmla="*/ 383796 w 4650538"/>
              <a:gd name="connsiteY1539" fmla="*/ 307221 h 1769137"/>
              <a:gd name="connsiteX1540" fmla="*/ 410350 w 4650538"/>
              <a:gd name="connsiteY1540" fmla="*/ 319337 h 1769137"/>
              <a:gd name="connsiteX1541" fmla="*/ 410228 w 4650538"/>
              <a:gd name="connsiteY1541" fmla="*/ 319459 h 1769137"/>
              <a:gd name="connsiteX1542" fmla="*/ 426627 w 4650538"/>
              <a:gd name="connsiteY1542" fmla="*/ 337938 h 1769137"/>
              <a:gd name="connsiteX1543" fmla="*/ 416591 w 4650538"/>
              <a:gd name="connsiteY1543" fmla="*/ 340386 h 1769137"/>
              <a:gd name="connsiteX1544" fmla="*/ 383796 w 4650538"/>
              <a:gd name="connsiteY1544" fmla="*/ 307221 h 1769137"/>
              <a:gd name="connsiteX1545" fmla="*/ 970623 w 4650538"/>
              <a:gd name="connsiteY1545" fmla="*/ 305356 h 1769137"/>
              <a:gd name="connsiteX1546" fmla="*/ 985036 w 4650538"/>
              <a:gd name="connsiteY1546" fmla="*/ 308200 h 1769137"/>
              <a:gd name="connsiteX1547" fmla="*/ 985036 w 4650538"/>
              <a:gd name="connsiteY1547" fmla="*/ 308322 h 1769137"/>
              <a:gd name="connsiteX1548" fmla="*/ 1014406 w 4650538"/>
              <a:gd name="connsiteY1548" fmla="*/ 335735 h 1769137"/>
              <a:gd name="connsiteX1549" fmla="*/ 991888 w 4650538"/>
              <a:gd name="connsiteY1549" fmla="*/ 336224 h 1769137"/>
              <a:gd name="connsiteX1550" fmla="*/ 965210 w 4650538"/>
              <a:gd name="connsiteY1550" fmla="*/ 311505 h 1769137"/>
              <a:gd name="connsiteX1551" fmla="*/ 970623 w 4650538"/>
              <a:gd name="connsiteY1551" fmla="*/ 305356 h 1769137"/>
              <a:gd name="connsiteX1552" fmla="*/ 2900480 w 4650538"/>
              <a:gd name="connsiteY1552" fmla="*/ 304530 h 1769137"/>
              <a:gd name="connsiteX1553" fmla="*/ 2945025 w 4650538"/>
              <a:gd name="connsiteY1553" fmla="*/ 324476 h 1769137"/>
              <a:gd name="connsiteX1554" fmla="*/ 2937682 w 4650538"/>
              <a:gd name="connsiteY1554" fmla="*/ 336959 h 1769137"/>
              <a:gd name="connsiteX1555" fmla="*/ 2893627 w 4650538"/>
              <a:gd name="connsiteY1555" fmla="*/ 315788 h 1769137"/>
              <a:gd name="connsiteX1556" fmla="*/ 2900480 w 4650538"/>
              <a:gd name="connsiteY1556" fmla="*/ 304530 h 1769137"/>
              <a:gd name="connsiteX1557" fmla="*/ 3351730 w 4650538"/>
              <a:gd name="connsiteY1557" fmla="*/ 303611 h 1769137"/>
              <a:gd name="connsiteX1558" fmla="*/ 3369306 w 4650538"/>
              <a:gd name="connsiteY1558" fmla="*/ 306119 h 1769137"/>
              <a:gd name="connsiteX1559" fmla="*/ 3417645 w 4650538"/>
              <a:gd name="connsiteY1559" fmla="*/ 335122 h 1769137"/>
              <a:gd name="connsiteX1560" fmla="*/ 3396840 w 4650538"/>
              <a:gd name="connsiteY1560" fmla="*/ 337815 h 1769137"/>
              <a:gd name="connsiteX1561" fmla="*/ 3396840 w 4650538"/>
              <a:gd name="connsiteY1561" fmla="*/ 337937 h 1769137"/>
              <a:gd name="connsiteX1562" fmla="*/ 3349481 w 4650538"/>
              <a:gd name="connsiteY1562" fmla="*/ 309913 h 1769137"/>
              <a:gd name="connsiteX1563" fmla="*/ 3351730 w 4650538"/>
              <a:gd name="connsiteY1563" fmla="*/ 303611 h 1769137"/>
              <a:gd name="connsiteX1564" fmla="*/ 3729905 w 4650538"/>
              <a:gd name="connsiteY1564" fmla="*/ 303305 h 1769137"/>
              <a:gd name="connsiteX1565" fmla="*/ 3756874 w 4650538"/>
              <a:gd name="connsiteY1565" fmla="*/ 309301 h 1769137"/>
              <a:gd name="connsiteX1566" fmla="*/ 3788079 w 4650538"/>
              <a:gd name="connsiteY1566" fmla="*/ 338060 h 1769137"/>
              <a:gd name="connsiteX1567" fmla="*/ 3746838 w 4650538"/>
              <a:gd name="connsiteY1567" fmla="*/ 337571 h 1769137"/>
              <a:gd name="connsiteX1568" fmla="*/ 3716611 w 4650538"/>
              <a:gd name="connsiteY1568" fmla="*/ 309057 h 1769137"/>
              <a:gd name="connsiteX1569" fmla="*/ 3729905 w 4650538"/>
              <a:gd name="connsiteY1569" fmla="*/ 303305 h 1769137"/>
              <a:gd name="connsiteX1570" fmla="*/ 2013997 w 4650538"/>
              <a:gd name="connsiteY1570" fmla="*/ 302495 h 1769137"/>
              <a:gd name="connsiteX1571" fmla="*/ 2033316 w 4650538"/>
              <a:gd name="connsiteY1571" fmla="*/ 303795 h 1769137"/>
              <a:gd name="connsiteX1572" fmla="*/ 2068192 w 4650538"/>
              <a:gd name="connsiteY1572" fmla="*/ 326067 h 1769137"/>
              <a:gd name="connsiteX1573" fmla="*/ 2048613 w 4650538"/>
              <a:gd name="connsiteY1573" fmla="*/ 336102 h 1769137"/>
              <a:gd name="connsiteX1574" fmla="*/ 2048737 w 4650538"/>
              <a:gd name="connsiteY1574" fmla="*/ 336102 h 1769137"/>
              <a:gd name="connsiteX1575" fmla="*/ 2013492 w 4650538"/>
              <a:gd name="connsiteY1575" fmla="*/ 313585 h 1769137"/>
              <a:gd name="connsiteX1576" fmla="*/ 2013997 w 4650538"/>
              <a:gd name="connsiteY1576" fmla="*/ 302495 h 1769137"/>
              <a:gd name="connsiteX1577" fmla="*/ 3432315 w 4650538"/>
              <a:gd name="connsiteY1577" fmla="*/ 302113 h 1769137"/>
              <a:gd name="connsiteX1578" fmla="*/ 3449707 w 4650538"/>
              <a:gd name="connsiteY1578" fmla="*/ 304040 h 1769137"/>
              <a:gd name="connsiteX1579" fmla="*/ 3497802 w 4650538"/>
              <a:gd name="connsiteY1579" fmla="*/ 331819 h 1769137"/>
              <a:gd name="connsiteX1580" fmla="*/ 3481648 w 4650538"/>
              <a:gd name="connsiteY1580" fmla="*/ 338184 h 1769137"/>
              <a:gd name="connsiteX1581" fmla="*/ 3431718 w 4650538"/>
              <a:gd name="connsiteY1581" fmla="*/ 310282 h 1769137"/>
              <a:gd name="connsiteX1582" fmla="*/ 3432315 w 4650538"/>
              <a:gd name="connsiteY1582" fmla="*/ 302113 h 1769137"/>
              <a:gd name="connsiteX1583" fmla="*/ 275123 w 4650538"/>
              <a:gd name="connsiteY1583" fmla="*/ 300001 h 1769137"/>
              <a:gd name="connsiteX1584" fmla="*/ 293235 w 4650538"/>
              <a:gd name="connsiteY1584" fmla="*/ 309179 h 1769137"/>
              <a:gd name="connsiteX1585" fmla="*/ 300210 w 4650538"/>
              <a:gd name="connsiteY1585" fmla="*/ 321907 h 1769137"/>
              <a:gd name="connsiteX1586" fmla="*/ 284668 w 4650538"/>
              <a:gd name="connsiteY1586" fmla="*/ 317256 h 1769137"/>
              <a:gd name="connsiteX1587" fmla="*/ 275123 w 4650538"/>
              <a:gd name="connsiteY1587" fmla="*/ 300001 h 1769137"/>
              <a:gd name="connsiteX1588" fmla="*/ 1743282 w 4650538"/>
              <a:gd name="connsiteY1588" fmla="*/ 299389 h 1769137"/>
              <a:gd name="connsiteX1589" fmla="*/ 1778772 w 4650538"/>
              <a:gd name="connsiteY1589" fmla="*/ 321784 h 1769137"/>
              <a:gd name="connsiteX1590" fmla="*/ 1765236 w 4650538"/>
              <a:gd name="connsiteY1590" fmla="*/ 333734 h 1769137"/>
              <a:gd name="connsiteX1591" fmla="*/ 1728231 w 4650538"/>
              <a:gd name="connsiteY1591" fmla="*/ 312484 h 1769137"/>
              <a:gd name="connsiteX1592" fmla="*/ 1743282 w 4650538"/>
              <a:gd name="connsiteY1592" fmla="*/ 299389 h 1769137"/>
              <a:gd name="connsiteX1593" fmla="*/ 3615315 w 4650538"/>
              <a:gd name="connsiteY1593" fmla="*/ 296880 h 1769137"/>
              <a:gd name="connsiteX1594" fmla="*/ 3640493 w 4650538"/>
              <a:gd name="connsiteY1594" fmla="*/ 302938 h 1769137"/>
              <a:gd name="connsiteX1595" fmla="*/ 3675738 w 4650538"/>
              <a:gd name="connsiteY1595" fmla="*/ 331573 h 1769137"/>
              <a:gd name="connsiteX1596" fmla="*/ 3642207 w 4650538"/>
              <a:gd name="connsiteY1596" fmla="*/ 331941 h 1769137"/>
              <a:gd name="connsiteX1597" fmla="*/ 3604148 w 4650538"/>
              <a:gd name="connsiteY1597" fmla="*/ 302938 h 1769137"/>
              <a:gd name="connsiteX1598" fmla="*/ 3604270 w 4650538"/>
              <a:gd name="connsiteY1598" fmla="*/ 302938 h 1769137"/>
              <a:gd name="connsiteX1599" fmla="*/ 3615315 w 4650538"/>
              <a:gd name="connsiteY1599" fmla="*/ 296880 h 1769137"/>
              <a:gd name="connsiteX1600" fmla="*/ 3510974 w 4650538"/>
              <a:gd name="connsiteY1600" fmla="*/ 292933 h 1769137"/>
              <a:gd name="connsiteX1601" fmla="*/ 3534393 w 4650538"/>
              <a:gd name="connsiteY1601" fmla="*/ 297797 h 1769137"/>
              <a:gd name="connsiteX1602" fmla="*/ 3573288 w 4650538"/>
              <a:gd name="connsiteY1602" fmla="*/ 323727 h 1769137"/>
              <a:gd name="connsiteX1603" fmla="*/ 3571550 w 4650538"/>
              <a:gd name="connsiteY1603" fmla="*/ 332659 h 1769137"/>
              <a:gd name="connsiteX1604" fmla="*/ 3549690 w 4650538"/>
              <a:gd name="connsiteY1604" fmla="*/ 328758 h 1769137"/>
              <a:gd name="connsiteX1605" fmla="*/ 3504533 w 4650538"/>
              <a:gd name="connsiteY1605" fmla="*/ 300001 h 1769137"/>
              <a:gd name="connsiteX1606" fmla="*/ 3510974 w 4650538"/>
              <a:gd name="connsiteY1606" fmla="*/ 292933 h 1769137"/>
              <a:gd name="connsiteX1607" fmla="*/ 1456798 w 4650538"/>
              <a:gd name="connsiteY1607" fmla="*/ 286784 h 1769137"/>
              <a:gd name="connsiteX1608" fmla="*/ 1493511 w 4650538"/>
              <a:gd name="connsiteY1608" fmla="*/ 308690 h 1769137"/>
              <a:gd name="connsiteX1609" fmla="*/ 1493511 w 4650538"/>
              <a:gd name="connsiteY1609" fmla="*/ 308568 h 1769137"/>
              <a:gd name="connsiteX1610" fmla="*/ 1481639 w 4650538"/>
              <a:gd name="connsiteY1610" fmla="*/ 321417 h 1769137"/>
              <a:gd name="connsiteX1611" fmla="*/ 1445540 w 4650538"/>
              <a:gd name="connsiteY1611" fmla="*/ 301225 h 1769137"/>
              <a:gd name="connsiteX1612" fmla="*/ 1456798 w 4650538"/>
              <a:gd name="connsiteY1612" fmla="*/ 286784 h 1769137"/>
              <a:gd name="connsiteX1613" fmla="*/ 4444512 w 4650538"/>
              <a:gd name="connsiteY1613" fmla="*/ 286310 h 1769137"/>
              <a:gd name="connsiteX1614" fmla="*/ 4493950 w 4650538"/>
              <a:gd name="connsiteY1614" fmla="*/ 296330 h 1769137"/>
              <a:gd name="connsiteX1615" fmla="*/ 4516102 w 4650538"/>
              <a:gd name="connsiteY1615" fmla="*/ 336592 h 1769137"/>
              <a:gd name="connsiteX1616" fmla="*/ 4431049 w 4650538"/>
              <a:gd name="connsiteY1616" fmla="*/ 335857 h 1769137"/>
              <a:gd name="connsiteX1617" fmla="*/ 4406084 w 4650538"/>
              <a:gd name="connsiteY1617" fmla="*/ 295473 h 1769137"/>
              <a:gd name="connsiteX1618" fmla="*/ 4444512 w 4650538"/>
              <a:gd name="connsiteY1618" fmla="*/ 286310 h 1769137"/>
              <a:gd name="connsiteX1619" fmla="*/ 140143 w 4650538"/>
              <a:gd name="connsiteY1619" fmla="*/ 282623 h 1769137"/>
              <a:gd name="connsiteX1620" fmla="*/ 143813 w 4650538"/>
              <a:gd name="connsiteY1620" fmla="*/ 288864 h 1769137"/>
              <a:gd name="connsiteX1621" fmla="*/ 137940 w 4650538"/>
              <a:gd name="connsiteY1621" fmla="*/ 284091 h 1769137"/>
              <a:gd name="connsiteX1622" fmla="*/ 137817 w 4650538"/>
              <a:gd name="connsiteY1622" fmla="*/ 284091 h 1769137"/>
              <a:gd name="connsiteX1623" fmla="*/ 140143 w 4650538"/>
              <a:gd name="connsiteY1623" fmla="*/ 282623 h 1769137"/>
              <a:gd name="connsiteX1624" fmla="*/ 2619930 w 4650538"/>
              <a:gd name="connsiteY1624" fmla="*/ 275877 h 1769137"/>
              <a:gd name="connsiteX1625" fmla="*/ 2637614 w 4650538"/>
              <a:gd name="connsiteY1625" fmla="*/ 276872 h 1769137"/>
              <a:gd name="connsiteX1626" fmla="*/ 2679712 w 4650538"/>
              <a:gd name="connsiteY1626" fmla="*/ 299389 h 1769137"/>
              <a:gd name="connsiteX1627" fmla="*/ 2664904 w 4650538"/>
              <a:gd name="connsiteY1627" fmla="*/ 308567 h 1769137"/>
              <a:gd name="connsiteX1628" fmla="*/ 2622439 w 4650538"/>
              <a:gd name="connsiteY1628" fmla="*/ 285805 h 1769137"/>
              <a:gd name="connsiteX1629" fmla="*/ 2619930 w 4650538"/>
              <a:gd name="connsiteY1629" fmla="*/ 275877 h 1769137"/>
              <a:gd name="connsiteX1630" fmla="*/ 2945285 w 4650538"/>
              <a:gd name="connsiteY1630" fmla="*/ 275419 h 1769137"/>
              <a:gd name="connsiteX1631" fmla="*/ 2965339 w 4650538"/>
              <a:gd name="connsiteY1631" fmla="*/ 278340 h 1769137"/>
              <a:gd name="connsiteX1632" fmla="*/ 3006214 w 4650538"/>
              <a:gd name="connsiteY1632" fmla="*/ 300490 h 1769137"/>
              <a:gd name="connsiteX1633" fmla="*/ 2988468 w 4650538"/>
              <a:gd name="connsiteY1633" fmla="*/ 306976 h 1769137"/>
              <a:gd name="connsiteX1634" fmla="*/ 2946616 w 4650538"/>
              <a:gd name="connsiteY1634" fmla="*/ 284336 h 1769137"/>
              <a:gd name="connsiteX1635" fmla="*/ 2945285 w 4650538"/>
              <a:gd name="connsiteY1635" fmla="*/ 275419 h 1769137"/>
              <a:gd name="connsiteX1636" fmla="*/ 1048088 w 4650538"/>
              <a:gd name="connsiteY1636" fmla="*/ 272909 h 1769137"/>
              <a:gd name="connsiteX1637" fmla="*/ 1065682 w 4650538"/>
              <a:gd name="connsiteY1637" fmla="*/ 276382 h 1769137"/>
              <a:gd name="connsiteX1638" fmla="*/ 1093951 w 4650538"/>
              <a:gd name="connsiteY1638" fmla="*/ 298900 h 1769137"/>
              <a:gd name="connsiteX1639" fmla="*/ 1073511 w 4650538"/>
              <a:gd name="connsiteY1639" fmla="*/ 304652 h 1769137"/>
              <a:gd name="connsiteX1640" fmla="*/ 1044630 w 4650538"/>
              <a:gd name="connsiteY1640" fmla="*/ 281277 h 1769137"/>
              <a:gd name="connsiteX1641" fmla="*/ 1048088 w 4650538"/>
              <a:gd name="connsiteY1641" fmla="*/ 272909 h 1769137"/>
              <a:gd name="connsiteX1642" fmla="*/ 4213295 w 4650538"/>
              <a:gd name="connsiteY1642" fmla="*/ 265337 h 1769137"/>
              <a:gd name="connsiteX1643" fmla="*/ 4262169 w 4650538"/>
              <a:gd name="connsiteY1643" fmla="*/ 277360 h 1769137"/>
              <a:gd name="connsiteX1644" fmla="*/ 4287134 w 4650538"/>
              <a:gd name="connsiteY1644" fmla="*/ 317256 h 1769137"/>
              <a:gd name="connsiteX1645" fmla="*/ 4287134 w 4650538"/>
              <a:gd name="connsiteY1645" fmla="*/ 317134 h 1769137"/>
              <a:gd name="connsiteX1646" fmla="*/ 4204896 w 4650538"/>
              <a:gd name="connsiteY1646" fmla="*/ 311382 h 1769137"/>
              <a:gd name="connsiteX1647" fmla="*/ 4172956 w 4650538"/>
              <a:gd name="connsiteY1647" fmla="*/ 272588 h 1769137"/>
              <a:gd name="connsiteX1648" fmla="*/ 4213295 w 4650538"/>
              <a:gd name="connsiteY1648" fmla="*/ 265337 h 1769137"/>
              <a:gd name="connsiteX1649" fmla="*/ 2361042 w 4650538"/>
              <a:gd name="connsiteY1649" fmla="*/ 264267 h 1769137"/>
              <a:gd name="connsiteX1650" fmla="*/ 2399469 w 4650538"/>
              <a:gd name="connsiteY1650" fmla="*/ 283235 h 1769137"/>
              <a:gd name="connsiteX1651" fmla="*/ 2392003 w 4650538"/>
              <a:gd name="connsiteY1651" fmla="*/ 298043 h 1769137"/>
              <a:gd name="connsiteX1652" fmla="*/ 2392003 w 4650538"/>
              <a:gd name="connsiteY1652" fmla="*/ 298165 h 1769137"/>
              <a:gd name="connsiteX1653" fmla="*/ 2348316 w 4650538"/>
              <a:gd name="connsiteY1653" fmla="*/ 276260 h 1769137"/>
              <a:gd name="connsiteX1654" fmla="*/ 2361042 w 4650538"/>
              <a:gd name="connsiteY1654" fmla="*/ 264267 h 1769137"/>
              <a:gd name="connsiteX1655" fmla="*/ 2080141 w 4650538"/>
              <a:gd name="connsiteY1655" fmla="*/ 261269 h 1769137"/>
              <a:gd name="connsiteX1656" fmla="*/ 2098666 w 4650538"/>
              <a:gd name="connsiteY1656" fmla="*/ 262187 h 1769137"/>
              <a:gd name="connsiteX1657" fmla="*/ 2137582 w 4650538"/>
              <a:gd name="connsiteY1657" fmla="*/ 286662 h 1769137"/>
              <a:gd name="connsiteX1658" fmla="*/ 2137582 w 4650538"/>
              <a:gd name="connsiteY1658" fmla="*/ 286784 h 1769137"/>
              <a:gd name="connsiteX1659" fmla="*/ 2121550 w 4650538"/>
              <a:gd name="connsiteY1659" fmla="*/ 295595 h 1769137"/>
              <a:gd name="connsiteX1660" fmla="*/ 2080434 w 4650538"/>
              <a:gd name="connsiteY1660" fmla="*/ 272099 h 1769137"/>
              <a:gd name="connsiteX1661" fmla="*/ 2080141 w 4650538"/>
              <a:gd name="connsiteY1661" fmla="*/ 261269 h 1769137"/>
              <a:gd name="connsiteX1662" fmla="*/ 3010848 w 4650538"/>
              <a:gd name="connsiteY1662" fmla="*/ 257965 h 1769137"/>
              <a:gd name="connsiteX1663" fmla="*/ 3030076 w 4650538"/>
              <a:gd name="connsiteY1663" fmla="*/ 260595 h 1769137"/>
              <a:gd name="connsiteX1664" fmla="*/ 3075478 w 4650538"/>
              <a:gd name="connsiteY1664" fmla="*/ 285438 h 1769137"/>
              <a:gd name="connsiteX1665" fmla="*/ 3075478 w 4650538"/>
              <a:gd name="connsiteY1665" fmla="*/ 285561 h 1769137"/>
              <a:gd name="connsiteX1666" fmla="*/ 3057489 w 4650538"/>
              <a:gd name="connsiteY1666" fmla="*/ 291435 h 1769137"/>
              <a:gd name="connsiteX1667" fmla="*/ 3011353 w 4650538"/>
              <a:gd name="connsiteY1667" fmla="*/ 266714 h 1769137"/>
              <a:gd name="connsiteX1668" fmla="*/ 3010848 w 4650538"/>
              <a:gd name="connsiteY1668" fmla="*/ 257965 h 1769137"/>
              <a:gd name="connsiteX1669" fmla="*/ 1797770 w 4650538"/>
              <a:gd name="connsiteY1669" fmla="*/ 257903 h 1769137"/>
              <a:gd name="connsiteX1670" fmla="*/ 1816710 w 4650538"/>
              <a:gd name="connsiteY1670" fmla="*/ 259005 h 1769137"/>
              <a:gd name="connsiteX1671" fmla="*/ 1851586 w 4650538"/>
              <a:gd name="connsiteY1671" fmla="*/ 281032 h 1769137"/>
              <a:gd name="connsiteX1672" fmla="*/ 1832740 w 4650538"/>
              <a:gd name="connsiteY1672" fmla="*/ 291557 h 1769137"/>
              <a:gd name="connsiteX1673" fmla="*/ 1832864 w 4650538"/>
              <a:gd name="connsiteY1673" fmla="*/ 291557 h 1769137"/>
              <a:gd name="connsiteX1674" fmla="*/ 1797741 w 4650538"/>
              <a:gd name="connsiteY1674" fmla="*/ 269284 h 1769137"/>
              <a:gd name="connsiteX1675" fmla="*/ 1797770 w 4650538"/>
              <a:gd name="connsiteY1675" fmla="*/ 257903 h 1769137"/>
              <a:gd name="connsiteX1676" fmla="*/ 1149510 w 4650538"/>
              <a:gd name="connsiteY1676" fmla="*/ 250315 h 1769137"/>
              <a:gd name="connsiteX1677" fmla="*/ 1187202 w 4650538"/>
              <a:gd name="connsiteY1677" fmla="*/ 276503 h 1769137"/>
              <a:gd name="connsiteX1678" fmla="*/ 1168967 w 4650538"/>
              <a:gd name="connsiteY1678" fmla="*/ 283602 h 1769137"/>
              <a:gd name="connsiteX1679" fmla="*/ 1136049 w 4650538"/>
              <a:gd name="connsiteY1679" fmla="*/ 259372 h 1769137"/>
              <a:gd name="connsiteX1680" fmla="*/ 1149510 w 4650538"/>
              <a:gd name="connsiteY1680" fmla="*/ 250437 h 1769137"/>
              <a:gd name="connsiteX1681" fmla="*/ 3992818 w 4650538"/>
              <a:gd name="connsiteY1681" fmla="*/ 248999 h 1769137"/>
              <a:gd name="connsiteX1682" fmla="*/ 4042136 w 4650538"/>
              <a:gd name="connsiteY1682" fmla="*/ 262675 h 1769137"/>
              <a:gd name="connsiteX1683" fmla="*/ 4074688 w 4650538"/>
              <a:gd name="connsiteY1683" fmla="*/ 303060 h 1769137"/>
              <a:gd name="connsiteX1684" fmla="*/ 4001874 w 4650538"/>
              <a:gd name="connsiteY1684" fmla="*/ 295595 h 1769137"/>
              <a:gd name="connsiteX1685" fmla="*/ 3958919 w 4650538"/>
              <a:gd name="connsiteY1685" fmla="*/ 253865 h 1769137"/>
              <a:gd name="connsiteX1686" fmla="*/ 3992818 w 4650538"/>
              <a:gd name="connsiteY1686" fmla="*/ 248999 h 1769137"/>
              <a:gd name="connsiteX1687" fmla="*/ 1519944 w 4650538"/>
              <a:gd name="connsiteY1687" fmla="*/ 247378 h 1769137"/>
              <a:gd name="connsiteX1688" fmla="*/ 1561062 w 4650538"/>
              <a:gd name="connsiteY1688" fmla="*/ 271731 h 1769137"/>
              <a:gd name="connsiteX1689" fmla="*/ 1545642 w 4650538"/>
              <a:gd name="connsiteY1689" fmla="*/ 282133 h 1769137"/>
              <a:gd name="connsiteX1690" fmla="*/ 1545642 w 4650538"/>
              <a:gd name="connsiteY1690" fmla="*/ 282011 h 1769137"/>
              <a:gd name="connsiteX1691" fmla="*/ 1510520 w 4650538"/>
              <a:gd name="connsiteY1691" fmla="*/ 262675 h 1769137"/>
              <a:gd name="connsiteX1692" fmla="*/ 1519944 w 4650538"/>
              <a:gd name="connsiteY1692" fmla="*/ 247378 h 1769137"/>
              <a:gd name="connsiteX1693" fmla="*/ 2669860 w 4650538"/>
              <a:gd name="connsiteY1693" fmla="*/ 244686 h 1769137"/>
              <a:gd name="connsiteX1694" fmla="*/ 2686075 w 4650538"/>
              <a:gd name="connsiteY1694" fmla="*/ 245176 h 1769137"/>
              <a:gd name="connsiteX1695" fmla="*/ 2732211 w 4650538"/>
              <a:gd name="connsiteY1695" fmla="*/ 269897 h 1769137"/>
              <a:gd name="connsiteX1696" fmla="*/ 2732333 w 4650538"/>
              <a:gd name="connsiteY1696" fmla="*/ 269897 h 1769137"/>
              <a:gd name="connsiteX1697" fmla="*/ 2714345 w 4650538"/>
              <a:gd name="connsiteY1697" fmla="*/ 276504 h 1769137"/>
              <a:gd name="connsiteX1698" fmla="*/ 2672369 w 4650538"/>
              <a:gd name="connsiteY1698" fmla="*/ 254110 h 1769137"/>
              <a:gd name="connsiteX1699" fmla="*/ 2669860 w 4650538"/>
              <a:gd name="connsiteY1699" fmla="*/ 244686 h 1769137"/>
              <a:gd name="connsiteX1700" fmla="*/ 3068550 w 4650538"/>
              <a:gd name="connsiteY1700" fmla="*/ 241596 h 1769137"/>
              <a:gd name="connsiteX1701" fmla="*/ 3086493 w 4650538"/>
              <a:gd name="connsiteY1701" fmla="*/ 243585 h 1769137"/>
              <a:gd name="connsiteX1702" fmla="*/ 3135322 w 4650538"/>
              <a:gd name="connsiteY1702" fmla="*/ 270874 h 1769137"/>
              <a:gd name="connsiteX1703" fmla="*/ 3114884 w 4650538"/>
              <a:gd name="connsiteY1703" fmla="*/ 275280 h 1769137"/>
              <a:gd name="connsiteX1704" fmla="*/ 3068871 w 4650538"/>
              <a:gd name="connsiteY1704" fmla="*/ 250071 h 1769137"/>
              <a:gd name="connsiteX1705" fmla="*/ 3068550 w 4650538"/>
              <a:gd name="connsiteY1705" fmla="*/ 241596 h 1769137"/>
              <a:gd name="connsiteX1706" fmla="*/ 1920853 w 4650538"/>
              <a:gd name="connsiteY1706" fmla="*/ 239669 h 1769137"/>
              <a:gd name="connsiteX1707" fmla="*/ 1920978 w 4650538"/>
              <a:gd name="connsiteY1707" fmla="*/ 239791 h 1769137"/>
              <a:gd name="connsiteX1708" fmla="*/ 1920871 w 4650538"/>
              <a:gd name="connsiteY1708" fmla="*/ 239736 h 1769137"/>
              <a:gd name="connsiteX1709" fmla="*/ 3144530 w 4650538"/>
              <a:gd name="connsiteY1709" fmla="*/ 232969 h 1769137"/>
              <a:gd name="connsiteX1710" fmla="*/ 3160897 w 4650538"/>
              <a:gd name="connsiteY1710" fmla="*/ 233917 h 1769137"/>
              <a:gd name="connsiteX1711" fmla="*/ 3210215 w 4650538"/>
              <a:gd name="connsiteY1711" fmla="*/ 260474 h 1769137"/>
              <a:gd name="connsiteX1712" fmla="*/ 3196265 w 4650538"/>
              <a:gd name="connsiteY1712" fmla="*/ 268428 h 1769137"/>
              <a:gd name="connsiteX1713" fmla="*/ 3145233 w 4650538"/>
              <a:gd name="connsiteY1713" fmla="*/ 241749 h 1769137"/>
              <a:gd name="connsiteX1714" fmla="*/ 3144530 w 4650538"/>
              <a:gd name="connsiteY1714" fmla="*/ 232969 h 1769137"/>
              <a:gd name="connsiteX1715" fmla="*/ 2424309 w 4650538"/>
              <a:gd name="connsiteY1715" fmla="*/ 229389 h 1769137"/>
              <a:gd name="connsiteX1716" fmla="*/ 2466652 w 4650538"/>
              <a:gd name="connsiteY1716" fmla="*/ 251417 h 1769137"/>
              <a:gd name="connsiteX1717" fmla="*/ 2466652 w 4650538"/>
              <a:gd name="connsiteY1717" fmla="*/ 251295 h 1769137"/>
              <a:gd name="connsiteX1718" fmla="*/ 2454292 w 4650538"/>
              <a:gd name="connsiteY1718" fmla="*/ 262554 h 1769137"/>
              <a:gd name="connsiteX1719" fmla="*/ 2411092 w 4650538"/>
              <a:gd name="connsiteY1719" fmla="*/ 240159 h 1769137"/>
              <a:gd name="connsiteX1720" fmla="*/ 2424309 w 4650538"/>
              <a:gd name="connsiteY1720" fmla="*/ 229389 h 1769137"/>
              <a:gd name="connsiteX1721" fmla="*/ 3792915 w 4650538"/>
              <a:gd name="connsiteY1721" fmla="*/ 225182 h 1769137"/>
              <a:gd name="connsiteX1722" fmla="*/ 3827363 w 4650538"/>
              <a:gd name="connsiteY1722" fmla="*/ 231470 h 1769137"/>
              <a:gd name="connsiteX1723" fmla="*/ 3856368 w 4650538"/>
              <a:gd name="connsiteY1723" fmla="*/ 265735 h 1769137"/>
              <a:gd name="connsiteX1724" fmla="*/ 3856368 w 4650538"/>
              <a:gd name="connsiteY1724" fmla="*/ 265857 h 1769137"/>
              <a:gd name="connsiteX1725" fmla="*/ 3800074 w 4650538"/>
              <a:gd name="connsiteY1725" fmla="*/ 263288 h 1769137"/>
              <a:gd name="connsiteX1726" fmla="*/ 3772784 w 4650538"/>
              <a:gd name="connsiteY1726" fmla="*/ 234407 h 1769137"/>
              <a:gd name="connsiteX1727" fmla="*/ 3792915 w 4650538"/>
              <a:gd name="connsiteY1727" fmla="*/ 225182 h 1769137"/>
              <a:gd name="connsiteX1728" fmla="*/ 1223133 w 4650538"/>
              <a:gd name="connsiteY1728" fmla="*/ 224325 h 1769137"/>
              <a:gd name="connsiteX1729" fmla="*/ 1238966 w 4650538"/>
              <a:gd name="connsiteY1729" fmla="*/ 225350 h 1769137"/>
              <a:gd name="connsiteX1730" fmla="*/ 1273600 w 4650538"/>
              <a:gd name="connsiteY1730" fmla="*/ 248235 h 1769137"/>
              <a:gd name="connsiteX1731" fmla="*/ 1273600 w 4650538"/>
              <a:gd name="connsiteY1731" fmla="*/ 248357 h 1769137"/>
              <a:gd name="connsiteX1732" fmla="*/ 1260015 w 4650538"/>
              <a:gd name="connsiteY1732" fmla="*/ 258637 h 1769137"/>
              <a:gd name="connsiteX1733" fmla="*/ 1221712 w 4650538"/>
              <a:gd name="connsiteY1733" fmla="*/ 232938 h 1769137"/>
              <a:gd name="connsiteX1734" fmla="*/ 1223133 w 4650538"/>
              <a:gd name="connsiteY1734" fmla="*/ 224325 h 1769137"/>
              <a:gd name="connsiteX1735" fmla="*/ 3224978 w 4650538"/>
              <a:gd name="connsiteY1735" fmla="*/ 221343 h 1769137"/>
              <a:gd name="connsiteX1736" fmla="*/ 3243502 w 4650538"/>
              <a:gd name="connsiteY1736" fmla="*/ 223392 h 1769137"/>
              <a:gd name="connsiteX1737" fmla="*/ 3290250 w 4650538"/>
              <a:gd name="connsiteY1737" fmla="*/ 250315 h 1769137"/>
              <a:gd name="connsiteX1738" fmla="*/ 3269568 w 4650538"/>
              <a:gd name="connsiteY1738" fmla="*/ 257168 h 1769137"/>
              <a:gd name="connsiteX1739" fmla="*/ 3223432 w 4650538"/>
              <a:gd name="connsiteY1739" fmla="*/ 229388 h 1769137"/>
              <a:gd name="connsiteX1740" fmla="*/ 3224978 w 4650538"/>
              <a:gd name="connsiteY1740" fmla="*/ 221343 h 1769137"/>
              <a:gd name="connsiteX1741" fmla="*/ 2147618 w 4650538"/>
              <a:gd name="connsiteY1741" fmla="*/ 220333 h 1769137"/>
              <a:gd name="connsiteX1742" fmla="*/ 2189102 w 4650538"/>
              <a:gd name="connsiteY1742" fmla="*/ 242483 h 1769137"/>
              <a:gd name="connsiteX1743" fmla="*/ 2176498 w 4650538"/>
              <a:gd name="connsiteY1743" fmla="*/ 254721 h 1769137"/>
              <a:gd name="connsiteX1744" fmla="*/ 2176376 w 4650538"/>
              <a:gd name="connsiteY1744" fmla="*/ 254721 h 1769137"/>
              <a:gd name="connsiteX1745" fmla="*/ 2134155 w 4650538"/>
              <a:gd name="connsiteY1745" fmla="*/ 232203 h 1769137"/>
              <a:gd name="connsiteX1746" fmla="*/ 2147618 w 4650538"/>
              <a:gd name="connsiteY1746" fmla="*/ 220333 h 1769137"/>
              <a:gd name="connsiteX1747" fmla="*/ 2746407 w 4650538"/>
              <a:gd name="connsiteY1747" fmla="*/ 219599 h 1769137"/>
              <a:gd name="connsiteX1748" fmla="*/ 2794868 w 4650538"/>
              <a:gd name="connsiteY1748" fmla="*/ 242362 h 1769137"/>
              <a:gd name="connsiteX1749" fmla="*/ 2794868 w 4650538"/>
              <a:gd name="connsiteY1749" fmla="*/ 242484 h 1769137"/>
              <a:gd name="connsiteX1750" fmla="*/ 2787526 w 4650538"/>
              <a:gd name="connsiteY1750" fmla="*/ 253865 h 1769137"/>
              <a:gd name="connsiteX1751" fmla="*/ 2738452 w 4650538"/>
              <a:gd name="connsiteY1751" fmla="*/ 231103 h 1769137"/>
              <a:gd name="connsiteX1752" fmla="*/ 2746407 w 4650538"/>
              <a:gd name="connsiteY1752" fmla="*/ 219599 h 1769137"/>
              <a:gd name="connsiteX1753" fmla="*/ 1877411 w 4650538"/>
              <a:gd name="connsiteY1753" fmla="*/ 217152 h 1769137"/>
              <a:gd name="connsiteX1754" fmla="*/ 1920871 w 4650538"/>
              <a:gd name="connsiteY1754" fmla="*/ 239736 h 1769137"/>
              <a:gd name="connsiteX1755" fmla="*/ 1924020 w 4650538"/>
              <a:gd name="connsiteY1755" fmla="*/ 251646 h 1769137"/>
              <a:gd name="connsiteX1756" fmla="*/ 1906535 w 4650538"/>
              <a:gd name="connsiteY1756" fmla="*/ 252151 h 1769137"/>
              <a:gd name="connsiteX1757" fmla="*/ 1869575 w 4650538"/>
              <a:gd name="connsiteY1757" fmla="*/ 232449 h 1769137"/>
              <a:gd name="connsiteX1758" fmla="*/ 1877411 w 4650538"/>
              <a:gd name="connsiteY1758" fmla="*/ 217152 h 1769137"/>
              <a:gd name="connsiteX1759" fmla="*/ 3648739 w 4650538"/>
              <a:gd name="connsiteY1759" fmla="*/ 217045 h 1769137"/>
              <a:gd name="connsiteX1760" fmla="*/ 3680267 w 4650538"/>
              <a:gd name="connsiteY1760" fmla="*/ 223515 h 1769137"/>
              <a:gd name="connsiteX1761" fmla="*/ 3707066 w 4650538"/>
              <a:gd name="connsiteY1761" fmla="*/ 251907 h 1769137"/>
              <a:gd name="connsiteX1762" fmla="*/ 3707066 w 4650538"/>
              <a:gd name="connsiteY1762" fmla="*/ 252029 h 1769137"/>
              <a:gd name="connsiteX1763" fmla="*/ 3660686 w 4650538"/>
              <a:gd name="connsiteY1763" fmla="*/ 253375 h 1769137"/>
              <a:gd name="connsiteX1764" fmla="*/ 3629970 w 4650538"/>
              <a:gd name="connsiteY1764" fmla="*/ 225719 h 1769137"/>
              <a:gd name="connsiteX1765" fmla="*/ 3648739 w 4650538"/>
              <a:gd name="connsiteY1765" fmla="*/ 217045 h 1769137"/>
              <a:gd name="connsiteX1766" fmla="*/ 4622770 w 4650538"/>
              <a:gd name="connsiteY1766" fmla="*/ 216464 h 1769137"/>
              <a:gd name="connsiteX1767" fmla="*/ 4649888 w 4650538"/>
              <a:gd name="connsiteY1767" fmla="*/ 222728 h 1769137"/>
              <a:gd name="connsiteX1768" fmla="*/ 4649888 w 4650538"/>
              <a:gd name="connsiteY1768" fmla="*/ 265124 h 1769137"/>
              <a:gd name="connsiteX1769" fmla="*/ 4605682 w 4650538"/>
              <a:gd name="connsiteY1769" fmla="*/ 253743 h 1769137"/>
              <a:gd name="connsiteX1770" fmla="*/ 4586591 w 4650538"/>
              <a:gd name="connsiteY1770" fmla="*/ 219232 h 1769137"/>
              <a:gd name="connsiteX1771" fmla="*/ 4622770 w 4650538"/>
              <a:gd name="connsiteY1771" fmla="*/ 216464 h 1769137"/>
              <a:gd name="connsiteX1772" fmla="*/ 3413316 w 4650538"/>
              <a:gd name="connsiteY1772" fmla="*/ 216204 h 1769137"/>
              <a:gd name="connsiteX1773" fmla="*/ 3439551 w 4650538"/>
              <a:gd name="connsiteY1773" fmla="*/ 222169 h 1769137"/>
              <a:gd name="connsiteX1774" fmla="*/ 3476018 w 4650538"/>
              <a:gd name="connsiteY1774" fmla="*/ 250928 h 1769137"/>
              <a:gd name="connsiteX1775" fmla="*/ 3440896 w 4650538"/>
              <a:gd name="connsiteY1775" fmla="*/ 251785 h 1769137"/>
              <a:gd name="connsiteX1776" fmla="*/ 3403571 w 4650538"/>
              <a:gd name="connsiteY1776" fmla="*/ 223271 h 1769137"/>
              <a:gd name="connsiteX1777" fmla="*/ 3403693 w 4650538"/>
              <a:gd name="connsiteY1777" fmla="*/ 223271 h 1769137"/>
              <a:gd name="connsiteX1778" fmla="*/ 3413316 w 4650538"/>
              <a:gd name="connsiteY1778" fmla="*/ 216204 h 1769137"/>
              <a:gd name="connsiteX1779" fmla="*/ 3306986 w 4650538"/>
              <a:gd name="connsiteY1779" fmla="*/ 215453 h 1769137"/>
              <a:gd name="connsiteX1780" fmla="*/ 3327086 w 4650538"/>
              <a:gd name="connsiteY1780" fmla="*/ 217396 h 1769137"/>
              <a:gd name="connsiteX1781" fmla="*/ 3371753 w 4650538"/>
              <a:gd name="connsiteY1781" fmla="*/ 246644 h 1769137"/>
              <a:gd name="connsiteX1782" fmla="*/ 3371876 w 4650538"/>
              <a:gd name="connsiteY1782" fmla="*/ 246644 h 1769137"/>
              <a:gd name="connsiteX1783" fmla="*/ 3345809 w 4650538"/>
              <a:gd name="connsiteY1783" fmla="*/ 251172 h 1769137"/>
              <a:gd name="connsiteX1784" fmla="*/ 3302488 w 4650538"/>
              <a:gd name="connsiteY1784" fmla="*/ 223515 h 1769137"/>
              <a:gd name="connsiteX1785" fmla="*/ 3306986 w 4650538"/>
              <a:gd name="connsiteY1785" fmla="*/ 215453 h 1769137"/>
              <a:gd name="connsiteX1786" fmla="*/ 3532252 w 4650538"/>
              <a:gd name="connsiteY1786" fmla="*/ 215208 h 1769137"/>
              <a:gd name="connsiteX1787" fmla="*/ 3559113 w 4650538"/>
              <a:gd name="connsiteY1787" fmla="*/ 221434 h 1769137"/>
              <a:gd name="connsiteX1788" fmla="*/ 3589096 w 4650538"/>
              <a:gd name="connsiteY1788" fmla="*/ 252273 h 1769137"/>
              <a:gd name="connsiteX1789" fmla="*/ 3588973 w 4650538"/>
              <a:gd name="connsiteY1789" fmla="*/ 252151 h 1769137"/>
              <a:gd name="connsiteX1790" fmla="*/ 3547120 w 4650538"/>
              <a:gd name="connsiteY1790" fmla="*/ 249703 h 1769137"/>
              <a:gd name="connsiteX1791" fmla="*/ 3516771 w 4650538"/>
              <a:gd name="connsiteY1791" fmla="*/ 220822 h 1769137"/>
              <a:gd name="connsiteX1792" fmla="*/ 3532252 w 4650538"/>
              <a:gd name="connsiteY1792" fmla="*/ 215208 h 1769137"/>
              <a:gd name="connsiteX1793" fmla="*/ 1582357 w 4650538"/>
              <a:gd name="connsiteY1793" fmla="*/ 210619 h 1769137"/>
              <a:gd name="connsiteX1794" fmla="*/ 1598633 w 4650538"/>
              <a:gd name="connsiteY1794" fmla="*/ 211032 h 1769137"/>
              <a:gd name="connsiteX1795" fmla="*/ 1637551 w 4650538"/>
              <a:gd name="connsiteY1795" fmla="*/ 236119 h 1769137"/>
              <a:gd name="connsiteX1796" fmla="*/ 1619927 w 4650538"/>
              <a:gd name="connsiteY1796" fmla="*/ 244686 h 1769137"/>
              <a:gd name="connsiteX1797" fmla="*/ 1620051 w 4650538"/>
              <a:gd name="connsiteY1797" fmla="*/ 244686 h 1769137"/>
              <a:gd name="connsiteX1798" fmla="*/ 1581133 w 4650538"/>
              <a:gd name="connsiteY1798" fmla="*/ 219476 h 1769137"/>
              <a:gd name="connsiteX1799" fmla="*/ 1582357 w 4650538"/>
              <a:gd name="connsiteY1799" fmla="*/ 210619 h 1769137"/>
              <a:gd name="connsiteX1800" fmla="*/ 2801706 w 4650538"/>
              <a:gd name="connsiteY1800" fmla="*/ 198015 h 1769137"/>
              <a:gd name="connsiteX1801" fmla="*/ 2821668 w 4650538"/>
              <a:gd name="connsiteY1801" fmla="*/ 200263 h 1769137"/>
              <a:gd name="connsiteX1802" fmla="*/ 2867070 w 4650538"/>
              <a:gd name="connsiteY1802" fmla="*/ 225228 h 1769137"/>
              <a:gd name="connsiteX1803" fmla="*/ 2866948 w 4650538"/>
              <a:gd name="connsiteY1803" fmla="*/ 225228 h 1769137"/>
              <a:gd name="connsiteX1804" fmla="*/ 2852385 w 4650538"/>
              <a:gd name="connsiteY1804" fmla="*/ 233672 h 1769137"/>
              <a:gd name="connsiteX1805" fmla="*/ 2802577 w 4650538"/>
              <a:gd name="connsiteY1805" fmla="*/ 207238 h 1769137"/>
              <a:gd name="connsiteX1806" fmla="*/ 2801706 w 4650538"/>
              <a:gd name="connsiteY1806" fmla="*/ 198015 h 1769137"/>
              <a:gd name="connsiteX1807" fmla="*/ 2484274 w 4650538"/>
              <a:gd name="connsiteY1807" fmla="*/ 197204 h 1769137"/>
              <a:gd name="connsiteX1808" fmla="*/ 2532246 w 4650538"/>
              <a:gd name="connsiteY1808" fmla="*/ 220456 h 1769137"/>
              <a:gd name="connsiteX1809" fmla="*/ 2520254 w 4650538"/>
              <a:gd name="connsiteY1809" fmla="*/ 231470 h 1769137"/>
              <a:gd name="connsiteX1810" fmla="*/ 2476688 w 4650538"/>
              <a:gd name="connsiteY1810" fmla="*/ 210299 h 1769137"/>
              <a:gd name="connsiteX1811" fmla="*/ 2484274 w 4650538"/>
              <a:gd name="connsiteY1811" fmla="*/ 197204 h 1769137"/>
              <a:gd name="connsiteX1812" fmla="*/ 625033 w 4650538"/>
              <a:gd name="connsiteY1812" fmla="*/ 196423 h 1769137"/>
              <a:gd name="connsiteX1813" fmla="*/ 639197 w 4650538"/>
              <a:gd name="connsiteY1813" fmla="*/ 199896 h 1769137"/>
              <a:gd name="connsiteX1814" fmla="*/ 639197 w 4650538"/>
              <a:gd name="connsiteY1814" fmla="*/ 199774 h 1769137"/>
              <a:gd name="connsiteX1815" fmla="*/ 666977 w 4650538"/>
              <a:gd name="connsiteY1815" fmla="*/ 224249 h 1769137"/>
              <a:gd name="connsiteX1816" fmla="*/ 649966 w 4650538"/>
              <a:gd name="connsiteY1816" fmla="*/ 227064 h 1769137"/>
              <a:gd name="connsiteX1817" fmla="*/ 622430 w 4650538"/>
              <a:gd name="connsiteY1817" fmla="*/ 202589 h 1769137"/>
              <a:gd name="connsiteX1818" fmla="*/ 625033 w 4650538"/>
              <a:gd name="connsiteY1818" fmla="*/ 196423 h 1769137"/>
              <a:gd name="connsiteX1819" fmla="*/ 4417710 w 4650538"/>
              <a:gd name="connsiteY1819" fmla="*/ 194634 h 1769137"/>
              <a:gd name="connsiteX1820" fmla="*/ 4468742 w 4650538"/>
              <a:gd name="connsiteY1820" fmla="*/ 207851 h 1769137"/>
              <a:gd name="connsiteX1821" fmla="*/ 4490280 w 4650538"/>
              <a:gd name="connsiteY1821" fmla="*/ 240770 h 1769137"/>
              <a:gd name="connsiteX1822" fmla="*/ 4407553 w 4650538"/>
              <a:gd name="connsiteY1822" fmla="*/ 233306 h 1769137"/>
              <a:gd name="connsiteX1823" fmla="*/ 4380264 w 4650538"/>
              <a:gd name="connsiteY1823" fmla="*/ 199407 h 1769137"/>
              <a:gd name="connsiteX1824" fmla="*/ 4417710 w 4650538"/>
              <a:gd name="connsiteY1824" fmla="*/ 194634 h 1769137"/>
              <a:gd name="connsiteX1825" fmla="*/ 2589030 w 4650538"/>
              <a:gd name="connsiteY1825" fmla="*/ 193532 h 1769137"/>
              <a:gd name="connsiteX1826" fmla="*/ 2589030 w 4650538"/>
              <a:gd name="connsiteY1826" fmla="*/ 193654 h 1769137"/>
              <a:gd name="connsiteX1827" fmla="*/ 2589022 w 4650538"/>
              <a:gd name="connsiteY1827" fmla="*/ 193649 h 1769137"/>
              <a:gd name="connsiteX1828" fmla="*/ 1305540 w 4650538"/>
              <a:gd name="connsiteY1828" fmla="*/ 192309 h 1769137"/>
              <a:gd name="connsiteX1829" fmla="*/ 1344089 w 4650538"/>
              <a:gd name="connsiteY1829" fmla="*/ 217763 h 1769137"/>
              <a:gd name="connsiteX1830" fmla="*/ 1324386 w 4650538"/>
              <a:gd name="connsiteY1830" fmla="*/ 224494 h 1769137"/>
              <a:gd name="connsiteX1831" fmla="*/ 1291345 w 4650538"/>
              <a:gd name="connsiteY1831" fmla="*/ 204303 h 1769137"/>
              <a:gd name="connsiteX1832" fmla="*/ 1305540 w 4650538"/>
              <a:gd name="connsiteY1832" fmla="*/ 192309 h 1769137"/>
              <a:gd name="connsiteX1833" fmla="*/ 731759 w 4650538"/>
              <a:gd name="connsiteY1833" fmla="*/ 190672 h 1769137"/>
              <a:gd name="connsiteX1834" fmla="*/ 748113 w 4650538"/>
              <a:gd name="connsiteY1834" fmla="*/ 195857 h 1769137"/>
              <a:gd name="connsiteX1835" fmla="*/ 748234 w 4650538"/>
              <a:gd name="connsiteY1835" fmla="*/ 195857 h 1769137"/>
              <a:gd name="connsiteX1836" fmla="*/ 776016 w 4650538"/>
              <a:gd name="connsiteY1836" fmla="*/ 219599 h 1769137"/>
              <a:gd name="connsiteX1837" fmla="*/ 758271 w 4650538"/>
              <a:gd name="connsiteY1837" fmla="*/ 222780 h 1769137"/>
              <a:gd name="connsiteX1838" fmla="*/ 727064 w 4650538"/>
              <a:gd name="connsiteY1838" fmla="*/ 195490 h 1769137"/>
              <a:gd name="connsiteX1839" fmla="*/ 731759 w 4650538"/>
              <a:gd name="connsiteY1839" fmla="*/ 190672 h 1769137"/>
              <a:gd name="connsiteX1840" fmla="*/ 515901 w 4650538"/>
              <a:gd name="connsiteY1840" fmla="*/ 187323 h 1769137"/>
              <a:gd name="connsiteX1841" fmla="*/ 529668 w 4650538"/>
              <a:gd name="connsiteY1841" fmla="*/ 194511 h 1769137"/>
              <a:gd name="connsiteX1842" fmla="*/ 544966 w 4650538"/>
              <a:gd name="connsiteY1842" fmla="*/ 214704 h 1769137"/>
              <a:gd name="connsiteX1843" fmla="*/ 528568 w 4650538"/>
              <a:gd name="connsiteY1843" fmla="*/ 210175 h 1769137"/>
              <a:gd name="connsiteX1844" fmla="*/ 509476 w 4650538"/>
              <a:gd name="connsiteY1844" fmla="*/ 189494 h 1769137"/>
              <a:gd name="connsiteX1845" fmla="*/ 515901 w 4650538"/>
              <a:gd name="connsiteY1845" fmla="*/ 187323 h 1769137"/>
              <a:gd name="connsiteX1846" fmla="*/ 2197058 w 4650538"/>
              <a:gd name="connsiteY1846" fmla="*/ 184095 h 1769137"/>
              <a:gd name="connsiteX1847" fmla="*/ 2214801 w 4650538"/>
              <a:gd name="connsiteY1847" fmla="*/ 184477 h 1769137"/>
              <a:gd name="connsiteX1848" fmla="*/ 2256288 w 4650538"/>
              <a:gd name="connsiteY1848" fmla="*/ 207362 h 1769137"/>
              <a:gd name="connsiteX1849" fmla="*/ 2256288 w 4650538"/>
              <a:gd name="connsiteY1849" fmla="*/ 207484 h 1769137"/>
              <a:gd name="connsiteX1850" fmla="*/ 2240255 w 4650538"/>
              <a:gd name="connsiteY1850" fmla="*/ 217763 h 1769137"/>
              <a:gd name="connsiteX1851" fmla="*/ 2198404 w 4650538"/>
              <a:gd name="connsiteY1851" fmla="*/ 194634 h 1769137"/>
              <a:gd name="connsiteX1852" fmla="*/ 2197058 w 4650538"/>
              <a:gd name="connsiteY1852" fmla="*/ 184095 h 1769137"/>
              <a:gd name="connsiteX1853" fmla="*/ 814548 w 4650538"/>
              <a:gd name="connsiteY1853" fmla="*/ 181876 h 1769137"/>
              <a:gd name="connsiteX1854" fmla="*/ 828393 w 4650538"/>
              <a:gd name="connsiteY1854" fmla="*/ 182397 h 1769137"/>
              <a:gd name="connsiteX1855" fmla="*/ 828393 w 4650538"/>
              <a:gd name="connsiteY1855" fmla="*/ 182273 h 1769137"/>
              <a:gd name="connsiteX1856" fmla="*/ 864737 w 4650538"/>
              <a:gd name="connsiteY1856" fmla="*/ 206872 h 1769137"/>
              <a:gd name="connsiteX1857" fmla="*/ 848339 w 4650538"/>
              <a:gd name="connsiteY1857" fmla="*/ 213847 h 1769137"/>
              <a:gd name="connsiteX1858" fmla="*/ 817499 w 4650538"/>
              <a:gd name="connsiteY1858" fmla="*/ 192553 h 1769137"/>
              <a:gd name="connsiteX1859" fmla="*/ 814548 w 4650538"/>
              <a:gd name="connsiteY1859" fmla="*/ 181876 h 1769137"/>
              <a:gd name="connsiteX1860" fmla="*/ 1920180 w 4650538"/>
              <a:gd name="connsiteY1860" fmla="*/ 177194 h 1769137"/>
              <a:gd name="connsiteX1861" fmla="*/ 1937864 w 4650538"/>
              <a:gd name="connsiteY1861" fmla="*/ 177378 h 1769137"/>
              <a:gd name="connsiteX1862" fmla="*/ 1977758 w 4650538"/>
              <a:gd name="connsiteY1862" fmla="*/ 200263 h 1769137"/>
              <a:gd name="connsiteX1863" fmla="*/ 1977758 w 4650538"/>
              <a:gd name="connsiteY1863" fmla="*/ 200141 h 1769137"/>
              <a:gd name="connsiteX1864" fmla="*/ 1961728 w 4650538"/>
              <a:gd name="connsiteY1864" fmla="*/ 211154 h 1769137"/>
              <a:gd name="connsiteX1865" fmla="*/ 1921586 w 4650538"/>
              <a:gd name="connsiteY1865" fmla="*/ 188025 h 1769137"/>
              <a:gd name="connsiteX1866" fmla="*/ 1920180 w 4650538"/>
              <a:gd name="connsiteY1866" fmla="*/ 177194 h 1769137"/>
              <a:gd name="connsiteX1867" fmla="*/ 409421 w 4650538"/>
              <a:gd name="connsiteY1867" fmla="*/ 176081 h 1769137"/>
              <a:gd name="connsiteX1868" fmla="*/ 434337 w 4650538"/>
              <a:gd name="connsiteY1868" fmla="*/ 200019 h 1769137"/>
              <a:gd name="connsiteX1869" fmla="*/ 426259 w 4650538"/>
              <a:gd name="connsiteY1869" fmla="*/ 202221 h 1769137"/>
              <a:gd name="connsiteX1870" fmla="*/ 402396 w 4650538"/>
              <a:gd name="connsiteY1870" fmla="*/ 180561 h 1769137"/>
              <a:gd name="connsiteX1871" fmla="*/ 409371 w 4650538"/>
              <a:gd name="connsiteY1871" fmla="*/ 176033 h 1769137"/>
              <a:gd name="connsiteX1872" fmla="*/ 409494 w 4650538"/>
              <a:gd name="connsiteY1872" fmla="*/ 176033 h 1769137"/>
              <a:gd name="connsiteX1873" fmla="*/ 409421 w 4650538"/>
              <a:gd name="connsiteY1873" fmla="*/ 176081 h 1769137"/>
              <a:gd name="connsiteX1874" fmla="*/ 3654200 w 4650538"/>
              <a:gd name="connsiteY1874" fmla="*/ 172974 h 1769137"/>
              <a:gd name="connsiteX1875" fmla="*/ 3654200 w 4650538"/>
              <a:gd name="connsiteY1875" fmla="*/ 173096 h 1769137"/>
              <a:gd name="connsiteX1876" fmla="*/ 3654139 w 4650538"/>
              <a:gd name="connsiteY1876" fmla="*/ 172992 h 1769137"/>
              <a:gd name="connsiteX1877" fmla="*/ 2870986 w 4650538"/>
              <a:gd name="connsiteY1877" fmla="*/ 172484 h 1769137"/>
              <a:gd name="connsiteX1878" fmla="*/ 2918101 w 4650538"/>
              <a:gd name="connsiteY1878" fmla="*/ 195857 h 1769137"/>
              <a:gd name="connsiteX1879" fmla="*/ 2904272 w 4650538"/>
              <a:gd name="connsiteY1879" fmla="*/ 206872 h 1769137"/>
              <a:gd name="connsiteX1880" fmla="*/ 2857036 w 4650538"/>
              <a:gd name="connsiteY1880" fmla="*/ 182519 h 1769137"/>
              <a:gd name="connsiteX1881" fmla="*/ 2870986 w 4650538"/>
              <a:gd name="connsiteY1881" fmla="*/ 172484 h 1769137"/>
              <a:gd name="connsiteX1882" fmla="*/ 911916 w 4650538"/>
              <a:gd name="connsiteY1882" fmla="*/ 171215 h 1769137"/>
              <a:gd name="connsiteX1883" fmla="*/ 927029 w 4650538"/>
              <a:gd name="connsiteY1883" fmla="*/ 172729 h 1769137"/>
              <a:gd name="connsiteX1884" fmla="*/ 961416 w 4650538"/>
              <a:gd name="connsiteY1884" fmla="*/ 195859 h 1769137"/>
              <a:gd name="connsiteX1885" fmla="*/ 946243 w 4650538"/>
              <a:gd name="connsiteY1885" fmla="*/ 203691 h 1769137"/>
              <a:gd name="connsiteX1886" fmla="*/ 911119 w 4650538"/>
              <a:gd name="connsiteY1886" fmla="*/ 179705 h 1769137"/>
              <a:gd name="connsiteX1887" fmla="*/ 911916 w 4650538"/>
              <a:gd name="connsiteY1887" fmla="*/ 171215 h 1769137"/>
              <a:gd name="connsiteX1888" fmla="*/ 4177698 w 4650538"/>
              <a:gd name="connsiteY1888" fmla="*/ 169195 h 1769137"/>
              <a:gd name="connsiteX1889" fmla="*/ 4228760 w 4650538"/>
              <a:gd name="connsiteY1889" fmla="*/ 181174 h 1769137"/>
              <a:gd name="connsiteX1890" fmla="*/ 4242956 w 4650538"/>
              <a:gd name="connsiteY1890" fmla="*/ 220578 h 1769137"/>
              <a:gd name="connsiteX1891" fmla="*/ 4150928 w 4650538"/>
              <a:gd name="connsiteY1891" fmla="*/ 214704 h 1769137"/>
              <a:gd name="connsiteX1892" fmla="*/ 4131960 w 4650538"/>
              <a:gd name="connsiteY1892" fmla="*/ 175299 h 1769137"/>
              <a:gd name="connsiteX1893" fmla="*/ 4177698 w 4650538"/>
              <a:gd name="connsiteY1893" fmla="*/ 169195 h 1769137"/>
              <a:gd name="connsiteX1894" fmla="*/ 2526540 w 4650538"/>
              <a:gd name="connsiteY1894" fmla="*/ 166824 h 1769137"/>
              <a:gd name="connsiteX1895" fmla="*/ 2544729 w 4650538"/>
              <a:gd name="connsiteY1895" fmla="*/ 168201 h 1769137"/>
              <a:gd name="connsiteX1896" fmla="*/ 2589022 w 4650538"/>
              <a:gd name="connsiteY1896" fmla="*/ 193649 h 1769137"/>
              <a:gd name="connsiteX1897" fmla="*/ 2588402 w 4650538"/>
              <a:gd name="connsiteY1897" fmla="*/ 201793 h 1769137"/>
              <a:gd name="connsiteX1898" fmla="*/ 2570062 w 4650538"/>
              <a:gd name="connsiteY1898" fmla="*/ 200141 h 1769137"/>
              <a:gd name="connsiteX1899" fmla="*/ 2525516 w 4650538"/>
              <a:gd name="connsiteY1899" fmla="*/ 174809 h 1769137"/>
              <a:gd name="connsiteX1900" fmla="*/ 2526540 w 4650538"/>
              <a:gd name="connsiteY1900" fmla="*/ 166824 h 1769137"/>
              <a:gd name="connsiteX1901" fmla="*/ 1663495 w 4650538"/>
              <a:gd name="connsiteY1901" fmla="*/ 165264 h 1769137"/>
              <a:gd name="connsiteX1902" fmla="*/ 1702900 w 4650538"/>
              <a:gd name="connsiteY1902" fmla="*/ 188882 h 1769137"/>
              <a:gd name="connsiteX1903" fmla="*/ 1689438 w 4650538"/>
              <a:gd name="connsiteY1903" fmla="*/ 199407 h 1769137"/>
              <a:gd name="connsiteX1904" fmla="*/ 1648197 w 4650538"/>
              <a:gd name="connsiteY1904" fmla="*/ 177134 h 1769137"/>
              <a:gd name="connsiteX1905" fmla="*/ 1663495 w 4650538"/>
              <a:gd name="connsiteY1905" fmla="*/ 165264 h 1769137"/>
              <a:gd name="connsiteX1906" fmla="*/ 2933368 w 4650538"/>
              <a:gd name="connsiteY1906" fmla="*/ 159970 h 1769137"/>
              <a:gd name="connsiteX1907" fmla="*/ 2949919 w 4650538"/>
              <a:gd name="connsiteY1907" fmla="*/ 160001 h 1769137"/>
              <a:gd name="connsiteX1908" fmla="*/ 2999605 w 4650538"/>
              <a:gd name="connsiteY1908" fmla="*/ 186435 h 1769137"/>
              <a:gd name="connsiteX1909" fmla="*/ 2985287 w 4650538"/>
              <a:gd name="connsiteY1909" fmla="*/ 195857 h 1769137"/>
              <a:gd name="connsiteX1910" fmla="*/ 2934622 w 4650538"/>
              <a:gd name="connsiteY1910" fmla="*/ 170403 h 1769137"/>
              <a:gd name="connsiteX1911" fmla="*/ 2933368 w 4650538"/>
              <a:gd name="connsiteY1911" fmla="*/ 159970 h 1769137"/>
              <a:gd name="connsiteX1912" fmla="*/ 1362108 w 4650538"/>
              <a:gd name="connsiteY1912" fmla="*/ 151633 h 1769137"/>
              <a:gd name="connsiteX1913" fmla="*/ 1380802 w 4650538"/>
              <a:gd name="connsiteY1913" fmla="*/ 152903 h 1769137"/>
              <a:gd name="connsiteX1914" fmla="*/ 1414945 w 4650538"/>
              <a:gd name="connsiteY1914" fmla="*/ 174319 h 1769137"/>
              <a:gd name="connsiteX1915" fmla="*/ 1396710 w 4650538"/>
              <a:gd name="connsiteY1915" fmla="*/ 184231 h 1769137"/>
              <a:gd name="connsiteX1916" fmla="*/ 1396710 w 4650538"/>
              <a:gd name="connsiteY1916" fmla="*/ 184353 h 1769137"/>
              <a:gd name="connsiteX1917" fmla="*/ 1362324 w 4650538"/>
              <a:gd name="connsiteY1917" fmla="*/ 162571 h 1769137"/>
              <a:gd name="connsiteX1918" fmla="*/ 1362108 w 4650538"/>
              <a:gd name="connsiteY1918" fmla="*/ 151633 h 1769137"/>
              <a:gd name="connsiteX1919" fmla="*/ 3022322 w 4650538"/>
              <a:gd name="connsiteY1919" fmla="*/ 150165 h 1769137"/>
              <a:gd name="connsiteX1920" fmla="*/ 3045374 w 4650538"/>
              <a:gd name="connsiteY1920" fmla="*/ 154004 h 1769137"/>
              <a:gd name="connsiteX1921" fmla="*/ 3087594 w 4650538"/>
              <a:gd name="connsiteY1921" fmla="*/ 182029 h 1769137"/>
              <a:gd name="connsiteX1922" fmla="*/ 3087594 w 4650538"/>
              <a:gd name="connsiteY1922" fmla="*/ 182151 h 1769137"/>
              <a:gd name="connsiteX1923" fmla="*/ 3063608 w 4650538"/>
              <a:gd name="connsiteY1923" fmla="*/ 186435 h 1769137"/>
              <a:gd name="connsiteX1924" fmla="*/ 3016983 w 4650538"/>
              <a:gd name="connsiteY1924" fmla="*/ 158533 h 1769137"/>
              <a:gd name="connsiteX1925" fmla="*/ 3022322 w 4650538"/>
              <a:gd name="connsiteY1925" fmla="*/ 150165 h 1769137"/>
              <a:gd name="connsiteX1926" fmla="*/ 3943806 w 4650538"/>
              <a:gd name="connsiteY1926" fmla="*/ 147504 h 1769137"/>
              <a:gd name="connsiteX1927" fmla="*/ 3982538 w 4650538"/>
              <a:gd name="connsiteY1927" fmla="*/ 155719 h 1769137"/>
              <a:gd name="connsiteX1928" fmla="*/ 3999303 w 4650538"/>
              <a:gd name="connsiteY1928" fmla="*/ 192187 h 1769137"/>
              <a:gd name="connsiteX1929" fmla="*/ 3999425 w 4650538"/>
              <a:gd name="connsiteY1929" fmla="*/ 192187 h 1769137"/>
              <a:gd name="connsiteX1930" fmla="*/ 3917555 w 4650538"/>
              <a:gd name="connsiteY1930" fmla="*/ 186435 h 1769137"/>
              <a:gd name="connsiteX1931" fmla="*/ 3908744 w 4650538"/>
              <a:gd name="connsiteY1931" fmla="*/ 154618 h 1769137"/>
              <a:gd name="connsiteX1932" fmla="*/ 3943806 w 4650538"/>
              <a:gd name="connsiteY1932" fmla="*/ 147504 h 1769137"/>
              <a:gd name="connsiteX1933" fmla="*/ 998497 w 4650538"/>
              <a:gd name="connsiteY1933" fmla="*/ 146632 h 1769137"/>
              <a:gd name="connsiteX1934" fmla="*/ 1014526 w 4650538"/>
              <a:gd name="connsiteY1934" fmla="*/ 148619 h 1769137"/>
              <a:gd name="connsiteX1935" fmla="*/ 1048058 w 4650538"/>
              <a:gd name="connsiteY1935" fmla="*/ 171137 h 1769137"/>
              <a:gd name="connsiteX1936" fmla="*/ 1033498 w 4650538"/>
              <a:gd name="connsiteY1936" fmla="*/ 179336 h 1769137"/>
              <a:gd name="connsiteX1937" fmla="*/ 996417 w 4650538"/>
              <a:gd name="connsiteY1937" fmla="*/ 154004 h 1769137"/>
              <a:gd name="connsiteX1938" fmla="*/ 998497 w 4650538"/>
              <a:gd name="connsiteY1938" fmla="*/ 146632 h 1769137"/>
              <a:gd name="connsiteX1939" fmla="*/ 3770244 w 4650538"/>
              <a:gd name="connsiteY1939" fmla="*/ 142654 h 1769137"/>
              <a:gd name="connsiteX1940" fmla="*/ 3806680 w 4650538"/>
              <a:gd name="connsiteY1940" fmla="*/ 150701 h 1769137"/>
              <a:gd name="connsiteX1941" fmla="*/ 3817451 w 4650538"/>
              <a:gd name="connsiteY1941" fmla="*/ 182519 h 1769137"/>
              <a:gd name="connsiteX1942" fmla="*/ 3759444 w 4650538"/>
              <a:gd name="connsiteY1942" fmla="*/ 181784 h 1769137"/>
              <a:gd name="connsiteX1943" fmla="*/ 3739864 w 4650538"/>
              <a:gd name="connsiteY1943" fmla="*/ 149844 h 1769137"/>
              <a:gd name="connsiteX1944" fmla="*/ 3770244 w 4650538"/>
              <a:gd name="connsiteY1944" fmla="*/ 142654 h 1769137"/>
              <a:gd name="connsiteX1945" fmla="*/ 2270362 w 4650538"/>
              <a:gd name="connsiteY1945" fmla="*/ 142257 h 1769137"/>
              <a:gd name="connsiteX1946" fmla="*/ 2315154 w 4650538"/>
              <a:gd name="connsiteY1946" fmla="*/ 165386 h 1769137"/>
              <a:gd name="connsiteX1947" fmla="*/ 2315154 w 4650538"/>
              <a:gd name="connsiteY1947" fmla="*/ 165264 h 1769137"/>
              <a:gd name="connsiteX1948" fmla="*/ 2296917 w 4650538"/>
              <a:gd name="connsiteY1948" fmla="*/ 175788 h 1769137"/>
              <a:gd name="connsiteX1949" fmla="*/ 2256779 w 4650538"/>
              <a:gd name="connsiteY1949" fmla="*/ 152415 h 1769137"/>
              <a:gd name="connsiteX1950" fmla="*/ 2270362 w 4650538"/>
              <a:gd name="connsiteY1950" fmla="*/ 142257 h 1769137"/>
              <a:gd name="connsiteX1951" fmla="*/ 265579 w 4650538"/>
              <a:gd name="connsiteY1951" fmla="*/ 141400 h 1769137"/>
              <a:gd name="connsiteX1952" fmla="*/ 284302 w 4650538"/>
              <a:gd name="connsiteY1952" fmla="*/ 148743 h 1769137"/>
              <a:gd name="connsiteX1953" fmla="*/ 284181 w 4650538"/>
              <a:gd name="connsiteY1953" fmla="*/ 148865 h 1769137"/>
              <a:gd name="connsiteX1954" fmla="*/ 300088 w 4650538"/>
              <a:gd name="connsiteY1954" fmla="*/ 170648 h 1769137"/>
              <a:gd name="connsiteX1955" fmla="*/ 282101 w 4650538"/>
              <a:gd name="connsiteY1955" fmla="*/ 162203 h 1769137"/>
              <a:gd name="connsiteX1956" fmla="*/ 265579 w 4650538"/>
              <a:gd name="connsiteY1956" fmla="*/ 141400 h 1769137"/>
              <a:gd name="connsiteX1957" fmla="*/ 3105124 w 4650538"/>
              <a:gd name="connsiteY1957" fmla="*/ 140728 h 1769137"/>
              <a:gd name="connsiteX1958" fmla="*/ 3129079 w 4650538"/>
              <a:gd name="connsiteY1958" fmla="*/ 145072 h 1769137"/>
              <a:gd name="connsiteX1959" fmla="*/ 3168485 w 4650538"/>
              <a:gd name="connsiteY1959" fmla="*/ 173096 h 1769137"/>
              <a:gd name="connsiteX1960" fmla="*/ 3168607 w 4650538"/>
              <a:gd name="connsiteY1960" fmla="*/ 173096 h 1769137"/>
              <a:gd name="connsiteX1961" fmla="*/ 3138625 w 4650538"/>
              <a:gd name="connsiteY1961" fmla="*/ 176400 h 1769137"/>
              <a:gd name="connsiteX1962" fmla="*/ 3096772 w 4650538"/>
              <a:gd name="connsiteY1962" fmla="*/ 148131 h 1769137"/>
              <a:gd name="connsiteX1963" fmla="*/ 3105124 w 4650538"/>
              <a:gd name="connsiteY1963" fmla="*/ 140728 h 1769137"/>
              <a:gd name="connsiteX1964" fmla="*/ 4580242 w 4650538"/>
              <a:gd name="connsiteY1964" fmla="*/ 138814 h 1769137"/>
              <a:gd name="connsiteX1965" fmla="*/ 4626608 w 4650538"/>
              <a:gd name="connsiteY1965" fmla="*/ 149844 h 1769137"/>
              <a:gd name="connsiteX1966" fmla="*/ 4649888 w 4650538"/>
              <a:gd name="connsiteY1966" fmla="*/ 162785 h 1769137"/>
              <a:gd name="connsiteX1967" fmla="*/ 4649888 w 4650538"/>
              <a:gd name="connsiteY1967" fmla="*/ 179752 h 1769137"/>
              <a:gd name="connsiteX1968" fmla="*/ 4648024 w 4650538"/>
              <a:gd name="connsiteY1968" fmla="*/ 182028 h 1769137"/>
              <a:gd name="connsiteX1969" fmla="*/ 4564441 w 4650538"/>
              <a:gd name="connsiteY1969" fmla="*/ 173462 h 1769137"/>
              <a:gd name="connsiteX1970" fmla="*/ 4543146 w 4650538"/>
              <a:gd name="connsiteY1970" fmla="*/ 140909 h 1769137"/>
              <a:gd name="connsiteX1971" fmla="*/ 4580242 w 4650538"/>
              <a:gd name="connsiteY1971" fmla="*/ 138814 h 1769137"/>
              <a:gd name="connsiteX1972" fmla="*/ 2588356 w 4650538"/>
              <a:gd name="connsiteY1972" fmla="*/ 135526 h 1769137"/>
              <a:gd name="connsiteX1973" fmla="*/ 2607875 w 4650538"/>
              <a:gd name="connsiteY1973" fmla="*/ 136871 h 1769137"/>
              <a:gd name="connsiteX1974" fmla="*/ 2652665 w 4650538"/>
              <a:gd name="connsiteY1974" fmla="*/ 161959 h 1769137"/>
              <a:gd name="connsiteX1975" fmla="*/ 2633574 w 4650538"/>
              <a:gd name="connsiteY1975" fmla="*/ 170158 h 1769137"/>
              <a:gd name="connsiteX1976" fmla="*/ 2588662 w 4650538"/>
              <a:gd name="connsiteY1976" fmla="*/ 146663 h 1769137"/>
              <a:gd name="connsiteX1977" fmla="*/ 2588356 w 4650538"/>
              <a:gd name="connsiteY1977" fmla="*/ 135526 h 1769137"/>
              <a:gd name="connsiteX1978" fmla="*/ 2373770 w 4650538"/>
              <a:gd name="connsiteY1978" fmla="*/ 134792 h 1769137"/>
              <a:gd name="connsiteX1979" fmla="*/ 2373891 w 4650538"/>
              <a:gd name="connsiteY1979" fmla="*/ 134914 h 1769137"/>
              <a:gd name="connsiteX1980" fmla="*/ 2373775 w 4650538"/>
              <a:gd name="connsiteY1980" fmla="*/ 134850 h 1769137"/>
              <a:gd name="connsiteX1981" fmla="*/ 3602480 w 4650538"/>
              <a:gd name="connsiteY1981" fmla="*/ 134425 h 1769137"/>
              <a:gd name="connsiteX1982" fmla="*/ 3636088 w 4650538"/>
              <a:gd name="connsiteY1982" fmla="*/ 141890 h 1769137"/>
              <a:gd name="connsiteX1983" fmla="*/ 3654139 w 4650538"/>
              <a:gd name="connsiteY1983" fmla="*/ 172992 h 1769137"/>
              <a:gd name="connsiteX1984" fmla="*/ 3633304 w 4650538"/>
              <a:gd name="connsiteY1984" fmla="*/ 179215 h 1769137"/>
              <a:gd name="connsiteX1985" fmla="*/ 3603780 w 4650538"/>
              <a:gd name="connsiteY1985" fmla="*/ 172974 h 1769137"/>
              <a:gd name="connsiteX1986" fmla="*/ 3577958 w 4650538"/>
              <a:gd name="connsiteY1986" fmla="*/ 141645 h 1769137"/>
              <a:gd name="connsiteX1987" fmla="*/ 3602480 w 4650538"/>
              <a:gd name="connsiteY1987" fmla="*/ 134425 h 1769137"/>
              <a:gd name="connsiteX1988" fmla="*/ 3329274 w 4650538"/>
              <a:gd name="connsiteY1988" fmla="*/ 133705 h 1769137"/>
              <a:gd name="connsiteX1989" fmla="*/ 3360372 w 4650538"/>
              <a:gd name="connsiteY1989" fmla="*/ 141278 h 1769137"/>
              <a:gd name="connsiteX1990" fmla="*/ 3388274 w 4650538"/>
              <a:gd name="connsiteY1990" fmla="*/ 170281 h 1769137"/>
              <a:gd name="connsiteX1991" fmla="*/ 3388152 w 4650538"/>
              <a:gd name="connsiteY1991" fmla="*/ 170281 h 1769137"/>
              <a:gd name="connsiteX1992" fmla="*/ 3347768 w 4650538"/>
              <a:gd name="connsiteY1992" fmla="*/ 171138 h 1769137"/>
              <a:gd name="connsiteX1993" fmla="*/ 3314604 w 4650538"/>
              <a:gd name="connsiteY1993" fmla="*/ 142012 h 1769137"/>
              <a:gd name="connsiteX1994" fmla="*/ 3329274 w 4650538"/>
              <a:gd name="connsiteY1994" fmla="*/ 133705 h 1769137"/>
              <a:gd name="connsiteX1995" fmla="*/ 3446802 w 4650538"/>
              <a:gd name="connsiteY1995" fmla="*/ 133401 h 1769137"/>
              <a:gd name="connsiteX1996" fmla="*/ 3478467 w 4650538"/>
              <a:gd name="connsiteY1996" fmla="*/ 139687 h 1769137"/>
              <a:gd name="connsiteX1997" fmla="*/ 3506124 w 4650538"/>
              <a:gd name="connsiteY1997" fmla="*/ 168445 h 1769137"/>
              <a:gd name="connsiteX1998" fmla="*/ 3506002 w 4650538"/>
              <a:gd name="connsiteY1998" fmla="*/ 168445 h 1769137"/>
              <a:gd name="connsiteX1999" fmla="*/ 3459376 w 4650538"/>
              <a:gd name="connsiteY1999" fmla="*/ 170648 h 1769137"/>
              <a:gd name="connsiteX2000" fmla="*/ 3428904 w 4650538"/>
              <a:gd name="connsiteY2000" fmla="*/ 141523 h 1769137"/>
              <a:gd name="connsiteX2001" fmla="*/ 3446802 w 4650538"/>
              <a:gd name="connsiteY2001" fmla="*/ 133401 h 1769137"/>
              <a:gd name="connsiteX2002" fmla="*/ 3210308 w 4650538"/>
              <a:gd name="connsiteY2002" fmla="*/ 132925 h 1769137"/>
              <a:gd name="connsiteX2003" fmla="*/ 3236281 w 4650538"/>
              <a:gd name="connsiteY2003" fmla="*/ 138095 h 1769137"/>
              <a:gd name="connsiteX2004" fmla="*/ 3271649 w 4650538"/>
              <a:gd name="connsiteY2004" fmla="*/ 166977 h 1769137"/>
              <a:gd name="connsiteX2005" fmla="*/ 3236527 w 4650538"/>
              <a:gd name="connsiteY2005" fmla="*/ 169058 h 1769137"/>
              <a:gd name="connsiteX2006" fmla="*/ 3236405 w 4650538"/>
              <a:gd name="connsiteY2006" fmla="*/ 169058 h 1769137"/>
              <a:gd name="connsiteX2007" fmla="*/ 3198467 w 4650538"/>
              <a:gd name="connsiteY2007" fmla="*/ 140055 h 1769137"/>
              <a:gd name="connsiteX2008" fmla="*/ 3210308 w 4650538"/>
              <a:gd name="connsiteY2008" fmla="*/ 132925 h 1769137"/>
              <a:gd name="connsiteX2009" fmla="*/ 1994892 w 4650538"/>
              <a:gd name="connsiteY2009" fmla="*/ 131977 h 1769137"/>
              <a:gd name="connsiteX2010" fmla="*/ 2037232 w 4650538"/>
              <a:gd name="connsiteY2010" fmla="*/ 153514 h 1769137"/>
              <a:gd name="connsiteX2011" fmla="*/ 2037110 w 4650538"/>
              <a:gd name="connsiteY2011" fmla="*/ 153638 h 1769137"/>
              <a:gd name="connsiteX2012" fmla="*/ 2025484 w 4650538"/>
              <a:gd name="connsiteY2012" fmla="*/ 166977 h 1769137"/>
              <a:gd name="connsiteX2013" fmla="*/ 1983145 w 4650538"/>
              <a:gd name="connsiteY2013" fmla="*/ 145071 h 1769137"/>
              <a:gd name="connsiteX2014" fmla="*/ 1994892 w 4650538"/>
              <a:gd name="connsiteY2014" fmla="*/ 131977 h 1769137"/>
              <a:gd name="connsiteX2015" fmla="*/ 1719296 w 4650538"/>
              <a:gd name="connsiteY2015" fmla="*/ 125246 h 1769137"/>
              <a:gd name="connsiteX2016" fmla="*/ 1759680 w 4650538"/>
              <a:gd name="connsiteY2016" fmla="*/ 147764 h 1769137"/>
              <a:gd name="connsiteX2017" fmla="*/ 1749891 w 4650538"/>
              <a:gd name="connsiteY2017" fmla="*/ 160980 h 1769137"/>
              <a:gd name="connsiteX2018" fmla="*/ 1704612 w 4650538"/>
              <a:gd name="connsiteY2018" fmla="*/ 137116 h 1769137"/>
              <a:gd name="connsiteX2019" fmla="*/ 1719296 w 4650538"/>
              <a:gd name="connsiteY2019" fmla="*/ 125246 h 1769137"/>
              <a:gd name="connsiteX2020" fmla="*/ 2108702 w 4650538"/>
              <a:gd name="connsiteY2020" fmla="*/ 122675 h 1769137"/>
              <a:gd name="connsiteX2021" fmla="*/ 2108702 w 4650538"/>
              <a:gd name="connsiteY2021" fmla="*/ 122799 h 1769137"/>
              <a:gd name="connsiteX2022" fmla="*/ 2108700 w 4650538"/>
              <a:gd name="connsiteY2022" fmla="*/ 122797 h 1769137"/>
              <a:gd name="connsiteX2023" fmla="*/ 1082813 w 4650538"/>
              <a:gd name="connsiteY2023" fmla="*/ 122433 h 1769137"/>
              <a:gd name="connsiteX2024" fmla="*/ 1120629 w 4650538"/>
              <a:gd name="connsiteY2024" fmla="*/ 145684 h 1769137"/>
              <a:gd name="connsiteX2025" fmla="*/ 1107289 w 4650538"/>
              <a:gd name="connsiteY2025" fmla="*/ 154740 h 1769137"/>
              <a:gd name="connsiteX2026" fmla="*/ 1068864 w 4650538"/>
              <a:gd name="connsiteY2026" fmla="*/ 131120 h 1769137"/>
              <a:gd name="connsiteX2027" fmla="*/ 1082813 w 4650538"/>
              <a:gd name="connsiteY2027" fmla="*/ 122433 h 1769137"/>
              <a:gd name="connsiteX2028" fmla="*/ 4364615 w 4650538"/>
              <a:gd name="connsiteY2028" fmla="*/ 119632 h 1769137"/>
              <a:gd name="connsiteX2029" fmla="*/ 4411591 w 4650538"/>
              <a:gd name="connsiteY2029" fmla="*/ 130385 h 1769137"/>
              <a:gd name="connsiteX2030" fmla="*/ 4442186 w 4650538"/>
              <a:gd name="connsiteY2030" fmla="*/ 163428 h 1769137"/>
              <a:gd name="connsiteX2031" fmla="*/ 4361295 w 4650538"/>
              <a:gd name="connsiteY2031" fmla="*/ 156329 h 1769137"/>
              <a:gd name="connsiteX2032" fmla="*/ 4330578 w 4650538"/>
              <a:gd name="connsiteY2032" fmla="*/ 122553 h 1769137"/>
              <a:gd name="connsiteX2033" fmla="*/ 4364615 w 4650538"/>
              <a:gd name="connsiteY2033" fmla="*/ 119632 h 1769137"/>
              <a:gd name="connsiteX2034" fmla="*/ 1434726 w 4650538"/>
              <a:gd name="connsiteY2034" fmla="*/ 118225 h 1769137"/>
              <a:gd name="connsiteX2035" fmla="*/ 1452392 w 4650538"/>
              <a:gd name="connsiteY2035" fmla="*/ 118271 h 1769137"/>
              <a:gd name="connsiteX2036" fmla="*/ 1488250 w 4650538"/>
              <a:gd name="connsiteY2036" fmla="*/ 137850 h 1769137"/>
              <a:gd name="connsiteX2037" fmla="*/ 1488373 w 4650538"/>
              <a:gd name="connsiteY2037" fmla="*/ 137850 h 1769137"/>
              <a:gd name="connsiteX2038" fmla="*/ 1478336 w 4650538"/>
              <a:gd name="connsiteY2038" fmla="*/ 152413 h 1769137"/>
              <a:gd name="connsiteX2039" fmla="*/ 1436974 w 4650538"/>
              <a:gd name="connsiteY2039" fmla="*/ 129652 h 1769137"/>
              <a:gd name="connsiteX2040" fmla="*/ 1434726 w 4650538"/>
              <a:gd name="connsiteY2040" fmla="*/ 118225 h 1769137"/>
              <a:gd name="connsiteX2041" fmla="*/ 2660681 w 4650538"/>
              <a:gd name="connsiteY2041" fmla="*/ 115824 h 1769137"/>
              <a:gd name="connsiteX2042" fmla="*/ 2678121 w 4650538"/>
              <a:gd name="connsiteY2042" fmla="*/ 115824 h 1769137"/>
              <a:gd name="connsiteX2043" fmla="*/ 2724868 w 4650538"/>
              <a:gd name="connsiteY2043" fmla="*/ 139809 h 1769137"/>
              <a:gd name="connsiteX2044" fmla="*/ 2707980 w 4650538"/>
              <a:gd name="connsiteY2044" fmla="*/ 150946 h 1769137"/>
              <a:gd name="connsiteX2045" fmla="*/ 2661232 w 4650538"/>
              <a:gd name="connsiteY2045" fmla="*/ 125736 h 1769137"/>
              <a:gd name="connsiteX2046" fmla="*/ 2660681 w 4650538"/>
              <a:gd name="connsiteY2046" fmla="*/ 115824 h 1769137"/>
              <a:gd name="connsiteX2047" fmla="*/ 146137 w 4650538"/>
              <a:gd name="connsiteY2047" fmla="*/ 115456 h 1769137"/>
              <a:gd name="connsiteX2048" fmla="*/ 146261 w 4650538"/>
              <a:gd name="connsiteY2048" fmla="*/ 115578 h 1769137"/>
              <a:gd name="connsiteX2049" fmla="*/ 146220 w 4650538"/>
              <a:gd name="connsiteY2049" fmla="*/ 115555 h 1769137"/>
              <a:gd name="connsiteX2050" fmla="*/ 2309016 w 4650538"/>
              <a:gd name="connsiteY2050" fmla="*/ 109017 h 1769137"/>
              <a:gd name="connsiteX2051" fmla="*/ 2328734 w 4650538"/>
              <a:gd name="connsiteY2051" fmla="*/ 109827 h 1769137"/>
              <a:gd name="connsiteX2052" fmla="*/ 2373775 w 4650538"/>
              <a:gd name="connsiteY2052" fmla="*/ 134850 h 1769137"/>
              <a:gd name="connsiteX2053" fmla="*/ 2375024 w 4650538"/>
              <a:gd name="connsiteY2053" fmla="*/ 145347 h 1769137"/>
              <a:gd name="connsiteX2054" fmla="*/ 2356638 w 4650538"/>
              <a:gd name="connsiteY2054" fmla="*/ 145439 h 1769137"/>
              <a:gd name="connsiteX2055" fmla="*/ 2310133 w 4650538"/>
              <a:gd name="connsiteY2055" fmla="*/ 119862 h 1769137"/>
              <a:gd name="connsiteX2056" fmla="*/ 2309016 w 4650538"/>
              <a:gd name="connsiteY2056" fmla="*/ 109017 h 1769137"/>
              <a:gd name="connsiteX2057" fmla="*/ 113586 w 4650538"/>
              <a:gd name="connsiteY2057" fmla="*/ 98935 h 1769137"/>
              <a:gd name="connsiteX2058" fmla="*/ 135981 w 4650538"/>
              <a:gd name="connsiteY2058" fmla="*/ 109551 h 1769137"/>
              <a:gd name="connsiteX2059" fmla="*/ 146220 w 4650538"/>
              <a:gd name="connsiteY2059" fmla="*/ 115555 h 1769137"/>
              <a:gd name="connsiteX2060" fmla="*/ 154536 w 4650538"/>
              <a:gd name="connsiteY2060" fmla="*/ 125430 h 1769137"/>
              <a:gd name="connsiteX2061" fmla="*/ 158620 w 4650538"/>
              <a:gd name="connsiteY2061" fmla="*/ 133568 h 1769137"/>
              <a:gd name="connsiteX2062" fmla="*/ 143569 w 4650538"/>
              <a:gd name="connsiteY2062" fmla="*/ 128183 h 1769137"/>
              <a:gd name="connsiteX2063" fmla="*/ 113586 w 4650538"/>
              <a:gd name="connsiteY2063" fmla="*/ 98935 h 1769137"/>
              <a:gd name="connsiteX2064" fmla="*/ 2062442 w 4650538"/>
              <a:gd name="connsiteY2064" fmla="*/ 96609 h 1769137"/>
              <a:gd name="connsiteX2065" fmla="*/ 2108700 w 4650538"/>
              <a:gd name="connsiteY2065" fmla="*/ 122797 h 1769137"/>
              <a:gd name="connsiteX2066" fmla="*/ 2108471 w 4650538"/>
              <a:gd name="connsiteY2066" fmla="*/ 132252 h 1769137"/>
              <a:gd name="connsiteX2067" fmla="*/ 2090710 w 4650538"/>
              <a:gd name="connsiteY2067" fmla="*/ 131732 h 1769137"/>
              <a:gd name="connsiteX2068" fmla="*/ 2047023 w 4650538"/>
              <a:gd name="connsiteY2068" fmla="*/ 106400 h 1769137"/>
              <a:gd name="connsiteX2069" fmla="*/ 2062442 w 4650538"/>
              <a:gd name="connsiteY2069" fmla="*/ 96609 h 1769137"/>
              <a:gd name="connsiteX2070" fmla="*/ 1150381 w 4650538"/>
              <a:gd name="connsiteY2070" fmla="*/ 96167 h 1769137"/>
              <a:gd name="connsiteX2071" fmla="*/ 1169090 w 4650538"/>
              <a:gd name="connsiteY2071" fmla="*/ 98569 h 1769137"/>
              <a:gd name="connsiteX2072" fmla="*/ 1203845 w 4650538"/>
              <a:gd name="connsiteY2072" fmla="*/ 122921 h 1769137"/>
              <a:gd name="connsiteX2073" fmla="*/ 1185488 w 4650538"/>
              <a:gd name="connsiteY2073" fmla="*/ 129040 h 1769137"/>
              <a:gd name="connsiteX2074" fmla="*/ 1185367 w 4650538"/>
              <a:gd name="connsiteY2074" fmla="*/ 129162 h 1769137"/>
              <a:gd name="connsiteX2075" fmla="*/ 1148287 w 4650538"/>
              <a:gd name="connsiteY2075" fmla="*/ 105422 h 1769137"/>
              <a:gd name="connsiteX2076" fmla="*/ 1150381 w 4650538"/>
              <a:gd name="connsiteY2076" fmla="*/ 96167 h 1769137"/>
              <a:gd name="connsiteX2077" fmla="*/ 2729793 w 4650538"/>
              <a:gd name="connsiteY2077" fmla="*/ 95127 h 1769137"/>
              <a:gd name="connsiteX2078" fmla="*/ 2750690 w 4650538"/>
              <a:gd name="connsiteY2078" fmla="*/ 97099 h 1769137"/>
              <a:gd name="connsiteX2079" fmla="*/ 2795725 w 4650538"/>
              <a:gd name="connsiteY2079" fmla="*/ 125736 h 1769137"/>
              <a:gd name="connsiteX2080" fmla="*/ 2771861 w 4650538"/>
              <a:gd name="connsiteY2080" fmla="*/ 131242 h 1769137"/>
              <a:gd name="connsiteX2081" fmla="*/ 2771983 w 4650538"/>
              <a:gd name="connsiteY2081" fmla="*/ 131242 h 1769137"/>
              <a:gd name="connsiteX2082" fmla="*/ 2725970 w 4650538"/>
              <a:gd name="connsiteY2082" fmla="*/ 102974 h 1769137"/>
              <a:gd name="connsiteX2083" fmla="*/ 2729793 w 4650538"/>
              <a:gd name="connsiteY2083" fmla="*/ 95127 h 1769137"/>
              <a:gd name="connsiteX2084" fmla="*/ 1785015 w 4650538"/>
              <a:gd name="connsiteY2084" fmla="*/ 87922 h 1769137"/>
              <a:gd name="connsiteX2085" fmla="*/ 1826867 w 4650538"/>
              <a:gd name="connsiteY2085" fmla="*/ 108359 h 1769137"/>
              <a:gd name="connsiteX2086" fmla="*/ 1826991 w 4650538"/>
              <a:gd name="connsiteY2086" fmla="*/ 108359 h 1769137"/>
              <a:gd name="connsiteX2087" fmla="*/ 1820504 w 4650538"/>
              <a:gd name="connsiteY2087" fmla="*/ 124267 h 1769137"/>
              <a:gd name="connsiteX2088" fmla="*/ 1774000 w 4650538"/>
              <a:gd name="connsiteY2088" fmla="*/ 101506 h 1769137"/>
              <a:gd name="connsiteX2089" fmla="*/ 1785015 w 4650538"/>
              <a:gd name="connsiteY2089" fmla="*/ 87922 h 1769137"/>
              <a:gd name="connsiteX2090" fmla="*/ 2520988 w 4650538"/>
              <a:gd name="connsiteY2090" fmla="*/ 86819 h 1769137"/>
              <a:gd name="connsiteX2091" fmla="*/ 2521111 w 4650538"/>
              <a:gd name="connsiteY2091" fmla="*/ 86943 h 1769137"/>
              <a:gd name="connsiteX2092" fmla="*/ 2520981 w 4650538"/>
              <a:gd name="connsiteY2092" fmla="*/ 86867 h 1769137"/>
              <a:gd name="connsiteX2093" fmla="*/ 4146202 w 4650538"/>
              <a:gd name="connsiteY2093" fmla="*/ 86345 h 1769137"/>
              <a:gd name="connsiteX2094" fmla="*/ 4194372 w 4650538"/>
              <a:gd name="connsiteY2094" fmla="*/ 98935 h 1769137"/>
              <a:gd name="connsiteX2095" fmla="*/ 4219827 w 4650538"/>
              <a:gd name="connsiteY2095" fmla="*/ 129774 h 1769137"/>
              <a:gd name="connsiteX2096" fmla="*/ 4135388 w 4650538"/>
              <a:gd name="connsiteY2096" fmla="*/ 119494 h 1769137"/>
              <a:gd name="connsiteX2097" fmla="*/ 4135388 w 4650538"/>
              <a:gd name="connsiteY2097" fmla="*/ 119616 h 1769137"/>
              <a:gd name="connsiteX2098" fmla="*/ 4113726 w 4650538"/>
              <a:gd name="connsiteY2098" fmla="*/ 90735 h 1769137"/>
              <a:gd name="connsiteX2099" fmla="*/ 4146202 w 4650538"/>
              <a:gd name="connsiteY2099" fmla="*/ 86345 h 1769137"/>
              <a:gd name="connsiteX2100" fmla="*/ 3318888 w 4650538"/>
              <a:gd name="connsiteY2100" fmla="*/ 84861 h 1769137"/>
              <a:gd name="connsiteX2101" fmla="*/ 3318888 w 4650538"/>
              <a:gd name="connsiteY2101" fmla="*/ 84984 h 1769137"/>
              <a:gd name="connsiteX2102" fmla="*/ 3318813 w 4650538"/>
              <a:gd name="connsiteY2102" fmla="*/ 84907 h 1769137"/>
              <a:gd name="connsiteX2103" fmla="*/ 603816 w 4650538"/>
              <a:gd name="connsiteY2103" fmla="*/ 83317 h 1769137"/>
              <a:gd name="connsiteX2104" fmla="*/ 621821 w 4650538"/>
              <a:gd name="connsiteY2104" fmla="*/ 89512 h 1769137"/>
              <a:gd name="connsiteX2105" fmla="*/ 650088 w 4650538"/>
              <a:gd name="connsiteY2105" fmla="*/ 114477 h 1769137"/>
              <a:gd name="connsiteX2106" fmla="*/ 629530 w 4650538"/>
              <a:gd name="connsiteY2106" fmla="*/ 113498 h 1769137"/>
              <a:gd name="connsiteX2107" fmla="*/ 597835 w 4650538"/>
              <a:gd name="connsiteY2107" fmla="*/ 88044 h 1769137"/>
              <a:gd name="connsiteX2108" fmla="*/ 603816 w 4650538"/>
              <a:gd name="connsiteY2108" fmla="*/ 83317 h 1769137"/>
              <a:gd name="connsiteX2109" fmla="*/ 2396532 w 4650538"/>
              <a:gd name="connsiteY2109" fmla="*/ 81802 h 1769137"/>
              <a:gd name="connsiteX2110" fmla="*/ 2443279 w 4650538"/>
              <a:gd name="connsiteY2110" fmla="*/ 106277 h 1769137"/>
              <a:gd name="connsiteX2111" fmla="*/ 2443279 w 4650538"/>
              <a:gd name="connsiteY2111" fmla="*/ 106155 h 1769137"/>
              <a:gd name="connsiteX2112" fmla="*/ 2429695 w 4650538"/>
              <a:gd name="connsiteY2112" fmla="*/ 118761 h 1769137"/>
              <a:gd name="connsiteX2113" fmla="*/ 2382093 w 4650538"/>
              <a:gd name="connsiteY2113" fmla="*/ 94651 h 1769137"/>
              <a:gd name="connsiteX2114" fmla="*/ 2396532 w 4650538"/>
              <a:gd name="connsiteY2114" fmla="*/ 81802 h 1769137"/>
              <a:gd name="connsiteX2115" fmla="*/ 1507462 w 4650538"/>
              <a:gd name="connsiteY2115" fmla="*/ 79966 h 1769137"/>
              <a:gd name="connsiteX2116" fmla="*/ 1548582 w 4650538"/>
              <a:gd name="connsiteY2116" fmla="*/ 101137 h 1769137"/>
              <a:gd name="connsiteX2117" fmla="*/ 1538057 w 4650538"/>
              <a:gd name="connsiteY2117" fmla="*/ 115211 h 1769137"/>
              <a:gd name="connsiteX2118" fmla="*/ 1496939 w 4650538"/>
              <a:gd name="connsiteY2118" fmla="*/ 94040 h 1769137"/>
              <a:gd name="connsiteX2119" fmla="*/ 1507462 w 4650538"/>
              <a:gd name="connsiteY2119" fmla="*/ 79966 h 1769137"/>
              <a:gd name="connsiteX2120" fmla="*/ 2814677 w 4650538"/>
              <a:gd name="connsiteY2120" fmla="*/ 75761 h 1769137"/>
              <a:gd name="connsiteX2121" fmla="*/ 2838678 w 4650538"/>
              <a:gd name="connsiteY2121" fmla="*/ 79722 h 1769137"/>
              <a:gd name="connsiteX2122" fmla="*/ 2879062 w 4650538"/>
              <a:gd name="connsiteY2122" fmla="*/ 108481 h 1769137"/>
              <a:gd name="connsiteX2123" fmla="*/ 2879186 w 4650538"/>
              <a:gd name="connsiteY2123" fmla="*/ 108481 h 1769137"/>
              <a:gd name="connsiteX2124" fmla="*/ 2852507 w 4650538"/>
              <a:gd name="connsiteY2124" fmla="*/ 112764 h 1769137"/>
              <a:gd name="connsiteX2125" fmla="*/ 2807472 w 4650538"/>
              <a:gd name="connsiteY2125" fmla="*/ 84373 h 1769137"/>
              <a:gd name="connsiteX2126" fmla="*/ 2814677 w 4650538"/>
              <a:gd name="connsiteY2126" fmla="*/ 75761 h 1769137"/>
              <a:gd name="connsiteX2127" fmla="*/ 685780 w 4650538"/>
              <a:gd name="connsiteY2127" fmla="*/ 73420 h 1769137"/>
              <a:gd name="connsiteX2128" fmla="*/ 702833 w 4650538"/>
              <a:gd name="connsiteY2128" fmla="*/ 77886 h 1769137"/>
              <a:gd name="connsiteX2129" fmla="*/ 702833 w 4650538"/>
              <a:gd name="connsiteY2129" fmla="*/ 78008 h 1769137"/>
              <a:gd name="connsiteX2130" fmla="*/ 733794 w 4650538"/>
              <a:gd name="connsiteY2130" fmla="*/ 101382 h 1769137"/>
              <a:gd name="connsiteX2131" fmla="*/ 713113 w 4650538"/>
              <a:gd name="connsiteY2131" fmla="*/ 103096 h 1769137"/>
              <a:gd name="connsiteX2132" fmla="*/ 681663 w 4650538"/>
              <a:gd name="connsiteY2132" fmla="*/ 79233 h 1769137"/>
              <a:gd name="connsiteX2133" fmla="*/ 685780 w 4650538"/>
              <a:gd name="connsiteY2133" fmla="*/ 73420 h 1769137"/>
              <a:gd name="connsiteX2134" fmla="*/ 496230 w 4650538"/>
              <a:gd name="connsiteY2134" fmla="*/ 71722 h 1769137"/>
              <a:gd name="connsiteX2135" fmla="*/ 512416 w 4650538"/>
              <a:gd name="connsiteY2135" fmla="*/ 77642 h 1769137"/>
              <a:gd name="connsiteX2136" fmla="*/ 540682 w 4650538"/>
              <a:gd name="connsiteY2136" fmla="*/ 103953 h 1769137"/>
              <a:gd name="connsiteX2137" fmla="*/ 518900 w 4650538"/>
              <a:gd name="connsiteY2137" fmla="*/ 100893 h 1769137"/>
              <a:gd name="connsiteX2138" fmla="*/ 490508 w 4650538"/>
              <a:gd name="connsiteY2138" fmla="*/ 74337 h 1769137"/>
              <a:gd name="connsiteX2139" fmla="*/ 496230 w 4650538"/>
              <a:gd name="connsiteY2139" fmla="*/ 71722 h 1769137"/>
              <a:gd name="connsiteX2140" fmla="*/ 4524423 w 4650538"/>
              <a:gd name="connsiteY2140" fmla="*/ 71048 h 1769137"/>
              <a:gd name="connsiteX2141" fmla="*/ 4574475 w 4650538"/>
              <a:gd name="connsiteY2141" fmla="*/ 82292 h 1769137"/>
              <a:gd name="connsiteX2142" fmla="*/ 4595892 w 4650538"/>
              <a:gd name="connsiteY2142" fmla="*/ 112152 h 1769137"/>
              <a:gd name="connsiteX2143" fmla="*/ 4596014 w 4650538"/>
              <a:gd name="connsiteY2143" fmla="*/ 112152 h 1769137"/>
              <a:gd name="connsiteX2144" fmla="*/ 4512797 w 4650538"/>
              <a:gd name="connsiteY2144" fmla="*/ 103586 h 1769137"/>
              <a:gd name="connsiteX2145" fmla="*/ 4481714 w 4650538"/>
              <a:gd name="connsiteY2145" fmla="*/ 73480 h 1769137"/>
              <a:gd name="connsiteX2146" fmla="*/ 4524423 w 4650538"/>
              <a:gd name="connsiteY2146" fmla="*/ 71048 h 1769137"/>
              <a:gd name="connsiteX2147" fmla="*/ 778154 w 4650538"/>
              <a:gd name="connsiteY2147" fmla="*/ 68800 h 1769137"/>
              <a:gd name="connsiteX2148" fmla="*/ 797430 w 4650538"/>
              <a:gd name="connsiteY2148" fmla="*/ 72623 h 1769137"/>
              <a:gd name="connsiteX2149" fmla="*/ 797552 w 4650538"/>
              <a:gd name="connsiteY2149" fmla="*/ 72623 h 1769137"/>
              <a:gd name="connsiteX2150" fmla="*/ 829249 w 4650538"/>
              <a:gd name="connsiteY2150" fmla="*/ 94897 h 1769137"/>
              <a:gd name="connsiteX2151" fmla="*/ 811870 w 4650538"/>
              <a:gd name="connsiteY2151" fmla="*/ 100036 h 1769137"/>
              <a:gd name="connsiteX2152" fmla="*/ 778341 w 4650538"/>
              <a:gd name="connsiteY2152" fmla="*/ 78008 h 1769137"/>
              <a:gd name="connsiteX2153" fmla="*/ 778154 w 4650538"/>
              <a:gd name="connsiteY2153" fmla="*/ 68800 h 1769137"/>
              <a:gd name="connsiteX2154" fmla="*/ 1225765 w 4650538"/>
              <a:gd name="connsiteY2154" fmla="*/ 68035 h 1769137"/>
              <a:gd name="connsiteX2155" fmla="*/ 1243493 w 4650538"/>
              <a:gd name="connsiteY2155" fmla="*/ 68709 h 1769137"/>
              <a:gd name="connsiteX2156" fmla="*/ 1280942 w 4650538"/>
              <a:gd name="connsiteY2156" fmla="*/ 92327 h 1769137"/>
              <a:gd name="connsiteX2157" fmla="*/ 1266014 w 4650538"/>
              <a:gd name="connsiteY2157" fmla="*/ 101138 h 1769137"/>
              <a:gd name="connsiteX2158" fmla="*/ 1226486 w 4650538"/>
              <a:gd name="connsiteY2158" fmla="*/ 78743 h 1769137"/>
              <a:gd name="connsiteX2159" fmla="*/ 1225765 w 4650538"/>
              <a:gd name="connsiteY2159" fmla="*/ 68035 h 1769137"/>
              <a:gd name="connsiteX2160" fmla="*/ 11524 w 4650538"/>
              <a:gd name="connsiteY2160" fmla="*/ 67240 h 1769137"/>
              <a:gd name="connsiteX2161" fmla="*/ 25231 w 4650538"/>
              <a:gd name="connsiteY2161" fmla="*/ 90615 h 1769137"/>
              <a:gd name="connsiteX2162" fmla="*/ 9200 w 4650538"/>
              <a:gd name="connsiteY2162" fmla="*/ 83394 h 1769137"/>
              <a:gd name="connsiteX2163" fmla="*/ 22 w 4650538"/>
              <a:gd name="connsiteY2163" fmla="*/ 69688 h 1769137"/>
              <a:gd name="connsiteX2164" fmla="*/ 11524 w 4650538"/>
              <a:gd name="connsiteY2164" fmla="*/ 67240 h 1769137"/>
              <a:gd name="connsiteX2165" fmla="*/ 2908800 w 4650538"/>
              <a:gd name="connsiteY2165" fmla="*/ 67148 h 1769137"/>
              <a:gd name="connsiteX2166" fmla="*/ 2932174 w 4650538"/>
              <a:gd name="connsiteY2166" fmla="*/ 69688 h 1769137"/>
              <a:gd name="connsiteX2167" fmla="*/ 2974150 w 4650538"/>
              <a:gd name="connsiteY2167" fmla="*/ 97956 h 1769137"/>
              <a:gd name="connsiteX2168" fmla="*/ 2974150 w 4650538"/>
              <a:gd name="connsiteY2168" fmla="*/ 98079 h 1769137"/>
              <a:gd name="connsiteX2169" fmla="*/ 2946738 w 4650538"/>
              <a:gd name="connsiteY2169" fmla="*/ 105054 h 1769137"/>
              <a:gd name="connsiteX2170" fmla="*/ 2902314 w 4650538"/>
              <a:gd name="connsiteY2170" fmla="*/ 76541 h 1769137"/>
              <a:gd name="connsiteX2171" fmla="*/ 2908800 w 4650538"/>
              <a:gd name="connsiteY2171" fmla="*/ 67148 h 1769137"/>
              <a:gd name="connsiteX2172" fmla="*/ 3751414 w 4650538"/>
              <a:gd name="connsiteY2172" fmla="*/ 62696 h 1769137"/>
              <a:gd name="connsiteX2173" fmla="*/ 3790772 w 4650538"/>
              <a:gd name="connsiteY2173" fmla="*/ 70543 h 1769137"/>
              <a:gd name="connsiteX2174" fmla="*/ 3798115 w 4650538"/>
              <a:gd name="connsiteY2174" fmla="*/ 103463 h 1769137"/>
              <a:gd name="connsiteX2175" fmla="*/ 3727626 w 4650538"/>
              <a:gd name="connsiteY2175" fmla="*/ 102973 h 1769137"/>
              <a:gd name="connsiteX2176" fmla="*/ 3713798 w 4650538"/>
              <a:gd name="connsiteY2176" fmla="*/ 71277 h 1769137"/>
              <a:gd name="connsiteX2177" fmla="*/ 3751414 w 4650538"/>
              <a:gd name="connsiteY2177" fmla="*/ 62696 h 1769137"/>
              <a:gd name="connsiteX2178" fmla="*/ 3962560 w 4650538"/>
              <a:gd name="connsiteY2178" fmla="*/ 62177 h 1769137"/>
              <a:gd name="connsiteX2179" fmla="*/ 4005177 w 4650538"/>
              <a:gd name="connsiteY2179" fmla="*/ 73480 h 1769137"/>
              <a:gd name="connsiteX2180" fmla="*/ 3996855 w 4650538"/>
              <a:gd name="connsiteY2180" fmla="*/ 105298 h 1769137"/>
              <a:gd name="connsiteX2181" fmla="*/ 3916086 w 4650538"/>
              <a:gd name="connsiteY2181" fmla="*/ 101994 h 1769137"/>
              <a:gd name="connsiteX2182" fmla="*/ 3917555 w 4650538"/>
              <a:gd name="connsiteY2182" fmla="*/ 68953 h 1769137"/>
              <a:gd name="connsiteX2183" fmla="*/ 3962560 w 4650538"/>
              <a:gd name="connsiteY2183" fmla="*/ 62177 h 1769137"/>
              <a:gd name="connsiteX2184" fmla="*/ 2117390 w 4650538"/>
              <a:gd name="connsiteY2184" fmla="*/ 61121 h 1769137"/>
              <a:gd name="connsiteX2185" fmla="*/ 2163893 w 4650538"/>
              <a:gd name="connsiteY2185" fmla="*/ 84739 h 1769137"/>
              <a:gd name="connsiteX2186" fmla="*/ 2164014 w 4650538"/>
              <a:gd name="connsiteY2186" fmla="*/ 84617 h 1769137"/>
              <a:gd name="connsiteX2187" fmla="*/ 2151535 w 4650538"/>
              <a:gd name="connsiteY2187" fmla="*/ 98813 h 1769137"/>
              <a:gd name="connsiteX2188" fmla="*/ 2103684 w 4650538"/>
              <a:gd name="connsiteY2188" fmla="*/ 74705 h 1769137"/>
              <a:gd name="connsiteX2189" fmla="*/ 2117390 w 4650538"/>
              <a:gd name="connsiteY2189" fmla="*/ 61121 h 1769137"/>
              <a:gd name="connsiteX2190" fmla="*/ 2454660 w 4650538"/>
              <a:gd name="connsiteY2190" fmla="*/ 58933 h 1769137"/>
              <a:gd name="connsiteX2191" fmla="*/ 2473016 w 4650538"/>
              <a:gd name="connsiteY2191" fmla="*/ 59039 h 1769137"/>
              <a:gd name="connsiteX2192" fmla="*/ 2520981 w 4650538"/>
              <a:gd name="connsiteY2192" fmla="*/ 86867 h 1769137"/>
              <a:gd name="connsiteX2193" fmla="*/ 2519610 w 4650538"/>
              <a:gd name="connsiteY2193" fmla="*/ 96350 h 1769137"/>
              <a:gd name="connsiteX2194" fmla="*/ 2498960 w 4650538"/>
              <a:gd name="connsiteY2194" fmla="*/ 94775 h 1769137"/>
              <a:gd name="connsiteX2195" fmla="*/ 2454292 w 4650538"/>
              <a:gd name="connsiteY2195" fmla="*/ 70299 h 1769137"/>
              <a:gd name="connsiteX2196" fmla="*/ 2454660 w 4650538"/>
              <a:gd name="connsiteY2196" fmla="*/ 58933 h 1769137"/>
              <a:gd name="connsiteX2197" fmla="*/ 868779 w 4650538"/>
              <a:gd name="connsiteY2197" fmla="*/ 57220 h 1769137"/>
              <a:gd name="connsiteX2198" fmla="*/ 888114 w 4650538"/>
              <a:gd name="connsiteY2198" fmla="*/ 61121 h 1769137"/>
              <a:gd name="connsiteX2199" fmla="*/ 888234 w 4650538"/>
              <a:gd name="connsiteY2199" fmla="*/ 61121 h 1769137"/>
              <a:gd name="connsiteX2200" fmla="*/ 918951 w 4650538"/>
              <a:gd name="connsiteY2200" fmla="*/ 82537 h 1769137"/>
              <a:gd name="connsiteX2201" fmla="*/ 896924 w 4650538"/>
              <a:gd name="connsiteY2201" fmla="*/ 86943 h 1769137"/>
              <a:gd name="connsiteX2202" fmla="*/ 865962 w 4650538"/>
              <a:gd name="connsiteY2202" fmla="*/ 65159 h 1769137"/>
              <a:gd name="connsiteX2203" fmla="*/ 868779 w 4650538"/>
              <a:gd name="connsiteY2203" fmla="*/ 57220 h 1769137"/>
              <a:gd name="connsiteX2204" fmla="*/ 3004867 w 4650538"/>
              <a:gd name="connsiteY2204" fmla="*/ 57190 h 1769137"/>
              <a:gd name="connsiteX2205" fmla="*/ 3030076 w 4650538"/>
              <a:gd name="connsiteY2205" fmla="*/ 61244 h 1769137"/>
              <a:gd name="connsiteX2206" fmla="*/ 3067524 w 4650538"/>
              <a:gd name="connsiteY2206" fmla="*/ 92573 h 1769137"/>
              <a:gd name="connsiteX2207" fmla="*/ 3030566 w 4650538"/>
              <a:gd name="connsiteY2207" fmla="*/ 94285 h 1769137"/>
              <a:gd name="connsiteX2208" fmla="*/ 2993608 w 4650538"/>
              <a:gd name="connsiteY2208" fmla="*/ 65160 h 1769137"/>
              <a:gd name="connsiteX2209" fmla="*/ 3004867 w 4650538"/>
              <a:gd name="connsiteY2209" fmla="*/ 57190 h 1769137"/>
              <a:gd name="connsiteX2210" fmla="*/ 3123833 w 4650538"/>
              <a:gd name="connsiteY2210" fmla="*/ 54819 h 1769137"/>
              <a:gd name="connsiteX2211" fmla="*/ 3151230 w 4650538"/>
              <a:gd name="connsiteY2211" fmla="*/ 59530 h 1769137"/>
              <a:gd name="connsiteX2212" fmla="*/ 3184149 w 4650538"/>
              <a:gd name="connsiteY2212" fmla="*/ 91593 h 1769137"/>
              <a:gd name="connsiteX2213" fmla="*/ 3184027 w 4650538"/>
              <a:gd name="connsiteY2213" fmla="*/ 91593 h 1769137"/>
              <a:gd name="connsiteX2214" fmla="*/ 3142297 w 4650538"/>
              <a:gd name="connsiteY2214" fmla="*/ 92205 h 1769137"/>
              <a:gd name="connsiteX2215" fmla="*/ 3108643 w 4650538"/>
              <a:gd name="connsiteY2215" fmla="*/ 63692 h 1769137"/>
              <a:gd name="connsiteX2216" fmla="*/ 3123833 w 4650538"/>
              <a:gd name="connsiteY2216" fmla="*/ 54819 h 1769137"/>
              <a:gd name="connsiteX2217" fmla="*/ 3563841 w 4650538"/>
              <a:gd name="connsiteY2217" fmla="*/ 54329 h 1769137"/>
              <a:gd name="connsiteX2218" fmla="*/ 3600966 w 4650538"/>
              <a:gd name="connsiteY2218" fmla="*/ 61732 h 1769137"/>
              <a:gd name="connsiteX2219" fmla="*/ 3614550 w 4650538"/>
              <a:gd name="connsiteY2219" fmla="*/ 94775 h 1769137"/>
              <a:gd name="connsiteX2220" fmla="*/ 3556910 w 4650538"/>
              <a:gd name="connsiteY2220" fmla="*/ 95508 h 1769137"/>
              <a:gd name="connsiteX2221" fmla="*/ 3556788 w 4650538"/>
              <a:gd name="connsiteY2221" fmla="*/ 95508 h 1769137"/>
              <a:gd name="connsiteX2222" fmla="*/ 3533047 w 4650538"/>
              <a:gd name="connsiteY2222" fmla="*/ 63446 h 1769137"/>
              <a:gd name="connsiteX2223" fmla="*/ 3563841 w 4650538"/>
              <a:gd name="connsiteY2223" fmla="*/ 54329 h 1769137"/>
              <a:gd name="connsiteX2224" fmla="*/ 1840191 w 4650538"/>
              <a:gd name="connsiteY2224" fmla="*/ 52984 h 1769137"/>
              <a:gd name="connsiteX2225" fmla="*/ 1859785 w 4650538"/>
              <a:gd name="connsiteY2225" fmla="*/ 53412 h 1769137"/>
              <a:gd name="connsiteX2226" fmla="*/ 1898824 w 4650538"/>
              <a:gd name="connsiteY2226" fmla="*/ 75807 h 1769137"/>
              <a:gd name="connsiteX2227" fmla="*/ 1880835 w 4650538"/>
              <a:gd name="connsiteY2227" fmla="*/ 87432 h 1769137"/>
              <a:gd name="connsiteX2228" fmla="*/ 1841060 w 4650538"/>
              <a:gd name="connsiteY2228" fmla="*/ 64671 h 1769137"/>
              <a:gd name="connsiteX2229" fmla="*/ 1840191 w 4650538"/>
              <a:gd name="connsiteY2229" fmla="*/ 52984 h 1769137"/>
              <a:gd name="connsiteX2230" fmla="*/ 381958 w 4650538"/>
              <a:gd name="connsiteY2230" fmla="*/ 50030 h 1769137"/>
              <a:gd name="connsiteX2231" fmla="*/ 398850 w 4650538"/>
              <a:gd name="connsiteY2231" fmla="*/ 57939 h 1769137"/>
              <a:gd name="connsiteX2232" fmla="*/ 424179 w 4650538"/>
              <a:gd name="connsiteY2232" fmla="*/ 82904 h 1769137"/>
              <a:gd name="connsiteX2233" fmla="*/ 400318 w 4650538"/>
              <a:gd name="connsiteY2233" fmla="*/ 77520 h 1769137"/>
              <a:gd name="connsiteX2234" fmla="*/ 375721 w 4650538"/>
              <a:gd name="connsiteY2234" fmla="*/ 52677 h 1769137"/>
              <a:gd name="connsiteX2235" fmla="*/ 381958 w 4650538"/>
              <a:gd name="connsiteY2235" fmla="*/ 50030 h 1769137"/>
              <a:gd name="connsiteX2236" fmla="*/ 3257883 w 4650538"/>
              <a:gd name="connsiteY2236" fmla="*/ 49786 h 1769137"/>
              <a:gd name="connsiteX2237" fmla="*/ 3290373 w 4650538"/>
              <a:gd name="connsiteY2237" fmla="*/ 55369 h 1769137"/>
              <a:gd name="connsiteX2238" fmla="*/ 3318813 w 4650538"/>
              <a:gd name="connsiteY2238" fmla="*/ 84907 h 1769137"/>
              <a:gd name="connsiteX2239" fmla="*/ 3303009 w 4650538"/>
              <a:gd name="connsiteY2239" fmla="*/ 94576 h 1769137"/>
              <a:gd name="connsiteX2240" fmla="*/ 3271527 w 4650538"/>
              <a:gd name="connsiteY2240" fmla="*/ 88777 h 1769137"/>
              <a:gd name="connsiteX2241" fmla="*/ 3239342 w 4650538"/>
              <a:gd name="connsiteY2241" fmla="*/ 60264 h 1769137"/>
              <a:gd name="connsiteX2242" fmla="*/ 3257883 w 4650538"/>
              <a:gd name="connsiteY2242" fmla="*/ 49786 h 1769137"/>
              <a:gd name="connsiteX2243" fmla="*/ 3399763 w 4650538"/>
              <a:gd name="connsiteY2243" fmla="*/ 47919 h 1769137"/>
              <a:gd name="connsiteX2244" fmla="*/ 3434044 w 4650538"/>
              <a:gd name="connsiteY2244" fmla="*/ 56348 h 1769137"/>
              <a:gd name="connsiteX2245" fmla="*/ 3452522 w 4650538"/>
              <a:gd name="connsiteY2245" fmla="*/ 86208 h 1769137"/>
              <a:gd name="connsiteX2246" fmla="*/ 3397820 w 4650538"/>
              <a:gd name="connsiteY2246" fmla="*/ 88044 h 1769137"/>
              <a:gd name="connsiteX2247" fmla="*/ 3374936 w 4650538"/>
              <a:gd name="connsiteY2247" fmla="*/ 55369 h 1769137"/>
              <a:gd name="connsiteX2248" fmla="*/ 3399763 w 4650538"/>
              <a:gd name="connsiteY2248" fmla="*/ 47919 h 1769137"/>
              <a:gd name="connsiteX2249" fmla="*/ 4307648 w 4650538"/>
              <a:gd name="connsiteY2249" fmla="*/ 42748 h 1769137"/>
              <a:gd name="connsiteX2250" fmla="*/ 4357012 w 4650538"/>
              <a:gd name="connsiteY2250" fmla="*/ 55247 h 1769137"/>
              <a:gd name="connsiteX2251" fmla="*/ 4381242 w 4650538"/>
              <a:gd name="connsiteY2251" fmla="*/ 83271 h 1769137"/>
              <a:gd name="connsiteX2252" fmla="*/ 4381242 w 4650538"/>
              <a:gd name="connsiteY2252" fmla="*/ 83393 h 1769137"/>
              <a:gd name="connsiteX2253" fmla="*/ 4289459 w 4650538"/>
              <a:gd name="connsiteY2253" fmla="*/ 71890 h 1769137"/>
              <a:gd name="connsiteX2254" fmla="*/ 4269757 w 4650538"/>
              <a:gd name="connsiteY2254" fmla="*/ 44110 h 1769137"/>
              <a:gd name="connsiteX2255" fmla="*/ 4307648 w 4650538"/>
              <a:gd name="connsiteY2255" fmla="*/ 42748 h 1769137"/>
              <a:gd name="connsiteX2256" fmla="*/ 1574648 w 4650538"/>
              <a:gd name="connsiteY2256" fmla="*/ 36889 h 1769137"/>
              <a:gd name="connsiteX2257" fmla="*/ 1617234 w 4650538"/>
              <a:gd name="connsiteY2257" fmla="*/ 62222 h 1769137"/>
              <a:gd name="connsiteX2258" fmla="*/ 1597531 w 4650538"/>
              <a:gd name="connsiteY2258" fmla="*/ 71155 h 1769137"/>
              <a:gd name="connsiteX2259" fmla="*/ 1558983 w 4650538"/>
              <a:gd name="connsiteY2259" fmla="*/ 48148 h 1769137"/>
              <a:gd name="connsiteX2260" fmla="*/ 1574648 w 4650538"/>
              <a:gd name="connsiteY2260" fmla="*/ 36889 h 1769137"/>
              <a:gd name="connsiteX2261" fmla="*/ 273900 w 4650538"/>
              <a:gd name="connsiteY2261" fmla="*/ 31017 h 1769137"/>
              <a:gd name="connsiteX2262" fmla="*/ 289932 w 4650538"/>
              <a:gd name="connsiteY2262" fmla="*/ 37013 h 1769137"/>
              <a:gd name="connsiteX2263" fmla="*/ 290055 w 4650538"/>
              <a:gd name="connsiteY2263" fmla="*/ 36891 h 1769137"/>
              <a:gd name="connsiteX2264" fmla="*/ 309390 w 4650538"/>
              <a:gd name="connsiteY2264" fmla="*/ 55858 h 1769137"/>
              <a:gd name="connsiteX2265" fmla="*/ 288953 w 4650538"/>
              <a:gd name="connsiteY2265" fmla="*/ 50107 h 1769137"/>
              <a:gd name="connsiteX2266" fmla="*/ 273900 w 4650538"/>
              <a:gd name="connsiteY2266" fmla="*/ 31017 h 1769137"/>
              <a:gd name="connsiteX2267" fmla="*/ 2769170 w 4650538"/>
              <a:gd name="connsiteY2267" fmla="*/ 29914 h 1769137"/>
              <a:gd name="connsiteX2268" fmla="*/ 2769170 w 4650538"/>
              <a:gd name="connsiteY2268" fmla="*/ 30038 h 1769137"/>
              <a:gd name="connsiteX2269" fmla="*/ 2769109 w 4650538"/>
              <a:gd name="connsiteY2269" fmla="*/ 29994 h 1769137"/>
              <a:gd name="connsiteX2270" fmla="*/ 935014 w 4650538"/>
              <a:gd name="connsiteY2270" fmla="*/ 28784 h 1769137"/>
              <a:gd name="connsiteX2271" fmla="*/ 953826 w 4650538"/>
              <a:gd name="connsiteY2271" fmla="*/ 31873 h 1769137"/>
              <a:gd name="connsiteX2272" fmla="*/ 987114 w 4650538"/>
              <a:gd name="connsiteY2272" fmla="*/ 55614 h 1769137"/>
              <a:gd name="connsiteX2273" fmla="*/ 967900 w 4650538"/>
              <a:gd name="connsiteY2273" fmla="*/ 60142 h 1769137"/>
              <a:gd name="connsiteX2274" fmla="*/ 967900 w 4650538"/>
              <a:gd name="connsiteY2274" fmla="*/ 60020 h 1769137"/>
              <a:gd name="connsiteX2275" fmla="*/ 932169 w 4650538"/>
              <a:gd name="connsiteY2275" fmla="*/ 36891 h 1769137"/>
              <a:gd name="connsiteX2276" fmla="*/ 935014 w 4650538"/>
              <a:gd name="connsiteY2276" fmla="*/ 28784 h 1769137"/>
              <a:gd name="connsiteX2277" fmla="*/ 2535551 w 4650538"/>
              <a:gd name="connsiteY2277" fmla="*/ 28202 h 1769137"/>
              <a:gd name="connsiteX2278" fmla="*/ 2584012 w 4650538"/>
              <a:gd name="connsiteY2278" fmla="*/ 55858 h 1769137"/>
              <a:gd name="connsiteX2279" fmla="*/ 2565900 w 4650538"/>
              <a:gd name="connsiteY2279" fmla="*/ 66505 h 1769137"/>
              <a:gd name="connsiteX2280" fmla="*/ 2565900 w 4650538"/>
              <a:gd name="connsiteY2280" fmla="*/ 66627 h 1769137"/>
              <a:gd name="connsiteX2281" fmla="*/ 2515848 w 4650538"/>
              <a:gd name="connsiteY2281" fmla="*/ 39093 h 1769137"/>
              <a:gd name="connsiteX2282" fmla="*/ 2535551 w 4650538"/>
              <a:gd name="connsiteY2282" fmla="*/ 28202 h 1769137"/>
              <a:gd name="connsiteX2283" fmla="*/ 1282181 w 4650538"/>
              <a:gd name="connsiteY2283" fmla="*/ 26213 h 1769137"/>
              <a:gd name="connsiteX2284" fmla="*/ 1299911 w 4650538"/>
              <a:gd name="connsiteY2284" fmla="*/ 26732 h 1769137"/>
              <a:gd name="connsiteX2285" fmla="*/ 1337360 w 4650538"/>
              <a:gd name="connsiteY2285" fmla="*/ 49739 h 1769137"/>
              <a:gd name="connsiteX2286" fmla="*/ 1337481 w 4650538"/>
              <a:gd name="connsiteY2286" fmla="*/ 49739 h 1769137"/>
              <a:gd name="connsiteX2287" fmla="*/ 1319248 w 4650538"/>
              <a:gd name="connsiteY2287" fmla="*/ 59285 h 1769137"/>
              <a:gd name="connsiteX2288" fmla="*/ 1282535 w 4650538"/>
              <a:gd name="connsiteY2288" fmla="*/ 37992 h 1769137"/>
              <a:gd name="connsiteX2289" fmla="*/ 1282181 w 4650538"/>
              <a:gd name="connsiteY2289" fmla="*/ 26213 h 1769137"/>
              <a:gd name="connsiteX2290" fmla="*/ 2184329 w 4650538"/>
              <a:gd name="connsiteY2290" fmla="*/ 23918 h 1769137"/>
              <a:gd name="connsiteX2291" fmla="*/ 2230832 w 4650538"/>
              <a:gd name="connsiteY2291" fmla="*/ 48393 h 1769137"/>
              <a:gd name="connsiteX2292" fmla="*/ 2216638 w 4650538"/>
              <a:gd name="connsiteY2292" fmla="*/ 61978 h 1769137"/>
              <a:gd name="connsiteX2293" fmla="*/ 2168665 w 4650538"/>
              <a:gd name="connsiteY2293" fmla="*/ 37257 h 1769137"/>
              <a:gd name="connsiteX2294" fmla="*/ 2184329 w 4650538"/>
              <a:gd name="connsiteY2294" fmla="*/ 23918 h 1769137"/>
              <a:gd name="connsiteX2295" fmla="*/ 2307075 w 4650538"/>
              <a:gd name="connsiteY2295" fmla="*/ 21226 h 1769137"/>
              <a:gd name="connsiteX2296" fmla="*/ 2307197 w 4650538"/>
              <a:gd name="connsiteY2296" fmla="*/ 21348 h 1769137"/>
              <a:gd name="connsiteX2297" fmla="*/ 2307084 w 4650538"/>
              <a:gd name="connsiteY2297" fmla="*/ 21260 h 1769137"/>
              <a:gd name="connsiteX2298" fmla="*/ 4649888 w 4650538"/>
              <a:gd name="connsiteY2298" fmla="*/ 20906 h 1769137"/>
              <a:gd name="connsiteX2299" fmla="*/ 4649888 w 4650538"/>
              <a:gd name="connsiteY2299" fmla="*/ 49753 h 1769137"/>
              <a:gd name="connsiteX2300" fmla="*/ 4621132 w 4650538"/>
              <a:gd name="connsiteY2300" fmla="*/ 36095 h 1769137"/>
              <a:gd name="connsiteX2301" fmla="*/ 4626976 w 4650538"/>
              <a:gd name="connsiteY2301" fmla="*/ 23061 h 1769137"/>
              <a:gd name="connsiteX2302" fmla="*/ 4129115 w 4650538"/>
              <a:gd name="connsiteY2302" fmla="*/ 19114 h 1769137"/>
              <a:gd name="connsiteX2303" fmla="*/ 4171488 w 4650538"/>
              <a:gd name="connsiteY2303" fmla="*/ 30158 h 1769137"/>
              <a:gd name="connsiteX2304" fmla="*/ 4189232 w 4650538"/>
              <a:gd name="connsiteY2304" fmla="*/ 57081 h 1769137"/>
              <a:gd name="connsiteX2305" fmla="*/ 4113236 w 4650538"/>
              <a:gd name="connsiteY2305" fmla="*/ 49494 h 1769137"/>
              <a:gd name="connsiteX2306" fmla="*/ 4094635 w 4650538"/>
              <a:gd name="connsiteY2306" fmla="*/ 22204 h 1769137"/>
              <a:gd name="connsiteX2307" fmla="*/ 4129115 w 4650538"/>
              <a:gd name="connsiteY2307" fmla="*/ 19114 h 1769137"/>
              <a:gd name="connsiteX2308" fmla="*/ 2605918 w 4650538"/>
              <a:gd name="connsiteY2308" fmla="*/ 11543 h 1769137"/>
              <a:gd name="connsiteX2309" fmla="*/ 2628190 w 4650538"/>
              <a:gd name="connsiteY2309" fmla="*/ 12659 h 1769137"/>
              <a:gd name="connsiteX2310" fmla="*/ 2670655 w 4650538"/>
              <a:gd name="connsiteY2310" fmla="*/ 37992 h 1769137"/>
              <a:gd name="connsiteX2311" fmla="*/ 2650953 w 4650538"/>
              <a:gd name="connsiteY2311" fmla="*/ 50351 h 1769137"/>
              <a:gd name="connsiteX2312" fmla="*/ 2602369 w 4650538"/>
              <a:gd name="connsiteY2312" fmla="*/ 22449 h 1769137"/>
              <a:gd name="connsiteX2313" fmla="*/ 2605918 w 4650538"/>
              <a:gd name="connsiteY2313" fmla="*/ 11543 h 1769137"/>
              <a:gd name="connsiteX2314" fmla="*/ 1908736 w 4650538"/>
              <a:gd name="connsiteY2314" fmla="*/ 7520 h 1769137"/>
              <a:gd name="connsiteX2315" fmla="*/ 1953404 w 4650538"/>
              <a:gd name="connsiteY2315" fmla="*/ 33586 h 1769137"/>
              <a:gd name="connsiteX2316" fmla="*/ 1934314 w 4650538"/>
              <a:gd name="connsiteY2316" fmla="*/ 45089 h 1769137"/>
              <a:gd name="connsiteX2317" fmla="*/ 1890380 w 4650538"/>
              <a:gd name="connsiteY2317" fmla="*/ 19512 h 1769137"/>
              <a:gd name="connsiteX2318" fmla="*/ 1908736 w 4650538"/>
              <a:gd name="connsiteY2318" fmla="*/ 7520 h 1769137"/>
              <a:gd name="connsiteX2319" fmla="*/ 1026887 w 4650538"/>
              <a:gd name="connsiteY2319" fmla="*/ 7151 h 1769137"/>
              <a:gd name="connsiteX2320" fmla="*/ 1065191 w 4650538"/>
              <a:gd name="connsiteY2320" fmla="*/ 28078 h 1769137"/>
              <a:gd name="connsiteX2321" fmla="*/ 1065191 w 4650538"/>
              <a:gd name="connsiteY2321" fmla="*/ 28200 h 1769137"/>
              <a:gd name="connsiteX2322" fmla="*/ 1052466 w 4650538"/>
              <a:gd name="connsiteY2322" fmla="*/ 39337 h 1769137"/>
              <a:gd name="connsiteX2323" fmla="*/ 1013793 w 4650538"/>
              <a:gd name="connsiteY2323" fmla="*/ 18044 h 1769137"/>
              <a:gd name="connsiteX2324" fmla="*/ 1026887 w 4650538"/>
              <a:gd name="connsiteY2324" fmla="*/ 7151 h 1769137"/>
              <a:gd name="connsiteX2325" fmla="*/ 4431172 w 4650538"/>
              <a:gd name="connsiteY2325" fmla="*/ 6052 h 1769137"/>
              <a:gd name="connsiteX2326" fmla="*/ 4431143 w 4650538"/>
              <a:gd name="connsiteY2326" fmla="*/ 6167 h 1769137"/>
              <a:gd name="connsiteX2327" fmla="*/ 4431050 w 4650538"/>
              <a:gd name="connsiteY2327" fmla="*/ 6174 h 1769137"/>
              <a:gd name="connsiteX2328" fmla="*/ 4466999 w 4650538"/>
              <a:gd name="connsiteY2328" fmla="*/ 3512 h 1769137"/>
              <a:gd name="connsiteX2329" fmla="*/ 4518916 w 4650538"/>
              <a:gd name="connsiteY2329" fmla="*/ 12781 h 1769137"/>
              <a:gd name="connsiteX2330" fmla="*/ 4554774 w 4650538"/>
              <a:gd name="connsiteY2330" fmla="*/ 42030 h 1769137"/>
              <a:gd name="connsiteX2331" fmla="*/ 4469476 w 4650538"/>
              <a:gd name="connsiteY2331" fmla="*/ 37135 h 1769137"/>
              <a:gd name="connsiteX2332" fmla="*/ 4427608 w 4650538"/>
              <a:gd name="connsiteY2332" fmla="*/ 19803 h 1769137"/>
              <a:gd name="connsiteX2333" fmla="*/ 4431143 w 4650538"/>
              <a:gd name="connsiteY2333" fmla="*/ 6167 h 1769137"/>
              <a:gd name="connsiteX2334" fmla="*/ 1644525 w 4650538"/>
              <a:gd name="connsiteY2334" fmla="*/ 789 h 1769137"/>
              <a:gd name="connsiteX2335" fmla="*/ 1685032 w 4650538"/>
              <a:gd name="connsiteY2335" fmla="*/ 21838 h 1769137"/>
              <a:gd name="connsiteX2336" fmla="*/ 1673038 w 4650538"/>
              <a:gd name="connsiteY2336" fmla="*/ 37502 h 1769137"/>
              <a:gd name="connsiteX2337" fmla="*/ 1631554 w 4650538"/>
              <a:gd name="connsiteY2337" fmla="*/ 16086 h 1769137"/>
              <a:gd name="connsiteX2338" fmla="*/ 1644525 w 4650538"/>
              <a:gd name="connsiteY2338" fmla="*/ 789 h 1769137"/>
              <a:gd name="connsiteX2339" fmla="*/ 4253484 w 4650538"/>
              <a:gd name="connsiteY2339" fmla="*/ 323 h 1769137"/>
              <a:gd name="connsiteX2340" fmla="*/ 4344317 w 4650538"/>
              <a:gd name="connsiteY2340" fmla="*/ 323 h 1769137"/>
              <a:gd name="connsiteX2341" fmla="*/ 4348568 w 4650538"/>
              <a:gd name="connsiteY2341" fmla="*/ 2732 h 1769137"/>
              <a:gd name="connsiteX2342" fmla="*/ 4342082 w 4650538"/>
              <a:gd name="connsiteY2342" fmla="*/ 15474 h 1769137"/>
              <a:gd name="connsiteX2343" fmla="*/ 4265840 w 4650538"/>
              <a:gd name="connsiteY2343" fmla="*/ 7520 h 1769137"/>
              <a:gd name="connsiteX2344" fmla="*/ 3898061 w 4650538"/>
              <a:gd name="connsiteY2344" fmla="*/ 323 h 1769137"/>
              <a:gd name="connsiteX2345" fmla="*/ 3956143 w 4650538"/>
              <a:gd name="connsiteY2345" fmla="*/ 323 h 1769137"/>
              <a:gd name="connsiteX2346" fmla="*/ 3976908 w 4650538"/>
              <a:gd name="connsiteY2346" fmla="*/ 6174 h 1769137"/>
              <a:gd name="connsiteX2347" fmla="*/ 3988166 w 4650538"/>
              <a:gd name="connsiteY2347" fmla="*/ 33341 h 1769137"/>
              <a:gd name="connsiteX2348" fmla="*/ 3916332 w 4650538"/>
              <a:gd name="connsiteY2348" fmla="*/ 25998 h 1769137"/>
              <a:gd name="connsiteX2349" fmla="*/ 3916454 w 4650538"/>
              <a:gd name="connsiteY2349" fmla="*/ 25998 h 1769137"/>
              <a:gd name="connsiteX2350" fmla="*/ 3891795 w 4650538"/>
              <a:gd name="connsiteY2350" fmla="*/ 10059 h 1769137"/>
              <a:gd name="connsiteX2351" fmla="*/ 3698237 w 4650538"/>
              <a:gd name="connsiteY2351" fmla="*/ 323 h 1769137"/>
              <a:gd name="connsiteX2352" fmla="*/ 3802402 w 4650538"/>
              <a:gd name="connsiteY2352" fmla="*/ 323 h 1769137"/>
              <a:gd name="connsiteX2353" fmla="*/ 3788448 w 4650538"/>
              <a:gd name="connsiteY2353" fmla="*/ 11924 h 1769137"/>
              <a:gd name="connsiteX2354" fmla="*/ 3788448 w 4650538"/>
              <a:gd name="connsiteY2354" fmla="*/ 11802 h 1769137"/>
              <a:gd name="connsiteX2355" fmla="*/ 3708535 w 4650538"/>
              <a:gd name="connsiteY2355" fmla="*/ 9477 h 1769137"/>
              <a:gd name="connsiteX2356" fmla="*/ 3519385 w 4650538"/>
              <a:gd name="connsiteY2356" fmla="*/ 323 h 1769137"/>
              <a:gd name="connsiteX2357" fmla="*/ 3605851 w 4650538"/>
              <a:gd name="connsiteY2357" fmla="*/ 323 h 1769137"/>
              <a:gd name="connsiteX2358" fmla="*/ 3602190 w 4650538"/>
              <a:gd name="connsiteY2358" fmla="*/ 5930 h 1769137"/>
              <a:gd name="connsiteX2359" fmla="*/ 3531211 w 4650538"/>
              <a:gd name="connsiteY2359" fmla="*/ 8254 h 1769137"/>
              <a:gd name="connsiteX2360" fmla="*/ 3351989 w 4650538"/>
              <a:gd name="connsiteY2360" fmla="*/ 323 h 1769137"/>
              <a:gd name="connsiteX2361" fmla="*/ 3415196 w 4650538"/>
              <a:gd name="connsiteY2361" fmla="*/ 323 h 1769137"/>
              <a:gd name="connsiteX2362" fmla="*/ 3389085 w 4650538"/>
              <a:gd name="connsiteY2362" fmla="*/ 8651 h 1769137"/>
              <a:gd name="connsiteX2363" fmla="*/ 3353764 w 4650538"/>
              <a:gd name="connsiteY2363" fmla="*/ 1401 h 1769137"/>
              <a:gd name="connsiteX2364" fmla="*/ 3353764 w 4650538"/>
              <a:gd name="connsiteY2364" fmla="*/ 1523 h 1769137"/>
              <a:gd name="connsiteX2365" fmla="*/ 3185300 w 4650538"/>
              <a:gd name="connsiteY2365" fmla="*/ 323 h 1769137"/>
              <a:gd name="connsiteX2366" fmla="*/ 3246074 w 4650538"/>
              <a:gd name="connsiteY2366" fmla="*/ 323 h 1769137"/>
              <a:gd name="connsiteX2367" fmla="*/ 3245950 w 4650538"/>
              <a:gd name="connsiteY2367" fmla="*/ 1279 h 1769137"/>
              <a:gd name="connsiteX2368" fmla="*/ 3245950 w 4650538"/>
              <a:gd name="connsiteY2368" fmla="*/ 1401 h 1769137"/>
              <a:gd name="connsiteX2369" fmla="*/ 3190879 w 4650538"/>
              <a:gd name="connsiteY2369" fmla="*/ 4094 h 1769137"/>
              <a:gd name="connsiteX2370" fmla="*/ 3051260 w 4650538"/>
              <a:gd name="connsiteY2370" fmla="*/ 323 h 1769137"/>
              <a:gd name="connsiteX2371" fmla="*/ 3111637 w 4650538"/>
              <a:gd name="connsiteY2371" fmla="*/ 323 h 1769137"/>
              <a:gd name="connsiteX2372" fmla="*/ 3112192 w 4650538"/>
              <a:gd name="connsiteY2372" fmla="*/ 4827 h 1769137"/>
              <a:gd name="connsiteX2373" fmla="*/ 3062140 w 4650538"/>
              <a:gd name="connsiteY2373" fmla="*/ 7151 h 1769137"/>
              <a:gd name="connsiteX2374" fmla="*/ 2919470 w 4650538"/>
              <a:gd name="connsiteY2374" fmla="*/ 323 h 1769137"/>
              <a:gd name="connsiteX2375" fmla="*/ 2978430 w 4650538"/>
              <a:gd name="connsiteY2375" fmla="*/ 323 h 1769137"/>
              <a:gd name="connsiteX2376" fmla="*/ 2980637 w 4650538"/>
              <a:gd name="connsiteY2376" fmla="*/ 4827 h 1769137"/>
              <a:gd name="connsiteX2377" fmla="*/ 2980637 w 4650538"/>
              <a:gd name="connsiteY2377" fmla="*/ 4949 h 1769137"/>
              <a:gd name="connsiteX2378" fmla="*/ 2939640 w 4650538"/>
              <a:gd name="connsiteY2378" fmla="*/ 10945 h 1769137"/>
              <a:gd name="connsiteX2379" fmla="*/ 2804518 w 4650538"/>
              <a:gd name="connsiteY2379" fmla="*/ 323 h 1769137"/>
              <a:gd name="connsiteX2380" fmla="*/ 2854829 w 4650538"/>
              <a:gd name="connsiteY2380" fmla="*/ 323 h 1769137"/>
              <a:gd name="connsiteX2381" fmla="*/ 2861563 w 4650538"/>
              <a:gd name="connsiteY2381" fmla="*/ 12414 h 1769137"/>
              <a:gd name="connsiteX2382" fmla="*/ 2825218 w 4650538"/>
              <a:gd name="connsiteY2382" fmla="*/ 16453 h 1769137"/>
              <a:gd name="connsiteX2383" fmla="*/ 2825096 w 4650538"/>
              <a:gd name="connsiteY2383" fmla="*/ 16453 h 1769137"/>
              <a:gd name="connsiteX2384" fmla="*/ 2701819 w 4650538"/>
              <a:gd name="connsiteY2384" fmla="*/ 323 h 1769137"/>
              <a:gd name="connsiteX2385" fmla="*/ 2726935 w 4650538"/>
              <a:gd name="connsiteY2385" fmla="*/ 323 h 1769137"/>
              <a:gd name="connsiteX2386" fmla="*/ 2729396 w 4650538"/>
              <a:gd name="connsiteY2386" fmla="*/ 667 h 1769137"/>
              <a:gd name="connsiteX2387" fmla="*/ 2769109 w 4650538"/>
              <a:gd name="connsiteY2387" fmla="*/ 29994 h 1769137"/>
              <a:gd name="connsiteX2388" fmla="*/ 2762346 w 4650538"/>
              <a:gd name="connsiteY2388" fmla="*/ 38894 h 1769137"/>
              <a:gd name="connsiteX2389" fmla="*/ 2741757 w 4650538"/>
              <a:gd name="connsiteY2389" fmla="*/ 37870 h 1769137"/>
              <a:gd name="connsiteX2390" fmla="*/ 2697088 w 4650538"/>
              <a:gd name="connsiteY2390" fmla="*/ 6907 h 1769137"/>
              <a:gd name="connsiteX2391" fmla="*/ 2333343 w 4650538"/>
              <a:gd name="connsiteY2391" fmla="*/ 323 h 1769137"/>
              <a:gd name="connsiteX2392" fmla="*/ 2377188 w 4650538"/>
              <a:gd name="connsiteY2392" fmla="*/ 323 h 1769137"/>
              <a:gd name="connsiteX2393" fmla="*/ 2378834 w 4650538"/>
              <a:gd name="connsiteY2393" fmla="*/ 8467 h 1769137"/>
              <a:gd name="connsiteX2394" fmla="*/ 2358352 w 4650538"/>
              <a:gd name="connsiteY2394" fmla="*/ 9355 h 1769137"/>
              <a:gd name="connsiteX2395" fmla="*/ 2242386 w 4650538"/>
              <a:gd name="connsiteY2395" fmla="*/ 323 h 1769137"/>
              <a:gd name="connsiteX2396" fmla="*/ 2271171 w 4650538"/>
              <a:gd name="connsiteY2396" fmla="*/ 323 h 1769137"/>
              <a:gd name="connsiteX2397" fmla="*/ 2288166 w 4650538"/>
              <a:gd name="connsiteY2397" fmla="*/ 6601 h 1769137"/>
              <a:gd name="connsiteX2398" fmla="*/ 2307084 w 4650538"/>
              <a:gd name="connsiteY2398" fmla="*/ 21260 h 1769137"/>
              <a:gd name="connsiteX2399" fmla="*/ 2310104 w 4650538"/>
              <a:gd name="connsiteY2399" fmla="*/ 34076 h 1769137"/>
              <a:gd name="connsiteX2400" fmla="*/ 2290920 w 4650538"/>
              <a:gd name="connsiteY2400" fmla="*/ 35912 h 1769137"/>
              <a:gd name="connsiteX2401" fmla="*/ 2244908 w 4650538"/>
              <a:gd name="connsiteY2401" fmla="*/ 11314 h 1769137"/>
              <a:gd name="connsiteX2402" fmla="*/ 1977312 w 4650538"/>
              <a:gd name="connsiteY2402" fmla="*/ 323 h 1769137"/>
              <a:gd name="connsiteX2403" fmla="*/ 2025021 w 4650538"/>
              <a:gd name="connsiteY2403" fmla="*/ 323 h 1769137"/>
              <a:gd name="connsiteX2404" fmla="*/ 2027444 w 4650538"/>
              <a:gd name="connsiteY2404" fmla="*/ 2502 h 1769137"/>
              <a:gd name="connsiteX2405" fmla="*/ 2027564 w 4650538"/>
              <a:gd name="connsiteY2405" fmla="*/ 2502 h 1769137"/>
              <a:gd name="connsiteX2406" fmla="*/ 2007617 w 4650538"/>
              <a:gd name="connsiteY2406" fmla="*/ 13760 h 1769137"/>
              <a:gd name="connsiteX2407" fmla="*/ 1981857 w 4650538"/>
              <a:gd name="connsiteY2407" fmla="*/ 3970 h 1769137"/>
              <a:gd name="connsiteX2408" fmla="*/ 1727684 w 4650538"/>
              <a:gd name="connsiteY2408" fmla="*/ 323 h 1769137"/>
              <a:gd name="connsiteX2409" fmla="*/ 1748933 w 4650538"/>
              <a:gd name="connsiteY2409" fmla="*/ 323 h 1769137"/>
              <a:gd name="connsiteX2410" fmla="*/ 1748945 w 4650538"/>
              <a:gd name="connsiteY2410" fmla="*/ 835 h 1769137"/>
              <a:gd name="connsiteX2411" fmla="*/ 1729211 w 4650538"/>
              <a:gd name="connsiteY2411" fmla="*/ 911 h 1769137"/>
              <a:gd name="connsiteX2412" fmla="*/ 1353785 w 4650538"/>
              <a:gd name="connsiteY2412" fmla="*/ 323 h 1769137"/>
              <a:gd name="connsiteX2413" fmla="*/ 1391549 w 4650538"/>
              <a:gd name="connsiteY2413" fmla="*/ 323 h 1769137"/>
              <a:gd name="connsiteX2414" fmla="*/ 1394692 w 4650538"/>
              <a:gd name="connsiteY2414" fmla="*/ 1431 h 1769137"/>
              <a:gd name="connsiteX2415" fmla="*/ 1411276 w 4650538"/>
              <a:gd name="connsiteY2415" fmla="*/ 17065 h 1769137"/>
              <a:gd name="connsiteX2416" fmla="*/ 1393162 w 4650538"/>
              <a:gd name="connsiteY2416" fmla="*/ 26977 h 1769137"/>
              <a:gd name="connsiteX2417" fmla="*/ 1354367 w 4650538"/>
              <a:gd name="connsiteY2417" fmla="*/ 4582 h 1769137"/>
              <a:gd name="connsiteX2418" fmla="*/ 1104561 w 4650538"/>
              <a:gd name="connsiteY2418" fmla="*/ 323 h 1769137"/>
              <a:gd name="connsiteX2419" fmla="*/ 1139803 w 4650538"/>
              <a:gd name="connsiteY2419" fmla="*/ 323 h 1769137"/>
              <a:gd name="connsiteX2420" fmla="*/ 1143878 w 4650538"/>
              <a:gd name="connsiteY2420" fmla="*/ 2747 h 1769137"/>
              <a:gd name="connsiteX2421" fmla="*/ 1144002 w 4650538"/>
              <a:gd name="connsiteY2421" fmla="*/ 2869 h 1769137"/>
              <a:gd name="connsiteX2422" fmla="*/ 1127114 w 4650538"/>
              <a:gd name="connsiteY2422" fmla="*/ 12659 h 1769137"/>
              <a:gd name="connsiteX2423" fmla="*/ 674040 w 4650538"/>
              <a:gd name="connsiteY2423" fmla="*/ 323 h 1769137"/>
              <a:gd name="connsiteX2424" fmla="*/ 698246 w 4650538"/>
              <a:gd name="connsiteY2424" fmla="*/ 323 h 1769137"/>
              <a:gd name="connsiteX2425" fmla="*/ 701244 w 4650538"/>
              <a:gd name="connsiteY2425" fmla="*/ 2380 h 1769137"/>
              <a:gd name="connsiteX2426" fmla="*/ 685209 w 4650538"/>
              <a:gd name="connsiteY2426" fmla="*/ 5928 h 1769137"/>
              <a:gd name="connsiteX2427" fmla="*/ 685209 w 4650538"/>
              <a:gd name="connsiteY2427" fmla="*/ 5806 h 1769137"/>
              <a:gd name="connsiteX2428" fmla="*/ 575569 w 4650538"/>
              <a:gd name="connsiteY2428" fmla="*/ 323 h 1769137"/>
              <a:gd name="connsiteX2429" fmla="*/ 598387 w 4650538"/>
              <a:gd name="connsiteY2429" fmla="*/ 323 h 1769137"/>
              <a:gd name="connsiteX2430" fmla="*/ 609950 w 4650538"/>
              <a:gd name="connsiteY2430" fmla="*/ 8376 h 1769137"/>
              <a:gd name="connsiteX2431" fmla="*/ 585961 w 4650538"/>
              <a:gd name="connsiteY2431" fmla="*/ 8376 h 1769137"/>
              <a:gd name="connsiteX2432" fmla="*/ 489336 w 4650538"/>
              <a:gd name="connsiteY2432" fmla="*/ 323 h 1769137"/>
              <a:gd name="connsiteX2433" fmla="*/ 509165 w 4650538"/>
              <a:gd name="connsiteY2433" fmla="*/ 323 h 1769137"/>
              <a:gd name="connsiteX2434" fmla="*/ 507687 w 4650538"/>
              <a:gd name="connsiteY2434" fmla="*/ 6250 h 1769137"/>
              <a:gd name="connsiteX2435" fmla="*/ 490997 w 4650538"/>
              <a:gd name="connsiteY2435" fmla="*/ 1523 h 1769137"/>
              <a:gd name="connsiteX2436" fmla="*/ 148566 w 4650538"/>
              <a:gd name="connsiteY2436" fmla="*/ 323 h 1769137"/>
              <a:gd name="connsiteX2437" fmla="*/ 157543 w 4650538"/>
              <a:gd name="connsiteY2437" fmla="*/ 323 h 1769137"/>
              <a:gd name="connsiteX2438" fmla="*/ 176856 w 4650538"/>
              <a:gd name="connsiteY2438" fmla="*/ 18533 h 1769137"/>
              <a:gd name="connsiteX2439" fmla="*/ 168778 w 4650538"/>
              <a:gd name="connsiteY2439" fmla="*/ 20737 h 176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</a:cxnLst>
            <a:rect l="l" t="t" r="r" b="b"/>
            <a:pathLst>
              <a:path w="4650538" h="1769137">
                <a:moveTo>
                  <a:pt x="4468252" y="1763509"/>
                </a:moveTo>
                <a:cubicBezTo>
                  <a:pt x="4470088" y="1764120"/>
                  <a:pt x="4470944" y="1764366"/>
                  <a:pt x="4472780" y="1764977"/>
                </a:cubicBezTo>
                <a:cubicBezTo>
                  <a:pt x="4472046" y="1766568"/>
                  <a:pt x="4471678" y="1767425"/>
                  <a:pt x="4470944" y="1769137"/>
                </a:cubicBezTo>
                <a:cubicBezTo>
                  <a:pt x="4469842" y="1766935"/>
                  <a:pt x="4469353" y="1765834"/>
                  <a:pt x="4468252" y="1763509"/>
                </a:cubicBezTo>
                <a:close/>
                <a:moveTo>
                  <a:pt x="4580838" y="1688980"/>
                </a:moveTo>
                <a:cubicBezTo>
                  <a:pt x="4585979" y="1692163"/>
                  <a:pt x="4590996" y="1697669"/>
                  <a:pt x="4596503" y="1702808"/>
                </a:cubicBezTo>
                <a:cubicBezTo>
                  <a:pt x="4593934" y="1707827"/>
                  <a:pt x="4592342" y="1711008"/>
                  <a:pt x="4590751" y="1714068"/>
                </a:cubicBezTo>
                <a:cubicBezTo>
                  <a:pt x="4586102" y="1708560"/>
                  <a:pt x="4580838" y="1703543"/>
                  <a:pt x="4576922" y="1697547"/>
                </a:cubicBezTo>
                <a:lnTo>
                  <a:pt x="4576800" y="1697547"/>
                </a:lnTo>
                <a:cubicBezTo>
                  <a:pt x="4575944" y="1696201"/>
                  <a:pt x="4579616" y="1688124"/>
                  <a:pt x="4580838" y="1688980"/>
                </a:cubicBezTo>
                <a:close/>
                <a:moveTo>
                  <a:pt x="4254582" y="1669767"/>
                </a:moveTo>
                <a:cubicBezTo>
                  <a:pt x="4255683" y="1671847"/>
                  <a:pt x="4256294" y="1672950"/>
                  <a:pt x="4257396" y="1675152"/>
                </a:cubicBezTo>
                <a:cubicBezTo>
                  <a:pt x="4255561" y="1674662"/>
                  <a:pt x="4254704" y="1674540"/>
                  <a:pt x="4252868" y="1674051"/>
                </a:cubicBezTo>
                <a:cubicBezTo>
                  <a:pt x="4253602" y="1672337"/>
                  <a:pt x="4253847" y="1671480"/>
                  <a:pt x="4254582" y="1669767"/>
                </a:cubicBezTo>
                <a:close/>
                <a:moveTo>
                  <a:pt x="4036873" y="1592670"/>
                </a:moveTo>
                <a:cubicBezTo>
                  <a:pt x="4038709" y="1593038"/>
                  <a:pt x="4039566" y="1593160"/>
                  <a:pt x="4041400" y="1593527"/>
                </a:cubicBezTo>
                <a:cubicBezTo>
                  <a:pt x="4040789" y="1595240"/>
                  <a:pt x="4040422" y="1596219"/>
                  <a:pt x="4039810" y="1597933"/>
                </a:cubicBezTo>
                <a:cubicBezTo>
                  <a:pt x="4038586" y="1595853"/>
                  <a:pt x="4038097" y="1594750"/>
                  <a:pt x="4036873" y="1592670"/>
                </a:cubicBezTo>
                <a:close/>
                <a:moveTo>
                  <a:pt x="4363742" y="1587897"/>
                </a:moveTo>
                <a:cubicBezTo>
                  <a:pt x="4364110" y="1587286"/>
                  <a:pt x="4373654" y="1594261"/>
                  <a:pt x="4374022" y="1596219"/>
                </a:cubicBezTo>
                <a:cubicBezTo>
                  <a:pt x="4375001" y="1601971"/>
                  <a:pt x="4373410" y="1607111"/>
                  <a:pt x="4372798" y="1612863"/>
                </a:cubicBezTo>
                <a:cubicBezTo>
                  <a:pt x="4366802" y="1607967"/>
                  <a:pt x="4363131" y="1605030"/>
                  <a:pt x="4359337" y="1601971"/>
                </a:cubicBezTo>
                <a:cubicBezTo>
                  <a:pt x="4360684" y="1597076"/>
                  <a:pt x="4361539" y="1591815"/>
                  <a:pt x="4363742" y="1587897"/>
                </a:cubicBezTo>
                <a:close/>
                <a:moveTo>
                  <a:pt x="4449039" y="1518876"/>
                </a:moveTo>
                <a:cubicBezTo>
                  <a:pt x="4454913" y="1521446"/>
                  <a:pt x="4461276" y="1526709"/>
                  <a:pt x="4467396" y="1530992"/>
                </a:cubicBezTo>
                <a:cubicBezTo>
                  <a:pt x="4466661" y="1536253"/>
                  <a:pt x="4466050" y="1541394"/>
                  <a:pt x="4462012" y="1564155"/>
                </a:cubicBezTo>
                <a:cubicBezTo>
                  <a:pt x="4453078" y="1543474"/>
                  <a:pt x="4448672" y="1535764"/>
                  <a:pt x="4446592" y="1528667"/>
                </a:cubicBezTo>
                <a:cubicBezTo>
                  <a:pt x="4445368" y="1524627"/>
                  <a:pt x="4447448" y="1518142"/>
                  <a:pt x="4449039" y="1518876"/>
                </a:cubicBezTo>
                <a:close/>
                <a:moveTo>
                  <a:pt x="3818307" y="1504068"/>
                </a:moveTo>
                <a:cubicBezTo>
                  <a:pt x="3820754" y="1503334"/>
                  <a:pt x="3827363" y="1507984"/>
                  <a:pt x="3828708" y="1511288"/>
                </a:cubicBezTo>
                <a:cubicBezTo>
                  <a:pt x="3830055" y="1514593"/>
                  <a:pt x="3828097" y="1521814"/>
                  <a:pt x="3825650" y="1522547"/>
                </a:cubicBezTo>
                <a:cubicBezTo>
                  <a:pt x="3823202" y="1523282"/>
                  <a:pt x="3818552" y="1518020"/>
                  <a:pt x="3814758" y="1515449"/>
                </a:cubicBezTo>
                <a:cubicBezTo>
                  <a:pt x="3815859" y="1511411"/>
                  <a:pt x="3815859" y="1504803"/>
                  <a:pt x="3818307" y="1504068"/>
                </a:cubicBezTo>
                <a:close/>
                <a:moveTo>
                  <a:pt x="4139058" y="1486691"/>
                </a:moveTo>
                <a:cubicBezTo>
                  <a:pt x="4144564" y="1488649"/>
                  <a:pt x="4150194" y="1493055"/>
                  <a:pt x="4155824" y="1496603"/>
                </a:cubicBezTo>
                <a:cubicBezTo>
                  <a:pt x="4154721" y="1501988"/>
                  <a:pt x="4153866" y="1507128"/>
                  <a:pt x="4149092" y="1529890"/>
                </a:cubicBezTo>
                <a:cubicBezTo>
                  <a:pt x="4141750" y="1510677"/>
                  <a:pt x="4137834" y="1503578"/>
                  <a:pt x="4136243" y="1496725"/>
                </a:cubicBezTo>
                <a:cubicBezTo>
                  <a:pt x="4135264" y="1492810"/>
                  <a:pt x="4137588" y="1486201"/>
                  <a:pt x="4139058" y="1486691"/>
                </a:cubicBezTo>
                <a:close/>
                <a:moveTo>
                  <a:pt x="4542291" y="1451446"/>
                </a:moveTo>
                <a:cubicBezTo>
                  <a:pt x="4552447" y="1454016"/>
                  <a:pt x="4560647" y="1464052"/>
                  <a:pt x="4561626" y="1473230"/>
                </a:cubicBezTo>
                <a:cubicBezTo>
                  <a:pt x="4562116" y="1477146"/>
                  <a:pt x="4555874" y="1479226"/>
                  <a:pt x="4551224" y="1477146"/>
                </a:cubicBezTo>
                <a:cubicBezTo>
                  <a:pt x="4546818" y="1475310"/>
                  <a:pt x="4540455" y="1466743"/>
                  <a:pt x="4532256" y="1458545"/>
                </a:cubicBezTo>
                <a:cubicBezTo>
                  <a:pt x="4536417" y="1455362"/>
                  <a:pt x="4538008" y="1450467"/>
                  <a:pt x="4542413" y="1451568"/>
                </a:cubicBezTo>
                <a:close/>
                <a:moveTo>
                  <a:pt x="3073153" y="1451080"/>
                </a:moveTo>
                <a:cubicBezTo>
                  <a:pt x="3073031" y="1453406"/>
                  <a:pt x="3073031" y="1454507"/>
                  <a:pt x="3073031" y="1456832"/>
                </a:cubicBezTo>
                <a:cubicBezTo>
                  <a:pt x="3071440" y="1455118"/>
                  <a:pt x="3070706" y="1454139"/>
                  <a:pt x="3069115" y="1452427"/>
                </a:cubicBezTo>
                <a:cubicBezTo>
                  <a:pt x="3070706" y="1451937"/>
                  <a:pt x="3071562" y="1451570"/>
                  <a:pt x="3073153" y="1451080"/>
                </a:cubicBezTo>
                <a:close/>
                <a:moveTo>
                  <a:pt x="3601334" y="1448631"/>
                </a:moveTo>
                <a:lnTo>
                  <a:pt x="3601334" y="1448753"/>
                </a:lnTo>
                <a:cubicBezTo>
                  <a:pt x="3603781" y="1447898"/>
                  <a:pt x="3610511" y="1452303"/>
                  <a:pt x="3611858" y="1455607"/>
                </a:cubicBezTo>
                <a:cubicBezTo>
                  <a:pt x="3613204" y="1458911"/>
                  <a:pt x="3610389" y="1463562"/>
                  <a:pt x="3609288" y="1467722"/>
                </a:cubicBezTo>
                <a:cubicBezTo>
                  <a:pt x="3605494" y="1465153"/>
                  <a:pt x="3599865" y="1463317"/>
                  <a:pt x="3598519" y="1460012"/>
                </a:cubicBezTo>
                <a:cubicBezTo>
                  <a:pt x="3597172" y="1456709"/>
                  <a:pt x="3598886" y="1449488"/>
                  <a:pt x="3601334" y="1448631"/>
                </a:cubicBezTo>
                <a:close/>
                <a:moveTo>
                  <a:pt x="4245160" y="1417916"/>
                </a:moveTo>
                <a:cubicBezTo>
                  <a:pt x="4250422" y="1419139"/>
                  <a:pt x="4257519" y="1425504"/>
                  <a:pt x="4271104" y="1434559"/>
                </a:cubicBezTo>
                <a:cubicBezTo>
                  <a:pt x="4256172" y="1438965"/>
                  <a:pt x="4252012" y="1443126"/>
                  <a:pt x="4247729" y="1440801"/>
                </a:cubicBezTo>
                <a:cubicBezTo>
                  <a:pt x="4243324" y="1438353"/>
                  <a:pt x="4235614" y="1428195"/>
                  <a:pt x="4235124" y="1424157"/>
                </a:cubicBezTo>
                <a:cubicBezTo>
                  <a:pt x="4234636" y="1420119"/>
                  <a:pt x="4240508" y="1416815"/>
                  <a:pt x="4245160" y="1417916"/>
                </a:cubicBezTo>
                <a:close/>
                <a:moveTo>
                  <a:pt x="3921104" y="1414244"/>
                </a:moveTo>
                <a:cubicBezTo>
                  <a:pt x="3926610" y="1417670"/>
                  <a:pt x="3932240" y="1420975"/>
                  <a:pt x="3955247" y="1435537"/>
                </a:cubicBezTo>
                <a:cubicBezTo>
                  <a:pt x="3941173" y="1437740"/>
                  <a:pt x="3936156" y="1439820"/>
                  <a:pt x="3930526" y="1439087"/>
                </a:cubicBezTo>
                <a:cubicBezTo>
                  <a:pt x="3927345" y="1438719"/>
                  <a:pt x="3920002" y="1433090"/>
                  <a:pt x="3919757" y="1431377"/>
                </a:cubicBezTo>
                <a:cubicBezTo>
                  <a:pt x="3919024" y="1425257"/>
                  <a:pt x="3920492" y="1419872"/>
                  <a:pt x="3921104" y="1414244"/>
                </a:cubicBezTo>
                <a:close/>
                <a:moveTo>
                  <a:pt x="4622784" y="1408600"/>
                </a:moveTo>
                <a:cubicBezTo>
                  <a:pt x="4624987" y="1407758"/>
                  <a:pt x="4628932" y="1409349"/>
                  <a:pt x="4633828" y="1412653"/>
                </a:cubicBezTo>
                <a:cubicBezTo>
                  <a:pt x="4638478" y="1415836"/>
                  <a:pt x="4646555" y="1425626"/>
                  <a:pt x="4648880" y="1430643"/>
                </a:cubicBezTo>
                <a:cubicBezTo>
                  <a:pt x="4654020" y="1441656"/>
                  <a:pt x="4646433" y="1441045"/>
                  <a:pt x="4636764" y="1434681"/>
                </a:cubicBezTo>
                <a:cubicBezTo>
                  <a:pt x="4631748" y="1431377"/>
                  <a:pt x="4625874" y="1423055"/>
                  <a:pt x="4622202" y="1419139"/>
                </a:cubicBezTo>
                <a:cubicBezTo>
                  <a:pt x="4620122" y="1412715"/>
                  <a:pt x="4620582" y="1409441"/>
                  <a:pt x="4622784" y="1408600"/>
                </a:cubicBezTo>
                <a:close/>
                <a:moveTo>
                  <a:pt x="2850549" y="1405556"/>
                </a:moveTo>
                <a:cubicBezTo>
                  <a:pt x="2851528" y="1407881"/>
                  <a:pt x="2851895" y="1408983"/>
                  <a:pt x="2852752" y="1411185"/>
                </a:cubicBezTo>
                <a:cubicBezTo>
                  <a:pt x="2850916" y="1410573"/>
                  <a:pt x="2849937" y="1410207"/>
                  <a:pt x="2848101" y="1409594"/>
                </a:cubicBezTo>
                <a:lnTo>
                  <a:pt x="2847979" y="1409594"/>
                </a:lnTo>
                <a:cubicBezTo>
                  <a:pt x="2848958" y="1408003"/>
                  <a:pt x="2849570" y="1407147"/>
                  <a:pt x="2850549" y="1405556"/>
                </a:cubicBezTo>
                <a:close/>
                <a:moveTo>
                  <a:pt x="3378081" y="1381991"/>
                </a:moveTo>
                <a:lnTo>
                  <a:pt x="3393292" y="1391726"/>
                </a:lnTo>
                <a:cubicBezTo>
                  <a:pt x="3394026" y="1392216"/>
                  <a:pt x="3392436" y="1402863"/>
                  <a:pt x="3390844" y="1402741"/>
                </a:cubicBezTo>
                <a:cubicBezTo>
                  <a:pt x="3386072" y="1402374"/>
                  <a:pt x="3380688" y="1398947"/>
                  <a:pt x="3375058" y="1396499"/>
                </a:cubicBezTo>
                <a:close/>
                <a:moveTo>
                  <a:pt x="3378117" y="1381814"/>
                </a:moveTo>
                <a:lnTo>
                  <a:pt x="3378081" y="1381991"/>
                </a:lnTo>
                <a:lnTo>
                  <a:pt x="3377995" y="1381936"/>
                </a:lnTo>
                <a:close/>
                <a:moveTo>
                  <a:pt x="3705230" y="1355137"/>
                </a:moveTo>
                <a:cubicBezTo>
                  <a:pt x="3708413" y="1355381"/>
                  <a:pt x="3715878" y="1360767"/>
                  <a:pt x="3716122" y="1362357"/>
                </a:cubicBezTo>
                <a:cubicBezTo>
                  <a:pt x="3716978" y="1368475"/>
                  <a:pt x="3715632" y="1373982"/>
                  <a:pt x="3715020" y="1379734"/>
                </a:cubicBezTo>
                <a:cubicBezTo>
                  <a:pt x="3709514" y="1376431"/>
                  <a:pt x="3704006" y="1373248"/>
                  <a:pt x="3680755" y="1359910"/>
                </a:cubicBezTo>
                <a:cubicBezTo>
                  <a:pt x="3694706" y="1356849"/>
                  <a:pt x="3699602" y="1354647"/>
                  <a:pt x="3705230" y="1355137"/>
                </a:cubicBezTo>
                <a:close/>
                <a:moveTo>
                  <a:pt x="2622316" y="1352077"/>
                </a:moveTo>
                <a:cubicBezTo>
                  <a:pt x="2624765" y="1351097"/>
                  <a:pt x="2631862" y="1355626"/>
                  <a:pt x="2633330" y="1359053"/>
                </a:cubicBezTo>
                <a:cubicBezTo>
                  <a:pt x="2634921" y="1362479"/>
                  <a:pt x="2633208" y="1370311"/>
                  <a:pt x="2630761" y="1371290"/>
                </a:cubicBezTo>
                <a:cubicBezTo>
                  <a:pt x="2628191" y="1372146"/>
                  <a:pt x="2623173" y="1367007"/>
                  <a:pt x="2619135" y="1364437"/>
                </a:cubicBezTo>
                <a:cubicBezTo>
                  <a:pt x="2620114" y="1360032"/>
                  <a:pt x="2619868" y="1353055"/>
                  <a:pt x="2622316" y="1352077"/>
                </a:cubicBezTo>
                <a:close/>
                <a:moveTo>
                  <a:pt x="4316260" y="1348528"/>
                </a:moveTo>
                <a:cubicBezTo>
                  <a:pt x="4324827" y="1355748"/>
                  <a:pt x="4333638" y="1361133"/>
                  <a:pt x="4336330" y="1365904"/>
                </a:cubicBezTo>
                <a:cubicBezTo>
                  <a:pt x="4341714" y="1375573"/>
                  <a:pt x="4341836" y="1384262"/>
                  <a:pt x="4329599" y="1378510"/>
                </a:cubicBezTo>
                <a:cubicBezTo>
                  <a:pt x="4324827" y="1376308"/>
                  <a:pt x="4316260" y="1367740"/>
                  <a:pt x="4314058" y="1362967"/>
                </a:cubicBezTo>
                <a:cubicBezTo>
                  <a:pt x="4311732" y="1358072"/>
                  <a:pt x="4315036" y="1354402"/>
                  <a:pt x="4316260" y="1348650"/>
                </a:cubicBezTo>
                <a:close/>
                <a:moveTo>
                  <a:pt x="4024179" y="1340481"/>
                </a:moveTo>
                <a:lnTo>
                  <a:pt x="4032146" y="1347716"/>
                </a:lnTo>
                <a:cubicBezTo>
                  <a:pt x="4034762" y="1350913"/>
                  <a:pt x="4036873" y="1354340"/>
                  <a:pt x="4037117" y="1356358"/>
                </a:cubicBezTo>
                <a:cubicBezTo>
                  <a:pt x="4037730" y="1360398"/>
                  <a:pt x="4031856" y="1364069"/>
                  <a:pt x="4027205" y="1363335"/>
                </a:cubicBezTo>
                <a:cubicBezTo>
                  <a:pt x="4021942" y="1362478"/>
                  <a:pt x="4014967" y="1356358"/>
                  <a:pt x="4001261" y="1348282"/>
                </a:cubicBezTo>
                <a:close/>
                <a:moveTo>
                  <a:pt x="4024146" y="1340450"/>
                </a:moveTo>
                <a:lnTo>
                  <a:pt x="4024268" y="1340450"/>
                </a:lnTo>
                <a:lnTo>
                  <a:pt x="4024179" y="1340481"/>
                </a:lnTo>
                <a:close/>
                <a:moveTo>
                  <a:pt x="3165302" y="1335065"/>
                </a:moveTo>
                <a:cubicBezTo>
                  <a:pt x="3168729" y="1341674"/>
                  <a:pt x="3172523" y="1347671"/>
                  <a:pt x="3174359" y="1353789"/>
                </a:cubicBezTo>
                <a:cubicBezTo>
                  <a:pt x="3174726" y="1355257"/>
                  <a:pt x="3167016" y="1359785"/>
                  <a:pt x="3165916" y="1358562"/>
                </a:cubicBezTo>
                <a:cubicBezTo>
                  <a:pt x="3161386" y="1353789"/>
                  <a:pt x="3158083" y="1347425"/>
                  <a:pt x="3154289" y="1341674"/>
                </a:cubicBezTo>
                <a:lnTo>
                  <a:pt x="3154412" y="1341797"/>
                </a:lnTo>
                <a:cubicBezTo>
                  <a:pt x="3157348" y="1339961"/>
                  <a:pt x="3160409" y="1338125"/>
                  <a:pt x="3165302" y="1335065"/>
                </a:cubicBezTo>
                <a:close/>
                <a:moveTo>
                  <a:pt x="4404861" y="1303737"/>
                </a:moveTo>
                <a:cubicBezTo>
                  <a:pt x="4409878" y="1305939"/>
                  <a:pt x="4419546" y="1313527"/>
                  <a:pt x="4422606" y="1318055"/>
                </a:cubicBezTo>
                <a:cubicBezTo>
                  <a:pt x="4428847" y="1327355"/>
                  <a:pt x="4428236" y="1333353"/>
                  <a:pt x="4415018" y="1329437"/>
                </a:cubicBezTo>
                <a:cubicBezTo>
                  <a:pt x="4411224" y="1326010"/>
                  <a:pt x="4403025" y="1320380"/>
                  <a:pt x="4399966" y="1315485"/>
                </a:cubicBezTo>
                <a:cubicBezTo>
                  <a:pt x="4393970" y="1306184"/>
                  <a:pt x="4393848" y="1299087"/>
                  <a:pt x="4404861" y="1303859"/>
                </a:cubicBezTo>
                <a:close/>
                <a:moveTo>
                  <a:pt x="2942822" y="1291255"/>
                </a:moveTo>
                <a:cubicBezTo>
                  <a:pt x="2946370" y="1297863"/>
                  <a:pt x="2950288" y="1303860"/>
                  <a:pt x="2952246" y="1309978"/>
                </a:cubicBezTo>
                <a:cubicBezTo>
                  <a:pt x="2952735" y="1311447"/>
                  <a:pt x="2945025" y="1315975"/>
                  <a:pt x="2943924" y="1314752"/>
                </a:cubicBezTo>
                <a:cubicBezTo>
                  <a:pt x="2939395" y="1309978"/>
                  <a:pt x="2935968" y="1303615"/>
                  <a:pt x="2932052" y="1297863"/>
                </a:cubicBezTo>
                <a:lnTo>
                  <a:pt x="2931930" y="1297863"/>
                </a:lnTo>
                <a:cubicBezTo>
                  <a:pt x="2934868" y="1296028"/>
                  <a:pt x="2937927" y="1294192"/>
                  <a:pt x="2942822" y="1291255"/>
                </a:cubicBezTo>
                <a:close/>
                <a:moveTo>
                  <a:pt x="3482260" y="1286482"/>
                </a:moveTo>
                <a:cubicBezTo>
                  <a:pt x="3490092" y="1288440"/>
                  <a:pt x="3497189" y="1294069"/>
                  <a:pt x="3496456" y="1302146"/>
                </a:cubicBezTo>
                <a:cubicBezTo>
                  <a:pt x="3496088" y="1306919"/>
                  <a:pt x="3489847" y="1309489"/>
                  <a:pt x="3485075" y="1310835"/>
                </a:cubicBezTo>
                <a:cubicBezTo>
                  <a:pt x="3483728" y="1311202"/>
                  <a:pt x="3477120" y="1303982"/>
                  <a:pt x="3475162" y="1299821"/>
                </a:cubicBezTo>
                <a:cubicBezTo>
                  <a:pt x="3470634" y="1290031"/>
                  <a:pt x="3475407" y="1287094"/>
                  <a:pt x="3482260" y="1286604"/>
                </a:cubicBezTo>
                <a:close/>
                <a:moveTo>
                  <a:pt x="2391880" y="1281587"/>
                </a:moveTo>
                <a:lnTo>
                  <a:pt x="2392003" y="1281587"/>
                </a:lnTo>
                <a:cubicBezTo>
                  <a:pt x="2394450" y="1280853"/>
                  <a:pt x="2401670" y="1285503"/>
                  <a:pt x="2403262" y="1288930"/>
                </a:cubicBezTo>
                <a:cubicBezTo>
                  <a:pt x="2404852" y="1292356"/>
                  <a:pt x="2402037" y="1297251"/>
                  <a:pt x="2401058" y="1301535"/>
                </a:cubicBezTo>
                <a:cubicBezTo>
                  <a:pt x="2397020" y="1298842"/>
                  <a:pt x="2391025" y="1296762"/>
                  <a:pt x="2389432" y="1293335"/>
                </a:cubicBezTo>
                <a:cubicBezTo>
                  <a:pt x="2387842" y="1289909"/>
                  <a:pt x="2389432" y="1282322"/>
                  <a:pt x="2391880" y="1281587"/>
                </a:cubicBezTo>
                <a:close/>
                <a:moveTo>
                  <a:pt x="3795790" y="1258948"/>
                </a:moveTo>
                <a:cubicBezTo>
                  <a:pt x="3800808" y="1260416"/>
                  <a:pt x="3810108" y="1267881"/>
                  <a:pt x="3811943" y="1272286"/>
                </a:cubicBezTo>
                <a:cubicBezTo>
                  <a:pt x="3813779" y="1276815"/>
                  <a:pt x="3810108" y="1283912"/>
                  <a:pt x="3806069" y="1284036"/>
                </a:cubicBezTo>
                <a:cubicBezTo>
                  <a:pt x="3802276" y="1284280"/>
                  <a:pt x="3794810" y="1276815"/>
                  <a:pt x="3774986" y="1263475"/>
                </a:cubicBezTo>
                <a:cubicBezTo>
                  <a:pt x="3785633" y="1260906"/>
                  <a:pt x="3790038" y="1257357"/>
                  <a:pt x="3795790" y="1259070"/>
                </a:cubicBezTo>
                <a:close/>
                <a:moveTo>
                  <a:pt x="4094391" y="1256378"/>
                </a:moveTo>
                <a:cubicBezTo>
                  <a:pt x="4106016" y="1259193"/>
                  <a:pt x="4112624" y="1269840"/>
                  <a:pt x="4112992" y="1277672"/>
                </a:cubicBezTo>
                <a:cubicBezTo>
                  <a:pt x="4113236" y="1281343"/>
                  <a:pt x="4105038" y="1282567"/>
                  <a:pt x="4099653" y="1280242"/>
                </a:cubicBezTo>
                <a:cubicBezTo>
                  <a:pt x="4095002" y="1278162"/>
                  <a:pt x="4089006" y="1269595"/>
                  <a:pt x="4081296" y="1261395"/>
                </a:cubicBezTo>
                <a:cubicBezTo>
                  <a:pt x="4086681" y="1259071"/>
                  <a:pt x="4089496" y="1255155"/>
                  <a:pt x="4094391" y="1256378"/>
                </a:cubicBezTo>
                <a:close/>
                <a:moveTo>
                  <a:pt x="4476085" y="1251117"/>
                </a:moveTo>
                <a:lnTo>
                  <a:pt x="4476085" y="1251239"/>
                </a:lnTo>
                <a:cubicBezTo>
                  <a:pt x="4486854" y="1254909"/>
                  <a:pt x="4493830" y="1264210"/>
                  <a:pt x="4498724" y="1270941"/>
                </a:cubicBezTo>
                <a:cubicBezTo>
                  <a:pt x="4502763" y="1281832"/>
                  <a:pt x="4497500" y="1282689"/>
                  <a:pt x="4486854" y="1276693"/>
                </a:cubicBezTo>
                <a:cubicBezTo>
                  <a:pt x="4475472" y="1270208"/>
                  <a:pt x="4467028" y="1260172"/>
                  <a:pt x="4465806" y="1253441"/>
                </a:cubicBezTo>
                <a:cubicBezTo>
                  <a:pt x="4465192" y="1249892"/>
                  <a:pt x="4470822" y="1249403"/>
                  <a:pt x="4476085" y="1251117"/>
                </a:cubicBezTo>
                <a:close/>
                <a:moveTo>
                  <a:pt x="3262593" y="1240592"/>
                </a:moveTo>
                <a:lnTo>
                  <a:pt x="3262593" y="1240714"/>
                </a:lnTo>
                <a:cubicBezTo>
                  <a:pt x="3267366" y="1243039"/>
                  <a:pt x="3272627" y="1251361"/>
                  <a:pt x="3275932" y="1257602"/>
                </a:cubicBezTo>
                <a:cubicBezTo>
                  <a:pt x="3276910" y="1259315"/>
                  <a:pt x="3272627" y="1264455"/>
                  <a:pt x="3269324" y="1265189"/>
                </a:cubicBezTo>
                <a:cubicBezTo>
                  <a:pt x="3261614" y="1266781"/>
                  <a:pt x="3256719" y="1259682"/>
                  <a:pt x="3253292" y="1251361"/>
                </a:cubicBezTo>
                <a:cubicBezTo>
                  <a:pt x="3251702" y="1242672"/>
                  <a:pt x="3254393" y="1236676"/>
                  <a:pt x="3262593" y="1240592"/>
                </a:cubicBezTo>
                <a:close/>
                <a:moveTo>
                  <a:pt x="1814016" y="1236920"/>
                </a:moveTo>
                <a:cubicBezTo>
                  <a:pt x="1815728" y="1239000"/>
                  <a:pt x="1816585" y="1239979"/>
                  <a:pt x="1818299" y="1242059"/>
                </a:cubicBezTo>
                <a:cubicBezTo>
                  <a:pt x="1816585" y="1242304"/>
                  <a:pt x="1815728" y="1242304"/>
                  <a:pt x="1814016" y="1242548"/>
                </a:cubicBezTo>
                <a:cubicBezTo>
                  <a:pt x="1814016" y="1240346"/>
                  <a:pt x="1814016" y="1239122"/>
                  <a:pt x="1814016" y="1236920"/>
                </a:cubicBezTo>
                <a:close/>
                <a:moveTo>
                  <a:pt x="2727194" y="1232882"/>
                </a:moveTo>
                <a:cubicBezTo>
                  <a:pt x="2731600" y="1234840"/>
                  <a:pt x="2736494" y="1243161"/>
                  <a:pt x="2739554" y="1249279"/>
                </a:cubicBezTo>
                <a:cubicBezTo>
                  <a:pt x="2740287" y="1250870"/>
                  <a:pt x="2735516" y="1257357"/>
                  <a:pt x="2733068" y="1256500"/>
                </a:cubicBezTo>
                <a:cubicBezTo>
                  <a:pt x="2727806" y="1254664"/>
                  <a:pt x="2722421" y="1249525"/>
                  <a:pt x="2712753" y="1242672"/>
                </a:cubicBezTo>
                <a:cubicBezTo>
                  <a:pt x="2719728" y="1237531"/>
                  <a:pt x="2723644" y="1231290"/>
                  <a:pt x="2727194" y="1232882"/>
                </a:cubicBezTo>
                <a:close/>
                <a:moveTo>
                  <a:pt x="2168665" y="1221255"/>
                </a:moveTo>
                <a:cubicBezTo>
                  <a:pt x="2170502" y="1221745"/>
                  <a:pt x="2175640" y="1233983"/>
                  <a:pt x="2175028" y="1234350"/>
                </a:cubicBezTo>
                <a:cubicBezTo>
                  <a:pt x="2170990" y="1236920"/>
                  <a:pt x="2165972" y="1237655"/>
                  <a:pt x="2161200" y="1239000"/>
                </a:cubicBezTo>
                <a:cubicBezTo>
                  <a:pt x="2158876" y="1234105"/>
                  <a:pt x="2156672" y="1229333"/>
                  <a:pt x="2153002" y="1221623"/>
                </a:cubicBezTo>
                <a:cubicBezTo>
                  <a:pt x="2158507" y="1221255"/>
                  <a:pt x="2163402" y="1219665"/>
                  <a:pt x="2168665" y="1221255"/>
                </a:cubicBezTo>
                <a:close/>
                <a:moveTo>
                  <a:pt x="4519085" y="1207946"/>
                </a:moveTo>
                <a:cubicBezTo>
                  <a:pt x="4520723" y="1206509"/>
                  <a:pt x="4524302" y="1206998"/>
                  <a:pt x="4531400" y="1210976"/>
                </a:cubicBezTo>
                <a:lnTo>
                  <a:pt x="4531400" y="1210852"/>
                </a:lnTo>
                <a:cubicBezTo>
                  <a:pt x="4543638" y="1217829"/>
                  <a:pt x="4557710" y="1228965"/>
                  <a:pt x="4562361" y="1238878"/>
                </a:cubicBezTo>
                <a:cubicBezTo>
                  <a:pt x="4566399" y="1247566"/>
                  <a:pt x="4563707" y="1252094"/>
                  <a:pt x="4549756" y="1244262"/>
                </a:cubicBezTo>
                <a:cubicBezTo>
                  <a:pt x="4537274" y="1237287"/>
                  <a:pt x="4525770" y="1226884"/>
                  <a:pt x="4518427" y="1216482"/>
                </a:cubicBezTo>
                <a:cubicBezTo>
                  <a:pt x="4517754" y="1212750"/>
                  <a:pt x="4517448" y="1209385"/>
                  <a:pt x="4519085" y="1207946"/>
                </a:cubicBezTo>
                <a:close/>
                <a:moveTo>
                  <a:pt x="3574532" y="1202898"/>
                </a:moveTo>
                <a:lnTo>
                  <a:pt x="3574532" y="1203022"/>
                </a:lnTo>
                <a:cubicBezTo>
                  <a:pt x="3579550" y="1204245"/>
                  <a:pt x="3588973" y="1211465"/>
                  <a:pt x="3590808" y="1215871"/>
                </a:cubicBezTo>
                <a:cubicBezTo>
                  <a:pt x="3592766" y="1220276"/>
                  <a:pt x="3589217" y="1227497"/>
                  <a:pt x="3585179" y="1227863"/>
                </a:cubicBezTo>
                <a:cubicBezTo>
                  <a:pt x="3581263" y="1228109"/>
                  <a:pt x="3573798" y="1221010"/>
                  <a:pt x="3553850" y="1208283"/>
                </a:cubicBezTo>
                <a:cubicBezTo>
                  <a:pt x="3564374" y="1205102"/>
                  <a:pt x="3568781" y="1201431"/>
                  <a:pt x="3574532" y="1202898"/>
                </a:cubicBezTo>
                <a:close/>
                <a:moveTo>
                  <a:pt x="4172222" y="1199595"/>
                </a:moveTo>
                <a:lnTo>
                  <a:pt x="4172222" y="1199717"/>
                </a:lnTo>
                <a:cubicBezTo>
                  <a:pt x="4180177" y="1200330"/>
                  <a:pt x="4190946" y="1206816"/>
                  <a:pt x="4195352" y="1217217"/>
                </a:cubicBezTo>
                <a:cubicBezTo>
                  <a:pt x="4197310" y="1221990"/>
                  <a:pt x="4195841" y="1227986"/>
                  <a:pt x="4192047" y="1227742"/>
                </a:cubicBezTo>
                <a:cubicBezTo>
                  <a:pt x="4184216" y="1227253"/>
                  <a:pt x="4174670" y="1220889"/>
                  <a:pt x="4166838" y="1206938"/>
                </a:cubicBezTo>
                <a:cubicBezTo>
                  <a:pt x="4168062" y="1204980"/>
                  <a:pt x="4168062" y="1199228"/>
                  <a:pt x="4172222" y="1199595"/>
                </a:cubicBezTo>
                <a:close/>
                <a:moveTo>
                  <a:pt x="4605298" y="1197316"/>
                </a:moveTo>
                <a:cubicBezTo>
                  <a:pt x="4610026" y="1197912"/>
                  <a:pt x="4617736" y="1200818"/>
                  <a:pt x="4630401" y="1207671"/>
                </a:cubicBezTo>
                <a:lnTo>
                  <a:pt x="4630279" y="1207671"/>
                </a:lnTo>
                <a:lnTo>
                  <a:pt x="4649888" y="1219923"/>
                </a:lnTo>
                <a:lnTo>
                  <a:pt x="4649888" y="1240285"/>
                </a:lnTo>
                <a:lnTo>
                  <a:pt x="4649492" y="1240102"/>
                </a:lnTo>
                <a:cubicBezTo>
                  <a:pt x="4627096" y="1227007"/>
                  <a:pt x="4605680" y="1211465"/>
                  <a:pt x="4598094" y="1200818"/>
                </a:cubicBezTo>
                <a:cubicBezTo>
                  <a:pt x="4598828" y="1198432"/>
                  <a:pt x="4600572" y="1196720"/>
                  <a:pt x="4605298" y="1197316"/>
                </a:cubicBezTo>
                <a:close/>
                <a:moveTo>
                  <a:pt x="3871541" y="1185643"/>
                </a:moveTo>
                <a:cubicBezTo>
                  <a:pt x="3883045" y="1187234"/>
                  <a:pt x="3889898" y="1197514"/>
                  <a:pt x="3890755" y="1205713"/>
                </a:cubicBezTo>
                <a:cubicBezTo>
                  <a:pt x="3891122" y="1209385"/>
                  <a:pt x="3883657" y="1211587"/>
                  <a:pt x="3878394" y="1209997"/>
                </a:cubicBezTo>
                <a:cubicBezTo>
                  <a:pt x="3872642" y="1208283"/>
                  <a:pt x="3863954" y="1202287"/>
                  <a:pt x="3863587" y="1190171"/>
                </a:cubicBezTo>
                <a:cubicBezTo>
                  <a:pt x="3864566" y="1189559"/>
                  <a:pt x="3866770" y="1185032"/>
                  <a:pt x="3871541" y="1185643"/>
                </a:cubicBezTo>
                <a:close/>
                <a:moveTo>
                  <a:pt x="2501407" y="1184175"/>
                </a:moveTo>
                <a:cubicBezTo>
                  <a:pt x="2506180" y="1187357"/>
                  <a:pt x="2510096" y="1195923"/>
                  <a:pt x="2512911" y="1202409"/>
                </a:cubicBezTo>
                <a:cubicBezTo>
                  <a:pt x="2513401" y="1203755"/>
                  <a:pt x="2507281" y="1208774"/>
                  <a:pt x="2504468" y="1207427"/>
                </a:cubicBezTo>
                <a:cubicBezTo>
                  <a:pt x="2499205" y="1204980"/>
                  <a:pt x="2494188" y="1198982"/>
                  <a:pt x="2485132" y="1191028"/>
                </a:cubicBezTo>
                <a:cubicBezTo>
                  <a:pt x="2492964" y="1187479"/>
                  <a:pt x="2498103" y="1182095"/>
                  <a:pt x="2501407" y="1184298"/>
                </a:cubicBezTo>
                <a:close/>
                <a:moveTo>
                  <a:pt x="3036194" y="1180992"/>
                </a:moveTo>
                <a:cubicBezTo>
                  <a:pt x="3040724" y="1182706"/>
                  <a:pt x="3048800" y="1192007"/>
                  <a:pt x="3049412" y="1196290"/>
                </a:cubicBezTo>
                <a:cubicBezTo>
                  <a:pt x="3050024" y="1200574"/>
                  <a:pt x="3044028" y="1205468"/>
                  <a:pt x="3039377" y="1205346"/>
                </a:cubicBezTo>
                <a:cubicBezTo>
                  <a:pt x="3033992" y="1205224"/>
                  <a:pt x="3026772" y="1199839"/>
                  <a:pt x="3012944" y="1192986"/>
                </a:cubicBezTo>
                <a:cubicBezTo>
                  <a:pt x="3027874" y="1184664"/>
                  <a:pt x="3031912" y="1179402"/>
                  <a:pt x="3036194" y="1180992"/>
                </a:cubicBezTo>
                <a:close/>
                <a:moveTo>
                  <a:pt x="3352540" y="1153459"/>
                </a:moveTo>
                <a:lnTo>
                  <a:pt x="3352418" y="1153581"/>
                </a:lnTo>
                <a:cubicBezTo>
                  <a:pt x="3357559" y="1154682"/>
                  <a:pt x="3366981" y="1161657"/>
                  <a:pt x="3368940" y="1166063"/>
                </a:cubicBezTo>
                <a:cubicBezTo>
                  <a:pt x="3370898" y="1170469"/>
                  <a:pt x="3367471" y="1177811"/>
                  <a:pt x="3363433" y="1178301"/>
                </a:cubicBezTo>
                <a:cubicBezTo>
                  <a:pt x="3359639" y="1178668"/>
                  <a:pt x="3352051" y="1171693"/>
                  <a:pt x="3331859" y="1159333"/>
                </a:cubicBezTo>
                <a:cubicBezTo>
                  <a:pt x="3342384" y="1155907"/>
                  <a:pt x="3346790" y="1152113"/>
                  <a:pt x="3352540" y="1153459"/>
                </a:cubicBezTo>
                <a:close/>
                <a:moveTo>
                  <a:pt x="4243432" y="1152970"/>
                </a:moveTo>
                <a:cubicBezTo>
                  <a:pt x="4245312" y="1151898"/>
                  <a:pt x="4249076" y="1152664"/>
                  <a:pt x="4254460" y="1155172"/>
                </a:cubicBezTo>
                <a:lnTo>
                  <a:pt x="4254460" y="1155294"/>
                </a:lnTo>
                <a:cubicBezTo>
                  <a:pt x="4265840" y="1160434"/>
                  <a:pt x="4274652" y="1169735"/>
                  <a:pt x="4276242" y="1176832"/>
                </a:cubicBezTo>
                <a:cubicBezTo>
                  <a:pt x="4277100" y="1180504"/>
                  <a:pt x="4272082" y="1182217"/>
                  <a:pt x="4267187" y="1181116"/>
                </a:cubicBezTo>
                <a:cubicBezTo>
                  <a:pt x="4257030" y="1178790"/>
                  <a:pt x="4248952" y="1170347"/>
                  <a:pt x="4243691" y="1161780"/>
                </a:cubicBezTo>
                <a:cubicBezTo>
                  <a:pt x="4241549" y="1156946"/>
                  <a:pt x="4241549" y="1154040"/>
                  <a:pt x="4243432" y="1152970"/>
                </a:cubicBezTo>
                <a:close/>
                <a:moveTo>
                  <a:pt x="2811634" y="1137182"/>
                </a:moveTo>
                <a:lnTo>
                  <a:pt x="2811756" y="1137182"/>
                </a:lnTo>
                <a:cubicBezTo>
                  <a:pt x="2815917" y="1138406"/>
                  <a:pt x="2823504" y="1147218"/>
                  <a:pt x="2825340" y="1152602"/>
                </a:cubicBezTo>
                <a:cubicBezTo>
                  <a:pt x="2827420" y="1158844"/>
                  <a:pt x="2824972" y="1164840"/>
                  <a:pt x="2823871" y="1178301"/>
                </a:cubicBezTo>
                <a:cubicBezTo>
                  <a:pt x="2809308" y="1157130"/>
                  <a:pt x="2801965" y="1150277"/>
                  <a:pt x="2801721" y="1145871"/>
                </a:cubicBezTo>
                <a:cubicBezTo>
                  <a:pt x="2801476" y="1141344"/>
                  <a:pt x="2807472" y="1135959"/>
                  <a:pt x="2811634" y="1137182"/>
                </a:cubicBezTo>
                <a:close/>
                <a:moveTo>
                  <a:pt x="1920239" y="1128860"/>
                </a:moveTo>
                <a:cubicBezTo>
                  <a:pt x="1925745" y="1131308"/>
                  <a:pt x="1931375" y="1136203"/>
                  <a:pt x="1937616" y="1140609"/>
                </a:cubicBezTo>
                <a:cubicBezTo>
                  <a:pt x="1935414" y="1146483"/>
                  <a:pt x="1933945" y="1149909"/>
                  <a:pt x="1932598" y="1153459"/>
                </a:cubicBezTo>
                <a:cubicBezTo>
                  <a:pt x="1927214" y="1148686"/>
                  <a:pt x="1921340" y="1144281"/>
                  <a:pt x="1916812" y="1138651"/>
                </a:cubicBezTo>
                <a:lnTo>
                  <a:pt x="1916690" y="1138529"/>
                </a:lnTo>
                <a:cubicBezTo>
                  <a:pt x="1915712" y="1137182"/>
                  <a:pt x="1918770" y="1128249"/>
                  <a:pt x="1920239" y="1128860"/>
                </a:cubicBezTo>
                <a:close/>
                <a:moveTo>
                  <a:pt x="2269505" y="1128003"/>
                </a:moveTo>
                <a:lnTo>
                  <a:pt x="2269626" y="1128003"/>
                </a:lnTo>
                <a:cubicBezTo>
                  <a:pt x="2274643" y="1130696"/>
                  <a:pt x="2279905" y="1139508"/>
                  <a:pt x="2283332" y="1146115"/>
                </a:cubicBezTo>
                <a:cubicBezTo>
                  <a:pt x="2284311" y="1147951"/>
                  <a:pt x="2279660" y="1153090"/>
                  <a:pt x="2276234" y="1153580"/>
                </a:cubicBezTo>
                <a:cubicBezTo>
                  <a:pt x="2268036" y="1154682"/>
                  <a:pt x="2262896" y="1147462"/>
                  <a:pt x="2259590" y="1138405"/>
                </a:cubicBezTo>
                <a:cubicBezTo>
                  <a:pt x="2258122" y="1129472"/>
                  <a:pt x="2260936" y="1123476"/>
                  <a:pt x="2269505" y="1128003"/>
                </a:cubicBezTo>
                <a:close/>
                <a:moveTo>
                  <a:pt x="3947246" y="1123584"/>
                </a:moveTo>
                <a:cubicBezTo>
                  <a:pt x="3949862" y="1122589"/>
                  <a:pt x="3954084" y="1123721"/>
                  <a:pt x="3959041" y="1126291"/>
                </a:cubicBezTo>
                <a:cubicBezTo>
                  <a:pt x="3963936" y="1128860"/>
                  <a:pt x="3972134" y="1138284"/>
                  <a:pt x="3974092" y="1143179"/>
                </a:cubicBezTo>
                <a:cubicBezTo>
                  <a:pt x="3978132" y="1153092"/>
                  <a:pt x="3969810" y="1153581"/>
                  <a:pt x="3959897" y="1148441"/>
                </a:cubicBezTo>
                <a:cubicBezTo>
                  <a:pt x="3954636" y="1145749"/>
                  <a:pt x="3948884" y="1137427"/>
                  <a:pt x="3945090" y="1133633"/>
                </a:cubicBezTo>
                <a:cubicBezTo>
                  <a:pt x="3943621" y="1127699"/>
                  <a:pt x="3944631" y="1124578"/>
                  <a:pt x="3947246" y="1123584"/>
                </a:cubicBezTo>
                <a:close/>
                <a:moveTo>
                  <a:pt x="1568284" y="1122986"/>
                </a:moveTo>
                <a:cubicBezTo>
                  <a:pt x="1570364" y="1124087"/>
                  <a:pt x="1571341" y="1124699"/>
                  <a:pt x="1573422" y="1125801"/>
                </a:cubicBezTo>
                <a:cubicBezTo>
                  <a:pt x="1572320" y="1127024"/>
                  <a:pt x="1571709" y="1127637"/>
                  <a:pt x="1570609" y="1128860"/>
                </a:cubicBezTo>
                <a:cubicBezTo>
                  <a:pt x="1569752" y="1126535"/>
                  <a:pt x="1569261" y="1125312"/>
                  <a:pt x="1568284" y="1122986"/>
                </a:cubicBezTo>
                <a:close/>
                <a:moveTo>
                  <a:pt x="3644655" y="1121152"/>
                </a:moveTo>
                <a:cubicBezTo>
                  <a:pt x="3653588" y="1127271"/>
                  <a:pt x="3662643" y="1131431"/>
                  <a:pt x="3665582" y="1135959"/>
                </a:cubicBezTo>
                <a:cubicBezTo>
                  <a:pt x="3671332" y="1145260"/>
                  <a:pt x="3671822" y="1154316"/>
                  <a:pt x="3659340" y="1150400"/>
                </a:cubicBezTo>
                <a:cubicBezTo>
                  <a:pt x="3654445" y="1148932"/>
                  <a:pt x="3645388" y="1141344"/>
                  <a:pt x="3642941" y="1136694"/>
                </a:cubicBezTo>
                <a:cubicBezTo>
                  <a:pt x="3640371" y="1132043"/>
                  <a:pt x="3643552" y="1127515"/>
                  <a:pt x="3644532" y="1121274"/>
                </a:cubicBezTo>
                <a:close/>
                <a:moveTo>
                  <a:pt x="4302922" y="1106956"/>
                </a:moveTo>
                <a:cubicBezTo>
                  <a:pt x="4314180" y="1109893"/>
                  <a:pt x="4327519" y="1120906"/>
                  <a:pt x="4335718" y="1130942"/>
                </a:cubicBezTo>
                <a:cubicBezTo>
                  <a:pt x="4345263" y="1142568"/>
                  <a:pt x="4340000" y="1145627"/>
                  <a:pt x="4330334" y="1143179"/>
                </a:cubicBezTo>
                <a:cubicBezTo>
                  <a:pt x="4318952" y="1140487"/>
                  <a:pt x="4307571" y="1129473"/>
                  <a:pt x="4297292" y="1119072"/>
                </a:cubicBezTo>
                <a:cubicBezTo>
                  <a:pt x="4289826" y="1108057"/>
                  <a:pt x="4293131" y="1104508"/>
                  <a:pt x="4302922" y="1106956"/>
                </a:cubicBezTo>
                <a:close/>
                <a:moveTo>
                  <a:pt x="2581442" y="1090435"/>
                </a:moveTo>
                <a:cubicBezTo>
                  <a:pt x="2586338" y="1091536"/>
                  <a:pt x="2595638" y="1098633"/>
                  <a:pt x="2597351" y="1103039"/>
                </a:cubicBezTo>
                <a:cubicBezTo>
                  <a:pt x="2599187" y="1107444"/>
                  <a:pt x="2595516" y="1115032"/>
                  <a:pt x="2591478" y="1115522"/>
                </a:cubicBezTo>
                <a:cubicBezTo>
                  <a:pt x="2587684" y="1116011"/>
                  <a:pt x="2580342" y="1109036"/>
                  <a:pt x="2560883" y="1096553"/>
                </a:cubicBezTo>
                <a:cubicBezTo>
                  <a:pt x="2571285" y="1093126"/>
                  <a:pt x="2575814" y="1089088"/>
                  <a:pt x="2581442" y="1090435"/>
                </a:cubicBezTo>
                <a:close/>
                <a:moveTo>
                  <a:pt x="3121114" y="1089289"/>
                </a:moveTo>
                <a:lnTo>
                  <a:pt x="3141195" y="1103406"/>
                </a:lnTo>
                <a:cubicBezTo>
                  <a:pt x="3146579" y="1112707"/>
                  <a:pt x="3146702" y="1122251"/>
                  <a:pt x="3134465" y="1119070"/>
                </a:cubicBezTo>
                <a:cubicBezTo>
                  <a:pt x="3129692" y="1117846"/>
                  <a:pt x="3121003" y="1110504"/>
                  <a:pt x="3118799" y="1105731"/>
                </a:cubicBezTo>
                <a:close/>
                <a:moveTo>
                  <a:pt x="3121003" y="1089210"/>
                </a:moveTo>
                <a:lnTo>
                  <a:pt x="3121125" y="1089210"/>
                </a:lnTo>
                <a:lnTo>
                  <a:pt x="3121114" y="1089289"/>
                </a:lnTo>
                <a:close/>
                <a:moveTo>
                  <a:pt x="4626854" y="1076651"/>
                </a:moveTo>
                <a:cubicBezTo>
                  <a:pt x="4629974" y="1076361"/>
                  <a:pt x="4637622" y="1078808"/>
                  <a:pt x="4649860" y="1084193"/>
                </a:cubicBezTo>
                <a:lnTo>
                  <a:pt x="4649888" y="1084207"/>
                </a:lnTo>
                <a:lnTo>
                  <a:pt x="4649888" y="1096914"/>
                </a:lnTo>
                <a:lnTo>
                  <a:pt x="4631014" y="1085540"/>
                </a:lnTo>
                <a:cubicBezTo>
                  <a:pt x="4625140" y="1079971"/>
                  <a:pt x="4623733" y="1076943"/>
                  <a:pt x="4626854" y="1076651"/>
                </a:cubicBezTo>
                <a:close/>
                <a:moveTo>
                  <a:pt x="4029041" y="1072199"/>
                </a:moveTo>
                <a:lnTo>
                  <a:pt x="4029164" y="1072323"/>
                </a:lnTo>
                <a:cubicBezTo>
                  <a:pt x="4039810" y="1074403"/>
                  <a:pt x="4046786" y="1083214"/>
                  <a:pt x="4051682" y="1089456"/>
                </a:cubicBezTo>
                <a:cubicBezTo>
                  <a:pt x="4055720" y="1100225"/>
                  <a:pt x="4050579" y="1101937"/>
                  <a:pt x="4039933" y="1097288"/>
                </a:cubicBezTo>
                <a:cubicBezTo>
                  <a:pt x="4028551" y="1092269"/>
                  <a:pt x="4020108" y="1082969"/>
                  <a:pt x="4018884" y="1076116"/>
                </a:cubicBezTo>
                <a:cubicBezTo>
                  <a:pt x="4018150" y="1072567"/>
                  <a:pt x="4023902" y="1071098"/>
                  <a:pt x="4029041" y="1072199"/>
                </a:cubicBezTo>
                <a:close/>
                <a:moveTo>
                  <a:pt x="4356276" y="1064489"/>
                </a:moveTo>
                <a:cubicBezTo>
                  <a:pt x="4368514" y="1069262"/>
                  <a:pt x="4381854" y="1078808"/>
                  <a:pt x="4391644" y="1088599"/>
                </a:cubicBezTo>
                <a:cubicBezTo>
                  <a:pt x="4405840" y="1102794"/>
                  <a:pt x="4401800" y="1106587"/>
                  <a:pt x="4390298" y="1103528"/>
                </a:cubicBezTo>
                <a:cubicBezTo>
                  <a:pt x="4379896" y="1100713"/>
                  <a:pt x="4365333" y="1089578"/>
                  <a:pt x="4355543" y="1079788"/>
                </a:cubicBezTo>
                <a:cubicBezTo>
                  <a:pt x="4341102" y="1065346"/>
                  <a:pt x="4346732" y="1063388"/>
                  <a:pt x="4356276" y="1064489"/>
                </a:cubicBezTo>
                <a:close/>
                <a:moveTo>
                  <a:pt x="3420827" y="1059350"/>
                </a:moveTo>
                <a:cubicBezTo>
                  <a:pt x="3425844" y="1060453"/>
                  <a:pt x="3435390" y="1066327"/>
                  <a:pt x="3438328" y="1070609"/>
                </a:cubicBezTo>
                <a:cubicBezTo>
                  <a:pt x="3444324" y="1079543"/>
                  <a:pt x="3443589" y="1086519"/>
                  <a:pt x="3430372" y="1085662"/>
                </a:cubicBezTo>
                <a:cubicBezTo>
                  <a:pt x="3426701" y="1082725"/>
                  <a:pt x="3418624" y="1078564"/>
                  <a:pt x="3415565" y="1073913"/>
                </a:cubicBezTo>
                <a:cubicBezTo>
                  <a:pt x="3409813" y="1064980"/>
                  <a:pt x="3409813" y="1057026"/>
                  <a:pt x="3420827" y="1059350"/>
                </a:cubicBezTo>
                <a:close/>
                <a:moveTo>
                  <a:pt x="2029890" y="1047969"/>
                </a:moveTo>
                <a:cubicBezTo>
                  <a:pt x="2033560" y="1048459"/>
                  <a:pt x="2042250" y="1054577"/>
                  <a:pt x="2042616" y="1056291"/>
                </a:cubicBezTo>
                <a:cubicBezTo>
                  <a:pt x="2043718" y="1062777"/>
                  <a:pt x="2042373" y="1068529"/>
                  <a:pt x="2041882" y="1074647"/>
                </a:cubicBezTo>
                <a:cubicBezTo>
                  <a:pt x="2035518" y="1070854"/>
                  <a:pt x="2029033" y="1067182"/>
                  <a:pt x="2001742" y="1051029"/>
                </a:cubicBezTo>
                <a:cubicBezTo>
                  <a:pt x="2017896" y="1049071"/>
                  <a:pt x="2023404" y="1047113"/>
                  <a:pt x="2029890" y="1047969"/>
                </a:cubicBezTo>
                <a:close/>
                <a:moveTo>
                  <a:pt x="1674628" y="1046623"/>
                </a:moveTo>
                <a:cubicBezTo>
                  <a:pt x="1680256" y="1046990"/>
                  <a:pt x="1685275" y="1046256"/>
                  <a:pt x="1690781" y="1048336"/>
                </a:cubicBezTo>
                <a:cubicBezTo>
                  <a:pt x="1692617" y="1049071"/>
                  <a:pt x="1698002" y="1061063"/>
                  <a:pt x="1697390" y="1061308"/>
                </a:cubicBezTo>
                <a:cubicBezTo>
                  <a:pt x="1693229" y="1063144"/>
                  <a:pt x="1687966" y="1063144"/>
                  <a:pt x="1683073" y="1063756"/>
                </a:cubicBezTo>
                <a:cubicBezTo>
                  <a:pt x="1680747" y="1058983"/>
                  <a:pt x="1678422" y="1054210"/>
                  <a:pt x="1674628" y="1046623"/>
                </a:cubicBezTo>
                <a:close/>
                <a:moveTo>
                  <a:pt x="3716200" y="1046393"/>
                </a:moveTo>
                <a:cubicBezTo>
                  <a:pt x="3718112" y="1044909"/>
                  <a:pt x="3721753" y="1045093"/>
                  <a:pt x="3726892" y="1046867"/>
                </a:cubicBezTo>
                <a:lnTo>
                  <a:pt x="3727014" y="1046867"/>
                </a:lnTo>
                <a:cubicBezTo>
                  <a:pt x="3737783" y="1050661"/>
                  <a:pt x="3745738" y="1059105"/>
                  <a:pt x="3746838" y="1066570"/>
                </a:cubicBezTo>
                <a:cubicBezTo>
                  <a:pt x="3747452" y="1070364"/>
                  <a:pt x="3742433" y="1073179"/>
                  <a:pt x="3737661" y="1072811"/>
                </a:cubicBezTo>
                <a:cubicBezTo>
                  <a:pt x="3727871" y="1072077"/>
                  <a:pt x="3720528" y="1064367"/>
                  <a:pt x="3715878" y="1055924"/>
                </a:cubicBezTo>
                <a:cubicBezTo>
                  <a:pt x="3714103" y="1051029"/>
                  <a:pt x="3714287" y="1047877"/>
                  <a:pt x="3716200" y="1046393"/>
                </a:cubicBezTo>
                <a:close/>
                <a:moveTo>
                  <a:pt x="2896562" y="1045644"/>
                </a:moveTo>
                <a:cubicBezTo>
                  <a:pt x="2905252" y="1051396"/>
                  <a:pt x="2914185" y="1055067"/>
                  <a:pt x="2916878" y="1059718"/>
                </a:cubicBezTo>
                <a:cubicBezTo>
                  <a:pt x="2922384" y="1069140"/>
                  <a:pt x="2922506" y="1078685"/>
                  <a:pt x="2910147" y="1075504"/>
                </a:cubicBezTo>
                <a:cubicBezTo>
                  <a:pt x="2905374" y="1074280"/>
                  <a:pt x="2896684" y="1066937"/>
                  <a:pt x="2894360" y="1062165"/>
                </a:cubicBezTo>
                <a:cubicBezTo>
                  <a:pt x="2892035" y="1057392"/>
                  <a:pt x="2895340" y="1052375"/>
                  <a:pt x="2896562" y="1045644"/>
                </a:cubicBezTo>
                <a:close/>
                <a:moveTo>
                  <a:pt x="4405519" y="1040857"/>
                </a:moveTo>
                <a:cubicBezTo>
                  <a:pt x="4407676" y="1040046"/>
                  <a:pt x="4412877" y="1041606"/>
                  <a:pt x="4421137" y="1045889"/>
                </a:cubicBezTo>
                <a:lnTo>
                  <a:pt x="4421137" y="1046011"/>
                </a:lnTo>
                <a:cubicBezTo>
                  <a:pt x="4433252" y="1052253"/>
                  <a:pt x="4447570" y="1062655"/>
                  <a:pt x="4456260" y="1072445"/>
                </a:cubicBezTo>
                <a:cubicBezTo>
                  <a:pt x="4467762" y="1085294"/>
                  <a:pt x="4458218" y="1083214"/>
                  <a:pt x="4453322" y="1083458"/>
                </a:cubicBezTo>
                <a:cubicBezTo>
                  <a:pt x="4432028" y="1071955"/>
                  <a:pt x="4416486" y="1061064"/>
                  <a:pt x="4408166" y="1050050"/>
                </a:cubicBezTo>
                <a:cubicBezTo>
                  <a:pt x="4404250" y="1044849"/>
                  <a:pt x="4403362" y="1041668"/>
                  <a:pt x="4405519" y="1040857"/>
                </a:cubicBezTo>
                <a:close/>
                <a:moveTo>
                  <a:pt x="4477951" y="1037506"/>
                </a:moveTo>
                <a:cubicBezTo>
                  <a:pt x="4483548" y="1038853"/>
                  <a:pt x="4493828" y="1043320"/>
                  <a:pt x="4508514" y="1050907"/>
                </a:cubicBezTo>
                <a:lnTo>
                  <a:pt x="4508392" y="1051029"/>
                </a:lnTo>
                <a:cubicBezTo>
                  <a:pt x="4537027" y="1065836"/>
                  <a:pt x="4561380" y="1081623"/>
                  <a:pt x="4570314" y="1092025"/>
                </a:cubicBezTo>
                <a:cubicBezTo>
                  <a:pt x="4579125" y="1102305"/>
                  <a:pt x="4566521" y="1099368"/>
                  <a:pt x="4538496" y="1085416"/>
                </a:cubicBezTo>
                <a:cubicBezTo>
                  <a:pt x="4508148" y="1068773"/>
                  <a:pt x="4483916" y="1052987"/>
                  <a:pt x="4475472" y="1042829"/>
                </a:cubicBezTo>
                <a:cubicBezTo>
                  <a:pt x="4471434" y="1037934"/>
                  <a:pt x="4472352" y="1036160"/>
                  <a:pt x="4477951" y="1037506"/>
                </a:cubicBezTo>
                <a:close/>
                <a:moveTo>
                  <a:pt x="2351128" y="1025207"/>
                </a:moveTo>
                <a:cubicBezTo>
                  <a:pt x="2356024" y="1027165"/>
                  <a:pt x="2364834" y="1036955"/>
                  <a:pt x="2365446" y="1041238"/>
                </a:cubicBezTo>
                <a:cubicBezTo>
                  <a:pt x="2366058" y="1045644"/>
                  <a:pt x="2359818" y="1050539"/>
                  <a:pt x="2354922" y="1049804"/>
                </a:cubicBezTo>
                <a:cubicBezTo>
                  <a:pt x="2348558" y="1048825"/>
                  <a:pt x="2340238" y="1042707"/>
                  <a:pt x="2340481" y="1029368"/>
                </a:cubicBezTo>
                <a:cubicBezTo>
                  <a:pt x="2342318" y="1028511"/>
                  <a:pt x="2346478" y="1023371"/>
                  <a:pt x="2351128" y="1025207"/>
                </a:cubicBezTo>
                <a:close/>
                <a:moveTo>
                  <a:pt x="3191203" y="1012725"/>
                </a:moveTo>
                <a:cubicBezTo>
                  <a:pt x="3193420" y="1010890"/>
                  <a:pt x="3197367" y="1011196"/>
                  <a:pt x="3202261" y="1013092"/>
                </a:cubicBezTo>
                <a:lnTo>
                  <a:pt x="3202261" y="1013214"/>
                </a:lnTo>
                <a:cubicBezTo>
                  <a:pt x="3206912" y="1014928"/>
                  <a:pt x="3214866" y="1023128"/>
                  <a:pt x="3217070" y="1028023"/>
                </a:cubicBezTo>
                <a:cubicBezTo>
                  <a:pt x="3222087" y="1038792"/>
                  <a:pt x="3214622" y="1040994"/>
                  <a:pt x="3204954" y="1037446"/>
                </a:cubicBezTo>
                <a:cubicBezTo>
                  <a:pt x="3199937" y="1035610"/>
                  <a:pt x="3194063" y="1028389"/>
                  <a:pt x="3190514" y="1025208"/>
                </a:cubicBezTo>
                <a:cubicBezTo>
                  <a:pt x="3188494" y="1018539"/>
                  <a:pt x="3188984" y="1014561"/>
                  <a:pt x="3191203" y="1012725"/>
                </a:cubicBezTo>
                <a:close/>
                <a:moveTo>
                  <a:pt x="4071628" y="1007830"/>
                </a:moveTo>
                <a:cubicBezTo>
                  <a:pt x="4083254" y="1010033"/>
                  <a:pt x="4097082" y="1020802"/>
                  <a:pt x="4105650" y="1030837"/>
                </a:cubicBezTo>
                <a:cubicBezTo>
                  <a:pt x="4115684" y="1042585"/>
                  <a:pt x="4110055" y="1046011"/>
                  <a:pt x="4100142" y="1044299"/>
                </a:cubicBezTo>
                <a:cubicBezTo>
                  <a:pt x="4088393" y="1042341"/>
                  <a:pt x="4076401" y="1031448"/>
                  <a:pt x="4065754" y="1021170"/>
                </a:cubicBezTo>
                <a:cubicBezTo>
                  <a:pt x="4058167" y="1010033"/>
                  <a:pt x="4061594" y="1006117"/>
                  <a:pt x="4071628" y="1007953"/>
                </a:cubicBezTo>
                <a:close/>
                <a:moveTo>
                  <a:pt x="1333930" y="1006973"/>
                </a:moveTo>
                <a:cubicBezTo>
                  <a:pt x="1336622" y="1007095"/>
                  <a:pt x="1344455" y="1013581"/>
                  <a:pt x="1346046" y="1017130"/>
                </a:cubicBezTo>
                <a:cubicBezTo>
                  <a:pt x="1347636" y="1020801"/>
                  <a:pt x="1345678" y="1027165"/>
                  <a:pt x="1342863" y="1027165"/>
                </a:cubicBezTo>
                <a:cubicBezTo>
                  <a:pt x="1340171" y="1027165"/>
                  <a:pt x="1334541" y="1020679"/>
                  <a:pt x="1330136" y="1017008"/>
                </a:cubicBezTo>
                <a:cubicBezTo>
                  <a:pt x="1331237" y="1013458"/>
                  <a:pt x="1331237" y="1007095"/>
                  <a:pt x="1333930" y="1007095"/>
                </a:cubicBezTo>
                <a:close/>
                <a:moveTo>
                  <a:pt x="2673354" y="991803"/>
                </a:moveTo>
                <a:lnTo>
                  <a:pt x="2681900" y="998330"/>
                </a:lnTo>
                <a:cubicBezTo>
                  <a:pt x="2684790" y="1001405"/>
                  <a:pt x="2687298" y="1004893"/>
                  <a:pt x="2688155" y="1007340"/>
                </a:cubicBezTo>
                <a:cubicBezTo>
                  <a:pt x="2689746" y="1011990"/>
                  <a:pt x="2684729" y="1015662"/>
                  <a:pt x="2681548" y="1021658"/>
                </a:cubicBezTo>
                <a:cubicBezTo>
                  <a:pt x="2673592" y="1014315"/>
                  <a:pt x="2665638" y="1009544"/>
                  <a:pt x="2662946" y="1004403"/>
                </a:cubicBezTo>
                <a:cubicBezTo>
                  <a:pt x="2659886" y="998529"/>
                  <a:pt x="2659764" y="994429"/>
                  <a:pt x="2661784" y="992272"/>
                </a:cubicBezTo>
                <a:close/>
                <a:moveTo>
                  <a:pt x="2673348" y="991798"/>
                </a:moveTo>
                <a:lnTo>
                  <a:pt x="2673470" y="991798"/>
                </a:lnTo>
                <a:lnTo>
                  <a:pt x="2673354" y="991803"/>
                </a:lnTo>
                <a:close/>
                <a:moveTo>
                  <a:pt x="3503313" y="990455"/>
                </a:moveTo>
                <a:lnTo>
                  <a:pt x="3523624" y="1009175"/>
                </a:lnTo>
                <a:cubicBezTo>
                  <a:pt x="3524481" y="1013214"/>
                  <a:pt x="3520076" y="1016641"/>
                  <a:pt x="3515546" y="1016641"/>
                </a:cubicBezTo>
                <a:cubicBezTo>
                  <a:pt x="3506491" y="1016518"/>
                  <a:pt x="3498170" y="1009910"/>
                  <a:pt x="3493274" y="1000731"/>
                </a:cubicBezTo>
                <a:cubicBezTo>
                  <a:pt x="3491256" y="995776"/>
                  <a:pt x="3491225" y="992471"/>
                  <a:pt x="3492984" y="990773"/>
                </a:cubicBezTo>
                <a:close/>
                <a:moveTo>
                  <a:pt x="3503309" y="990452"/>
                </a:moveTo>
                <a:lnTo>
                  <a:pt x="3503432" y="990452"/>
                </a:lnTo>
                <a:lnTo>
                  <a:pt x="3503313" y="990455"/>
                </a:lnTo>
                <a:close/>
                <a:moveTo>
                  <a:pt x="3786796" y="986782"/>
                </a:moveTo>
                <a:cubicBezTo>
                  <a:pt x="3788723" y="984824"/>
                  <a:pt x="3792670" y="984640"/>
                  <a:pt x="3799584" y="987270"/>
                </a:cubicBezTo>
                <a:lnTo>
                  <a:pt x="3799461" y="987394"/>
                </a:lnTo>
                <a:cubicBezTo>
                  <a:pt x="3812066" y="992166"/>
                  <a:pt x="3825038" y="1002323"/>
                  <a:pt x="3826997" y="1011502"/>
                </a:cubicBezTo>
                <a:cubicBezTo>
                  <a:pt x="3828098" y="1016519"/>
                  <a:pt x="3822468" y="1020557"/>
                  <a:pt x="3815982" y="1019456"/>
                </a:cubicBezTo>
                <a:cubicBezTo>
                  <a:pt x="3804724" y="1017376"/>
                  <a:pt x="3793220" y="1008075"/>
                  <a:pt x="3786122" y="996939"/>
                </a:cubicBezTo>
                <a:cubicBezTo>
                  <a:pt x="3784960" y="992473"/>
                  <a:pt x="3784868" y="988740"/>
                  <a:pt x="3786796" y="986782"/>
                </a:cubicBezTo>
                <a:close/>
                <a:moveTo>
                  <a:pt x="1783176" y="972875"/>
                </a:moveTo>
                <a:cubicBezTo>
                  <a:pt x="1786572" y="972156"/>
                  <a:pt x="1789295" y="971911"/>
                  <a:pt x="1792232" y="972951"/>
                </a:cubicBezTo>
                <a:cubicBezTo>
                  <a:pt x="1797372" y="974787"/>
                  <a:pt x="1806795" y="982987"/>
                  <a:pt x="1808386" y="987515"/>
                </a:cubicBezTo>
                <a:cubicBezTo>
                  <a:pt x="1809979" y="992042"/>
                  <a:pt x="1805694" y="998773"/>
                  <a:pt x="1801410" y="998651"/>
                </a:cubicBezTo>
                <a:cubicBezTo>
                  <a:pt x="1797372" y="998529"/>
                  <a:pt x="1790030" y="990574"/>
                  <a:pt x="1770083" y="975644"/>
                </a:cubicBezTo>
                <a:cubicBezTo>
                  <a:pt x="1775712" y="974787"/>
                  <a:pt x="1779780" y="973594"/>
                  <a:pt x="1783176" y="972875"/>
                </a:cubicBezTo>
                <a:close/>
                <a:moveTo>
                  <a:pt x="4133550" y="972096"/>
                </a:moveTo>
                <a:lnTo>
                  <a:pt x="4133674" y="972096"/>
                </a:lnTo>
                <a:cubicBezTo>
                  <a:pt x="4146889" y="975522"/>
                  <a:pt x="4163656" y="986658"/>
                  <a:pt x="4172956" y="998406"/>
                </a:cubicBezTo>
                <a:cubicBezTo>
                  <a:pt x="4182257" y="1010154"/>
                  <a:pt x="4177484" y="1013948"/>
                  <a:pt x="4161698" y="1007462"/>
                </a:cubicBezTo>
                <a:cubicBezTo>
                  <a:pt x="4149950" y="1002689"/>
                  <a:pt x="4137100" y="993145"/>
                  <a:pt x="4128166" y="982987"/>
                </a:cubicBezTo>
                <a:cubicBezTo>
                  <a:pt x="4121436" y="973564"/>
                  <a:pt x="4123882" y="969525"/>
                  <a:pt x="4133550" y="972096"/>
                </a:cubicBezTo>
                <a:close/>
                <a:moveTo>
                  <a:pt x="2119346" y="967934"/>
                </a:moveTo>
                <a:cubicBezTo>
                  <a:pt x="2123876" y="969403"/>
                  <a:pt x="2132074" y="978825"/>
                  <a:pt x="2134032" y="984210"/>
                </a:cubicBezTo>
                <a:cubicBezTo>
                  <a:pt x="2136359" y="990452"/>
                  <a:pt x="2133786" y="996082"/>
                  <a:pt x="2132563" y="1009053"/>
                </a:cubicBezTo>
                <a:cubicBezTo>
                  <a:pt x="2116777" y="987148"/>
                  <a:pt x="2108946" y="979804"/>
                  <a:pt x="2108701" y="975522"/>
                </a:cubicBezTo>
                <a:cubicBezTo>
                  <a:pt x="2108455" y="971117"/>
                  <a:pt x="2114819" y="966466"/>
                  <a:pt x="2119346" y="967934"/>
                </a:cubicBezTo>
                <a:close/>
                <a:moveTo>
                  <a:pt x="4611478" y="963087"/>
                </a:moveTo>
                <a:cubicBezTo>
                  <a:pt x="4614737" y="962888"/>
                  <a:pt x="4623120" y="965426"/>
                  <a:pt x="4635786" y="970260"/>
                </a:cubicBezTo>
                <a:lnTo>
                  <a:pt x="4649888" y="977614"/>
                </a:lnTo>
                <a:lnTo>
                  <a:pt x="4649888" y="989338"/>
                </a:lnTo>
                <a:lnTo>
                  <a:pt x="4617920" y="972341"/>
                </a:lnTo>
                <a:cubicBezTo>
                  <a:pt x="4610087" y="966223"/>
                  <a:pt x="4608222" y="963286"/>
                  <a:pt x="4611478" y="963087"/>
                </a:cubicBezTo>
                <a:close/>
                <a:moveTo>
                  <a:pt x="2976476" y="955820"/>
                </a:moveTo>
                <a:cubicBezTo>
                  <a:pt x="2983696" y="954106"/>
                  <a:pt x="2993732" y="958267"/>
                  <a:pt x="3002420" y="971850"/>
                </a:cubicBezTo>
                <a:cubicBezTo>
                  <a:pt x="3001563" y="974911"/>
                  <a:pt x="3002665" y="982497"/>
                  <a:pt x="2998749" y="983476"/>
                </a:cubicBezTo>
                <a:cubicBezTo>
                  <a:pt x="2991406" y="985190"/>
                  <a:pt x="2980270" y="980661"/>
                  <a:pt x="2975007" y="970016"/>
                </a:cubicBezTo>
                <a:cubicBezTo>
                  <a:pt x="2972438" y="964875"/>
                  <a:pt x="2972927" y="956676"/>
                  <a:pt x="2976476" y="955820"/>
                </a:cubicBezTo>
                <a:close/>
                <a:moveTo>
                  <a:pt x="1436208" y="944377"/>
                </a:moveTo>
                <a:cubicBezTo>
                  <a:pt x="1439206" y="943735"/>
                  <a:pt x="1441561" y="943582"/>
                  <a:pt x="1443336" y="945051"/>
                </a:cubicBezTo>
                <a:cubicBezTo>
                  <a:pt x="1448353" y="949089"/>
                  <a:pt x="1452147" y="958022"/>
                  <a:pt x="1454838" y="964631"/>
                </a:cubicBezTo>
                <a:cubicBezTo>
                  <a:pt x="1455451" y="965976"/>
                  <a:pt x="1448353" y="968791"/>
                  <a:pt x="1445416" y="966833"/>
                </a:cubicBezTo>
                <a:cubicBezTo>
                  <a:pt x="1439787" y="963039"/>
                  <a:pt x="1434646" y="956309"/>
                  <a:pt x="1425224" y="946641"/>
                </a:cubicBezTo>
                <a:cubicBezTo>
                  <a:pt x="1429569" y="946152"/>
                  <a:pt x="1433210" y="945020"/>
                  <a:pt x="1436208" y="944377"/>
                </a:cubicBezTo>
                <a:close/>
                <a:moveTo>
                  <a:pt x="4182992" y="944302"/>
                </a:moveTo>
                <a:cubicBezTo>
                  <a:pt x="4183940" y="942512"/>
                  <a:pt x="4187765" y="942665"/>
                  <a:pt x="4194862" y="945051"/>
                </a:cubicBezTo>
                <a:cubicBezTo>
                  <a:pt x="4206734" y="949089"/>
                  <a:pt x="4220930" y="958879"/>
                  <a:pt x="4230718" y="967935"/>
                </a:cubicBezTo>
                <a:cubicBezTo>
                  <a:pt x="4244670" y="980907"/>
                  <a:pt x="4242222" y="985434"/>
                  <a:pt x="4230352" y="982253"/>
                </a:cubicBezTo>
                <a:cubicBezTo>
                  <a:pt x="4217503" y="978827"/>
                  <a:pt x="4202082" y="967690"/>
                  <a:pt x="4188376" y="955208"/>
                </a:cubicBezTo>
                <a:cubicBezTo>
                  <a:pt x="4183971" y="949824"/>
                  <a:pt x="4182044" y="946091"/>
                  <a:pt x="4182992" y="944302"/>
                </a:cubicBezTo>
                <a:close/>
                <a:moveTo>
                  <a:pt x="2438016" y="943582"/>
                </a:moveTo>
                <a:cubicBezTo>
                  <a:pt x="2446338" y="942725"/>
                  <a:pt x="2457474" y="947376"/>
                  <a:pt x="2460288" y="959491"/>
                </a:cubicBezTo>
                <a:cubicBezTo>
                  <a:pt x="2461268" y="964141"/>
                  <a:pt x="2457230" y="970016"/>
                  <a:pt x="2452824" y="970016"/>
                </a:cubicBezTo>
                <a:cubicBezTo>
                  <a:pt x="2448418" y="970138"/>
                  <a:pt x="2440586" y="963530"/>
                  <a:pt x="2431897" y="958512"/>
                </a:cubicBezTo>
                <a:cubicBezTo>
                  <a:pt x="2434344" y="952026"/>
                  <a:pt x="2433977" y="944194"/>
                  <a:pt x="2438016" y="943704"/>
                </a:cubicBezTo>
                <a:close/>
                <a:moveTo>
                  <a:pt x="4489638" y="941624"/>
                </a:moveTo>
                <a:cubicBezTo>
                  <a:pt x="4494718" y="942572"/>
                  <a:pt x="4505210" y="946703"/>
                  <a:pt x="4521364" y="954106"/>
                </a:cubicBezTo>
                <a:cubicBezTo>
                  <a:pt x="4554283" y="969159"/>
                  <a:pt x="4576924" y="982742"/>
                  <a:pt x="4587570" y="993021"/>
                </a:cubicBezTo>
                <a:cubicBezTo>
                  <a:pt x="4596503" y="1001710"/>
                  <a:pt x="4586102" y="999752"/>
                  <a:pt x="4560769" y="988494"/>
                </a:cubicBezTo>
                <a:lnTo>
                  <a:pt x="4560769" y="988616"/>
                </a:lnTo>
                <a:cubicBezTo>
                  <a:pt x="4529318" y="974665"/>
                  <a:pt x="4505578" y="960592"/>
                  <a:pt x="4490403" y="948232"/>
                </a:cubicBezTo>
                <a:cubicBezTo>
                  <a:pt x="4484896" y="942909"/>
                  <a:pt x="4484560" y="940675"/>
                  <a:pt x="4489638" y="941624"/>
                </a:cubicBezTo>
                <a:close/>
                <a:moveTo>
                  <a:pt x="3271220" y="940140"/>
                </a:moveTo>
                <a:cubicBezTo>
                  <a:pt x="3273638" y="938871"/>
                  <a:pt x="3277584" y="939177"/>
                  <a:pt x="3282662" y="941011"/>
                </a:cubicBezTo>
                <a:lnTo>
                  <a:pt x="3282662" y="941133"/>
                </a:lnTo>
                <a:cubicBezTo>
                  <a:pt x="3293554" y="945051"/>
                  <a:pt x="3301386" y="954106"/>
                  <a:pt x="3301876" y="961326"/>
                </a:cubicBezTo>
                <a:cubicBezTo>
                  <a:pt x="3302121" y="964997"/>
                  <a:pt x="3295757" y="967445"/>
                  <a:pt x="3290373" y="966711"/>
                </a:cubicBezTo>
                <a:cubicBezTo>
                  <a:pt x="3280093" y="965365"/>
                  <a:pt x="3272994" y="957532"/>
                  <a:pt x="3268956" y="948721"/>
                </a:cubicBezTo>
                <a:cubicBezTo>
                  <a:pt x="3267917" y="944255"/>
                  <a:pt x="3268804" y="941410"/>
                  <a:pt x="3271220" y="940140"/>
                </a:cubicBezTo>
                <a:close/>
                <a:moveTo>
                  <a:pt x="3852205" y="934158"/>
                </a:moveTo>
                <a:cubicBezTo>
                  <a:pt x="3864688" y="938198"/>
                  <a:pt x="3878516" y="947375"/>
                  <a:pt x="3884758" y="957532"/>
                </a:cubicBezTo>
                <a:cubicBezTo>
                  <a:pt x="3890632" y="967201"/>
                  <a:pt x="3887450" y="972585"/>
                  <a:pt x="3874233" y="968302"/>
                </a:cubicBezTo>
                <a:cubicBezTo>
                  <a:pt x="3861751" y="964386"/>
                  <a:pt x="3849635" y="955452"/>
                  <a:pt x="3841192" y="944561"/>
                </a:cubicBezTo>
                <a:cubicBezTo>
                  <a:pt x="3838009" y="935994"/>
                  <a:pt x="3838744" y="929998"/>
                  <a:pt x="3852205" y="934281"/>
                </a:cubicBezTo>
                <a:close/>
                <a:moveTo>
                  <a:pt x="3576246" y="926939"/>
                </a:moveTo>
                <a:cubicBezTo>
                  <a:pt x="3583834" y="929754"/>
                  <a:pt x="3596315" y="938442"/>
                  <a:pt x="3601334" y="944561"/>
                </a:cubicBezTo>
                <a:cubicBezTo>
                  <a:pt x="3610756" y="955820"/>
                  <a:pt x="3605494" y="961082"/>
                  <a:pt x="3594357" y="959491"/>
                </a:cubicBezTo>
                <a:cubicBezTo>
                  <a:pt x="3582243" y="957778"/>
                  <a:pt x="3571718" y="948599"/>
                  <a:pt x="3564008" y="938687"/>
                </a:cubicBezTo>
                <a:cubicBezTo>
                  <a:pt x="3560827" y="928651"/>
                  <a:pt x="3562295" y="921798"/>
                  <a:pt x="3576246" y="926939"/>
                </a:cubicBezTo>
                <a:close/>
                <a:moveTo>
                  <a:pt x="2751058" y="912498"/>
                </a:moveTo>
                <a:cubicBezTo>
                  <a:pt x="2758522" y="910784"/>
                  <a:pt x="2769659" y="915189"/>
                  <a:pt x="2775044" y="925836"/>
                </a:cubicBezTo>
                <a:cubicBezTo>
                  <a:pt x="2777613" y="931099"/>
                  <a:pt x="2777124" y="939299"/>
                  <a:pt x="2773452" y="940154"/>
                </a:cubicBezTo>
                <a:cubicBezTo>
                  <a:pt x="2766109" y="941868"/>
                  <a:pt x="2756075" y="937585"/>
                  <a:pt x="2747386" y="924001"/>
                </a:cubicBezTo>
                <a:cubicBezTo>
                  <a:pt x="2748243" y="920941"/>
                  <a:pt x="2747142" y="913355"/>
                  <a:pt x="2751058" y="912498"/>
                </a:cubicBezTo>
                <a:close/>
                <a:moveTo>
                  <a:pt x="4366971" y="911687"/>
                </a:moveTo>
                <a:cubicBezTo>
                  <a:pt x="4371391" y="912376"/>
                  <a:pt x="4381732" y="916659"/>
                  <a:pt x="4398620" y="924857"/>
                </a:cubicBezTo>
                <a:cubicBezTo>
                  <a:pt x="4425788" y="938074"/>
                  <a:pt x="4449650" y="952026"/>
                  <a:pt x="4462623" y="962917"/>
                </a:cubicBezTo>
                <a:cubicBezTo>
                  <a:pt x="4478288" y="976012"/>
                  <a:pt x="4469110" y="975278"/>
                  <a:pt x="4435332" y="958757"/>
                </a:cubicBezTo>
                <a:cubicBezTo>
                  <a:pt x="4407922" y="945417"/>
                  <a:pt x="4385770" y="931589"/>
                  <a:pt x="4370841" y="920086"/>
                </a:cubicBezTo>
                <a:cubicBezTo>
                  <a:pt x="4364050" y="913906"/>
                  <a:pt x="4362550" y="910998"/>
                  <a:pt x="4366971" y="911687"/>
                </a:cubicBezTo>
                <a:close/>
                <a:moveTo>
                  <a:pt x="4214718" y="906701"/>
                </a:moveTo>
                <a:cubicBezTo>
                  <a:pt x="4216370" y="905677"/>
                  <a:pt x="4221172" y="906809"/>
                  <a:pt x="4229126" y="910296"/>
                </a:cubicBezTo>
                <a:lnTo>
                  <a:pt x="4229126" y="910174"/>
                </a:lnTo>
                <a:cubicBezTo>
                  <a:pt x="4244914" y="917149"/>
                  <a:pt x="4260822" y="927796"/>
                  <a:pt x="4270490" y="938443"/>
                </a:cubicBezTo>
                <a:cubicBezTo>
                  <a:pt x="4280158" y="949090"/>
                  <a:pt x="4275753" y="950681"/>
                  <a:pt x="4261068" y="944807"/>
                </a:cubicBezTo>
                <a:cubicBezTo>
                  <a:pt x="4243934" y="936607"/>
                  <a:pt x="4228882" y="926695"/>
                  <a:pt x="4219214" y="916048"/>
                </a:cubicBezTo>
                <a:cubicBezTo>
                  <a:pt x="4214564" y="910908"/>
                  <a:pt x="4213065" y="907726"/>
                  <a:pt x="4214718" y="906701"/>
                </a:cubicBezTo>
                <a:close/>
                <a:moveTo>
                  <a:pt x="4265413" y="892490"/>
                </a:moveTo>
                <a:cubicBezTo>
                  <a:pt x="4266117" y="891174"/>
                  <a:pt x="4269818" y="891755"/>
                  <a:pt x="4275753" y="893774"/>
                </a:cubicBezTo>
                <a:cubicBezTo>
                  <a:pt x="4290193" y="899893"/>
                  <a:pt x="4306226" y="909561"/>
                  <a:pt x="4318708" y="920452"/>
                </a:cubicBezTo>
                <a:cubicBezTo>
                  <a:pt x="4334004" y="933791"/>
                  <a:pt x="4333760" y="938196"/>
                  <a:pt x="4315159" y="929998"/>
                </a:cubicBezTo>
                <a:lnTo>
                  <a:pt x="4315159" y="930120"/>
                </a:lnTo>
                <a:cubicBezTo>
                  <a:pt x="4300350" y="923634"/>
                  <a:pt x="4284810" y="913355"/>
                  <a:pt x="4273062" y="902585"/>
                </a:cubicBezTo>
                <a:cubicBezTo>
                  <a:pt x="4267004" y="897017"/>
                  <a:pt x="4264709" y="893805"/>
                  <a:pt x="4265413" y="892490"/>
                </a:cubicBezTo>
                <a:close/>
                <a:moveTo>
                  <a:pt x="3910212" y="891938"/>
                </a:moveTo>
                <a:lnTo>
                  <a:pt x="3910336" y="891938"/>
                </a:lnTo>
                <a:cubicBezTo>
                  <a:pt x="3922940" y="893652"/>
                  <a:pt x="3938971" y="904054"/>
                  <a:pt x="3950352" y="915924"/>
                </a:cubicBezTo>
                <a:cubicBezTo>
                  <a:pt x="3960510" y="926449"/>
                  <a:pt x="3955982" y="930242"/>
                  <a:pt x="3947293" y="929386"/>
                </a:cubicBezTo>
                <a:cubicBezTo>
                  <a:pt x="3934322" y="928040"/>
                  <a:pt x="3920002" y="916536"/>
                  <a:pt x="3908867" y="907603"/>
                </a:cubicBezTo>
                <a:cubicBezTo>
                  <a:pt x="3898710" y="895121"/>
                  <a:pt x="3901401" y="890837"/>
                  <a:pt x="3910212" y="891938"/>
                </a:cubicBezTo>
                <a:close/>
                <a:moveTo>
                  <a:pt x="2206051" y="891342"/>
                </a:moveTo>
                <a:cubicBezTo>
                  <a:pt x="2208927" y="889980"/>
                  <a:pt x="2213210" y="890777"/>
                  <a:pt x="2217982" y="893041"/>
                </a:cubicBezTo>
                <a:cubicBezTo>
                  <a:pt x="2222755" y="895243"/>
                  <a:pt x="2230098" y="904788"/>
                  <a:pt x="2231566" y="909928"/>
                </a:cubicBezTo>
                <a:cubicBezTo>
                  <a:pt x="2234503" y="920452"/>
                  <a:pt x="2225815" y="921798"/>
                  <a:pt x="2216147" y="917271"/>
                </a:cubicBezTo>
                <a:cubicBezTo>
                  <a:pt x="2211007" y="914823"/>
                  <a:pt x="2205990" y="906380"/>
                  <a:pt x="2202563" y="902585"/>
                </a:cubicBezTo>
                <a:cubicBezTo>
                  <a:pt x="2201706" y="896222"/>
                  <a:pt x="2203174" y="892704"/>
                  <a:pt x="2206051" y="891342"/>
                </a:cubicBezTo>
                <a:close/>
                <a:moveTo>
                  <a:pt x="1879855" y="886554"/>
                </a:moveTo>
                <a:cubicBezTo>
                  <a:pt x="1884506" y="887778"/>
                  <a:pt x="1891112" y="895487"/>
                  <a:pt x="1899557" y="902708"/>
                </a:cubicBezTo>
                <a:cubicBezTo>
                  <a:pt x="1894906" y="906991"/>
                  <a:pt x="1892950" y="912498"/>
                  <a:pt x="1888175" y="912254"/>
                </a:cubicBezTo>
                <a:cubicBezTo>
                  <a:pt x="1877284" y="911642"/>
                  <a:pt x="1869086" y="902218"/>
                  <a:pt x="1868474" y="892673"/>
                </a:cubicBezTo>
                <a:cubicBezTo>
                  <a:pt x="1868106" y="888512"/>
                  <a:pt x="1874836" y="885331"/>
                  <a:pt x="1879855" y="886554"/>
                </a:cubicBezTo>
                <a:close/>
                <a:moveTo>
                  <a:pt x="3050024" y="882272"/>
                </a:moveTo>
                <a:lnTo>
                  <a:pt x="3049902" y="882394"/>
                </a:lnTo>
                <a:cubicBezTo>
                  <a:pt x="3061283" y="885085"/>
                  <a:pt x="3069726" y="893163"/>
                  <a:pt x="3071318" y="901239"/>
                </a:cubicBezTo>
                <a:cubicBezTo>
                  <a:pt x="3072174" y="905400"/>
                  <a:pt x="3067646" y="909439"/>
                  <a:pt x="3062873" y="909439"/>
                </a:cubicBezTo>
                <a:cubicBezTo>
                  <a:pt x="3053328" y="909561"/>
                  <a:pt x="3044518" y="903075"/>
                  <a:pt x="3039377" y="893530"/>
                </a:cubicBezTo>
                <a:cubicBezTo>
                  <a:pt x="3035217" y="883251"/>
                  <a:pt x="3039133" y="879702"/>
                  <a:pt x="3050024" y="882272"/>
                </a:cubicBezTo>
                <a:close/>
                <a:moveTo>
                  <a:pt x="1548092" y="870645"/>
                </a:moveTo>
                <a:cubicBezTo>
                  <a:pt x="1553352" y="872848"/>
                  <a:pt x="1562776" y="881169"/>
                  <a:pt x="1564366" y="885575"/>
                </a:cubicBezTo>
                <a:cubicBezTo>
                  <a:pt x="1565958" y="890102"/>
                  <a:pt x="1561551" y="896100"/>
                  <a:pt x="1557146" y="895610"/>
                </a:cubicBezTo>
                <a:cubicBezTo>
                  <a:pt x="1552986" y="895121"/>
                  <a:pt x="1545520" y="887167"/>
                  <a:pt x="1525328" y="871501"/>
                </a:cubicBezTo>
                <a:cubicBezTo>
                  <a:pt x="1536832" y="870767"/>
                  <a:pt x="1541971" y="868320"/>
                  <a:pt x="1547967" y="870767"/>
                </a:cubicBezTo>
                <a:close/>
                <a:moveTo>
                  <a:pt x="4614553" y="869558"/>
                </a:moveTo>
                <a:cubicBezTo>
                  <a:pt x="4620061" y="869941"/>
                  <a:pt x="4630768" y="872971"/>
                  <a:pt x="4645454" y="878110"/>
                </a:cubicBezTo>
                <a:lnTo>
                  <a:pt x="4649888" y="880068"/>
                </a:lnTo>
                <a:lnTo>
                  <a:pt x="4649888" y="897960"/>
                </a:lnTo>
                <a:lnTo>
                  <a:pt x="4643159" y="895013"/>
                </a:lnTo>
                <a:cubicBezTo>
                  <a:pt x="4630890" y="888634"/>
                  <a:pt x="4620978" y="882331"/>
                  <a:pt x="4614859" y="876886"/>
                </a:cubicBezTo>
                <a:cubicBezTo>
                  <a:pt x="4608740" y="871441"/>
                  <a:pt x="4609046" y="869177"/>
                  <a:pt x="4614553" y="869558"/>
                </a:cubicBezTo>
                <a:close/>
                <a:moveTo>
                  <a:pt x="2524169" y="867708"/>
                </a:moveTo>
                <a:cubicBezTo>
                  <a:pt x="2531757" y="865994"/>
                  <a:pt x="2543138" y="870522"/>
                  <a:pt x="2548522" y="881291"/>
                </a:cubicBezTo>
                <a:cubicBezTo>
                  <a:pt x="2551092" y="886554"/>
                  <a:pt x="2550480" y="894875"/>
                  <a:pt x="2546808" y="895610"/>
                </a:cubicBezTo>
                <a:cubicBezTo>
                  <a:pt x="2539467" y="897079"/>
                  <a:pt x="2529064" y="893407"/>
                  <a:pt x="2520620" y="878478"/>
                </a:cubicBezTo>
                <a:cubicBezTo>
                  <a:pt x="2521232" y="876152"/>
                  <a:pt x="2520130" y="868564"/>
                  <a:pt x="2524169" y="867708"/>
                </a:cubicBezTo>
                <a:close/>
                <a:moveTo>
                  <a:pt x="3344463" y="860855"/>
                </a:moveTo>
                <a:lnTo>
                  <a:pt x="3344463" y="860977"/>
                </a:lnTo>
                <a:cubicBezTo>
                  <a:pt x="3356578" y="863792"/>
                  <a:pt x="3369429" y="871991"/>
                  <a:pt x="3374814" y="882394"/>
                </a:cubicBezTo>
                <a:cubicBezTo>
                  <a:pt x="3379953" y="892184"/>
                  <a:pt x="3376404" y="898302"/>
                  <a:pt x="3363677" y="895365"/>
                </a:cubicBezTo>
                <a:cubicBezTo>
                  <a:pt x="3351561" y="892550"/>
                  <a:pt x="3340302" y="884352"/>
                  <a:pt x="3332838" y="873459"/>
                </a:cubicBezTo>
                <a:cubicBezTo>
                  <a:pt x="3330145" y="864404"/>
                  <a:pt x="3331491" y="857795"/>
                  <a:pt x="3344463" y="860855"/>
                </a:cubicBezTo>
                <a:close/>
                <a:moveTo>
                  <a:pt x="3620868" y="857845"/>
                </a:moveTo>
                <a:lnTo>
                  <a:pt x="3654200" y="879579"/>
                </a:lnTo>
                <a:cubicBezTo>
                  <a:pt x="3663378" y="892182"/>
                  <a:pt x="3657994" y="897567"/>
                  <a:pt x="3641840" y="892428"/>
                </a:cubicBezTo>
                <a:cubicBezTo>
                  <a:pt x="3630459" y="888756"/>
                  <a:pt x="3615652" y="879211"/>
                  <a:pt x="3610389" y="869176"/>
                </a:cubicBezTo>
                <a:close/>
                <a:moveTo>
                  <a:pt x="3620791" y="857795"/>
                </a:moveTo>
                <a:lnTo>
                  <a:pt x="3620913" y="857795"/>
                </a:lnTo>
                <a:lnTo>
                  <a:pt x="3620868" y="857845"/>
                </a:lnTo>
                <a:close/>
                <a:moveTo>
                  <a:pt x="1078774" y="857551"/>
                </a:moveTo>
                <a:cubicBezTo>
                  <a:pt x="1081711" y="857918"/>
                  <a:pt x="1089543" y="864771"/>
                  <a:pt x="1091134" y="868320"/>
                </a:cubicBezTo>
                <a:cubicBezTo>
                  <a:pt x="1092726" y="871870"/>
                  <a:pt x="1089298" y="874807"/>
                  <a:pt x="1088074" y="877988"/>
                </a:cubicBezTo>
                <a:cubicBezTo>
                  <a:pt x="1083547" y="874072"/>
                  <a:pt x="1076939" y="869788"/>
                  <a:pt x="1075347" y="866240"/>
                </a:cubicBezTo>
                <a:cubicBezTo>
                  <a:pt x="1073757" y="862813"/>
                  <a:pt x="1075959" y="857185"/>
                  <a:pt x="1078774" y="857551"/>
                </a:cubicBezTo>
                <a:close/>
                <a:moveTo>
                  <a:pt x="3963814" y="849473"/>
                </a:moveTo>
                <a:cubicBezTo>
                  <a:pt x="3977886" y="853513"/>
                  <a:pt x="3993429" y="863301"/>
                  <a:pt x="4003954" y="874194"/>
                </a:cubicBezTo>
                <a:cubicBezTo>
                  <a:pt x="4014845" y="885453"/>
                  <a:pt x="4011418" y="889247"/>
                  <a:pt x="3998202" y="885697"/>
                </a:cubicBezTo>
                <a:cubicBezTo>
                  <a:pt x="3983883" y="881903"/>
                  <a:pt x="3970300" y="871257"/>
                  <a:pt x="3959530" y="862935"/>
                </a:cubicBezTo>
                <a:cubicBezTo>
                  <a:pt x="3948884" y="850085"/>
                  <a:pt x="3950230" y="845680"/>
                  <a:pt x="3963936" y="849597"/>
                </a:cubicBezTo>
                <a:close/>
                <a:moveTo>
                  <a:pt x="4487894" y="847364"/>
                </a:moveTo>
                <a:cubicBezTo>
                  <a:pt x="4494441" y="848648"/>
                  <a:pt x="4506312" y="852901"/>
                  <a:pt x="4523076" y="859998"/>
                </a:cubicBezTo>
                <a:cubicBezTo>
                  <a:pt x="4551590" y="872114"/>
                  <a:pt x="4574597" y="884597"/>
                  <a:pt x="4584388" y="893774"/>
                </a:cubicBezTo>
                <a:lnTo>
                  <a:pt x="4584388" y="893898"/>
                </a:lnTo>
                <a:cubicBezTo>
                  <a:pt x="4596014" y="904789"/>
                  <a:pt x="4581450" y="902096"/>
                  <a:pt x="4547674" y="887656"/>
                </a:cubicBezTo>
                <a:cubicBezTo>
                  <a:pt x="4518671" y="875296"/>
                  <a:pt x="4496398" y="862691"/>
                  <a:pt x="4484651" y="852534"/>
                </a:cubicBezTo>
                <a:cubicBezTo>
                  <a:pt x="4480124" y="847762"/>
                  <a:pt x="4481346" y="846079"/>
                  <a:pt x="4487894" y="847364"/>
                </a:cubicBezTo>
                <a:close/>
                <a:moveTo>
                  <a:pt x="2816604" y="838261"/>
                </a:moveTo>
                <a:cubicBezTo>
                  <a:pt x="2819464" y="837113"/>
                  <a:pt x="2823932" y="837603"/>
                  <a:pt x="2829132" y="839683"/>
                </a:cubicBezTo>
                <a:lnTo>
                  <a:pt x="2829010" y="839683"/>
                </a:lnTo>
                <a:cubicBezTo>
                  <a:pt x="2834395" y="841763"/>
                  <a:pt x="2842472" y="849595"/>
                  <a:pt x="2845654" y="854736"/>
                </a:cubicBezTo>
                <a:cubicBezTo>
                  <a:pt x="2852385" y="865383"/>
                  <a:pt x="2844185" y="866239"/>
                  <a:pt x="2838189" y="866728"/>
                </a:cubicBezTo>
                <a:cubicBezTo>
                  <a:pt x="2823748" y="862446"/>
                  <a:pt x="2816038" y="855103"/>
                  <a:pt x="2813714" y="846658"/>
                </a:cubicBezTo>
                <a:cubicBezTo>
                  <a:pt x="2812489" y="842192"/>
                  <a:pt x="2813744" y="839408"/>
                  <a:pt x="2816604" y="838261"/>
                </a:cubicBezTo>
                <a:close/>
                <a:moveTo>
                  <a:pt x="4378536" y="831868"/>
                </a:moveTo>
                <a:cubicBezTo>
                  <a:pt x="4382344" y="832096"/>
                  <a:pt x="4391584" y="835279"/>
                  <a:pt x="4406819" y="841764"/>
                </a:cubicBezTo>
                <a:cubicBezTo>
                  <a:pt x="4436679" y="854492"/>
                  <a:pt x="4462134" y="867830"/>
                  <a:pt x="4477308" y="879701"/>
                </a:cubicBezTo>
                <a:lnTo>
                  <a:pt x="4477308" y="879579"/>
                </a:lnTo>
                <a:cubicBezTo>
                  <a:pt x="4492238" y="891205"/>
                  <a:pt x="4485384" y="891572"/>
                  <a:pt x="4454668" y="878600"/>
                </a:cubicBezTo>
                <a:cubicBezTo>
                  <a:pt x="4424564" y="865872"/>
                  <a:pt x="4399598" y="852166"/>
                  <a:pt x="4382833" y="839684"/>
                </a:cubicBezTo>
                <a:cubicBezTo>
                  <a:pt x="4376348" y="834361"/>
                  <a:pt x="4374726" y="831638"/>
                  <a:pt x="4378536" y="831868"/>
                </a:cubicBezTo>
                <a:close/>
                <a:moveTo>
                  <a:pt x="1974364" y="819146"/>
                </a:moveTo>
                <a:lnTo>
                  <a:pt x="1992198" y="831361"/>
                </a:lnTo>
                <a:cubicBezTo>
                  <a:pt x="1998072" y="840540"/>
                  <a:pt x="1996237" y="846904"/>
                  <a:pt x="1983141" y="845925"/>
                </a:cubicBezTo>
                <a:cubicBezTo>
                  <a:pt x="1978858" y="842498"/>
                  <a:pt x="1970536" y="837848"/>
                  <a:pt x="1967721" y="833075"/>
                </a:cubicBezTo>
                <a:cubicBezTo>
                  <a:pt x="1964968" y="828486"/>
                  <a:pt x="1963776" y="824233"/>
                  <a:pt x="1964708" y="821511"/>
                </a:cubicBezTo>
                <a:close/>
                <a:moveTo>
                  <a:pt x="1974331" y="819124"/>
                </a:moveTo>
                <a:lnTo>
                  <a:pt x="1974452" y="819124"/>
                </a:lnTo>
                <a:lnTo>
                  <a:pt x="1974364" y="819146"/>
                </a:lnTo>
                <a:close/>
                <a:moveTo>
                  <a:pt x="3994378" y="818696"/>
                </a:moveTo>
                <a:cubicBezTo>
                  <a:pt x="3995296" y="816983"/>
                  <a:pt x="3999426" y="817227"/>
                  <a:pt x="4006523" y="819491"/>
                </a:cubicBezTo>
                <a:cubicBezTo>
                  <a:pt x="4020964" y="824142"/>
                  <a:pt x="4036873" y="833932"/>
                  <a:pt x="4048377" y="844824"/>
                </a:cubicBezTo>
                <a:cubicBezTo>
                  <a:pt x="4060369" y="856082"/>
                  <a:pt x="4056698" y="858652"/>
                  <a:pt x="4043236" y="855225"/>
                </a:cubicBezTo>
                <a:cubicBezTo>
                  <a:pt x="4027940" y="849597"/>
                  <a:pt x="4012887" y="840663"/>
                  <a:pt x="4001506" y="829649"/>
                </a:cubicBezTo>
                <a:cubicBezTo>
                  <a:pt x="3995754" y="824080"/>
                  <a:pt x="3993460" y="820410"/>
                  <a:pt x="3994378" y="818696"/>
                </a:cubicBezTo>
                <a:close/>
                <a:moveTo>
                  <a:pt x="3682958" y="813005"/>
                </a:moveTo>
                <a:cubicBezTo>
                  <a:pt x="3694340" y="814474"/>
                  <a:pt x="3709024" y="824020"/>
                  <a:pt x="3718326" y="832831"/>
                </a:cubicBezTo>
                <a:cubicBezTo>
                  <a:pt x="3732154" y="845926"/>
                  <a:pt x="3724688" y="848740"/>
                  <a:pt x="3718081" y="850331"/>
                </a:cubicBezTo>
                <a:cubicBezTo>
                  <a:pt x="3702294" y="846659"/>
                  <a:pt x="3688588" y="838094"/>
                  <a:pt x="3679532" y="829283"/>
                </a:cubicBezTo>
                <a:cubicBezTo>
                  <a:pt x="3666682" y="816677"/>
                  <a:pt x="3670109" y="811293"/>
                  <a:pt x="3682958" y="813005"/>
                </a:cubicBezTo>
                <a:close/>
                <a:moveTo>
                  <a:pt x="1655293" y="813005"/>
                </a:moveTo>
                <a:cubicBezTo>
                  <a:pt x="1667532" y="815453"/>
                  <a:pt x="1673649" y="825977"/>
                  <a:pt x="1673649" y="833931"/>
                </a:cubicBezTo>
                <a:cubicBezTo>
                  <a:pt x="1673649" y="837481"/>
                  <a:pt x="1665206" y="839194"/>
                  <a:pt x="1659820" y="836991"/>
                </a:cubicBezTo>
                <a:cubicBezTo>
                  <a:pt x="1655049" y="835155"/>
                  <a:pt x="1649051" y="826834"/>
                  <a:pt x="1641219" y="818880"/>
                </a:cubicBezTo>
                <a:cubicBezTo>
                  <a:pt x="1647215" y="816309"/>
                  <a:pt x="1650152" y="812149"/>
                  <a:pt x="1655293" y="813128"/>
                </a:cubicBezTo>
                <a:close/>
                <a:moveTo>
                  <a:pt x="3119778" y="812882"/>
                </a:moveTo>
                <a:cubicBezTo>
                  <a:pt x="3131772" y="814107"/>
                  <a:pt x="3144132" y="822796"/>
                  <a:pt x="3150863" y="832830"/>
                </a:cubicBezTo>
                <a:cubicBezTo>
                  <a:pt x="3158083" y="843599"/>
                  <a:pt x="3153188" y="848984"/>
                  <a:pt x="3142052" y="848005"/>
                </a:cubicBezTo>
                <a:cubicBezTo>
                  <a:pt x="3129936" y="847026"/>
                  <a:pt x="3119412" y="837725"/>
                  <a:pt x="3110967" y="828670"/>
                </a:cubicBezTo>
                <a:cubicBezTo>
                  <a:pt x="3105460" y="817411"/>
                  <a:pt x="3108520" y="811903"/>
                  <a:pt x="3119778" y="813005"/>
                </a:cubicBezTo>
                <a:close/>
                <a:moveTo>
                  <a:pt x="1190148" y="811920"/>
                </a:moveTo>
                <a:lnTo>
                  <a:pt x="1202986" y="830262"/>
                </a:lnTo>
                <a:cubicBezTo>
                  <a:pt x="1203843" y="831852"/>
                  <a:pt x="1197968" y="835401"/>
                  <a:pt x="1195277" y="833688"/>
                </a:cubicBezTo>
                <a:cubicBezTo>
                  <a:pt x="1189525" y="830138"/>
                  <a:pt x="1183773" y="823775"/>
                  <a:pt x="1173371" y="814230"/>
                </a:cubicBezTo>
                <a:close/>
                <a:moveTo>
                  <a:pt x="1190136" y="811904"/>
                </a:moveTo>
                <a:lnTo>
                  <a:pt x="1190260" y="811904"/>
                </a:lnTo>
                <a:lnTo>
                  <a:pt x="1190148" y="811920"/>
                </a:lnTo>
                <a:close/>
                <a:moveTo>
                  <a:pt x="2296059" y="806642"/>
                </a:moveTo>
                <a:lnTo>
                  <a:pt x="2296181" y="806642"/>
                </a:lnTo>
                <a:cubicBezTo>
                  <a:pt x="2308175" y="810068"/>
                  <a:pt x="2315516" y="816922"/>
                  <a:pt x="2317842" y="825733"/>
                </a:cubicBezTo>
                <a:cubicBezTo>
                  <a:pt x="2320289" y="834910"/>
                  <a:pt x="2313437" y="837603"/>
                  <a:pt x="2303278" y="833319"/>
                </a:cubicBezTo>
                <a:cubicBezTo>
                  <a:pt x="2298017" y="831117"/>
                  <a:pt x="2290429" y="823529"/>
                  <a:pt x="2287371" y="818512"/>
                </a:cubicBezTo>
                <a:cubicBezTo>
                  <a:pt x="2281128" y="807987"/>
                  <a:pt x="2287126" y="805663"/>
                  <a:pt x="2296059" y="806642"/>
                </a:cubicBezTo>
                <a:close/>
                <a:moveTo>
                  <a:pt x="3388122" y="802511"/>
                </a:moveTo>
                <a:cubicBezTo>
                  <a:pt x="3390722" y="800462"/>
                  <a:pt x="3396290" y="800646"/>
                  <a:pt x="3405407" y="804072"/>
                </a:cubicBezTo>
                <a:lnTo>
                  <a:pt x="3405407" y="803949"/>
                </a:lnTo>
                <a:cubicBezTo>
                  <a:pt x="3418256" y="808722"/>
                  <a:pt x="3432085" y="818390"/>
                  <a:pt x="3435267" y="827445"/>
                </a:cubicBezTo>
                <a:cubicBezTo>
                  <a:pt x="3437960" y="835401"/>
                  <a:pt x="3433798" y="840296"/>
                  <a:pt x="3420214" y="837113"/>
                </a:cubicBezTo>
                <a:cubicBezTo>
                  <a:pt x="3407609" y="831239"/>
                  <a:pt x="3393537" y="824264"/>
                  <a:pt x="3388642" y="814352"/>
                </a:cubicBezTo>
                <a:cubicBezTo>
                  <a:pt x="3385888" y="808845"/>
                  <a:pt x="3385521" y="804562"/>
                  <a:pt x="3388122" y="802511"/>
                </a:cubicBezTo>
                <a:close/>
                <a:moveTo>
                  <a:pt x="4048147" y="797939"/>
                </a:moveTo>
                <a:cubicBezTo>
                  <a:pt x="4049662" y="796944"/>
                  <a:pt x="4054067" y="797831"/>
                  <a:pt x="4062082" y="801135"/>
                </a:cubicBezTo>
                <a:cubicBezTo>
                  <a:pt x="4081662" y="809211"/>
                  <a:pt x="4098551" y="820470"/>
                  <a:pt x="4107484" y="830873"/>
                </a:cubicBezTo>
                <a:cubicBezTo>
                  <a:pt x="4114949" y="839439"/>
                  <a:pt x="4108708" y="840174"/>
                  <a:pt x="4092310" y="832831"/>
                </a:cubicBezTo>
                <a:lnTo>
                  <a:pt x="4092310" y="832708"/>
                </a:lnTo>
                <a:cubicBezTo>
                  <a:pt x="4076156" y="825611"/>
                  <a:pt x="4061592" y="815943"/>
                  <a:pt x="4051558" y="806030"/>
                </a:cubicBezTo>
                <a:cubicBezTo>
                  <a:pt x="4048010" y="801808"/>
                  <a:pt x="4046632" y="798933"/>
                  <a:pt x="4048147" y="797939"/>
                </a:cubicBezTo>
                <a:close/>
                <a:moveTo>
                  <a:pt x="4238032" y="790780"/>
                </a:moveTo>
                <a:cubicBezTo>
                  <a:pt x="4243935" y="792569"/>
                  <a:pt x="4254154" y="796975"/>
                  <a:pt x="4266208" y="802604"/>
                </a:cubicBezTo>
                <a:cubicBezTo>
                  <a:pt x="4305858" y="821940"/>
                  <a:pt x="4328498" y="835157"/>
                  <a:pt x="4338532" y="844579"/>
                </a:cubicBezTo>
                <a:cubicBezTo>
                  <a:pt x="4348812" y="854248"/>
                  <a:pt x="4335106" y="850331"/>
                  <a:pt x="4302554" y="834422"/>
                </a:cubicBezTo>
                <a:cubicBezTo>
                  <a:pt x="4269268" y="818268"/>
                  <a:pt x="4245771" y="803950"/>
                  <a:pt x="4235736" y="794650"/>
                </a:cubicBezTo>
                <a:cubicBezTo>
                  <a:pt x="4230534" y="789816"/>
                  <a:pt x="4232126" y="788990"/>
                  <a:pt x="4238032" y="790780"/>
                </a:cubicBezTo>
                <a:close/>
                <a:moveTo>
                  <a:pt x="4098904" y="783726"/>
                </a:moveTo>
                <a:cubicBezTo>
                  <a:pt x="4101153" y="783237"/>
                  <a:pt x="4107118" y="785164"/>
                  <a:pt x="4116418" y="789386"/>
                </a:cubicBezTo>
                <a:cubicBezTo>
                  <a:pt x="4131838" y="796361"/>
                  <a:pt x="4147258" y="806152"/>
                  <a:pt x="4156926" y="815330"/>
                </a:cubicBezTo>
                <a:cubicBezTo>
                  <a:pt x="4168918" y="826712"/>
                  <a:pt x="4163166" y="827323"/>
                  <a:pt x="4144442" y="818756"/>
                </a:cubicBezTo>
                <a:cubicBezTo>
                  <a:pt x="4128900" y="811659"/>
                  <a:pt x="4114215" y="802113"/>
                  <a:pt x="4103692" y="792568"/>
                </a:cubicBezTo>
                <a:cubicBezTo>
                  <a:pt x="4098123" y="787123"/>
                  <a:pt x="4096654" y="784216"/>
                  <a:pt x="4098904" y="783726"/>
                </a:cubicBezTo>
                <a:close/>
                <a:moveTo>
                  <a:pt x="2590620" y="779351"/>
                </a:moveTo>
                <a:cubicBezTo>
                  <a:pt x="2602858" y="781800"/>
                  <a:pt x="2616074" y="790366"/>
                  <a:pt x="2618767" y="801135"/>
                </a:cubicBezTo>
                <a:cubicBezTo>
                  <a:pt x="2620358" y="807009"/>
                  <a:pt x="2615708" y="813251"/>
                  <a:pt x="2609711" y="813862"/>
                </a:cubicBezTo>
                <a:cubicBezTo>
                  <a:pt x="2598330" y="815087"/>
                  <a:pt x="2587806" y="804684"/>
                  <a:pt x="2579606" y="795383"/>
                </a:cubicBezTo>
                <a:cubicBezTo>
                  <a:pt x="2574834" y="783391"/>
                  <a:pt x="2577770" y="777027"/>
                  <a:pt x="2590620" y="779475"/>
                </a:cubicBezTo>
                <a:close/>
                <a:moveTo>
                  <a:pt x="3743534" y="775925"/>
                </a:moveTo>
                <a:lnTo>
                  <a:pt x="3743658" y="775925"/>
                </a:lnTo>
                <a:cubicBezTo>
                  <a:pt x="3757608" y="779229"/>
                  <a:pt x="3773150" y="788530"/>
                  <a:pt x="3783430" y="799177"/>
                </a:cubicBezTo>
                <a:cubicBezTo>
                  <a:pt x="3794077" y="810190"/>
                  <a:pt x="3790650" y="814474"/>
                  <a:pt x="3777310" y="811415"/>
                </a:cubicBezTo>
                <a:cubicBezTo>
                  <a:pt x="3763114" y="808232"/>
                  <a:pt x="3749041" y="798932"/>
                  <a:pt x="3736803" y="787673"/>
                </a:cubicBezTo>
                <a:cubicBezTo>
                  <a:pt x="3728237" y="777393"/>
                  <a:pt x="3729828" y="772620"/>
                  <a:pt x="3743534" y="775925"/>
                </a:cubicBezTo>
                <a:close/>
                <a:moveTo>
                  <a:pt x="2895951" y="767971"/>
                </a:moveTo>
                <a:cubicBezTo>
                  <a:pt x="2908311" y="768950"/>
                  <a:pt x="2921283" y="778005"/>
                  <a:pt x="2928258" y="788407"/>
                </a:cubicBezTo>
                <a:cubicBezTo>
                  <a:pt x="2935723" y="799543"/>
                  <a:pt x="2929360" y="803705"/>
                  <a:pt x="2919202" y="804806"/>
                </a:cubicBezTo>
                <a:cubicBezTo>
                  <a:pt x="2905619" y="801869"/>
                  <a:pt x="2893626" y="794159"/>
                  <a:pt x="2886650" y="783635"/>
                </a:cubicBezTo>
                <a:cubicBezTo>
                  <a:pt x="2879308" y="772498"/>
                  <a:pt x="2884447" y="766992"/>
                  <a:pt x="2895951" y="767971"/>
                </a:cubicBezTo>
                <a:close/>
                <a:moveTo>
                  <a:pt x="4525052" y="766196"/>
                </a:moveTo>
                <a:cubicBezTo>
                  <a:pt x="4532378" y="766900"/>
                  <a:pt x="4544432" y="770358"/>
                  <a:pt x="4561994" y="777271"/>
                </a:cubicBezTo>
                <a:lnTo>
                  <a:pt x="4562116" y="777395"/>
                </a:lnTo>
                <a:cubicBezTo>
                  <a:pt x="4590752" y="788653"/>
                  <a:pt x="4617308" y="802971"/>
                  <a:pt x="4624406" y="812272"/>
                </a:cubicBezTo>
                <a:cubicBezTo>
                  <a:pt x="4632360" y="822674"/>
                  <a:pt x="4616940" y="821817"/>
                  <a:pt x="4581696" y="807988"/>
                </a:cubicBezTo>
                <a:cubicBezTo>
                  <a:pt x="4552570" y="796486"/>
                  <a:pt x="4528340" y="782778"/>
                  <a:pt x="4516469" y="771643"/>
                </a:cubicBezTo>
                <a:cubicBezTo>
                  <a:pt x="4515124" y="767543"/>
                  <a:pt x="4517724" y="765494"/>
                  <a:pt x="4525052" y="766196"/>
                </a:cubicBezTo>
                <a:close/>
                <a:moveTo>
                  <a:pt x="4125536" y="761378"/>
                </a:moveTo>
                <a:cubicBezTo>
                  <a:pt x="4127004" y="760659"/>
                  <a:pt x="4132205" y="762280"/>
                  <a:pt x="4141384" y="766380"/>
                </a:cubicBezTo>
                <a:cubicBezTo>
                  <a:pt x="4159985" y="774702"/>
                  <a:pt x="4177240" y="786083"/>
                  <a:pt x="4187030" y="795261"/>
                </a:cubicBezTo>
                <a:cubicBezTo>
                  <a:pt x="4196208" y="803827"/>
                  <a:pt x="4192904" y="804684"/>
                  <a:pt x="4178952" y="798810"/>
                </a:cubicBezTo>
                <a:cubicBezTo>
                  <a:pt x="4161576" y="791467"/>
                  <a:pt x="4145666" y="781555"/>
                  <a:pt x="4132083" y="770418"/>
                </a:cubicBezTo>
                <a:cubicBezTo>
                  <a:pt x="4126331" y="765157"/>
                  <a:pt x="4124067" y="762097"/>
                  <a:pt x="4125536" y="761378"/>
                </a:cubicBezTo>
                <a:close/>
                <a:moveTo>
                  <a:pt x="1305049" y="756834"/>
                </a:moveTo>
                <a:cubicBezTo>
                  <a:pt x="1313126" y="770662"/>
                  <a:pt x="1319368" y="778494"/>
                  <a:pt x="1320224" y="783757"/>
                </a:cubicBezTo>
                <a:cubicBezTo>
                  <a:pt x="1320960" y="788408"/>
                  <a:pt x="1316797" y="793669"/>
                  <a:pt x="1312515" y="792446"/>
                </a:cubicBezTo>
                <a:cubicBezTo>
                  <a:pt x="1308231" y="791222"/>
                  <a:pt x="1298319" y="781799"/>
                  <a:pt x="1296238" y="777026"/>
                </a:cubicBezTo>
                <a:lnTo>
                  <a:pt x="1296238" y="776904"/>
                </a:lnTo>
                <a:cubicBezTo>
                  <a:pt x="1294280" y="772376"/>
                  <a:pt x="1299175" y="769194"/>
                  <a:pt x="1305049" y="756834"/>
                </a:cubicBezTo>
                <a:close/>
                <a:moveTo>
                  <a:pt x="3179285" y="754952"/>
                </a:moveTo>
                <a:cubicBezTo>
                  <a:pt x="3181946" y="752796"/>
                  <a:pt x="3187576" y="752856"/>
                  <a:pt x="3196753" y="756099"/>
                </a:cubicBezTo>
                <a:cubicBezTo>
                  <a:pt x="3209726" y="760628"/>
                  <a:pt x="3223554" y="770173"/>
                  <a:pt x="3226735" y="779351"/>
                </a:cubicBezTo>
                <a:cubicBezTo>
                  <a:pt x="3229550" y="787551"/>
                  <a:pt x="3224655" y="792201"/>
                  <a:pt x="3212173" y="789999"/>
                </a:cubicBezTo>
                <a:cubicBezTo>
                  <a:pt x="3198589" y="784001"/>
                  <a:pt x="3184516" y="777148"/>
                  <a:pt x="3179620" y="767114"/>
                </a:cubicBezTo>
                <a:cubicBezTo>
                  <a:pt x="3176929" y="761485"/>
                  <a:pt x="3176623" y="757109"/>
                  <a:pt x="3179285" y="754952"/>
                </a:cubicBezTo>
                <a:close/>
                <a:moveTo>
                  <a:pt x="2068192" y="754020"/>
                </a:moveTo>
                <a:cubicBezTo>
                  <a:pt x="2079451" y="757325"/>
                  <a:pt x="2087286" y="765524"/>
                  <a:pt x="2088140" y="773479"/>
                </a:cubicBezTo>
                <a:cubicBezTo>
                  <a:pt x="2088509" y="777517"/>
                  <a:pt x="2083612" y="781065"/>
                  <a:pt x="2078718" y="780943"/>
                </a:cubicBezTo>
                <a:cubicBezTo>
                  <a:pt x="2069049" y="780576"/>
                  <a:pt x="2060606" y="773723"/>
                  <a:pt x="2056322" y="764300"/>
                </a:cubicBezTo>
                <a:cubicBezTo>
                  <a:pt x="2053019" y="754020"/>
                  <a:pt x="2057424" y="750961"/>
                  <a:pt x="2068192" y="754020"/>
                </a:cubicBezTo>
                <a:close/>
                <a:moveTo>
                  <a:pt x="3460354" y="752428"/>
                </a:moveTo>
                <a:lnTo>
                  <a:pt x="3460476" y="752428"/>
                </a:lnTo>
                <a:cubicBezTo>
                  <a:pt x="3472959" y="754876"/>
                  <a:pt x="3486298" y="762097"/>
                  <a:pt x="3496088" y="771152"/>
                </a:cubicBezTo>
                <a:cubicBezTo>
                  <a:pt x="3509916" y="784002"/>
                  <a:pt x="3506000" y="789509"/>
                  <a:pt x="3493885" y="789020"/>
                </a:cubicBezTo>
                <a:cubicBezTo>
                  <a:pt x="3483116" y="788530"/>
                  <a:pt x="3468554" y="779719"/>
                  <a:pt x="3458764" y="770662"/>
                </a:cubicBezTo>
                <a:cubicBezTo>
                  <a:pt x="3444568" y="757446"/>
                  <a:pt x="3450074" y="753408"/>
                  <a:pt x="3460354" y="752428"/>
                </a:cubicBezTo>
                <a:close/>
                <a:moveTo>
                  <a:pt x="1734057" y="749843"/>
                </a:moveTo>
                <a:cubicBezTo>
                  <a:pt x="1737163" y="748849"/>
                  <a:pt x="1741692" y="750043"/>
                  <a:pt x="1746709" y="752674"/>
                </a:cubicBezTo>
                <a:cubicBezTo>
                  <a:pt x="1751726" y="755366"/>
                  <a:pt x="1759314" y="765034"/>
                  <a:pt x="1760660" y="770051"/>
                </a:cubicBezTo>
                <a:cubicBezTo>
                  <a:pt x="1763474" y="780330"/>
                  <a:pt x="1754173" y="780698"/>
                  <a:pt x="1744017" y="775435"/>
                </a:cubicBezTo>
                <a:cubicBezTo>
                  <a:pt x="1738631" y="772622"/>
                  <a:pt x="1733493" y="764055"/>
                  <a:pt x="1729942" y="760139"/>
                </a:cubicBezTo>
                <a:cubicBezTo>
                  <a:pt x="1729270" y="754020"/>
                  <a:pt x="1730952" y="750838"/>
                  <a:pt x="1734057" y="749843"/>
                </a:cubicBezTo>
                <a:close/>
                <a:moveTo>
                  <a:pt x="4403162" y="749172"/>
                </a:moveTo>
                <a:cubicBezTo>
                  <a:pt x="4410797" y="750379"/>
                  <a:pt x="4424380" y="754938"/>
                  <a:pt x="4442676" y="762586"/>
                </a:cubicBezTo>
                <a:cubicBezTo>
                  <a:pt x="4473025" y="775313"/>
                  <a:pt x="4499580" y="789999"/>
                  <a:pt x="4507168" y="799299"/>
                </a:cubicBezTo>
                <a:lnTo>
                  <a:pt x="4507290" y="799299"/>
                </a:lnTo>
                <a:cubicBezTo>
                  <a:pt x="4514755" y="808356"/>
                  <a:pt x="4497378" y="804562"/>
                  <a:pt x="4473758" y="796118"/>
                </a:cubicBezTo>
                <a:cubicBezTo>
                  <a:pt x="4436434" y="780208"/>
                  <a:pt x="4408776" y="765645"/>
                  <a:pt x="4399353" y="755855"/>
                </a:cubicBezTo>
                <a:cubicBezTo>
                  <a:pt x="4393846" y="750104"/>
                  <a:pt x="4395530" y="747963"/>
                  <a:pt x="4403162" y="749172"/>
                </a:cubicBezTo>
                <a:close/>
                <a:moveTo>
                  <a:pt x="3787224" y="741661"/>
                </a:moveTo>
                <a:cubicBezTo>
                  <a:pt x="3801787" y="745577"/>
                  <a:pt x="3817573" y="754632"/>
                  <a:pt x="3828710" y="765279"/>
                </a:cubicBezTo>
                <a:cubicBezTo>
                  <a:pt x="3840090" y="776170"/>
                  <a:pt x="3837521" y="780086"/>
                  <a:pt x="3823325" y="776416"/>
                </a:cubicBezTo>
                <a:cubicBezTo>
                  <a:pt x="3808640" y="772622"/>
                  <a:pt x="3794077" y="763565"/>
                  <a:pt x="3781106" y="752184"/>
                </a:cubicBezTo>
                <a:cubicBezTo>
                  <a:pt x="3771683" y="742150"/>
                  <a:pt x="3772662" y="737745"/>
                  <a:pt x="3787224" y="741661"/>
                </a:cubicBezTo>
                <a:close/>
                <a:moveTo>
                  <a:pt x="2364348" y="734317"/>
                </a:moveTo>
                <a:lnTo>
                  <a:pt x="2364468" y="734317"/>
                </a:lnTo>
                <a:cubicBezTo>
                  <a:pt x="2376828" y="736764"/>
                  <a:pt x="2389924" y="745453"/>
                  <a:pt x="2392494" y="756100"/>
                </a:cubicBezTo>
                <a:cubicBezTo>
                  <a:pt x="2393840" y="761851"/>
                  <a:pt x="2389190" y="767971"/>
                  <a:pt x="2383071" y="768460"/>
                </a:cubicBezTo>
                <a:cubicBezTo>
                  <a:pt x="2371566" y="769439"/>
                  <a:pt x="2361042" y="759037"/>
                  <a:pt x="2352967" y="749737"/>
                </a:cubicBezTo>
                <a:cubicBezTo>
                  <a:pt x="2348316" y="737989"/>
                  <a:pt x="2351375" y="731625"/>
                  <a:pt x="2364348" y="734317"/>
                </a:cubicBezTo>
                <a:close/>
                <a:moveTo>
                  <a:pt x="4268258" y="724573"/>
                </a:moveTo>
                <a:cubicBezTo>
                  <a:pt x="4274988" y="725965"/>
                  <a:pt x="4286646" y="730218"/>
                  <a:pt x="4303533" y="737621"/>
                </a:cubicBezTo>
                <a:cubicBezTo>
                  <a:pt x="4336942" y="752183"/>
                  <a:pt x="4363498" y="767114"/>
                  <a:pt x="4372677" y="776659"/>
                </a:cubicBezTo>
                <a:lnTo>
                  <a:pt x="4372677" y="776782"/>
                </a:lnTo>
                <a:cubicBezTo>
                  <a:pt x="4381732" y="786327"/>
                  <a:pt x="4367536" y="783757"/>
                  <a:pt x="4333393" y="768704"/>
                </a:cubicBezTo>
                <a:cubicBezTo>
                  <a:pt x="4299617" y="753775"/>
                  <a:pt x="4274775" y="739334"/>
                  <a:pt x="4262538" y="728687"/>
                </a:cubicBezTo>
                <a:cubicBezTo>
                  <a:pt x="4259722" y="724649"/>
                  <a:pt x="4261528" y="723180"/>
                  <a:pt x="4268258" y="724573"/>
                </a:cubicBezTo>
                <a:close/>
                <a:moveTo>
                  <a:pt x="1409747" y="718950"/>
                </a:moveTo>
                <a:lnTo>
                  <a:pt x="1430974" y="736519"/>
                </a:lnTo>
                <a:cubicBezTo>
                  <a:pt x="1436115" y="746065"/>
                  <a:pt x="1435380" y="754509"/>
                  <a:pt x="1421797" y="748267"/>
                </a:cubicBezTo>
                <a:cubicBezTo>
                  <a:pt x="1416535" y="745819"/>
                  <a:pt x="1407479" y="737008"/>
                  <a:pt x="1405399" y="732359"/>
                </a:cubicBezTo>
                <a:close/>
                <a:moveTo>
                  <a:pt x="1409805" y="718774"/>
                </a:moveTo>
                <a:lnTo>
                  <a:pt x="1409747" y="718950"/>
                </a:lnTo>
                <a:lnTo>
                  <a:pt x="1409682" y="718897"/>
                </a:lnTo>
                <a:close/>
                <a:moveTo>
                  <a:pt x="2668452" y="714125"/>
                </a:moveTo>
                <a:cubicBezTo>
                  <a:pt x="2680935" y="717673"/>
                  <a:pt x="2695007" y="725995"/>
                  <a:pt x="2698923" y="736642"/>
                </a:cubicBezTo>
                <a:cubicBezTo>
                  <a:pt x="2702350" y="745821"/>
                  <a:pt x="2698923" y="753285"/>
                  <a:pt x="2684483" y="749124"/>
                </a:cubicBezTo>
                <a:cubicBezTo>
                  <a:pt x="2672124" y="745575"/>
                  <a:pt x="2659762" y="737499"/>
                  <a:pt x="2653399" y="726118"/>
                </a:cubicBezTo>
                <a:cubicBezTo>
                  <a:pt x="2653033" y="717919"/>
                  <a:pt x="2653888" y="709965"/>
                  <a:pt x="2668452" y="714125"/>
                </a:cubicBezTo>
                <a:close/>
                <a:moveTo>
                  <a:pt x="3512274" y="711937"/>
                </a:moveTo>
                <a:cubicBezTo>
                  <a:pt x="3513956" y="710056"/>
                  <a:pt x="3518362" y="709963"/>
                  <a:pt x="3526316" y="712289"/>
                </a:cubicBezTo>
                <a:lnTo>
                  <a:pt x="3526439" y="712289"/>
                </a:lnTo>
                <a:cubicBezTo>
                  <a:pt x="3541614" y="716694"/>
                  <a:pt x="3556788" y="725628"/>
                  <a:pt x="3564987" y="736029"/>
                </a:cubicBezTo>
                <a:cubicBezTo>
                  <a:pt x="3572819" y="746187"/>
                  <a:pt x="3569026" y="750593"/>
                  <a:pt x="3553484" y="746187"/>
                </a:cubicBezTo>
                <a:cubicBezTo>
                  <a:pt x="3538309" y="741903"/>
                  <a:pt x="3524481" y="733092"/>
                  <a:pt x="3514569" y="722324"/>
                </a:cubicBezTo>
                <a:cubicBezTo>
                  <a:pt x="3511632" y="717491"/>
                  <a:pt x="3510591" y="713819"/>
                  <a:pt x="3512274" y="711937"/>
                </a:cubicBezTo>
                <a:close/>
                <a:moveTo>
                  <a:pt x="3819715" y="707593"/>
                </a:moveTo>
                <a:cubicBezTo>
                  <a:pt x="3821062" y="706018"/>
                  <a:pt x="3826568" y="706844"/>
                  <a:pt x="3836174" y="710209"/>
                </a:cubicBezTo>
                <a:cubicBezTo>
                  <a:pt x="3851839" y="715715"/>
                  <a:pt x="3867014" y="724894"/>
                  <a:pt x="3877293" y="734684"/>
                </a:cubicBezTo>
                <a:cubicBezTo>
                  <a:pt x="3887695" y="744596"/>
                  <a:pt x="3884514" y="747166"/>
                  <a:pt x="3869950" y="743006"/>
                </a:cubicBezTo>
                <a:lnTo>
                  <a:pt x="3869828" y="743006"/>
                </a:lnTo>
                <a:cubicBezTo>
                  <a:pt x="3854899" y="737865"/>
                  <a:pt x="3839723" y="729544"/>
                  <a:pt x="3828220" y="719386"/>
                </a:cubicBezTo>
                <a:cubicBezTo>
                  <a:pt x="3821184" y="713146"/>
                  <a:pt x="3818370" y="709168"/>
                  <a:pt x="3819715" y="707593"/>
                </a:cubicBezTo>
                <a:close/>
                <a:moveTo>
                  <a:pt x="821416" y="700664"/>
                </a:moveTo>
                <a:cubicBezTo>
                  <a:pt x="821784" y="700296"/>
                  <a:pt x="833164" y="710087"/>
                  <a:pt x="833530" y="711923"/>
                </a:cubicBezTo>
                <a:cubicBezTo>
                  <a:pt x="834509" y="717429"/>
                  <a:pt x="832553" y="721223"/>
                  <a:pt x="831696" y="725996"/>
                </a:cubicBezTo>
                <a:cubicBezTo>
                  <a:pt x="824599" y="719265"/>
                  <a:pt x="820070" y="715227"/>
                  <a:pt x="815664" y="711066"/>
                </a:cubicBezTo>
                <a:cubicBezTo>
                  <a:pt x="817377" y="707395"/>
                  <a:pt x="818601" y="703111"/>
                  <a:pt x="821416" y="700664"/>
                </a:cubicBezTo>
                <a:close/>
                <a:moveTo>
                  <a:pt x="2949721" y="698108"/>
                </a:moveTo>
                <a:cubicBezTo>
                  <a:pt x="2952306" y="695922"/>
                  <a:pt x="2957385" y="695707"/>
                  <a:pt x="2966440" y="698828"/>
                </a:cubicBezTo>
                <a:lnTo>
                  <a:pt x="2966318" y="698828"/>
                </a:lnTo>
                <a:cubicBezTo>
                  <a:pt x="2978678" y="703110"/>
                  <a:pt x="2992752" y="711677"/>
                  <a:pt x="2996422" y="720978"/>
                </a:cubicBezTo>
                <a:cubicBezTo>
                  <a:pt x="3000584" y="731136"/>
                  <a:pt x="2996300" y="737865"/>
                  <a:pt x="2978434" y="731747"/>
                </a:cubicBezTo>
                <a:cubicBezTo>
                  <a:pt x="2966196" y="727464"/>
                  <a:pt x="2954324" y="719264"/>
                  <a:pt x="2947961" y="709230"/>
                </a:cubicBezTo>
                <a:cubicBezTo>
                  <a:pt x="2947042" y="704457"/>
                  <a:pt x="2947135" y="700296"/>
                  <a:pt x="2949721" y="698108"/>
                </a:cubicBezTo>
                <a:close/>
                <a:moveTo>
                  <a:pt x="4647841" y="693672"/>
                </a:moveTo>
                <a:lnTo>
                  <a:pt x="4649888" y="694179"/>
                </a:lnTo>
                <a:lnTo>
                  <a:pt x="4649888" y="715137"/>
                </a:lnTo>
                <a:lnTo>
                  <a:pt x="4635052" y="700663"/>
                </a:lnTo>
                <a:cubicBezTo>
                  <a:pt x="4634379" y="695646"/>
                  <a:pt x="4638999" y="693290"/>
                  <a:pt x="4647841" y="693672"/>
                </a:cubicBezTo>
                <a:close/>
                <a:moveTo>
                  <a:pt x="1827019" y="691990"/>
                </a:moveTo>
                <a:cubicBezTo>
                  <a:pt x="1830170" y="691210"/>
                  <a:pt x="1834820" y="692159"/>
                  <a:pt x="1840082" y="694668"/>
                </a:cubicBezTo>
                <a:lnTo>
                  <a:pt x="1840082" y="694790"/>
                </a:lnTo>
                <a:cubicBezTo>
                  <a:pt x="1845466" y="697359"/>
                  <a:pt x="1853176" y="705681"/>
                  <a:pt x="1855869" y="710822"/>
                </a:cubicBezTo>
                <a:cubicBezTo>
                  <a:pt x="1861254" y="721101"/>
                  <a:pt x="1854277" y="722814"/>
                  <a:pt x="1844488" y="720612"/>
                </a:cubicBezTo>
                <a:cubicBezTo>
                  <a:pt x="1831761" y="715717"/>
                  <a:pt x="1824417" y="707885"/>
                  <a:pt x="1822950" y="699685"/>
                </a:cubicBezTo>
                <a:cubicBezTo>
                  <a:pt x="1822216" y="695279"/>
                  <a:pt x="1823869" y="692770"/>
                  <a:pt x="1827019" y="691990"/>
                </a:cubicBezTo>
                <a:close/>
                <a:moveTo>
                  <a:pt x="3232787" y="689545"/>
                </a:moveTo>
                <a:lnTo>
                  <a:pt x="3250937" y="695708"/>
                </a:lnTo>
                <a:cubicBezTo>
                  <a:pt x="3256964" y="698951"/>
                  <a:pt x="3262716" y="703111"/>
                  <a:pt x="3267488" y="707395"/>
                </a:cubicBezTo>
                <a:cubicBezTo>
                  <a:pt x="3281318" y="719877"/>
                  <a:pt x="3277890" y="726240"/>
                  <a:pt x="3266509" y="726240"/>
                </a:cubicBezTo>
                <a:cubicBezTo>
                  <a:pt x="3253904" y="726240"/>
                  <a:pt x="3238852" y="716696"/>
                  <a:pt x="3225758" y="705070"/>
                </a:cubicBezTo>
                <a:cubicBezTo>
                  <a:pt x="3221536" y="699501"/>
                  <a:pt x="3219884" y="695279"/>
                  <a:pt x="3221000" y="692617"/>
                </a:cubicBezTo>
                <a:close/>
                <a:moveTo>
                  <a:pt x="3232733" y="689527"/>
                </a:moveTo>
                <a:lnTo>
                  <a:pt x="3232855" y="689527"/>
                </a:lnTo>
                <a:lnTo>
                  <a:pt x="3232787" y="689545"/>
                </a:lnTo>
                <a:close/>
                <a:moveTo>
                  <a:pt x="3873470" y="688931"/>
                </a:moveTo>
                <a:cubicBezTo>
                  <a:pt x="3875734" y="688426"/>
                  <a:pt x="3880904" y="689649"/>
                  <a:pt x="3888552" y="692464"/>
                </a:cubicBezTo>
                <a:lnTo>
                  <a:pt x="3888674" y="692586"/>
                </a:lnTo>
                <a:cubicBezTo>
                  <a:pt x="3908622" y="700541"/>
                  <a:pt x="3924531" y="710576"/>
                  <a:pt x="3934076" y="720366"/>
                </a:cubicBezTo>
                <a:cubicBezTo>
                  <a:pt x="3942030" y="728566"/>
                  <a:pt x="3936891" y="729545"/>
                  <a:pt x="3921227" y="723547"/>
                </a:cubicBezTo>
                <a:cubicBezTo>
                  <a:pt x="3901524" y="715961"/>
                  <a:pt x="3885247" y="705436"/>
                  <a:pt x="3875825" y="695769"/>
                </a:cubicBezTo>
                <a:cubicBezTo>
                  <a:pt x="3871848" y="691669"/>
                  <a:pt x="3871206" y="689436"/>
                  <a:pt x="3873470" y="688931"/>
                </a:cubicBezTo>
                <a:close/>
                <a:moveTo>
                  <a:pt x="2134766" y="684021"/>
                </a:moveTo>
                <a:cubicBezTo>
                  <a:pt x="2147004" y="685488"/>
                  <a:pt x="2158999" y="694667"/>
                  <a:pt x="2164994" y="705070"/>
                </a:cubicBezTo>
                <a:cubicBezTo>
                  <a:pt x="2171356" y="716205"/>
                  <a:pt x="2164750" y="720244"/>
                  <a:pt x="2154346" y="720734"/>
                </a:cubicBezTo>
                <a:cubicBezTo>
                  <a:pt x="2141010" y="717429"/>
                  <a:pt x="2129750" y="709475"/>
                  <a:pt x="2123876" y="698950"/>
                </a:cubicBezTo>
                <a:cubicBezTo>
                  <a:pt x="2117633" y="687813"/>
                  <a:pt x="2123264" y="682674"/>
                  <a:pt x="2134766" y="684021"/>
                </a:cubicBezTo>
                <a:close/>
                <a:moveTo>
                  <a:pt x="4118346" y="682643"/>
                </a:moveTo>
                <a:cubicBezTo>
                  <a:pt x="4123086" y="683561"/>
                  <a:pt x="4132633" y="687202"/>
                  <a:pt x="4146889" y="693565"/>
                </a:cubicBezTo>
                <a:cubicBezTo>
                  <a:pt x="4180421" y="708495"/>
                  <a:pt x="4208323" y="723792"/>
                  <a:pt x="4222764" y="735663"/>
                </a:cubicBezTo>
                <a:cubicBezTo>
                  <a:pt x="4234878" y="745697"/>
                  <a:pt x="4224476" y="743861"/>
                  <a:pt x="4195963" y="731134"/>
                </a:cubicBezTo>
                <a:cubicBezTo>
                  <a:pt x="4162064" y="715959"/>
                  <a:pt x="4134529" y="700419"/>
                  <a:pt x="4118621" y="688058"/>
                </a:cubicBezTo>
                <a:cubicBezTo>
                  <a:pt x="4113664" y="683530"/>
                  <a:pt x="4113604" y="681725"/>
                  <a:pt x="4118346" y="682643"/>
                </a:cubicBezTo>
                <a:close/>
                <a:moveTo>
                  <a:pt x="4489118" y="675653"/>
                </a:moveTo>
                <a:cubicBezTo>
                  <a:pt x="4496920" y="675914"/>
                  <a:pt x="4509554" y="679004"/>
                  <a:pt x="4525402" y="684632"/>
                </a:cubicBezTo>
                <a:cubicBezTo>
                  <a:pt x="4557955" y="696135"/>
                  <a:pt x="4582063" y="710698"/>
                  <a:pt x="4589406" y="721957"/>
                </a:cubicBezTo>
                <a:cubicBezTo>
                  <a:pt x="4596992" y="733461"/>
                  <a:pt x="4578269" y="731258"/>
                  <a:pt x="4548042" y="722079"/>
                </a:cubicBezTo>
                <a:cubicBezTo>
                  <a:pt x="4515000" y="708986"/>
                  <a:pt x="4488811" y="694790"/>
                  <a:pt x="4481836" y="683653"/>
                </a:cubicBezTo>
                <a:cubicBezTo>
                  <a:pt x="4478349" y="677963"/>
                  <a:pt x="4481317" y="675393"/>
                  <a:pt x="4489118" y="675653"/>
                </a:cubicBezTo>
                <a:close/>
                <a:moveTo>
                  <a:pt x="3912294" y="671690"/>
                </a:moveTo>
                <a:cubicBezTo>
                  <a:pt x="3913886" y="670682"/>
                  <a:pt x="3919514" y="672211"/>
                  <a:pt x="3928692" y="675943"/>
                </a:cubicBezTo>
                <a:cubicBezTo>
                  <a:pt x="3947782" y="683775"/>
                  <a:pt x="3963447" y="693811"/>
                  <a:pt x="3973604" y="703234"/>
                </a:cubicBezTo>
                <a:lnTo>
                  <a:pt x="3973604" y="703111"/>
                </a:lnTo>
                <a:cubicBezTo>
                  <a:pt x="3982293" y="711311"/>
                  <a:pt x="3977766" y="712045"/>
                  <a:pt x="3963570" y="706782"/>
                </a:cubicBezTo>
                <a:cubicBezTo>
                  <a:pt x="3945458" y="700052"/>
                  <a:pt x="3930406" y="690384"/>
                  <a:pt x="3920126" y="682674"/>
                </a:cubicBezTo>
                <a:cubicBezTo>
                  <a:pt x="3913150" y="676250"/>
                  <a:pt x="3910703" y="672700"/>
                  <a:pt x="3912294" y="671690"/>
                </a:cubicBezTo>
                <a:close/>
                <a:moveTo>
                  <a:pt x="929106" y="671048"/>
                </a:moveTo>
                <a:cubicBezTo>
                  <a:pt x="935960" y="675086"/>
                  <a:pt x="942936" y="681206"/>
                  <a:pt x="949911" y="686590"/>
                </a:cubicBezTo>
                <a:cubicBezTo>
                  <a:pt x="948443" y="690872"/>
                  <a:pt x="947096" y="695034"/>
                  <a:pt x="940733" y="713757"/>
                </a:cubicBezTo>
                <a:cubicBezTo>
                  <a:pt x="931555" y="693198"/>
                  <a:pt x="927026" y="685244"/>
                  <a:pt x="925190" y="678635"/>
                </a:cubicBezTo>
                <a:cubicBezTo>
                  <a:pt x="924089" y="674841"/>
                  <a:pt x="927270" y="669947"/>
                  <a:pt x="929106" y="671048"/>
                </a:cubicBezTo>
                <a:close/>
                <a:moveTo>
                  <a:pt x="2441809" y="670069"/>
                </a:moveTo>
                <a:cubicBezTo>
                  <a:pt x="2457106" y="673741"/>
                  <a:pt x="2471669" y="683531"/>
                  <a:pt x="2475096" y="695523"/>
                </a:cubicBezTo>
                <a:cubicBezTo>
                  <a:pt x="2477544" y="703968"/>
                  <a:pt x="2471792" y="709965"/>
                  <a:pt x="2458085" y="705437"/>
                </a:cubicBezTo>
                <a:cubicBezTo>
                  <a:pt x="2446338" y="701398"/>
                  <a:pt x="2434222" y="693443"/>
                  <a:pt x="2428348" y="682674"/>
                </a:cubicBezTo>
                <a:cubicBezTo>
                  <a:pt x="2427370" y="674353"/>
                  <a:pt x="2428714" y="667010"/>
                  <a:pt x="2441809" y="670069"/>
                </a:cubicBezTo>
                <a:close/>
                <a:moveTo>
                  <a:pt x="3557400" y="664073"/>
                </a:moveTo>
                <a:cubicBezTo>
                  <a:pt x="3573432" y="667377"/>
                  <a:pt x="3591054" y="676556"/>
                  <a:pt x="3602802" y="688916"/>
                </a:cubicBezTo>
                <a:cubicBezTo>
                  <a:pt x="3612225" y="698828"/>
                  <a:pt x="3608553" y="702255"/>
                  <a:pt x="3594235" y="698828"/>
                </a:cubicBezTo>
                <a:cubicBezTo>
                  <a:pt x="3579550" y="695279"/>
                  <a:pt x="3565600" y="686958"/>
                  <a:pt x="3553484" y="676556"/>
                </a:cubicBezTo>
                <a:cubicBezTo>
                  <a:pt x="3543448" y="666398"/>
                  <a:pt x="3544306" y="661380"/>
                  <a:pt x="3557400" y="664073"/>
                </a:cubicBezTo>
                <a:close/>
                <a:moveTo>
                  <a:pt x="3962682" y="663690"/>
                </a:moveTo>
                <a:cubicBezTo>
                  <a:pt x="3963324" y="662421"/>
                  <a:pt x="3967546" y="663216"/>
                  <a:pt x="3975806" y="666397"/>
                </a:cubicBezTo>
                <a:cubicBezTo>
                  <a:pt x="3991960" y="672517"/>
                  <a:pt x="4008604" y="681817"/>
                  <a:pt x="4022066" y="692586"/>
                </a:cubicBezTo>
                <a:cubicBezTo>
                  <a:pt x="4035282" y="703110"/>
                  <a:pt x="4034548" y="706047"/>
                  <a:pt x="4017904" y="699684"/>
                </a:cubicBezTo>
                <a:lnTo>
                  <a:pt x="4017904" y="699806"/>
                </a:lnTo>
                <a:cubicBezTo>
                  <a:pt x="4001505" y="693565"/>
                  <a:pt x="3985352" y="684387"/>
                  <a:pt x="3971034" y="673372"/>
                </a:cubicBezTo>
                <a:cubicBezTo>
                  <a:pt x="3964977" y="668295"/>
                  <a:pt x="3962040" y="664959"/>
                  <a:pt x="3962682" y="663690"/>
                </a:cubicBezTo>
                <a:close/>
                <a:moveTo>
                  <a:pt x="4343214" y="658857"/>
                </a:moveTo>
                <a:cubicBezTo>
                  <a:pt x="4351474" y="659882"/>
                  <a:pt x="4363986" y="663645"/>
                  <a:pt x="4381609" y="671048"/>
                </a:cubicBezTo>
                <a:cubicBezTo>
                  <a:pt x="4415018" y="685000"/>
                  <a:pt x="4441574" y="700908"/>
                  <a:pt x="4444388" y="709965"/>
                </a:cubicBezTo>
                <a:cubicBezTo>
                  <a:pt x="4446592" y="717184"/>
                  <a:pt x="4431416" y="716083"/>
                  <a:pt x="4400454" y="703723"/>
                </a:cubicBezTo>
                <a:lnTo>
                  <a:pt x="4400454" y="703845"/>
                </a:lnTo>
                <a:cubicBezTo>
                  <a:pt x="4365455" y="689771"/>
                  <a:pt x="4341714" y="675210"/>
                  <a:pt x="4330332" y="663094"/>
                </a:cubicBezTo>
                <a:cubicBezTo>
                  <a:pt x="4330946" y="659545"/>
                  <a:pt x="4334952" y="657831"/>
                  <a:pt x="4343214" y="658857"/>
                </a:cubicBezTo>
                <a:close/>
                <a:moveTo>
                  <a:pt x="1492530" y="658245"/>
                </a:moveTo>
                <a:cubicBezTo>
                  <a:pt x="1495713" y="657526"/>
                  <a:pt x="1500302" y="658934"/>
                  <a:pt x="1505381" y="661747"/>
                </a:cubicBezTo>
                <a:cubicBezTo>
                  <a:pt x="1510398" y="664562"/>
                  <a:pt x="1517742" y="674108"/>
                  <a:pt x="1519087" y="678880"/>
                </a:cubicBezTo>
                <a:cubicBezTo>
                  <a:pt x="1521779" y="688548"/>
                  <a:pt x="1512234" y="688304"/>
                  <a:pt x="1502077" y="682674"/>
                </a:cubicBezTo>
                <a:cubicBezTo>
                  <a:pt x="1496693" y="679737"/>
                  <a:pt x="1491675" y="671416"/>
                  <a:pt x="1488125" y="667499"/>
                </a:cubicBezTo>
                <a:cubicBezTo>
                  <a:pt x="1487575" y="661809"/>
                  <a:pt x="1489349" y="658965"/>
                  <a:pt x="1492530" y="658245"/>
                </a:cubicBezTo>
                <a:close/>
                <a:moveTo>
                  <a:pt x="4007442" y="652569"/>
                </a:moveTo>
                <a:cubicBezTo>
                  <a:pt x="4008727" y="651804"/>
                  <a:pt x="4013376" y="652998"/>
                  <a:pt x="4020841" y="655873"/>
                </a:cubicBezTo>
                <a:cubicBezTo>
                  <a:pt x="4052415" y="671292"/>
                  <a:pt x="4075422" y="684019"/>
                  <a:pt x="4090351" y="695401"/>
                </a:cubicBezTo>
                <a:cubicBezTo>
                  <a:pt x="4104792" y="706293"/>
                  <a:pt x="4099530" y="706904"/>
                  <a:pt x="4068936" y="692341"/>
                </a:cubicBezTo>
                <a:cubicBezTo>
                  <a:pt x="4034548" y="675943"/>
                  <a:pt x="4028797" y="673006"/>
                  <a:pt x="4014234" y="661012"/>
                </a:cubicBezTo>
                <a:cubicBezTo>
                  <a:pt x="4008237" y="656057"/>
                  <a:pt x="4006157" y="653333"/>
                  <a:pt x="4007442" y="652569"/>
                </a:cubicBezTo>
                <a:close/>
                <a:moveTo>
                  <a:pt x="2732089" y="652447"/>
                </a:moveTo>
                <a:lnTo>
                  <a:pt x="2732211" y="652569"/>
                </a:lnTo>
                <a:cubicBezTo>
                  <a:pt x="2746896" y="654405"/>
                  <a:pt x="2759746" y="661258"/>
                  <a:pt x="2768680" y="670314"/>
                </a:cubicBezTo>
                <a:cubicBezTo>
                  <a:pt x="2781529" y="683286"/>
                  <a:pt x="2776634" y="689771"/>
                  <a:pt x="2764641" y="690384"/>
                </a:cubicBezTo>
                <a:cubicBezTo>
                  <a:pt x="2753750" y="690872"/>
                  <a:pt x="2739921" y="682185"/>
                  <a:pt x="2730864" y="673128"/>
                </a:cubicBezTo>
                <a:cubicBezTo>
                  <a:pt x="2717158" y="659422"/>
                  <a:pt x="2725970" y="655873"/>
                  <a:pt x="2732089" y="652447"/>
                </a:cubicBezTo>
                <a:close/>
                <a:moveTo>
                  <a:pt x="1058948" y="650245"/>
                </a:moveTo>
                <a:cubicBezTo>
                  <a:pt x="1063721" y="652936"/>
                  <a:pt x="1071553" y="663216"/>
                  <a:pt x="1073145" y="668234"/>
                </a:cubicBezTo>
                <a:cubicBezTo>
                  <a:pt x="1074980" y="673985"/>
                  <a:pt x="1071431" y="677657"/>
                  <a:pt x="1068616" y="687691"/>
                </a:cubicBezTo>
                <a:cubicBezTo>
                  <a:pt x="1053687" y="664562"/>
                  <a:pt x="1045978" y="655997"/>
                  <a:pt x="1046221" y="652569"/>
                </a:cubicBezTo>
                <a:cubicBezTo>
                  <a:pt x="1046466" y="649020"/>
                  <a:pt x="1054176" y="647552"/>
                  <a:pt x="1058948" y="650245"/>
                </a:cubicBezTo>
                <a:close/>
                <a:moveTo>
                  <a:pt x="3294778" y="645226"/>
                </a:moveTo>
                <a:cubicBezTo>
                  <a:pt x="3309218" y="647674"/>
                  <a:pt x="3324516" y="656117"/>
                  <a:pt x="3334796" y="666765"/>
                </a:cubicBezTo>
                <a:lnTo>
                  <a:pt x="3334918" y="666765"/>
                </a:lnTo>
                <a:cubicBezTo>
                  <a:pt x="3345442" y="677779"/>
                  <a:pt x="3342015" y="682674"/>
                  <a:pt x="3328187" y="680593"/>
                </a:cubicBezTo>
                <a:cubicBezTo>
                  <a:pt x="3313624" y="678391"/>
                  <a:pt x="3299551" y="669824"/>
                  <a:pt x="3287436" y="658565"/>
                </a:cubicBezTo>
                <a:cubicBezTo>
                  <a:pt x="3278868" y="648163"/>
                  <a:pt x="3280582" y="642901"/>
                  <a:pt x="3294778" y="645226"/>
                </a:cubicBezTo>
                <a:close/>
                <a:moveTo>
                  <a:pt x="3011842" y="641554"/>
                </a:moveTo>
                <a:cubicBezTo>
                  <a:pt x="3023590" y="642535"/>
                  <a:pt x="3036930" y="650365"/>
                  <a:pt x="3046354" y="658932"/>
                </a:cubicBezTo>
                <a:cubicBezTo>
                  <a:pt x="3060060" y="671292"/>
                  <a:pt x="3056388" y="677901"/>
                  <a:pt x="3045007" y="678145"/>
                </a:cubicBezTo>
                <a:cubicBezTo>
                  <a:pt x="3032280" y="678513"/>
                  <a:pt x="3017227" y="669212"/>
                  <a:pt x="3004378" y="657586"/>
                </a:cubicBezTo>
                <a:cubicBezTo>
                  <a:pt x="2996178" y="646449"/>
                  <a:pt x="2998136" y="640453"/>
                  <a:pt x="3011842" y="641554"/>
                </a:cubicBezTo>
                <a:close/>
                <a:moveTo>
                  <a:pt x="4208783" y="635773"/>
                </a:moveTo>
                <a:cubicBezTo>
                  <a:pt x="4216890" y="637456"/>
                  <a:pt x="4229373" y="641617"/>
                  <a:pt x="4245160" y="647919"/>
                </a:cubicBezTo>
                <a:cubicBezTo>
                  <a:pt x="4281261" y="664439"/>
                  <a:pt x="4309529" y="680227"/>
                  <a:pt x="4314180" y="689404"/>
                </a:cubicBezTo>
                <a:lnTo>
                  <a:pt x="4314302" y="689404"/>
                </a:lnTo>
                <a:cubicBezTo>
                  <a:pt x="4317974" y="696870"/>
                  <a:pt x="4302432" y="694912"/>
                  <a:pt x="4269390" y="680593"/>
                </a:cubicBezTo>
                <a:cubicBezTo>
                  <a:pt x="4232676" y="664684"/>
                  <a:pt x="4202816" y="647306"/>
                  <a:pt x="4198656" y="638495"/>
                </a:cubicBezTo>
                <a:cubicBezTo>
                  <a:pt x="4196944" y="634886"/>
                  <a:pt x="4200676" y="634091"/>
                  <a:pt x="4208783" y="635773"/>
                </a:cubicBezTo>
                <a:close/>
                <a:moveTo>
                  <a:pt x="3602710" y="635680"/>
                </a:moveTo>
                <a:cubicBezTo>
                  <a:pt x="3604484" y="634120"/>
                  <a:pt x="3610328" y="634885"/>
                  <a:pt x="3619934" y="638006"/>
                </a:cubicBezTo>
                <a:cubicBezTo>
                  <a:pt x="3635598" y="643023"/>
                  <a:pt x="3650651" y="651834"/>
                  <a:pt x="3660318" y="661502"/>
                </a:cubicBezTo>
                <a:cubicBezTo>
                  <a:pt x="3670353" y="671414"/>
                  <a:pt x="3663744" y="672393"/>
                  <a:pt x="3655668" y="671292"/>
                </a:cubicBezTo>
                <a:cubicBezTo>
                  <a:pt x="3635720" y="665051"/>
                  <a:pt x="3620791" y="657341"/>
                  <a:pt x="3609898" y="647306"/>
                </a:cubicBezTo>
                <a:cubicBezTo>
                  <a:pt x="3603229" y="641126"/>
                  <a:pt x="3600934" y="637241"/>
                  <a:pt x="3602710" y="635680"/>
                </a:cubicBezTo>
                <a:close/>
                <a:moveTo>
                  <a:pt x="1917550" y="621486"/>
                </a:moveTo>
                <a:cubicBezTo>
                  <a:pt x="1929664" y="625646"/>
                  <a:pt x="1942756" y="634213"/>
                  <a:pt x="1945572" y="644615"/>
                </a:cubicBezTo>
                <a:cubicBezTo>
                  <a:pt x="1948020" y="653548"/>
                  <a:pt x="1943736" y="660279"/>
                  <a:pt x="1929664" y="655384"/>
                </a:cubicBezTo>
                <a:cubicBezTo>
                  <a:pt x="1917425" y="651100"/>
                  <a:pt x="1906166" y="642657"/>
                  <a:pt x="1901027" y="631643"/>
                </a:cubicBezTo>
                <a:cubicBezTo>
                  <a:pt x="1901397" y="623811"/>
                  <a:pt x="1903353" y="616713"/>
                  <a:pt x="1917550" y="621486"/>
                </a:cubicBezTo>
                <a:close/>
                <a:moveTo>
                  <a:pt x="3656220" y="613990"/>
                </a:moveTo>
                <a:cubicBezTo>
                  <a:pt x="3656648" y="612001"/>
                  <a:pt x="3661054" y="612063"/>
                  <a:pt x="3669987" y="614633"/>
                </a:cubicBezTo>
                <a:cubicBezTo>
                  <a:pt x="3684183" y="618671"/>
                  <a:pt x="3699847" y="626747"/>
                  <a:pt x="3711595" y="636170"/>
                </a:cubicBezTo>
                <a:cubicBezTo>
                  <a:pt x="3725791" y="647428"/>
                  <a:pt x="3725302" y="651957"/>
                  <a:pt x="3708169" y="647428"/>
                </a:cubicBezTo>
                <a:lnTo>
                  <a:pt x="3708291" y="647428"/>
                </a:lnTo>
                <a:cubicBezTo>
                  <a:pt x="3693360" y="642901"/>
                  <a:pt x="3678063" y="635191"/>
                  <a:pt x="3666315" y="625646"/>
                </a:cubicBezTo>
                <a:cubicBezTo>
                  <a:pt x="3659340" y="620017"/>
                  <a:pt x="3655791" y="615978"/>
                  <a:pt x="3656220" y="613990"/>
                </a:cubicBezTo>
                <a:close/>
                <a:moveTo>
                  <a:pt x="2207018" y="611968"/>
                </a:moveTo>
                <a:lnTo>
                  <a:pt x="2240133" y="631642"/>
                </a:lnTo>
                <a:cubicBezTo>
                  <a:pt x="2249192" y="642411"/>
                  <a:pt x="2244539" y="649264"/>
                  <a:pt x="2234747" y="649510"/>
                </a:cubicBezTo>
                <a:cubicBezTo>
                  <a:pt x="2221044" y="649877"/>
                  <a:pt x="2205869" y="639964"/>
                  <a:pt x="2197424" y="627236"/>
                </a:cubicBezTo>
                <a:cubicBezTo>
                  <a:pt x="2193936" y="621975"/>
                  <a:pt x="2193968" y="618456"/>
                  <a:pt x="2196063" y="616101"/>
                </a:cubicBezTo>
                <a:close/>
                <a:moveTo>
                  <a:pt x="2206968" y="611940"/>
                </a:moveTo>
                <a:lnTo>
                  <a:pt x="2207092" y="611940"/>
                </a:lnTo>
                <a:lnTo>
                  <a:pt x="2207018" y="611968"/>
                </a:lnTo>
                <a:close/>
                <a:moveTo>
                  <a:pt x="1588215" y="610763"/>
                </a:moveTo>
                <a:cubicBezTo>
                  <a:pt x="1591105" y="610012"/>
                  <a:pt x="1595451" y="610900"/>
                  <a:pt x="1600835" y="613286"/>
                </a:cubicBezTo>
                <a:cubicBezTo>
                  <a:pt x="1612339" y="618427"/>
                  <a:pt x="1619682" y="627727"/>
                  <a:pt x="1619191" y="634457"/>
                </a:cubicBezTo>
                <a:cubicBezTo>
                  <a:pt x="1618947" y="637884"/>
                  <a:pt x="1611481" y="639108"/>
                  <a:pt x="1605607" y="637639"/>
                </a:cubicBezTo>
                <a:cubicBezTo>
                  <a:pt x="1594226" y="634824"/>
                  <a:pt x="1587495" y="626625"/>
                  <a:pt x="1584315" y="618059"/>
                </a:cubicBezTo>
                <a:cubicBezTo>
                  <a:pt x="1583886" y="613899"/>
                  <a:pt x="1585324" y="611512"/>
                  <a:pt x="1588215" y="610763"/>
                </a:cubicBezTo>
                <a:close/>
                <a:moveTo>
                  <a:pt x="3342231" y="607520"/>
                </a:moveTo>
                <a:cubicBezTo>
                  <a:pt x="3344251" y="606005"/>
                  <a:pt x="3349053" y="606067"/>
                  <a:pt x="3356212" y="607657"/>
                </a:cubicBezTo>
                <a:cubicBezTo>
                  <a:pt x="3372488" y="612552"/>
                  <a:pt x="3386684" y="620017"/>
                  <a:pt x="3396352" y="630053"/>
                </a:cubicBezTo>
                <a:lnTo>
                  <a:pt x="3396230" y="630053"/>
                </a:lnTo>
                <a:cubicBezTo>
                  <a:pt x="3405774" y="640087"/>
                  <a:pt x="3403449" y="644738"/>
                  <a:pt x="3389253" y="641801"/>
                </a:cubicBezTo>
                <a:cubicBezTo>
                  <a:pt x="3371631" y="638129"/>
                  <a:pt x="3354866" y="628461"/>
                  <a:pt x="3344954" y="616836"/>
                </a:cubicBezTo>
                <a:cubicBezTo>
                  <a:pt x="3340977" y="612125"/>
                  <a:pt x="3340212" y="609033"/>
                  <a:pt x="3342231" y="607520"/>
                </a:cubicBezTo>
                <a:close/>
                <a:moveTo>
                  <a:pt x="4649888" y="605833"/>
                </a:moveTo>
                <a:lnTo>
                  <a:pt x="4649888" y="607275"/>
                </a:lnTo>
                <a:lnTo>
                  <a:pt x="4649249" y="606065"/>
                </a:lnTo>
                <a:close/>
                <a:moveTo>
                  <a:pt x="1158105" y="604980"/>
                </a:moveTo>
                <a:cubicBezTo>
                  <a:pt x="1160675" y="604047"/>
                  <a:pt x="1165356" y="605332"/>
                  <a:pt x="1171170" y="608635"/>
                </a:cubicBezTo>
                <a:lnTo>
                  <a:pt x="1171047" y="608635"/>
                </a:lnTo>
                <a:cubicBezTo>
                  <a:pt x="1176064" y="611450"/>
                  <a:pt x="1184020" y="621118"/>
                  <a:pt x="1185243" y="625524"/>
                </a:cubicBezTo>
                <a:cubicBezTo>
                  <a:pt x="1186345" y="629562"/>
                  <a:pt x="1180348" y="630663"/>
                  <a:pt x="1175942" y="634212"/>
                </a:cubicBezTo>
                <a:cubicBezTo>
                  <a:pt x="1168110" y="625890"/>
                  <a:pt x="1160032" y="619404"/>
                  <a:pt x="1157709" y="614631"/>
                </a:cubicBezTo>
                <a:cubicBezTo>
                  <a:pt x="1155077" y="609064"/>
                  <a:pt x="1155536" y="605913"/>
                  <a:pt x="1158105" y="604980"/>
                </a:cubicBezTo>
                <a:close/>
                <a:moveTo>
                  <a:pt x="2504100" y="599090"/>
                </a:moveTo>
                <a:lnTo>
                  <a:pt x="2504100" y="599212"/>
                </a:lnTo>
                <a:cubicBezTo>
                  <a:pt x="2516828" y="600681"/>
                  <a:pt x="2529799" y="607656"/>
                  <a:pt x="2538855" y="616835"/>
                </a:cubicBezTo>
                <a:cubicBezTo>
                  <a:pt x="2551704" y="629929"/>
                  <a:pt x="2547054" y="636537"/>
                  <a:pt x="2534450" y="637028"/>
                </a:cubicBezTo>
                <a:cubicBezTo>
                  <a:pt x="2523313" y="637394"/>
                  <a:pt x="2509239" y="628828"/>
                  <a:pt x="2500184" y="619528"/>
                </a:cubicBezTo>
                <a:cubicBezTo>
                  <a:pt x="2486968" y="606189"/>
                  <a:pt x="2493208" y="601170"/>
                  <a:pt x="2504100" y="599090"/>
                </a:cubicBezTo>
                <a:close/>
                <a:moveTo>
                  <a:pt x="2793522" y="597132"/>
                </a:moveTo>
                <a:lnTo>
                  <a:pt x="2793522" y="597254"/>
                </a:lnTo>
                <a:cubicBezTo>
                  <a:pt x="2808696" y="600437"/>
                  <a:pt x="2823382" y="609003"/>
                  <a:pt x="2830602" y="620017"/>
                </a:cubicBezTo>
                <a:cubicBezTo>
                  <a:pt x="2837578" y="630664"/>
                  <a:pt x="2832928" y="636171"/>
                  <a:pt x="2817630" y="633234"/>
                </a:cubicBezTo>
                <a:cubicBezTo>
                  <a:pt x="2801843" y="630175"/>
                  <a:pt x="2790340" y="620139"/>
                  <a:pt x="2781529" y="612919"/>
                </a:cubicBezTo>
                <a:cubicBezTo>
                  <a:pt x="2775288" y="599702"/>
                  <a:pt x="2777613" y="593706"/>
                  <a:pt x="2793522" y="597132"/>
                </a:cubicBezTo>
                <a:close/>
                <a:moveTo>
                  <a:pt x="4051896" y="595954"/>
                </a:moveTo>
                <a:cubicBezTo>
                  <a:pt x="4059483" y="597898"/>
                  <a:pt x="4071016" y="602151"/>
                  <a:pt x="4083866" y="607412"/>
                </a:cubicBezTo>
                <a:cubicBezTo>
                  <a:pt x="4122415" y="625646"/>
                  <a:pt x="4149582" y="640699"/>
                  <a:pt x="4158271" y="650121"/>
                </a:cubicBezTo>
                <a:cubicBezTo>
                  <a:pt x="4168306" y="661014"/>
                  <a:pt x="4149950" y="656852"/>
                  <a:pt x="4110666" y="638496"/>
                </a:cubicBezTo>
                <a:cubicBezTo>
                  <a:pt x="4077992" y="623322"/>
                  <a:pt x="4049478" y="606555"/>
                  <a:pt x="4043604" y="598357"/>
                </a:cubicBezTo>
                <a:cubicBezTo>
                  <a:pt x="4040667" y="594379"/>
                  <a:pt x="4044308" y="594012"/>
                  <a:pt x="4051896" y="595954"/>
                </a:cubicBezTo>
                <a:close/>
                <a:moveTo>
                  <a:pt x="3074989" y="594441"/>
                </a:moveTo>
                <a:cubicBezTo>
                  <a:pt x="3089429" y="596399"/>
                  <a:pt x="3104604" y="604720"/>
                  <a:pt x="3114883" y="615489"/>
                </a:cubicBezTo>
                <a:cubicBezTo>
                  <a:pt x="3125530" y="626748"/>
                  <a:pt x="3120880" y="630908"/>
                  <a:pt x="3107663" y="630297"/>
                </a:cubicBezTo>
                <a:cubicBezTo>
                  <a:pt x="3092488" y="627114"/>
                  <a:pt x="3078048" y="619772"/>
                  <a:pt x="3067890" y="608758"/>
                </a:cubicBezTo>
                <a:cubicBezTo>
                  <a:pt x="3057733" y="597622"/>
                  <a:pt x="3060915" y="592483"/>
                  <a:pt x="3074989" y="594441"/>
                </a:cubicBezTo>
                <a:close/>
                <a:moveTo>
                  <a:pt x="3690148" y="583670"/>
                </a:moveTo>
                <a:cubicBezTo>
                  <a:pt x="3693422" y="583486"/>
                  <a:pt x="3700275" y="585444"/>
                  <a:pt x="3709514" y="589055"/>
                </a:cubicBezTo>
                <a:cubicBezTo>
                  <a:pt x="3725422" y="595296"/>
                  <a:pt x="3739496" y="603618"/>
                  <a:pt x="3748796" y="611940"/>
                </a:cubicBezTo>
                <a:cubicBezTo>
                  <a:pt x="3760423" y="622341"/>
                  <a:pt x="3754916" y="623198"/>
                  <a:pt x="3737172" y="617202"/>
                </a:cubicBezTo>
                <a:cubicBezTo>
                  <a:pt x="3717100" y="609736"/>
                  <a:pt x="3701560" y="600313"/>
                  <a:pt x="3692259" y="591135"/>
                </a:cubicBezTo>
                <a:cubicBezTo>
                  <a:pt x="3687180" y="586179"/>
                  <a:pt x="3686874" y="583854"/>
                  <a:pt x="3690148" y="583670"/>
                </a:cubicBezTo>
                <a:close/>
                <a:moveTo>
                  <a:pt x="4492346" y="582248"/>
                </a:moveTo>
                <a:cubicBezTo>
                  <a:pt x="4503007" y="582844"/>
                  <a:pt x="4518244" y="586791"/>
                  <a:pt x="4536538" y="593950"/>
                </a:cubicBezTo>
                <a:cubicBezTo>
                  <a:pt x="4567990" y="606310"/>
                  <a:pt x="4585856" y="620261"/>
                  <a:pt x="4584632" y="630785"/>
                </a:cubicBezTo>
                <a:cubicBezTo>
                  <a:pt x="4583408" y="641554"/>
                  <a:pt x="4560647" y="637639"/>
                  <a:pt x="4535682" y="630541"/>
                </a:cubicBezTo>
                <a:lnTo>
                  <a:pt x="4535682" y="630663"/>
                </a:lnTo>
                <a:cubicBezTo>
                  <a:pt x="4498356" y="615488"/>
                  <a:pt x="4475594" y="601538"/>
                  <a:pt x="4475594" y="590645"/>
                </a:cubicBezTo>
                <a:cubicBezTo>
                  <a:pt x="4475594" y="584405"/>
                  <a:pt x="4481683" y="581652"/>
                  <a:pt x="4492346" y="582248"/>
                </a:cubicBezTo>
                <a:close/>
                <a:moveTo>
                  <a:pt x="4340000" y="573742"/>
                </a:moveTo>
                <a:cubicBezTo>
                  <a:pt x="4349485" y="574799"/>
                  <a:pt x="4362946" y="578409"/>
                  <a:pt x="4378916" y="583916"/>
                </a:cubicBezTo>
                <a:cubicBezTo>
                  <a:pt x="4411102" y="597866"/>
                  <a:pt x="4434108" y="611818"/>
                  <a:pt x="4436556" y="622341"/>
                </a:cubicBezTo>
                <a:lnTo>
                  <a:pt x="4436678" y="622341"/>
                </a:lnTo>
                <a:cubicBezTo>
                  <a:pt x="4439493" y="634335"/>
                  <a:pt x="4418444" y="632744"/>
                  <a:pt x="4380508" y="617202"/>
                </a:cubicBezTo>
                <a:cubicBezTo>
                  <a:pt x="4348322" y="603985"/>
                  <a:pt x="4324826" y="588565"/>
                  <a:pt x="4324948" y="578898"/>
                </a:cubicBezTo>
                <a:cubicBezTo>
                  <a:pt x="4325010" y="574187"/>
                  <a:pt x="4330516" y="572688"/>
                  <a:pt x="4340000" y="573742"/>
                </a:cubicBezTo>
                <a:close/>
                <a:moveTo>
                  <a:pt x="3742357" y="572963"/>
                </a:moveTo>
                <a:cubicBezTo>
                  <a:pt x="3743168" y="571647"/>
                  <a:pt x="3747390" y="572167"/>
                  <a:pt x="3754549" y="574370"/>
                </a:cubicBezTo>
                <a:cubicBezTo>
                  <a:pt x="3772660" y="580733"/>
                  <a:pt x="3788570" y="588933"/>
                  <a:pt x="3801664" y="599334"/>
                </a:cubicBezTo>
                <a:cubicBezTo>
                  <a:pt x="3814392" y="609492"/>
                  <a:pt x="3813290" y="612551"/>
                  <a:pt x="3796646" y="607045"/>
                </a:cubicBezTo>
                <a:cubicBezTo>
                  <a:pt x="3780370" y="601660"/>
                  <a:pt x="3763727" y="592971"/>
                  <a:pt x="3750632" y="582569"/>
                </a:cubicBezTo>
                <a:cubicBezTo>
                  <a:pt x="3744147" y="577430"/>
                  <a:pt x="3741546" y="574278"/>
                  <a:pt x="3742357" y="572963"/>
                </a:cubicBezTo>
                <a:close/>
                <a:moveTo>
                  <a:pt x="3394882" y="571800"/>
                </a:moveTo>
                <a:cubicBezTo>
                  <a:pt x="3409935" y="574371"/>
                  <a:pt x="3426578" y="582325"/>
                  <a:pt x="3441019" y="594441"/>
                </a:cubicBezTo>
                <a:cubicBezTo>
                  <a:pt x="3451176" y="603985"/>
                  <a:pt x="3450564" y="608758"/>
                  <a:pt x="3438082" y="606678"/>
                </a:cubicBezTo>
                <a:cubicBezTo>
                  <a:pt x="3423030" y="604231"/>
                  <a:pt x="3405651" y="596031"/>
                  <a:pt x="3392190" y="584038"/>
                </a:cubicBezTo>
                <a:cubicBezTo>
                  <a:pt x="3381299" y="574371"/>
                  <a:pt x="3382522" y="569720"/>
                  <a:pt x="3394882" y="571800"/>
                </a:cubicBezTo>
                <a:close/>
                <a:moveTo>
                  <a:pt x="1257590" y="567533"/>
                </a:moveTo>
                <a:lnTo>
                  <a:pt x="1277391" y="580856"/>
                </a:lnTo>
                <a:cubicBezTo>
                  <a:pt x="1283388" y="589546"/>
                  <a:pt x="1282531" y="596031"/>
                  <a:pt x="1268459" y="593216"/>
                </a:cubicBezTo>
                <a:cubicBezTo>
                  <a:pt x="1263930" y="589791"/>
                  <a:pt x="1254262" y="584405"/>
                  <a:pt x="1251204" y="579755"/>
                </a:cubicBezTo>
                <a:cubicBezTo>
                  <a:pt x="1248266" y="575350"/>
                  <a:pt x="1246950" y="571372"/>
                  <a:pt x="1247837" y="568955"/>
                </a:cubicBezTo>
                <a:close/>
                <a:moveTo>
                  <a:pt x="1257566" y="567518"/>
                </a:moveTo>
                <a:lnTo>
                  <a:pt x="1257690" y="567518"/>
                </a:lnTo>
                <a:lnTo>
                  <a:pt x="1257590" y="567533"/>
                </a:lnTo>
                <a:close/>
                <a:moveTo>
                  <a:pt x="3797962" y="565788"/>
                </a:moveTo>
                <a:cubicBezTo>
                  <a:pt x="3798697" y="564519"/>
                  <a:pt x="3802766" y="565070"/>
                  <a:pt x="3810598" y="567762"/>
                </a:cubicBezTo>
                <a:cubicBezTo>
                  <a:pt x="3825772" y="572901"/>
                  <a:pt x="3843028" y="581712"/>
                  <a:pt x="3855999" y="591748"/>
                </a:cubicBezTo>
                <a:lnTo>
                  <a:pt x="3855999" y="591870"/>
                </a:lnTo>
                <a:cubicBezTo>
                  <a:pt x="3870562" y="603128"/>
                  <a:pt x="3870684" y="607045"/>
                  <a:pt x="3850492" y="599580"/>
                </a:cubicBezTo>
                <a:cubicBezTo>
                  <a:pt x="3833727" y="593338"/>
                  <a:pt x="3818307" y="584649"/>
                  <a:pt x="3805336" y="574737"/>
                </a:cubicBezTo>
                <a:cubicBezTo>
                  <a:pt x="3799829" y="570148"/>
                  <a:pt x="3797228" y="567058"/>
                  <a:pt x="3797962" y="565788"/>
                </a:cubicBezTo>
                <a:close/>
                <a:moveTo>
                  <a:pt x="1982286" y="562621"/>
                </a:moveTo>
                <a:cubicBezTo>
                  <a:pt x="1998195" y="565558"/>
                  <a:pt x="2013124" y="576206"/>
                  <a:pt x="2017407" y="588076"/>
                </a:cubicBezTo>
                <a:cubicBezTo>
                  <a:pt x="2020344" y="596519"/>
                  <a:pt x="2015572" y="603128"/>
                  <a:pt x="2001009" y="598601"/>
                </a:cubicBezTo>
                <a:cubicBezTo>
                  <a:pt x="1988280" y="594685"/>
                  <a:pt x="1976534" y="586485"/>
                  <a:pt x="1969802" y="575838"/>
                </a:cubicBezTo>
                <a:cubicBezTo>
                  <a:pt x="1966743" y="566537"/>
                  <a:pt x="1969926" y="560541"/>
                  <a:pt x="1982164" y="562743"/>
                </a:cubicBezTo>
                <a:close/>
                <a:moveTo>
                  <a:pt x="1683956" y="559084"/>
                </a:moveTo>
                <a:lnTo>
                  <a:pt x="1702180" y="567226"/>
                </a:lnTo>
                <a:cubicBezTo>
                  <a:pt x="1707611" y="571218"/>
                  <a:pt x="1712137" y="576206"/>
                  <a:pt x="1715013" y="581345"/>
                </a:cubicBezTo>
                <a:cubicBezTo>
                  <a:pt x="1721254" y="592359"/>
                  <a:pt x="1713791" y="595540"/>
                  <a:pt x="1702900" y="595296"/>
                </a:cubicBezTo>
                <a:cubicBezTo>
                  <a:pt x="1689068" y="591013"/>
                  <a:pt x="1677444" y="582447"/>
                  <a:pt x="1671694" y="572167"/>
                </a:cubicBezTo>
                <a:cubicBezTo>
                  <a:pt x="1668632" y="566661"/>
                  <a:pt x="1668696" y="562836"/>
                  <a:pt x="1671033" y="560663"/>
                </a:cubicBezTo>
                <a:close/>
                <a:moveTo>
                  <a:pt x="1683930" y="559073"/>
                </a:moveTo>
                <a:lnTo>
                  <a:pt x="1684052" y="559073"/>
                </a:lnTo>
                <a:lnTo>
                  <a:pt x="1683956" y="559084"/>
                </a:lnTo>
                <a:close/>
                <a:moveTo>
                  <a:pt x="2272838" y="557054"/>
                </a:moveTo>
                <a:cubicBezTo>
                  <a:pt x="2275653" y="554820"/>
                  <a:pt x="2281008" y="554607"/>
                  <a:pt x="2289818" y="557360"/>
                </a:cubicBezTo>
                <a:cubicBezTo>
                  <a:pt x="2301934" y="561154"/>
                  <a:pt x="2316252" y="569598"/>
                  <a:pt x="2320412" y="579510"/>
                </a:cubicBezTo>
                <a:cubicBezTo>
                  <a:pt x="2325184" y="590647"/>
                  <a:pt x="2319557" y="596765"/>
                  <a:pt x="2302177" y="591380"/>
                </a:cubicBezTo>
                <a:cubicBezTo>
                  <a:pt x="2289942" y="587586"/>
                  <a:pt x="2277334" y="579143"/>
                  <a:pt x="2271094" y="568863"/>
                </a:cubicBezTo>
                <a:cubicBezTo>
                  <a:pt x="2269748" y="563540"/>
                  <a:pt x="2270025" y="559287"/>
                  <a:pt x="2272838" y="557054"/>
                </a:cubicBezTo>
                <a:close/>
                <a:moveTo>
                  <a:pt x="3845217" y="556778"/>
                </a:moveTo>
                <a:cubicBezTo>
                  <a:pt x="3848138" y="556778"/>
                  <a:pt x="3854104" y="558583"/>
                  <a:pt x="3862608" y="562010"/>
                </a:cubicBezTo>
                <a:cubicBezTo>
                  <a:pt x="3883413" y="571310"/>
                  <a:pt x="3900178" y="581468"/>
                  <a:pt x="3908989" y="590401"/>
                </a:cubicBezTo>
                <a:cubicBezTo>
                  <a:pt x="3916454" y="597988"/>
                  <a:pt x="3910825" y="598233"/>
                  <a:pt x="3893203" y="590769"/>
                </a:cubicBezTo>
                <a:cubicBezTo>
                  <a:pt x="3872276" y="581834"/>
                  <a:pt x="3854776" y="571310"/>
                  <a:pt x="3846088" y="562377"/>
                </a:cubicBezTo>
                <a:cubicBezTo>
                  <a:pt x="3842417" y="558583"/>
                  <a:pt x="3842295" y="556778"/>
                  <a:pt x="3845217" y="556778"/>
                </a:cubicBezTo>
                <a:close/>
                <a:moveTo>
                  <a:pt x="3896415" y="549483"/>
                </a:moveTo>
                <a:cubicBezTo>
                  <a:pt x="3898862" y="548947"/>
                  <a:pt x="3907031" y="551609"/>
                  <a:pt x="3924164" y="559318"/>
                </a:cubicBezTo>
                <a:cubicBezTo>
                  <a:pt x="3958306" y="575839"/>
                  <a:pt x="3986086" y="591258"/>
                  <a:pt x="3998691" y="602151"/>
                </a:cubicBezTo>
                <a:cubicBezTo>
                  <a:pt x="4011418" y="613042"/>
                  <a:pt x="3997590" y="609737"/>
                  <a:pt x="3963201" y="593706"/>
                </a:cubicBezTo>
                <a:cubicBezTo>
                  <a:pt x="3928324" y="577308"/>
                  <a:pt x="3914250" y="568864"/>
                  <a:pt x="3902992" y="558829"/>
                </a:cubicBezTo>
                <a:cubicBezTo>
                  <a:pt x="3897241" y="553750"/>
                  <a:pt x="3893967" y="550017"/>
                  <a:pt x="3896415" y="549483"/>
                </a:cubicBezTo>
                <a:close/>
                <a:moveTo>
                  <a:pt x="3114579" y="545153"/>
                </a:moveTo>
                <a:cubicBezTo>
                  <a:pt x="3116537" y="543073"/>
                  <a:pt x="3122411" y="543164"/>
                  <a:pt x="3131895" y="545490"/>
                </a:cubicBezTo>
                <a:cubicBezTo>
                  <a:pt x="3147192" y="549284"/>
                  <a:pt x="3162122" y="557728"/>
                  <a:pt x="3170810" y="567640"/>
                </a:cubicBezTo>
                <a:lnTo>
                  <a:pt x="3170932" y="567762"/>
                </a:lnTo>
                <a:cubicBezTo>
                  <a:pt x="3179500" y="577675"/>
                  <a:pt x="3175340" y="581224"/>
                  <a:pt x="3160898" y="579020"/>
                </a:cubicBezTo>
                <a:cubicBezTo>
                  <a:pt x="3145480" y="575350"/>
                  <a:pt x="3130916" y="568129"/>
                  <a:pt x="3120759" y="557850"/>
                </a:cubicBezTo>
                <a:cubicBezTo>
                  <a:pt x="3114579" y="551486"/>
                  <a:pt x="3112621" y="547233"/>
                  <a:pt x="3114579" y="545153"/>
                </a:cubicBezTo>
                <a:close/>
                <a:moveTo>
                  <a:pt x="4167908" y="544235"/>
                </a:moveTo>
                <a:cubicBezTo>
                  <a:pt x="4176292" y="545030"/>
                  <a:pt x="4188928" y="548549"/>
                  <a:pt x="4205998" y="555279"/>
                </a:cubicBezTo>
                <a:cubicBezTo>
                  <a:pt x="4240630" y="568863"/>
                  <a:pt x="4265106" y="584527"/>
                  <a:pt x="4271102" y="595540"/>
                </a:cubicBezTo>
                <a:cubicBezTo>
                  <a:pt x="4277222" y="606799"/>
                  <a:pt x="4258376" y="604719"/>
                  <a:pt x="4224354" y="591258"/>
                </a:cubicBezTo>
                <a:lnTo>
                  <a:pt x="4224354" y="591380"/>
                </a:lnTo>
                <a:cubicBezTo>
                  <a:pt x="4189232" y="577552"/>
                  <a:pt x="4166714" y="562499"/>
                  <a:pt x="4155334" y="549527"/>
                </a:cubicBezTo>
                <a:cubicBezTo>
                  <a:pt x="4155396" y="545366"/>
                  <a:pt x="4159526" y="543439"/>
                  <a:pt x="4167908" y="544235"/>
                </a:cubicBezTo>
                <a:close/>
                <a:moveTo>
                  <a:pt x="2561617" y="543164"/>
                </a:moveTo>
                <a:cubicBezTo>
                  <a:pt x="2576670" y="545979"/>
                  <a:pt x="2590620" y="553199"/>
                  <a:pt x="2599798" y="564335"/>
                </a:cubicBezTo>
                <a:cubicBezTo>
                  <a:pt x="2609221" y="575594"/>
                  <a:pt x="2605183" y="581590"/>
                  <a:pt x="2591355" y="580245"/>
                </a:cubicBezTo>
                <a:cubicBezTo>
                  <a:pt x="2577037" y="578898"/>
                  <a:pt x="2562474" y="570333"/>
                  <a:pt x="2553295" y="559318"/>
                </a:cubicBezTo>
                <a:cubicBezTo>
                  <a:pt x="2543627" y="547692"/>
                  <a:pt x="2549135" y="543532"/>
                  <a:pt x="2561739" y="543286"/>
                </a:cubicBezTo>
                <a:close/>
                <a:moveTo>
                  <a:pt x="2850427" y="538881"/>
                </a:moveTo>
                <a:cubicBezTo>
                  <a:pt x="2866213" y="542307"/>
                  <a:pt x="2881144" y="550629"/>
                  <a:pt x="2889098" y="561398"/>
                </a:cubicBezTo>
                <a:cubicBezTo>
                  <a:pt x="2896930" y="571923"/>
                  <a:pt x="2892402" y="576818"/>
                  <a:pt x="2876493" y="573514"/>
                </a:cubicBezTo>
                <a:cubicBezTo>
                  <a:pt x="2860584" y="570209"/>
                  <a:pt x="2847000" y="561766"/>
                  <a:pt x="2837578" y="550996"/>
                </a:cubicBezTo>
                <a:cubicBezTo>
                  <a:pt x="2831336" y="540595"/>
                  <a:pt x="2834028" y="535332"/>
                  <a:pt x="2850427" y="538881"/>
                </a:cubicBezTo>
                <a:close/>
                <a:moveTo>
                  <a:pt x="3432148" y="537979"/>
                </a:moveTo>
                <a:cubicBezTo>
                  <a:pt x="3433493" y="536404"/>
                  <a:pt x="3438388" y="536679"/>
                  <a:pt x="3447261" y="539126"/>
                </a:cubicBezTo>
                <a:cubicBezTo>
                  <a:pt x="3465005" y="544021"/>
                  <a:pt x="3480792" y="552587"/>
                  <a:pt x="3491683" y="562989"/>
                </a:cubicBezTo>
                <a:cubicBezTo>
                  <a:pt x="3500494" y="571434"/>
                  <a:pt x="3498414" y="574737"/>
                  <a:pt x="3484708" y="571434"/>
                </a:cubicBezTo>
                <a:lnTo>
                  <a:pt x="3484586" y="571434"/>
                </a:lnTo>
                <a:cubicBezTo>
                  <a:pt x="3468188" y="567518"/>
                  <a:pt x="3452400" y="559686"/>
                  <a:pt x="3438326" y="547937"/>
                </a:cubicBezTo>
                <a:cubicBezTo>
                  <a:pt x="3433003" y="542981"/>
                  <a:pt x="3430801" y="539554"/>
                  <a:pt x="3432148" y="537979"/>
                </a:cubicBezTo>
                <a:close/>
                <a:moveTo>
                  <a:pt x="2656560" y="529695"/>
                </a:moveTo>
                <a:lnTo>
                  <a:pt x="2656582" y="529702"/>
                </a:lnTo>
                <a:lnTo>
                  <a:pt x="2656459" y="529702"/>
                </a:lnTo>
                <a:close/>
                <a:moveTo>
                  <a:pt x="3959163" y="528112"/>
                </a:moveTo>
                <a:lnTo>
                  <a:pt x="3959163" y="528235"/>
                </a:lnTo>
                <a:lnTo>
                  <a:pt x="3959044" y="528137"/>
                </a:lnTo>
                <a:close/>
                <a:moveTo>
                  <a:pt x="1347929" y="527806"/>
                </a:moveTo>
                <a:cubicBezTo>
                  <a:pt x="1350544" y="526184"/>
                  <a:pt x="1355044" y="526461"/>
                  <a:pt x="1362200" y="529826"/>
                </a:cubicBezTo>
                <a:lnTo>
                  <a:pt x="1362324" y="529948"/>
                </a:lnTo>
                <a:cubicBezTo>
                  <a:pt x="1370033" y="533496"/>
                  <a:pt x="1381659" y="543164"/>
                  <a:pt x="1385698" y="549284"/>
                </a:cubicBezTo>
                <a:cubicBezTo>
                  <a:pt x="1393040" y="560665"/>
                  <a:pt x="1385819" y="564459"/>
                  <a:pt x="1373581" y="561154"/>
                </a:cubicBezTo>
                <a:cubicBezTo>
                  <a:pt x="1360487" y="557605"/>
                  <a:pt x="1350574" y="547937"/>
                  <a:pt x="1344946" y="537168"/>
                </a:cubicBezTo>
                <a:cubicBezTo>
                  <a:pt x="1344580" y="532946"/>
                  <a:pt x="1345314" y="529429"/>
                  <a:pt x="1347929" y="527806"/>
                </a:cubicBezTo>
                <a:close/>
                <a:moveTo>
                  <a:pt x="554756" y="519668"/>
                </a:moveTo>
                <a:cubicBezTo>
                  <a:pt x="560874" y="524563"/>
                  <a:pt x="566748" y="531171"/>
                  <a:pt x="573479" y="537902"/>
                </a:cubicBezTo>
                <a:cubicBezTo>
                  <a:pt x="570175" y="540717"/>
                  <a:pt x="568095" y="542307"/>
                  <a:pt x="566137" y="544021"/>
                </a:cubicBezTo>
                <a:cubicBezTo>
                  <a:pt x="560508" y="537412"/>
                  <a:pt x="554145" y="530927"/>
                  <a:pt x="549494" y="524318"/>
                </a:cubicBezTo>
                <a:cubicBezTo>
                  <a:pt x="548394" y="522727"/>
                  <a:pt x="553165" y="518443"/>
                  <a:pt x="554756" y="519668"/>
                </a:cubicBezTo>
                <a:close/>
                <a:moveTo>
                  <a:pt x="2952612" y="518443"/>
                </a:moveTo>
                <a:lnTo>
                  <a:pt x="2952734" y="518566"/>
                </a:lnTo>
                <a:lnTo>
                  <a:pt x="2952634" y="518513"/>
                </a:lnTo>
                <a:close/>
                <a:moveTo>
                  <a:pt x="3488594" y="516623"/>
                </a:moveTo>
                <a:cubicBezTo>
                  <a:pt x="3491103" y="515812"/>
                  <a:pt x="3497252" y="517037"/>
                  <a:pt x="3506369" y="520034"/>
                </a:cubicBezTo>
                <a:cubicBezTo>
                  <a:pt x="3521910" y="525175"/>
                  <a:pt x="3535984" y="532885"/>
                  <a:pt x="3546142" y="541450"/>
                </a:cubicBezTo>
                <a:lnTo>
                  <a:pt x="3546019" y="541450"/>
                </a:lnTo>
                <a:cubicBezTo>
                  <a:pt x="3558623" y="552098"/>
                  <a:pt x="3555074" y="554545"/>
                  <a:pt x="3538309" y="550017"/>
                </a:cubicBezTo>
                <a:cubicBezTo>
                  <a:pt x="3519340" y="543898"/>
                  <a:pt x="3503432" y="535454"/>
                  <a:pt x="3492663" y="525419"/>
                </a:cubicBezTo>
                <a:cubicBezTo>
                  <a:pt x="3487217" y="520280"/>
                  <a:pt x="3486085" y="517434"/>
                  <a:pt x="3488594" y="516623"/>
                </a:cubicBezTo>
                <a:close/>
                <a:moveTo>
                  <a:pt x="417328" y="515752"/>
                </a:moveTo>
                <a:cubicBezTo>
                  <a:pt x="419162" y="518321"/>
                  <a:pt x="420019" y="519546"/>
                  <a:pt x="421854" y="522115"/>
                </a:cubicBezTo>
                <a:cubicBezTo>
                  <a:pt x="419774" y="521136"/>
                  <a:pt x="418796" y="520647"/>
                  <a:pt x="416716" y="519668"/>
                </a:cubicBezTo>
                <a:cubicBezTo>
                  <a:pt x="416961" y="518077"/>
                  <a:pt x="417082" y="517342"/>
                  <a:pt x="417328" y="515752"/>
                </a:cubicBezTo>
                <a:close/>
                <a:moveTo>
                  <a:pt x="2061955" y="509876"/>
                </a:moveTo>
                <a:cubicBezTo>
                  <a:pt x="2077496" y="513426"/>
                  <a:pt x="2091937" y="522971"/>
                  <a:pt x="2097566" y="534475"/>
                </a:cubicBezTo>
                <a:cubicBezTo>
                  <a:pt x="2101849" y="543163"/>
                  <a:pt x="2097199" y="548304"/>
                  <a:pt x="2085451" y="546957"/>
                </a:cubicBezTo>
                <a:cubicBezTo>
                  <a:pt x="2069540" y="545121"/>
                  <a:pt x="2058405" y="534230"/>
                  <a:pt x="2048613" y="526520"/>
                </a:cubicBezTo>
                <a:cubicBezTo>
                  <a:pt x="2042861" y="512691"/>
                  <a:pt x="2045554" y="506084"/>
                  <a:pt x="2061955" y="509876"/>
                </a:cubicBezTo>
                <a:close/>
                <a:moveTo>
                  <a:pt x="1744108" y="507659"/>
                </a:moveTo>
                <a:cubicBezTo>
                  <a:pt x="1747107" y="505656"/>
                  <a:pt x="1752461" y="505656"/>
                  <a:pt x="1760781" y="508531"/>
                </a:cubicBezTo>
                <a:lnTo>
                  <a:pt x="1760781" y="508653"/>
                </a:lnTo>
                <a:cubicBezTo>
                  <a:pt x="1772286" y="512569"/>
                  <a:pt x="1786237" y="521504"/>
                  <a:pt x="1789787" y="531294"/>
                </a:cubicBezTo>
                <a:cubicBezTo>
                  <a:pt x="1793947" y="542429"/>
                  <a:pt x="1787461" y="547937"/>
                  <a:pt x="1771061" y="542185"/>
                </a:cubicBezTo>
                <a:cubicBezTo>
                  <a:pt x="1759559" y="538147"/>
                  <a:pt x="1747200" y="529213"/>
                  <a:pt x="1741571" y="518811"/>
                </a:cubicBezTo>
                <a:cubicBezTo>
                  <a:pt x="1740468" y="513672"/>
                  <a:pt x="1741111" y="509663"/>
                  <a:pt x="1744108" y="507659"/>
                </a:cubicBezTo>
                <a:close/>
                <a:moveTo>
                  <a:pt x="3174849" y="507307"/>
                </a:moveTo>
                <a:cubicBezTo>
                  <a:pt x="3189412" y="510611"/>
                  <a:pt x="3204342" y="517954"/>
                  <a:pt x="3214744" y="527499"/>
                </a:cubicBezTo>
                <a:cubicBezTo>
                  <a:pt x="3227472" y="539125"/>
                  <a:pt x="3224902" y="543898"/>
                  <a:pt x="3206912" y="539982"/>
                </a:cubicBezTo>
                <a:cubicBezTo>
                  <a:pt x="3192227" y="536799"/>
                  <a:pt x="3178398" y="529335"/>
                  <a:pt x="3167140" y="520156"/>
                </a:cubicBezTo>
                <a:cubicBezTo>
                  <a:pt x="3155392" y="508286"/>
                  <a:pt x="3156737" y="503269"/>
                  <a:pt x="3174849" y="507307"/>
                </a:cubicBezTo>
                <a:close/>
                <a:moveTo>
                  <a:pt x="4002332" y="507171"/>
                </a:moveTo>
                <a:cubicBezTo>
                  <a:pt x="4012428" y="509510"/>
                  <a:pt x="4027328" y="514957"/>
                  <a:pt x="4045806" y="523462"/>
                </a:cubicBezTo>
                <a:cubicBezTo>
                  <a:pt x="4075666" y="537168"/>
                  <a:pt x="4100754" y="552587"/>
                  <a:pt x="4105036" y="561276"/>
                </a:cubicBezTo>
                <a:cubicBezTo>
                  <a:pt x="4109932" y="571066"/>
                  <a:pt x="4089862" y="566417"/>
                  <a:pt x="4055230" y="552343"/>
                </a:cubicBezTo>
                <a:lnTo>
                  <a:pt x="4055352" y="552343"/>
                </a:lnTo>
                <a:cubicBezTo>
                  <a:pt x="4018272" y="534599"/>
                  <a:pt x="3989146" y="517832"/>
                  <a:pt x="3987677" y="509510"/>
                </a:cubicBezTo>
                <a:cubicBezTo>
                  <a:pt x="3986943" y="505594"/>
                  <a:pt x="3992236" y="504830"/>
                  <a:pt x="4002332" y="507171"/>
                </a:cubicBezTo>
                <a:close/>
                <a:moveTo>
                  <a:pt x="678358" y="504248"/>
                </a:moveTo>
                <a:lnTo>
                  <a:pt x="678478" y="504370"/>
                </a:lnTo>
                <a:lnTo>
                  <a:pt x="678419" y="504353"/>
                </a:lnTo>
                <a:close/>
                <a:moveTo>
                  <a:pt x="2342932" y="500822"/>
                </a:moveTo>
                <a:lnTo>
                  <a:pt x="2342808" y="500945"/>
                </a:lnTo>
                <a:cubicBezTo>
                  <a:pt x="2359086" y="505472"/>
                  <a:pt x="2373158" y="512815"/>
                  <a:pt x="2380013" y="524074"/>
                </a:cubicBezTo>
                <a:cubicBezTo>
                  <a:pt x="2386499" y="534721"/>
                  <a:pt x="2381970" y="540349"/>
                  <a:pt x="2366304" y="537168"/>
                </a:cubicBezTo>
                <a:cubicBezTo>
                  <a:pt x="2351130" y="533986"/>
                  <a:pt x="2336690" y="525175"/>
                  <a:pt x="2329835" y="514161"/>
                </a:cubicBezTo>
                <a:cubicBezTo>
                  <a:pt x="2323107" y="503392"/>
                  <a:pt x="2328612" y="499109"/>
                  <a:pt x="2342932" y="500822"/>
                </a:cubicBezTo>
                <a:close/>
                <a:moveTo>
                  <a:pt x="663794" y="500210"/>
                </a:moveTo>
                <a:lnTo>
                  <a:pt x="678419" y="504353"/>
                </a:lnTo>
                <a:lnTo>
                  <a:pt x="690349" y="524196"/>
                </a:lnTo>
                <a:cubicBezTo>
                  <a:pt x="690838" y="525419"/>
                  <a:pt x="683375" y="524930"/>
                  <a:pt x="678969" y="522360"/>
                </a:cubicBezTo>
                <a:cubicBezTo>
                  <a:pt x="670157" y="517342"/>
                  <a:pt x="663549" y="509878"/>
                  <a:pt x="663794" y="500210"/>
                </a:cubicBezTo>
                <a:close/>
                <a:moveTo>
                  <a:pt x="803670" y="499475"/>
                </a:moveTo>
                <a:lnTo>
                  <a:pt x="803795" y="499597"/>
                </a:lnTo>
                <a:lnTo>
                  <a:pt x="803792" y="499597"/>
                </a:lnTo>
                <a:close/>
                <a:moveTo>
                  <a:pt x="3531915" y="497228"/>
                </a:moveTo>
                <a:cubicBezTo>
                  <a:pt x="3534271" y="496508"/>
                  <a:pt x="3540023" y="497702"/>
                  <a:pt x="3549078" y="500822"/>
                </a:cubicBezTo>
                <a:cubicBezTo>
                  <a:pt x="3567556" y="507186"/>
                  <a:pt x="3582976" y="515874"/>
                  <a:pt x="3592889" y="525053"/>
                </a:cubicBezTo>
                <a:cubicBezTo>
                  <a:pt x="3603046" y="534475"/>
                  <a:pt x="3597540" y="535700"/>
                  <a:pt x="3579428" y="529458"/>
                </a:cubicBezTo>
                <a:cubicBezTo>
                  <a:pt x="3560703" y="523094"/>
                  <a:pt x="3545896" y="514529"/>
                  <a:pt x="3535127" y="505105"/>
                </a:cubicBezTo>
                <a:cubicBezTo>
                  <a:pt x="3530599" y="500577"/>
                  <a:pt x="3529560" y="497946"/>
                  <a:pt x="3531915" y="497228"/>
                </a:cubicBezTo>
                <a:close/>
                <a:moveTo>
                  <a:pt x="4572427" y="496064"/>
                </a:moveTo>
                <a:cubicBezTo>
                  <a:pt x="4584206" y="495773"/>
                  <a:pt x="4598952" y="498741"/>
                  <a:pt x="4616574" y="505227"/>
                </a:cubicBezTo>
                <a:lnTo>
                  <a:pt x="4649888" y="523660"/>
                </a:lnTo>
                <a:lnTo>
                  <a:pt x="4649888" y="546851"/>
                </a:lnTo>
                <a:lnTo>
                  <a:pt x="4635007" y="552571"/>
                </a:lnTo>
                <a:cubicBezTo>
                  <a:pt x="4624896" y="552617"/>
                  <a:pt x="4611801" y="550017"/>
                  <a:pt x="4596137" y="544755"/>
                </a:cubicBezTo>
                <a:cubicBezTo>
                  <a:pt x="4559668" y="532639"/>
                  <a:pt x="4545718" y="518689"/>
                  <a:pt x="4546084" y="506451"/>
                </a:cubicBezTo>
                <a:cubicBezTo>
                  <a:pt x="4551836" y="499904"/>
                  <a:pt x="4560648" y="496355"/>
                  <a:pt x="4572427" y="496064"/>
                </a:cubicBezTo>
                <a:close/>
                <a:moveTo>
                  <a:pt x="2908189" y="495191"/>
                </a:moveTo>
                <a:lnTo>
                  <a:pt x="2952634" y="518513"/>
                </a:lnTo>
                <a:lnTo>
                  <a:pt x="2955779" y="528830"/>
                </a:lnTo>
                <a:cubicBezTo>
                  <a:pt x="2953775" y="530712"/>
                  <a:pt x="2948819" y="530987"/>
                  <a:pt x="2941231" y="529580"/>
                </a:cubicBezTo>
                <a:cubicBezTo>
                  <a:pt x="2926056" y="526643"/>
                  <a:pt x="2912350" y="519055"/>
                  <a:pt x="2901092" y="508286"/>
                </a:cubicBezTo>
                <a:cubicBezTo>
                  <a:pt x="2892402" y="498374"/>
                  <a:pt x="2894116" y="493233"/>
                  <a:pt x="2908189" y="495191"/>
                </a:cubicBezTo>
                <a:close/>
                <a:moveTo>
                  <a:pt x="2631005" y="494825"/>
                </a:moveTo>
                <a:cubicBezTo>
                  <a:pt x="2646791" y="498006"/>
                  <a:pt x="2661476" y="506328"/>
                  <a:pt x="2669308" y="517097"/>
                </a:cubicBezTo>
                <a:cubicBezTo>
                  <a:pt x="2673163" y="522421"/>
                  <a:pt x="2673898" y="526276"/>
                  <a:pt x="2671694" y="528448"/>
                </a:cubicBezTo>
                <a:lnTo>
                  <a:pt x="2656560" y="529695"/>
                </a:lnTo>
                <a:lnTo>
                  <a:pt x="2635150" y="521320"/>
                </a:lnTo>
                <a:cubicBezTo>
                  <a:pt x="2629046" y="517648"/>
                  <a:pt x="2623906" y="513488"/>
                  <a:pt x="2619501" y="510000"/>
                </a:cubicBezTo>
                <a:cubicBezTo>
                  <a:pt x="2611914" y="496783"/>
                  <a:pt x="2614606" y="491398"/>
                  <a:pt x="2631005" y="494825"/>
                </a:cubicBezTo>
                <a:close/>
                <a:moveTo>
                  <a:pt x="774178" y="494458"/>
                </a:moveTo>
                <a:lnTo>
                  <a:pt x="803792" y="499597"/>
                </a:lnTo>
                <a:lnTo>
                  <a:pt x="812559" y="508425"/>
                </a:lnTo>
                <a:cubicBezTo>
                  <a:pt x="815360" y="511958"/>
                  <a:pt x="817500" y="515446"/>
                  <a:pt x="817500" y="517097"/>
                </a:cubicBezTo>
                <a:cubicBezTo>
                  <a:pt x="817622" y="520402"/>
                  <a:pt x="809790" y="520402"/>
                  <a:pt x="804160" y="517710"/>
                </a:cubicBezTo>
                <a:cubicBezTo>
                  <a:pt x="797674" y="514649"/>
                  <a:pt x="789843" y="506817"/>
                  <a:pt x="774178" y="494458"/>
                </a:cubicBezTo>
                <a:close/>
                <a:moveTo>
                  <a:pt x="3589232" y="486565"/>
                </a:moveTo>
                <a:cubicBezTo>
                  <a:pt x="3590869" y="485495"/>
                  <a:pt x="3595948" y="486443"/>
                  <a:pt x="3604637" y="489440"/>
                </a:cubicBezTo>
                <a:cubicBezTo>
                  <a:pt x="3625562" y="496661"/>
                  <a:pt x="3642696" y="506697"/>
                  <a:pt x="3652731" y="516363"/>
                </a:cubicBezTo>
                <a:cubicBezTo>
                  <a:pt x="3661542" y="524808"/>
                  <a:pt x="3654445" y="524930"/>
                  <a:pt x="3636699" y="518445"/>
                </a:cubicBezTo>
                <a:cubicBezTo>
                  <a:pt x="3618343" y="511836"/>
                  <a:pt x="3603780" y="503147"/>
                  <a:pt x="3594480" y="495804"/>
                </a:cubicBezTo>
                <a:cubicBezTo>
                  <a:pt x="3589400" y="490727"/>
                  <a:pt x="3587596" y="487637"/>
                  <a:pt x="3589232" y="486565"/>
                </a:cubicBezTo>
                <a:close/>
                <a:moveTo>
                  <a:pt x="908503" y="485158"/>
                </a:moveTo>
                <a:cubicBezTo>
                  <a:pt x="909649" y="483169"/>
                  <a:pt x="912892" y="482894"/>
                  <a:pt x="918705" y="485402"/>
                </a:cubicBezTo>
                <a:cubicBezTo>
                  <a:pt x="924335" y="487850"/>
                  <a:pt x="935104" y="495926"/>
                  <a:pt x="937673" y="500210"/>
                </a:cubicBezTo>
                <a:cubicBezTo>
                  <a:pt x="942936" y="508777"/>
                  <a:pt x="941344" y="514283"/>
                  <a:pt x="927272" y="509632"/>
                </a:cubicBezTo>
                <a:cubicBezTo>
                  <a:pt x="922990" y="505962"/>
                  <a:pt x="913566" y="499720"/>
                  <a:pt x="910873" y="495192"/>
                </a:cubicBezTo>
                <a:cubicBezTo>
                  <a:pt x="908303" y="490849"/>
                  <a:pt x="907355" y="487146"/>
                  <a:pt x="908503" y="485158"/>
                </a:cubicBezTo>
                <a:close/>
                <a:moveTo>
                  <a:pt x="4374252" y="482496"/>
                </a:moveTo>
                <a:cubicBezTo>
                  <a:pt x="4384700" y="482862"/>
                  <a:pt x="4398620" y="486014"/>
                  <a:pt x="4414774" y="491888"/>
                </a:cubicBezTo>
                <a:cubicBezTo>
                  <a:pt x="4451730" y="505349"/>
                  <a:pt x="4469231" y="520156"/>
                  <a:pt x="4465192" y="532639"/>
                </a:cubicBezTo>
                <a:lnTo>
                  <a:pt x="4465192" y="532761"/>
                </a:lnTo>
                <a:cubicBezTo>
                  <a:pt x="4461644" y="543898"/>
                  <a:pt x="4438514" y="540716"/>
                  <a:pt x="4411591" y="533007"/>
                </a:cubicBezTo>
                <a:cubicBezTo>
                  <a:pt x="4371085" y="516730"/>
                  <a:pt x="4349302" y="501922"/>
                  <a:pt x="4354564" y="489807"/>
                </a:cubicBezTo>
                <a:cubicBezTo>
                  <a:pt x="4356828" y="484545"/>
                  <a:pt x="4363804" y="482129"/>
                  <a:pt x="4374252" y="482496"/>
                </a:cubicBezTo>
                <a:close/>
                <a:moveTo>
                  <a:pt x="1436392" y="478166"/>
                </a:moveTo>
                <a:cubicBezTo>
                  <a:pt x="1439209" y="476560"/>
                  <a:pt x="1444072" y="476713"/>
                  <a:pt x="1451414" y="479650"/>
                </a:cubicBezTo>
                <a:lnTo>
                  <a:pt x="1451290" y="479528"/>
                </a:lnTo>
                <a:cubicBezTo>
                  <a:pt x="1463898" y="484667"/>
                  <a:pt x="1477480" y="493968"/>
                  <a:pt x="1479684" y="503636"/>
                </a:cubicBezTo>
                <a:cubicBezTo>
                  <a:pt x="1481639" y="512080"/>
                  <a:pt x="1476135" y="516363"/>
                  <a:pt x="1461938" y="512080"/>
                </a:cubicBezTo>
                <a:cubicBezTo>
                  <a:pt x="1449210" y="504983"/>
                  <a:pt x="1435749" y="496783"/>
                  <a:pt x="1433671" y="487238"/>
                </a:cubicBezTo>
                <a:cubicBezTo>
                  <a:pt x="1432812" y="483138"/>
                  <a:pt x="1433578" y="479774"/>
                  <a:pt x="1436392" y="478166"/>
                </a:cubicBezTo>
                <a:close/>
                <a:moveTo>
                  <a:pt x="3216993" y="477433"/>
                </a:moveTo>
                <a:cubicBezTo>
                  <a:pt x="3218538" y="475765"/>
                  <a:pt x="3223616" y="475918"/>
                  <a:pt x="3231754" y="477692"/>
                </a:cubicBezTo>
                <a:cubicBezTo>
                  <a:pt x="3250722" y="482955"/>
                  <a:pt x="3266265" y="490909"/>
                  <a:pt x="3276421" y="501312"/>
                </a:cubicBezTo>
                <a:cubicBezTo>
                  <a:pt x="3286946" y="511958"/>
                  <a:pt x="3280337" y="513916"/>
                  <a:pt x="3262348" y="508899"/>
                </a:cubicBezTo>
                <a:cubicBezTo>
                  <a:pt x="3247050" y="504615"/>
                  <a:pt x="3233100" y="496906"/>
                  <a:pt x="3223432" y="488095"/>
                </a:cubicBezTo>
                <a:cubicBezTo>
                  <a:pt x="3217436" y="482589"/>
                  <a:pt x="3215448" y="479100"/>
                  <a:pt x="3216993" y="477433"/>
                </a:cubicBezTo>
                <a:close/>
                <a:moveTo>
                  <a:pt x="3641580" y="473730"/>
                </a:moveTo>
                <a:cubicBezTo>
                  <a:pt x="3643217" y="472613"/>
                  <a:pt x="3648878" y="473654"/>
                  <a:pt x="3658606" y="477081"/>
                </a:cubicBezTo>
                <a:cubicBezTo>
                  <a:pt x="3675004" y="482833"/>
                  <a:pt x="3691036" y="491644"/>
                  <a:pt x="3701805" y="500455"/>
                </a:cubicBezTo>
                <a:lnTo>
                  <a:pt x="3701927" y="500455"/>
                </a:lnTo>
                <a:cubicBezTo>
                  <a:pt x="3714776" y="510979"/>
                  <a:pt x="3711106" y="513059"/>
                  <a:pt x="3693238" y="507185"/>
                </a:cubicBezTo>
                <a:cubicBezTo>
                  <a:pt x="3675616" y="500577"/>
                  <a:pt x="3659463" y="492133"/>
                  <a:pt x="3648693" y="483322"/>
                </a:cubicBezTo>
                <a:cubicBezTo>
                  <a:pt x="3642329" y="478121"/>
                  <a:pt x="3639943" y="474848"/>
                  <a:pt x="3641580" y="473730"/>
                </a:cubicBezTo>
                <a:close/>
                <a:moveTo>
                  <a:pt x="3850308" y="469877"/>
                </a:moveTo>
                <a:cubicBezTo>
                  <a:pt x="3859242" y="472369"/>
                  <a:pt x="3872704" y="477510"/>
                  <a:pt x="3889286" y="484669"/>
                </a:cubicBezTo>
                <a:cubicBezTo>
                  <a:pt x="3907887" y="493786"/>
                  <a:pt x="3924317" y="502506"/>
                  <a:pt x="3936615" y="510032"/>
                </a:cubicBezTo>
                <a:lnTo>
                  <a:pt x="3959044" y="528137"/>
                </a:lnTo>
                <a:lnTo>
                  <a:pt x="3948930" y="530315"/>
                </a:lnTo>
                <a:cubicBezTo>
                  <a:pt x="3940654" y="528204"/>
                  <a:pt x="3927712" y="523218"/>
                  <a:pt x="3910702" y="515262"/>
                </a:cubicBezTo>
                <a:cubicBezTo>
                  <a:pt x="3872153" y="497273"/>
                  <a:pt x="3842170" y="479161"/>
                  <a:pt x="3838500" y="470962"/>
                </a:cubicBezTo>
                <a:cubicBezTo>
                  <a:pt x="3836970" y="467536"/>
                  <a:pt x="3841375" y="467383"/>
                  <a:pt x="3850308" y="469877"/>
                </a:cubicBezTo>
                <a:close/>
                <a:moveTo>
                  <a:pt x="3765380" y="466051"/>
                </a:moveTo>
                <a:cubicBezTo>
                  <a:pt x="3768531" y="465607"/>
                  <a:pt x="3774558" y="467045"/>
                  <a:pt x="3784042" y="470961"/>
                </a:cubicBezTo>
                <a:cubicBezTo>
                  <a:pt x="3805703" y="480018"/>
                  <a:pt x="3824548" y="492132"/>
                  <a:pt x="3831035" y="501189"/>
                </a:cubicBezTo>
                <a:lnTo>
                  <a:pt x="3831157" y="501067"/>
                </a:lnTo>
                <a:cubicBezTo>
                  <a:pt x="3836420" y="508653"/>
                  <a:pt x="3828588" y="508899"/>
                  <a:pt x="3808640" y="500210"/>
                </a:cubicBezTo>
                <a:cubicBezTo>
                  <a:pt x="3789671" y="491888"/>
                  <a:pt x="3773150" y="481730"/>
                  <a:pt x="3763973" y="472430"/>
                </a:cubicBezTo>
                <a:cubicBezTo>
                  <a:pt x="3761953" y="468819"/>
                  <a:pt x="3762229" y="466494"/>
                  <a:pt x="3765380" y="466051"/>
                </a:cubicBezTo>
                <a:close/>
                <a:moveTo>
                  <a:pt x="3694140" y="465638"/>
                </a:moveTo>
                <a:cubicBezTo>
                  <a:pt x="3696664" y="464965"/>
                  <a:pt x="3702477" y="466250"/>
                  <a:pt x="3711962" y="469860"/>
                </a:cubicBezTo>
                <a:cubicBezTo>
                  <a:pt x="3730807" y="477079"/>
                  <a:pt x="3748429" y="487359"/>
                  <a:pt x="3758219" y="496783"/>
                </a:cubicBezTo>
                <a:lnTo>
                  <a:pt x="3758343" y="496905"/>
                </a:lnTo>
                <a:cubicBezTo>
                  <a:pt x="3768133" y="506328"/>
                  <a:pt x="3762625" y="507674"/>
                  <a:pt x="3743780" y="500454"/>
                </a:cubicBezTo>
                <a:cubicBezTo>
                  <a:pt x="3724811" y="493235"/>
                  <a:pt x="3707923" y="483321"/>
                  <a:pt x="3696052" y="473165"/>
                </a:cubicBezTo>
                <a:cubicBezTo>
                  <a:pt x="3692381" y="468943"/>
                  <a:pt x="3691616" y="466312"/>
                  <a:pt x="3694140" y="465638"/>
                </a:cubicBezTo>
                <a:close/>
                <a:moveTo>
                  <a:pt x="1008377" y="459780"/>
                </a:moveTo>
                <a:cubicBezTo>
                  <a:pt x="1010916" y="459213"/>
                  <a:pt x="1015076" y="460376"/>
                  <a:pt x="1020644" y="463129"/>
                </a:cubicBezTo>
                <a:lnTo>
                  <a:pt x="1020524" y="463129"/>
                </a:lnTo>
                <a:cubicBezTo>
                  <a:pt x="1032147" y="469003"/>
                  <a:pt x="1039124" y="477325"/>
                  <a:pt x="1038636" y="483444"/>
                </a:cubicBezTo>
                <a:cubicBezTo>
                  <a:pt x="1038389" y="486503"/>
                  <a:pt x="1032393" y="487727"/>
                  <a:pt x="1027130" y="486014"/>
                </a:cubicBezTo>
                <a:cubicBezTo>
                  <a:pt x="1016728" y="482709"/>
                  <a:pt x="1008774" y="474999"/>
                  <a:pt x="1005837" y="466801"/>
                </a:cubicBezTo>
                <a:cubicBezTo>
                  <a:pt x="1004920" y="462641"/>
                  <a:pt x="1005837" y="460346"/>
                  <a:pt x="1008377" y="459780"/>
                </a:cubicBezTo>
                <a:close/>
                <a:moveTo>
                  <a:pt x="4190962" y="457224"/>
                </a:moveTo>
                <a:cubicBezTo>
                  <a:pt x="4202390" y="459060"/>
                  <a:pt x="4217197" y="463558"/>
                  <a:pt x="4234268" y="470350"/>
                </a:cubicBezTo>
                <a:cubicBezTo>
                  <a:pt x="4268410" y="486627"/>
                  <a:pt x="4287379" y="501556"/>
                  <a:pt x="4279914" y="510857"/>
                </a:cubicBezTo>
                <a:cubicBezTo>
                  <a:pt x="4273551" y="518689"/>
                  <a:pt x="4250666" y="515752"/>
                  <a:pt x="4217258" y="501189"/>
                </a:cubicBezTo>
                <a:cubicBezTo>
                  <a:pt x="4179565" y="484791"/>
                  <a:pt x="4159618" y="469003"/>
                  <a:pt x="4167939" y="460070"/>
                </a:cubicBezTo>
                <a:cubicBezTo>
                  <a:pt x="4171489" y="456216"/>
                  <a:pt x="4179536" y="455389"/>
                  <a:pt x="4190962" y="457224"/>
                </a:cubicBezTo>
                <a:close/>
                <a:moveTo>
                  <a:pt x="2956038" y="454931"/>
                </a:moveTo>
                <a:cubicBezTo>
                  <a:pt x="2969867" y="457011"/>
                  <a:pt x="2985287" y="464109"/>
                  <a:pt x="2996422" y="473654"/>
                </a:cubicBezTo>
                <a:cubicBezTo>
                  <a:pt x="3009884" y="485158"/>
                  <a:pt x="3008416" y="490787"/>
                  <a:pt x="2994342" y="489440"/>
                </a:cubicBezTo>
                <a:lnTo>
                  <a:pt x="2994342" y="489318"/>
                </a:lnTo>
                <a:cubicBezTo>
                  <a:pt x="2977577" y="486381"/>
                  <a:pt x="2962646" y="479528"/>
                  <a:pt x="2951633" y="469983"/>
                </a:cubicBezTo>
                <a:cubicBezTo>
                  <a:pt x="2938538" y="458601"/>
                  <a:pt x="2938784" y="452361"/>
                  <a:pt x="2956038" y="454931"/>
                </a:cubicBezTo>
                <a:close/>
                <a:moveTo>
                  <a:pt x="3274969" y="452406"/>
                </a:moveTo>
                <a:cubicBezTo>
                  <a:pt x="3277094" y="451137"/>
                  <a:pt x="3282785" y="451932"/>
                  <a:pt x="3291718" y="454563"/>
                </a:cubicBezTo>
                <a:lnTo>
                  <a:pt x="3291841" y="454441"/>
                </a:lnTo>
                <a:cubicBezTo>
                  <a:pt x="3310075" y="459825"/>
                  <a:pt x="3325494" y="468270"/>
                  <a:pt x="3335162" y="477814"/>
                </a:cubicBezTo>
                <a:cubicBezTo>
                  <a:pt x="3345074" y="487604"/>
                  <a:pt x="3339568" y="489563"/>
                  <a:pt x="3321701" y="484423"/>
                </a:cubicBezTo>
                <a:cubicBezTo>
                  <a:pt x="3303100" y="479039"/>
                  <a:pt x="3288781" y="470595"/>
                  <a:pt x="3279604" y="462640"/>
                </a:cubicBezTo>
                <a:cubicBezTo>
                  <a:pt x="3274280" y="457011"/>
                  <a:pt x="3272843" y="453676"/>
                  <a:pt x="3274969" y="452406"/>
                </a:cubicBezTo>
                <a:close/>
                <a:moveTo>
                  <a:pt x="2410604" y="451503"/>
                </a:moveTo>
                <a:cubicBezTo>
                  <a:pt x="2426758" y="455419"/>
                  <a:pt x="2440464" y="462518"/>
                  <a:pt x="2448908" y="473287"/>
                </a:cubicBezTo>
                <a:cubicBezTo>
                  <a:pt x="2457230" y="483934"/>
                  <a:pt x="2454048" y="489685"/>
                  <a:pt x="2439607" y="487850"/>
                </a:cubicBezTo>
                <a:cubicBezTo>
                  <a:pt x="2421741" y="485524"/>
                  <a:pt x="2405709" y="475978"/>
                  <a:pt x="2397268" y="463496"/>
                </a:cubicBezTo>
                <a:cubicBezTo>
                  <a:pt x="2390537" y="453339"/>
                  <a:pt x="2396166" y="449423"/>
                  <a:pt x="2410604" y="451503"/>
                </a:cubicBezTo>
                <a:close/>
                <a:moveTo>
                  <a:pt x="2692927" y="449546"/>
                </a:moveTo>
                <a:cubicBezTo>
                  <a:pt x="2709082" y="453095"/>
                  <a:pt x="2723276" y="459948"/>
                  <a:pt x="2732823" y="470473"/>
                </a:cubicBezTo>
                <a:cubicBezTo>
                  <a:pt x="2744693" y="483690"/>
                  <a:pt x="2738575" y="488095"/>
                  <a:pt x="2719360" y="483690"/>
                </a:cubicBezTo>
                <a:cubicBezTo>
                  <a:pt x="2703574" y="480018"/>
                  <a:pt x="2689012" y="471329"/>
                  <a:pt x="2681180" y="461172"/>
                </a:cubicBezTo>
                <a:cubicBezTo>
                  <a:pt x="2673225" y="450893"/>
                  <a:pt x="2678365" y="447466"/>
                  <a:pt x="2692927" y="449546"/>
                </a:cubicBezTo>
                <a:close/>
                <a:moveTo>
                  <a:pt x="1831762" y="449423"/>
                </a:moveTo>
                <a:cubicBezTo>
                  <a:pt x="1847303" y="453339"/>
                  <a:pt x="1861377" y="462884"/>
                  <a:pt x="1866763" y="474020"/>
                </a:cubicBezTo>
                <a:cubicBezTo>
                  <a:pt x="1870800" y="482587"/>
                  <a:pt x="1865906" y="487237"/>
                  <a:pt x="1854155" y="485646"/>
                </a:cubicBezTo>
                <a:cubicBezTo>
                  <a:pt x="1838127" y="483443"/>
                  <a:pt x="1827234" y="472674"/>
                  <a:pt x="1817687" y="464965"/>
                </a:cubicBezTo>
                <a:cubicBezTo>
                  <a:pt x="1812426" y="451625"/>
                  <a:pt x="1815364" y="445507"/>
                  <a:pt x="1831762" y="449545"/>
                </a:cubicBezTo>
                <a:close/>
                <a:moveTo>
                  <a:pt x="2125590" y="448811"/>
                </a:moveTo>
                <a:lnTo>
                  <a:pt x="2125713" y="448811"/>
                </a:lnTo>
                <a:cubicBezTo>
                  <a:pt x="2140275" y="450524"/>
                  <a:pt x="2154836" y="458846"/>
                  <a:pt x="2163771" y="469982"/>
                </a:cubicBezTo>
                <a:cubicBezTo>
                  <a:pt x="2173073" y="481485"/>
                  <a:pt x="2167564" y="486136"/>
                  <a:pt x="2154104" y="485891"/>
                </a:cubicBezTo>
                <a:cubicBezTo>
                  <a:pt x="2138684" y="482954"/>
                  <a:pt x="2124854" y="475367"/>
                  <a:pt x="2116042" y="464108"/>
                </a:cubicBezTo>
                <a:cubicBezTo>
                  <a:pt x="2107112" y="452727"/>
                  <a:pt x="2111395" y="447219"/>
                  <a:pt x="2125590" y="448811"/>
                </a:cubicBezTo>
                <a:close/>
                <a:moveTo>
                  <a:pt x="1510784" y="434447"/>
                </a:moveTo>
                <a:cubicBezTo>
                  <a:pt x="1513919" y="432657"/>
                  <a:pt x="1519393" y="432963"/>
                  <a:pt x="1527779" y="436084"/>
                </a:cubicBezTo>
                <a:cubicBezTo>
                  <a:pt x="1539282" y="440368"/>
                  <a:pt x="1553109" y="449545"/>
                  <a:pt x="1556415" y="458846"/>
                </a:cubicBezTo>
                <a:cubicBezTo>
                  <a:pt x="1560209" y="469615"/>
                  <a:pt x="1553354" y="474266"/>
                  <a:pt x="1536834" y="468146"/>
                </a:cubicBezTo>
                <a:cubicBezTo>
                  <a:pt x="1525084" y="463741"/>
                  <a:pt x="1513216" y="454563"/>
                  <a:pt x="1507832" y="445385"/>
                </a:cubicBezTo>
                <a:cubicBezTo>
                  <a:pt x="1506851" y="440122"/>
                  <a:pt x="1507646" y="436237"/>
                  <a:pt x="1510784" y="434447"/>
                </a:cubicBezTo>
                <a:close/>
                <a:moveTo>
                  <a:pt x="4017813" y="431556"/>
                </a:moveTo>
                <a:cubicBezTo>
                  <a:pt x="4027664" y="432566"/>
                  <a:pt x="4041095" y="436391"/>
                  <a:pt x="4058166" y="443427"/>
                </a:cubicBezTo>
                <a:cubicBezTo>
                  <a:pt x="4097448" y="459582"/>
                  <a:pt x="4120212" y="476347"/>
                  <a:pt x="4118008" y="486381"/>
                </a:cubicBezTo>
                <a:lnTo>
                  <a:pt x="4117886" y="486259"/>
                </a:lnTo>
                <a:cubicBezTo>
                  <a:pt x="4116050" y="494825"/>
                  <a:pt x="4094022" y="491398"/>
                  <a:pt x="4058533" y="476225"/>
                </a:cubicBezTo>
                <a:cubicBezTo>
                  <a:pt x="4022554" y="460805"/>
                  <a:pt x="4006768" y="447221"/>
                  <a:pt x="3998935" y="436574"/>
                </a:cubicBezTo>
                <a:cubicBezTo>
                  <a:pt x="4001689" y="432352"/>
                  <a:pt x="4007961" y="430547"/>
                  <a:pt x="4017813" y="431556"/>
                </a:cubicBezTo>
                <a:close/>
                <a:moveTo>
                  <a:pt x="1107198" y="424581"/>
                </a:moveTo>
                <a:cubicBezTo>
                  <a:pt x="1110134" y="423541"/>
                  <a:pt x="1114814" y="424275"/>
                  <a:pt x="1121974" y="427762"/>
                </a:cubicBezTo>
                <a:cubicBezTo>
                  <a:pt x="1134947" y="434126"/>
                  <a:pt x="1146573" y="444651"/>
                  <a:pt x="1145838" y="452238"/>
                </a:cubicBezTo>
                <a:cubicBezTo>
                  <a:pt x="1145350" y="456399"/>
                  <a:pt x="1137393" y="458357"/>
                  <a:pt x="1130296" y="456032"/>
                </a:cubicBezTo>
                <a:cubicBezTo>
                  <a:pt x="1117689" y="451872"/>
                  <a:pt x="1107411" y="442080"/>
                  <a:pt x="1102883" y="432046"/>
                </a:cubicBezTo>
                <a:cubicBezTo>
                  <a:pt x="1103067" y="428436"/>
                  <a:pt x="1104260" y="425621"/>
                  <a:pt x="1107198" y="424581"/>
                </a:cubicBezTo>
                <a:close/>
                <a:moveTo>
                  <a:pt x="3311085" y="422928"/>
                </a:moveTo>
                <a:cubicBezTo>
                  <a:pt x="3312584" y="421552"/>
                  <a:pt x="3317540" y="421950"/>
                  <a:pt x="3326229" y="424336"/>
                </a:cubicBezTo>
                <a:cubicBezTo>
                  <a:pt x="3343606" y="428986"/>
                  <a:pt x="3359392" y="437062"/>
                  <a:pt x="3371018" y="446975"/>
                </a:cubicBezTo>
                <a:lnTo>
                  <a:pt x="3371142" y="447097"/>
                </a:lnTo>
                <a:cubicBezTo>
                  <a:pt x="3382766" y="457010"/>
                  <a:pt x="3379585" y="459825"/>
                  <a:pt x="3362330" y="455175"/>
                </a:cubicBezTo>
                <a:cubicBezTo>
                  <a:pt x="3344830" y="450524"/>
                  <a:pt x="3329410" y="442446"/>
                  <a:pt x="3316683" y="432168"/>
                </a:cubicBezTo>
                <a:cubicBezTo>
                  <a:pt x="3311544" y="427457"/>
                  <a:pt x="3309586" y="424305"/>
                  <a:pt x="3311085" y="422928"/>
                </a:cubicBezTo>
                <a:close/>
                <a:moveTo>
                  <a:pt x="3003354" y="421414"/>
                </a:moveTo>
                <a:cubicBezTo>
                  <a:pt x="3006643" y="420389"/>
                  <a:pt x="3013372" y="421337"/>
                  <a:pt x="3022368" y="423846"/>
                </a:cubicBezTo>
                <a:cubicBezTo>
                  <a:pt x="3037664" y="428252"/>
                  <a:pt x="3051738" y="435961"/>
                  <a:pt x="3060426" y="444772"/>
                </a:cubicBezTo>
                <a:cubicBezTo>
                  <a:pt x="3071195" y="455664"/>
                  <a:pt x="3066056" y="458601"/>
                  <a:pt x="3048434" y="454807"/>
                </a:cubicBezTo>
                <a:lnTo>
                  <a:pt x="3048434" y="454685"/>
                </a:lnTo>
                <a:cubicBezTo>
                  <a:pt x="3028975" y="449545"/>
                  <a:pt x="3013922" y="440979"/>
                  <a:pt x="3004989" y="430822"/>
                </a:cubicBezTo>
                <a:cubicBezTo>
                  <a:pt x="3000218" y="425437"/>
                  <a:pt x="3000065" y="422438"/>
                  <a:pt x="3003354" y="421414"/>
                </a:cubicBezTo>
                <a:close/>
                <a:moveTo>
                  <a:pt x="3370898" y="408749"/>
                </a:moveTo>
                <a:cubicBezTo>
                  <a:pt x="3372426" y="407601"/>
                  <a:pt x="3376772" y="407938"/>
                  <a:pt x="3382278" y="409039"/>
                </a:cubicBezTo>
                <a:cubicBezTo>
                  <a:pt x="3402225" y="415035"/>
                  <a:pt x="3418011" y="422745"/>
                  <a:pt x="3430249" y="432290"/>
                </a:cubicBezTo>
                <a:lnTo>
                  <a:pt x="3430372" y="432290"/>
                </a:lnTo>
                <a:cubicBezTo>
                  <a:pt x="3442242" y="441714"/>
                  <a:pt x="3442120" y="445998"/>
                  <a:pt x="3426578" y="442080"/>
                </a:cubicBezTo>
                <a:cubicBezTo>
                  <a:pt x="3408834" y="437675"/>
                  <a:pt x="3389987" y="428741"/>
                  <a:pt x="3376403" y="417361"/>
                </a:cubicBezTo>
                <a:cubicBezTo>
                  <a:pt x="3370652" y="412527"/>
                  <a:pt x="3369367" y="409896"/>
                  <a:pt x="3370898" y="408749"/>
                </a:cubicBezTo>
                <a:close/>
                <a:moveTo>
                  <a:pt x="1907635" y="402798"/>
                </a:moveTo>
                <a:lnTo>
                  <a:pt x="1907756" y="402798"/>
                </a:lnTo>
                <a:cubicBezTo>
                  <a:pt x="1923176" y="406224"/>
                  <a:pt x="1937005" y="414913"/>
                  <a:pt x="1943982" y="425926"/>
                </a:cubicBezTo>
                <a:cubicBezTo>
                  <a:pt x="1951079" y="437431"/>
                  <a:pt x="1941044" y="438776"/>
                  <a:pt x="1933824" y="439878"/>
                </a:cubicBezTo>
                <a:cubicBezTo>
                  <a:pt x="1912775" y="433637"/>
                  <a:pt x="1899069" y="425682"/>
                  <a:pt x="1892704" y="414668"/>
                </a:cubicBezTo>
                <a:cubicBezTo>
                  <a:pt x="1886586" y="404021"/>
                  <a:pt x="1891849" y="399249"/>
                  <a:pt x="1907635" y="402798"/>
                </a:cubicBezTo>
                <a:close/>
                <a:moveTo>
                  <a:pt x="2182249" y="399249"/>
                </a:moveTo>
                <a:cubicBezTo>
                  <a:pt x="2200361" y="401818"/>
                  <a:pt x="2215903" y="411119"/>
                  <a:pt x="2223981" y="423480"/>
                </a:cubicBezTo>
                <a:cubicBezTo>
                  <a:pt x="2230712" y="433760"/>
                  <a:pt x="2222143" y="435962"/>
                  <a:pt x="2213332" y="435962"/>
                </a:cubicBezTo>
                <a:lnTo>
                  <a:pt x="2213210" y="435962"/>
                </a:lnTo>
                <a:cubicBezTo>
                  <a:pt x="2193020" y="430823"/>
                  <a:pt x="2179677" y="423480"/>
                  <a:pt x="2171847" y="412833"/>
                </a:cubicBezTo>
                <a:cubicBezTo>
                  <a:pt x="2164137" y="402431"/>
                  <a:pt x="2167808" y="397169"/>
                  <a:pt x="2182249" y="399249"/>
                </a:cubicBezTo>
                <a:close/>
                <a:moveTo>
                  <a:pt x="2731600" y="398759"/>
                </a:moveTo>
                <a:cubicBezTo>
                  <a:pt x="2745673" y="400717"/>
                  <a:pt x="2760970" y="407570"/>
                  <a:pt x="2771983" y="417239"/>
                </a:cubicBezTo>
                <a:cubicBezTo>
                  <a:pt x="2785201" y="428741"/>
                  <a:pt x="2783977" y="434739"/>
                  <a:pt x="2769292" y="433514"/>
                </a:cubicBezTo>
                <a:lnTo>
                  <a:pt x="2769170" y="433514"/>
                </a:lnTo>
                <a:cubicBezTo>
                  <a:pt x="2752526" y="430823"/>
                  <a:pt x="2737596" y="424214"/>
                  <a:pt x="2726704" y="414424"/>
                </a:cubicBezTo>
                <a:cubicBezTo>
                  <a:pt x="2713732" y="402921"/>
                  <a:pt x="2713977" y="396435"/>
                  <a:pt x="2731600" y="398759"/>
                </a:cubicBezTo>
                <a:close/>
                <a:moveTo>
                  <a:pt x="1204014" y="398193"/>
                </a:moveTo>
                <a:cubicBezTo>
                  <a:pt x="1206569" y="396740"/>
                  <a:pt x="1210700" y="396740"/>
                  <a:pt x="1217427" y="399371"/>
                </a:cubicBezTo>
                <a:lnTo>
                  <a:pt x="1217427" y="399493"/>
                </a:lnTo>
                <a:cubicBezTo>
                  <a:pt x="1233217" y="405735"/>
                  <a:pt x="1246678" y="416380"/>
                  <a:pt x="1247780" y="426416"/>
                </a:cubicBezTo>
                <a:cubicBezTo>
                  <a:pt x="1248633" y="433391"/>
                  <a:pt x="1241170" y="436696"/>
                  <a:pt x="1227340" y="429965"/>
                </a:cubicBezTo>
                <a:cubicBezTo>
                  <a:pt x="1215351" y="424090"/>
                  <a:pt x="1203967" y="415157"/>
                  <a:pt x="1200051" y="405735"/>
                </a:cubicBezTo>
                <a:cubicBezTo>
                  <a:pt x="1200479" y="402553"/>
                  <a:pt x="1201461" y="399646"/>
                  <a:pt x="1204014" y="398193"/>
                </a:cubicBezTo>
                <a:close/>
                <a:moveTo>
                  <a:pt x="3432224" y="397811"/>
                </a:moveTo>
                <a:cubicBezTo>
                  <a:pt x="3434380" y="396709"/>
                  <a:pt x="3440224" y="397475"/>
                  <a:pt x="3449096" y="399860"/>
                </a:cubicBezTo>
                <a:cubicBezTo>
                  <a:pt x="3467697" y="406346"/>
                  <a:pt x="3485197" y="415279"/>
                  <a:pt x="3496822" y="425193"/>
                </a:cubicBezTo>
                <a:cubicBezTo>
                  <a:pt x="3508570" y="435227"/>
                  <a:pt x="3504410" y="437797"/>
                  <a:pt x="3486298" y="432290"/>
                </a:cubicBezTo>
                <a:cubicBezTo>
                  <a:pt x="3468064" y="426783"/>
                  <a:pt x="3449096" y="416871"/>
                  <a:pt x="3437469" y="406958"/>
                </a:cubicBezTo>
                <a:cubicBezTo>
                  <a:pt x="3431595" y="401880"/>
                  <a:pt x="3430066" y="398912"/>
                  <a:pt x="3432224" y="397811"/>
                </a:cubicBezTo>
                <a:close/>
                <a:moveTo>
                  <a:pt x="2467404" y="397423"/>
                </a:moveTo>
                <a:lnTo>
                  <a:pt x="2510340" y="421888"/>
                </a:lnTo>
                <a:cubicBezTo>
                  <a:pt x="2516828" y="431556"/>
                  <a:pt x="2510340" y="435228"/>
                  <a:pt x="2494188" y="431556"/>
                </a:cubicBezTo>
                <a:cubicBezTo>
                  <a:pt x="2478033" y="428008"/>
                  <a:pt x="2464816" y="420054"/>
                  <a:pt x="2456128" y="409896"/>
                </a:cubicBezTo>
                <a:cubicBezTo>
                  <a:pt x="2452578" y="404695"/>
                  <a:pt x="2451539" y="400901"/>
                  <a:pt x="2453329" y="398744"/>
                </a:cubicBezTo>
                <a:close/>
                <a:moveTo>
                  <a:pt x="2467387" y="397413"/>
                </a:moveTo>
                <a:lnTo>
                  <a:pt x="2467509" y="397413"/>
                </a:lnTo>
                <a:lnTo>
                  <a:pt x="2467404" y="397423"/>
                </a:lnTo>
                <a:close/>
                <a:moveTo>
                  <a:pt x="1607086" y="393257"/>
                </a:moveTo>
                <a:lnTo>
                  <a:pt x="1642077" y="417728"/>
                </a:lnTo>
                <a:cubicBezTo>
                  <a:pt x="1647218" y="428008"/>
                  <a:pt x="1641588" y="433025"/>
                  <a:pt x="1625804" y="428619"/>
                </a:cubicBezTo>
                <a:cubicBezTo>
                  <a:pt x="1610625" y="424458"/>
                  <a:pt x="1596922" y="415035"/>
                  <a:pt x="1591536" y="404388"/>
                </a:cubicBezTo>
                <a:cubicBezTo>
                  <a:pt x="1588903" y="399127"/>
                  <a:pt x="1589181" y="395639"/>
                  <a:pt x="1591935" y="393818"/>
                </a:cubicBezTo>
                <a:close/>
                <a:moveTo>
                  <a:pt x="1607077" y="393253"/>
                </a:moveTo>
                <a:lnTo>
                  <a:pt x="1607201" y="393253"/>
                </a:lnTo>
                <a:lnTo>
                  <a:pt x="1607086" y="393257"/>
                </a:lnTo>
                <a:close/>
                <a:moveTo>
                  <a:pt x="4486947" y="391202"/>
                </a:moveTo>
                <a:cubicBezTo>
                  <a:pt x="4500714" y="392243"/>
                  <a:pt x="4516592" y="396312"/>
                  <a:pt x="4533480" y="402798"/>
                </a:cubicBezTo>
                <a:cubicBezTo>
                  <a:pt x="4565298" y="417483"/>
                  <a:pt x="4573374" y="431189"/>
                  <a:pt x="4557833" y="442326"/>
                </a:cubicBezTo>
                <a:lnTo>
                  <a:pt x="4557833" y="442204"/>
                </a:lnTo>
                <a:cubicBezTo>
                  <a:pt x="4541924" y="453706"/>
                  <a:pt x="4514633" y="451381"/>
                  <a:pt x="4480980" y="437308"/>
                </a:cubicBezTo>
                <a:cubicBezTo>
                  <a:pt x="4446470" y="422989"/>
                  <a:pt x="4436679" y="408672"/>
                  <a:pt x="4453078" y="397780"/>
                </a:cubicBezTo>
                <a:cubicBezTo>
                  <a:pt x="4461522" y="392152"/>
                  <a:pt x="4473179" y="390163"/>
                  <a:pt x="4486947" y="391202"/>
                </a:cubicBezTo>
                <a:close/>
                <a:moveTo>
                  <a:pt x="3833084" y="389642"/>
                </a:moveTo>
                <a:cubicBezTo>
                  <a:pt x="3843304" y="391692"/>
                  <a:pt x="3857347" y="396496"/>
                  <a:pt x="3875825" y="404879"/>
                </a:cubicBezTo>
                <a:cubicBezTo>
                  <a:pt x="3911681" y="421033"/>
                  <a:pt x="3935667" y="437308"/>
                  <a:pt x="3936034" y="446120"/>
                </a:cubicBezTo>
                <a:cubicBezTo>
                  <a:pt x="3936524" y="454809"/>
                  <a:pt x="3914740" y="450525"/>
                  <a:pt x="3877537" y="433637"/>
                </a:cubicBezTo>
                <a:lnTo>
                  <a:pt x="3877415" y="433637"/>
                </a:lnTo>
                <a:cubicBezTo>
                  <a:pt x="3840580" y="416871"/>
                  <a:pt x="3819042" y="401820"/>
                  <a:pt x="3813290" y="390927"/>
                </a:cubicBezTo>
                <a:cubicBezTo>
                  <a:pt x="3816472" y="388296"/>
                  <a:pt x="3822866" y="387592"/>
                  <a:pt x="3833084" y="389642"/>
                </a:cubicBezTo>
                <a:close/>
                <a:moveTo>
                  <a:pt x="3488562" y="387301"/>
                </a:moveTo>
                <a:cubicBezTo>
                  <a:pt x="3491897" y="386858"/>
                  <a:pt x="3498474" y="388234"/>
                  <a:pt x="3507469" y="391171"/>
                </a:cubicBezTo>
                <a:cubicBezTo>
                  <a:pt x="3528518" y="399737"/>
                  <a:pt x="3545773" y="409283"/>
                  <a:pt x="3553850" y="418216"/>
                </a:cubicBezTo>
                <a:lnTo>
                  <a:pt x="3553972" y="418216"/>
                </a:lnTo>
                <a:cubicBezTo>
                  <a:pt x="3561804" y="426905"/>
                  <a:pt x="3555441" y="428374"/>
                  <a:pt x="3535371" y="420909"/>
                </a:cubicBezTo>
                <a:cubicBezTo>
                  <a:pt x="3515790" y="413565"/>
                  <a:pt x="3497189" y="403287"/>
                  <a:pt x="3489113" y="394352"/>
                </a:cubicBezTo>
                <a:cubicBezTo>
                  <a:pt x="3485135" y="390009"/>
                  <a:pt x="3485228" y="387745"/>
                  <a:pt x="3488562" y="387301"/>
                </a:cubicBezTo>
                <a:close/>
                <a:moveTo>
                  <a:pt x="3064464" y="386889"/>
                </a:moveTo>
                <a:cubicBezTo>
                  <a:pt x="3082576" y="391049"/>
                  <a:pt x="3098118" y="398024"/>
                  <a:pt x="3110356" y="408427"/>
                </a:cubicBezTo>
                <a:cubicBezTo>
                  <a:pt x="3122226" y="418707"/>
                  <a:pt x="3120635" y="422989"/>
                  <a:pt x="3103992" y="419686"/>
                </a:cubicBezTo>
                <a:cubicBezTo>
                  <a:pt x="3087716" y="416382"/>
                  <a:pt x="3071562" y="408917"/>
                  <a:pt x="3059325" y="398392"/>
                </a:cubicBezTo>
                <a:cubicBezTo>
                  <a:pt x="3047209" y="387990"/>
                  <a:pt x="3050146" y="384442"/>
                  <a:pt x="3064464" y="386889"/>
                </a:cubicBezTo>
                <a:close/>
                <a:moveTo>
                  <a:pt x="3639500" y="380326"/>
                </a:moveTo>
                <a:cubicBezTo>
                  <a:pt x="3644288" y="380249"/>
                  <a:pt x="3651998" y="382300"/>
                  <a:pt x="3663624" y="387501"/>
                </a:cubicBezTo>
                <a:cubicBezTo>
                  <a:pt x="3681979" y="395699"/>
                  <a:pt x="3698622" y="406714"/>
                  <a:pt x="3702049" y="414300"/>
                </a:cubicBezTo>
                <a:cubicBezTo>
                  <a:pt x="3705843" y="422500"/>
                  <a:pt x="3696910" y="423479"/>
                  <a:pt x="3673536" y="413199"/>
                </a:cubicBezTo>
                <a:cubicBezTo>
                  <a:pt x="3654812" y="405000"/>
                  <a:pt x="3639638" y="394843"/>
                  <a:pt x="3632906" y="385909"/>
                </a:cubicBezTo>
                <a:cubicBezTo>
                  <a:pt x="3632846" y="382606"/>
                  <a:pt x="3634713" y="380402"/>
                  <a:pt x="3639500" y="380326"/>
                </a:cubicBezTo>
                <a:close/>
                <a:moveTo>
                  <a:pt x="3713370" y="379607"/>
                </a:moveTo>
                <a:cubicBezTo>
                  <a:pt x="3717775" y="379025"/>
                  <a:pt x="3725118" y="380464"/>
                  <a:pt x="3735581" y="384318"/>
                </a:cubicBezTo>
                <a:cubicBezTo>
                  <a:pt x="3754304" y="391171"/>
                  <a:pt x="3768868" y="401818"/>
                  <a:pt x="3775599" y="410630"/>
                </a:cubicBezTo>
                <a:cubicBezTo>
                  <a:pt x="3783920" y="421765"/>
                  <a:pt x="3774252" y="422989"/>
                  <a:pt x="3755162" y="416380"/>
                </a:cubicBezTo>
                <a:cubicBezTo>
                  <a:pt x="3734724" y="409405"/>
                  <a:pt x="3718694" y="398146"/>
                  <a:pt x="3708780" y="387010"/>
                </a:cubicBezTo>
                <a:cubicBezTo>
                  <a:pt x="3707496" y="382788"/>
                  <a:pt x="3708964" y="380188"/>
                  <a:pt x="3713370" y="379607"/>
                </a:cubicBezTo>
                <a:close/>
                <a:moveTo>
                  <a:pt x="3553836" y="379347"/>
                </a:moveTo>
                <a:cubicBezTo>
                  <a:pt x="3556390" y="378291"/>
                  <a:pt x="3562356" y="379117"/>
                  <a:pt x="3570739" y="381749"/>
                </a:cubicBezTo>
                <a:cubicBezTo>
                  <a:pt x="3591175" y="388236"/>
                  <a:pt x="3610511" y="399860"/>
                  <a:pt x="3620423" y="410263"/>
                </a:cubicBezTo>
                <a:cubicBezTo>
                  <a:pt x="3629112" y="419441"/>
                  <a:pt x="3620668" y="419564"/>
                  <a:pt x="3603902" y="414669"/>
                </a:cubicBezTo>
                <a:lnTo>
                  <a:pt x="3603902" y="414546"/>
                </a:lnTo>
                <a:cubicBezTo>
                  <a:pt x="3584811" y="407203"/>
                  <a:pt x="3567312" y="397535"/>
                  <a:pt x="3557399" y="388236"/>
                </a:cubicBezTo>
                <a:cubicBezTo>
                  <a:pt x="3552138" y="383340"/>
                  <a:pt x="3551280" y="380403"/>
                  <a:pt x="3553836" y="379347"/>
                </a:cubicBezTo>
                <a:close/>
                <a:moveTo>
                  <a:pt x="4290653" y="377298"/>
                </a:moveTo>
                <a:cubicBezTo>
                  <a:pt x="4304176" y="378169"/>
                  <a:pt x="4319931" y="382300"/>
                  <a:pt x="4337553" y="389826"/>
                </a:cubicBezTo>
                <a:cubicBezTo>
                  <a:pt x="4373287" y="405123"/>
                  <a:pt x="4382588" y="419686"/>
                  <a:pt x="4369371" y="430088"/>
                </a:cubicBezTo>
                <a:lnTo>
                  <a:pt x="4369249" y="429966"/>
                </a:lnTo>
                <a:cubicBezTo>
                  <a:pt x="4357623" y="439144"/>
                  <a:pt x="4333270" y="437063"/>
                  <a:pt x="4300718" y="424214"/>
                </a:cubicBezTo>
                <a:cubicBezTo>
                  <a:pt x="4262902" y="409283"/>
                  <a:pt x="4252011" y="395333"/>
                  <a:pt x="4257152" y="384318"/>
                </a:cubicBezTo>
                <a:cubicBezTo>
                  <a:pt x="4265840" y="378812"/>
                  <a:pt x="4277130" y="376426"/>
                  <a:pt x="4290653" y="377298"/>
                </a:cubicBezTo>
                <a:close/>
                <a:moveTo>
                  <a:pt x="2780472" y="364157"/>
                </a:moveTo>
                <a:cubicBezTo>
                  <a:pt x="2782935" y="362383"/>
                  <a:pt x="2789054" y="362842"/>
                  <a:pt x="2798171" y="365105"/>
                </a:cubicBezTo>
                <a:cubicBezTo>
                  <a:pt x="2817752" y="369878"/>
                  <a:pt x="2832315" y="379179"/>
                  <a:pt x="2840147" y="388969"/>
                </a:cubicBezTo>
                <a:cubicBezTo>
                  <a:pt x="2846756" y="397291"/>
                  <a:pt x="2841372" y="399984"/>
                  <a:pt x="2826441" y="396923"/>
                </a:cubicBezTo>
                <a:lnTo>
                  <a:pt x="2826441" y="397047"/>
                </a:lnTo>
                <a:cubicBezTo>
                  <a:pt x="2807718" y="393131"/>
                  <a:pt x="2793889" y="384564"/>
                  <a:pt x="2784710" y="376609"/>
                </a:cubicBezTo>
                <a:cubicBezTo>
                  <a:pt x="2779202" y="369940"/>
                  <a:pt x="2778010" y="365933"/>
                  <a:pt x="2780472" y="364157"/>
                </a:cubicBezTo>
                <a:close/>
                <a:moveTo>
                  <a:pt x="1282122" y="362933"/>
                </a:moveTo>
                <a:cubicBezTo>
                  <a:pt x="1285530" y="361586"/>
                  <a:pt x="1291284" y="362290"/>
                  <a:pt x="1299790" y="365717"/>
                </a:cubicBezTo>
                <a:lnTo>
                  <a:pt x="1299790" y="365839"/>
                </a:lnTo>
                <a:cubicBezTo>
                  <a:pt x="1311658" y="370612"/>
                  <a:pt x="1325241" y="379913"/>
                  <a:pt x="1328305" y="388968"/>
                </a:cubicBezTo>
                <a:cubicBezTo>
                  <a:pt x="1331854" y="399371"/>
                  <a:pt x="1324386" y="403164"/>
                  <a:pt x="1307498" y="396311"/>
                </a:cubicBezTo>
                <a:cubicBezTo>
                  <a:pt x="1295505" y="391415"/>
                  <a:pt x="1283390" y="382115"/>
                  <a:pt x="1278493" y="372448"/>
                </a:cubicBezTo>
                <a:cubicBezTo>
                  <a:pt x="1277639" y="367675"/>
                  <a:pt x="1278712" y="364279"/>
                  <a:pt x="1282122" y="362933"/>
                </a:cubicBezTo>
                <a:close/>
                <a:moveTo>
                  <a:pt x="3100474" y="360808"/>
                </a:moveTo>
                <a:cubicBezTo>
                  <a:pt x="3103013" y="359752"/>
                  <a:pt x="3108887" y="360516"/>
                  <a:pt x="3118066" y="363147"/>
                </a:cubicBezTo>
                <a:cubicBezTo>
                  <a:pt x="3136667" y="368410"/>
                  <a:pt x="3151964" y="376731"/>
                  <a:pt x="3161264" y="386154"/>
                </a:cubicBezTo>
                <a:lnTo>
                  <a:pt x="3161264" y="386276"/>
                </a:lnTo>
                <a:cubicBezTo>
                  <a:pt x="3170809" y="395822"/>
                  <a:pt x="3164935" y="397780"/>
                  <a:pt x="3146579" y="392640"/>
                </a:cubicBezTo>
                <a:cubicBezTo>
                  <a:pt x="3127732" y="387255"/>
                  <a:pt x="3113048" y="379057"/>
                  <a:pt x="3102891" y="369389"/>
                </a:cubicBezTo>
                <a:cubicBezTo>
                  <a:pt x="3098731" y="364739"/>
                  <a:pt x="3097936" y="361862"/>
                  <a:pt x="3100474" y="360808"/>
                </a:cubicBezTo>
                <a:close/>
                <a:moveTo>
                  <a:pt x="2251148" y="354582"/>
                </a:moveTo>
                <a:cubicBezTo>
                  <a:pt x="2265588" y="356906"/>
                  <a:pt x="2279908" y="364126"/>
                  <a:pt x="2289085" y="374161"/>
                </a:cubicBezTo>
                <a:lnTo>
                  <a:pt x="2289085" y="374284"/>
                </a:lnTo>
                <a:cubicBezTo>
                  <a:pt x="2300345" y="386398"/>
                  <a:pt x="2296794" y="392274"/>
                  <a:pt x="2278930" y="389459"/>
                </a:cubicBezTo>
                <a:cubicBezTo>
                  <a:pt x="2264242" y="387133"/>
                  <a:pt x="2251027" y="379791"/>
                  <a:pt x="2240133" y="369021"/>
                </a:cubicBezTo>
                <a:cubicBezTo>
                  <a:pt x="2230956" y="357517"/>
                  <a:pt x="2233160" y="351643"/>
                  <a:pt x="2251148" y="354582"/>
                </a:cubicBezTo>
                <a:close/>
                <a:moveTo>
                  <a:pt x="1962460" y="354214"/>
                </a:moveTo>
                <a:cubicBezTo>
                  <a:pt x="1977635" y="356538"/>
                  <a:pt x="1992074" y="363637"/>
                  <a:pt x="2001253" y="374161"/>
                </a:cubicBezTo>
                <a:cubicBezTo>
                  <a:pt x="2012510" y="387011"/>
                  <a:pt x="2009207" y="393741"/>
                  <a:pt x="1989993" y="390192"/>
                </a:cubicBezTo>
                <a:lnTo>
                  <a:pt x="1989993" y="390314"/>
                </a:lnTo>
                <a:cubicBezTo>
                  <a:pt x="1974698" y="387501"/>
                  <a:pt x="1960991" y="379179"/>
                  <a:pt x="1952790" y="368532"/>
                </a:cubicBezTo>
                <a:cubicBezTo>
                  <a:pt x="1944348" y="357641"/>
                  <a:pt x="1949000" y="353479"/>
                  <a:pt x="1962460" y="354214"/>
                </a:cubicBezTo>
                <a:close/>
                <a:moveTo>
                  <a:pt x="2504069" y="354168"/>
                </a:moveTo>
                <a:cubicBezTo>
                  <a:pt x="2506946" y="352439"/>
                  <a:pt x="2513279" y="352746"/>
                  <a:pt x="2522580" y="354948"/>
                </a:cubicBezTo>
                <a:cubicBezTo>
                  <a:pt x="2538244" y="358618"/>
                  <a:pt x="2552194" y="366696"/>
                  <a:pt x="2560150" y="376242"/>
                </a:cubicBezTo>
                <a:cubicBezTo>
                  <a:pt x="2570062" y="388234"/>
                  <a:pt x="2562841" y="391539"/>
                  <a:pt x="2544118" y="387133"/>
                </a:cubicBezTo>
                <a:cubicBezTo>
                  <a:pt x="2528454" y="383461"/>
                  <a:pt x="2514869" y="375385"/>
                  <a:pt x="2506304" y="365595"/>
                </a:cubicBezTo>
                <a:cubicBezTo>
                  <a:pt x="2501775" y="359659"/>
                  <a:pt x="2501194" y="355896"/>
                  <a:pt x="2504069" y="354168"/>
                </a:cubicBezTo>
                <a:close/>
                <a:moveTo>
                  <a:pt x="1683441" y="351645"/>
                </a:moveTo>
                <a:cubicBezTo>
                  <a:pt x="1698495" y="354092"/>
                  <a:pt x="1712690" y="362414"/>
                  <a:pt x="1720888" y="373427"/>
                </a:cubicBezTo>
                <a:cubicBezTo>
                  <a:pt x="1729333" y="384686"/>
                  <a:pt x="1724558" y="389826"/>
                  <a:pt x="1709753" y="387623"/>
                </a:cubicBezTo>
                <a:cubicBezTo>
                  <a:pt x="1694456" y="385298"/>
                  <a:pt x="1681483" y="376609"/>
                  <a:pt x="1671570" y="365105"/>
                </a:cubicBezTo>
                <a:cubicBezTo>
                  <a:pt x="1665206" y="354582"/>
                  <a:pt x="1668389" y="349197"/>
                  <a:pt x="1683441" y="351645"/>
                </a:cubicBezTo>
                <a:close/>
                <a:moveTo>
                  <a:pt x="4076830" y="348584"/>
                </a:moveTo>
                <a:cubicBezTo>
                  <a:pt x="4089159" y="349501"/>
                  <a:pt x="4105160" y="353663"/>
                  <a:pt x="4124618" y="361555"/>
                </a:cubicBezTo>
                <a:cubicBezTo>
                  <a:pt x="4158271" y="375140"/>
                  <a:pt x="4174302" y="389457"/>
                  <a:pt x="4169164" y="400227"/>
                </a:cubicBezTo>
                <a:cubicBezTo>
                  <a:pt x="4163290" y="412464"/>
                  <a:pt x="4139058" y="410752"/>
                  <a:pt x="4099530" y="394720"/>
                </a:cubicBezTo>
                <a:cubicBezTo>
                  <a:pt x="4065020" y="380770"/>
                  <a:pt x="4049234" y="366940"/>
                  <a:pt x="4051069" y="355070"/>
                </a:cubicBezTo>
                <a:cubicBezTo>
                  <a:pt x="4055842" y="349991"/>
                  <a:pt x="4064500" y="347665"/>
                  <a:pt x="4076830" y="348584"/>
                </a:cubicBezTo>
                <a:close/>
                <a:moveTo>
                  <a:pt x="3159919" y="343598"/>
                </a:moveTo>
                <a:cubicBezTo>
                  <a:pt x="3161112" y="341763"/>
                  <a:pt x="3166343" y="341854"/>
                  <a:pt x="3175828" y="344180"/>
                </a:cubicBezTo>
                <a:cubicBezTo>
                  <a:pt x="3191614" y="347973"/>
                  <a:pt x="3208135" y="355928"/>
                  <a:pt x="3219638" y="365105"/>
                </a:cubicBezTo>
                <a:lnTo>
                  <a:pt x="3219638" y="365229"/>
                </a:lnTo>
                <a:cubicBezTo>
                  <a:pt x="3233100" y="375875"/>
                  <a:pt x="3230653" y="379669"/>
                  <a:pt x="3212907" y="375875"/>
                </a:cubicBezTo>
                <a:cubicBezTo>
                  <a:pt x="3196142" y="371225"/>
                  <a:pt x="3179744" y="363882"/>
                  <a:pt x="3168240" y="354582"/>
                </a:cubicBezTo>
                <a:cubicBezTo>
                  <a:pt x="3161570" y="349197"/>
                  <a:pt x="3158726" y="345434"/>
                  <a:pt x="3159919" y="343598"/>
                </a:cubicBezTo>
                <a:close/>
                <a:moveTo>
                  <a:pt x="528323" y="337203"/>
                </a:moveTo>
                <a:cubicBezTo>
                  <a:pt x="534686" y="337325"/>
                  <a:pt x="538113" y="335122"/>
                  <a:pt x="543497" y="337815"/>
                </a:cubicBezTo>
                <a:lnTo>
                  <a:pt x="543497" y="337937"/>
                </a:lnTo>
                <a:cubicBezTo>
                  <a:pt x="555857" y="344179"/>
                  <a:pt x="563567" y="354091"/>
                  <a:pt x="562343" y="360209"/>
                </a:cubicBezTo>
                <a:cubicBezTo>
                  <a:pt x="561731" y="362780"/>
                  <a:pt x="553288" y="361311"/>
                  <a:pt x="547781" y="357761"/>
                </a:cubicBezTo>
                <a:cubicBezTo>
                  <a:pt x="542640" y="354458"/>
                  <a:pt x="536644" y="346137"/>
                  <a:pt x="528323" y="337203"/>
                </a:cubicBezTo>
                <a:close/>
                <a:moveTo>
                  <a:pt x="656100" y="333991"/>
                </a:moveTo>
                <a:cubicBezTo>
                  <a:pt x="657738" y="332829"/>
                  <a:pt x="661469" y="333593"/>
                  <a:pt x="667709" y="337203"/>
                </a:cubicBezTo>
                <a:cubicBezTo>
                  <a:pt x="673461" y="340508"/>
                  <a:pt x="683129" y="348829"/>
                  <a:pt x="685331" y="352868"/>
                </a:cubicBezTo>
                <a:cubicBezTo>
                  <a:pt x="689984" y="361189"/>
                  <a:pt x="686556" y="364248"/>
                  <a:pt x="671871" y="357395"/>
                </a:cubicBezTo>
                <a:cubicBezTo>
                  <a:pt x="667709" y="353357"/>
                  <a:pt x="659265" y="346626"/>
                  <a:pt x="657063" y="342343"/>
                </a:cubicBezTo>
                <a:cubicBezTo>
                  <a:pt x="654922" y="338244"/>
                  <a:pt x="654463" y="335154"/>
                  <a:pt x="656100" y="333991"/>
                </a:cubicBezTo>
                <a:close/>
                <a:moveTo>
                  <a:pt x="1765236" y="333734"/>
                </a:moveTo>
                <a:lnTo>
                  <a:pt x="1765311" y="333777"/>
                </a:lnTo>
                <a:lnTo>
                  <a:pt x="1765189" y="333777"/>
                </a:lnTo>
                <a:close/>
                <a:moveTo>
                  <a:pt x="2839429" y="333502"/>
                </a:moveTo>
                <a:cubicBezTo>
                  <a:pt x="2841494" y="331880"/>
                  <a:pt x="2847062" y="332064"/>
                  <a:pt x="2856057" y="334144"/>
                </a:cubicBezTo>
                <a:cubicBezTo>
                  <a:pt x="2873924" y="338182"/>
                  <a:pt x="2888976" y="345892"/>
                  <a:pt x="2899501" y="356294"/>
                </a:cubicBezTo>
                <a:lnTo>
                  <a:pt x="2899623" y="356294"/>
                </a:lnTo>
                <a:cubicBezTo>
                  <a:pt x="2910392" y="366941"/>
                  <a:pt x="2902683" y="368410"/>
                  <a:pt x="2892402" y="367309"/>
                </a:cubicBezTo>
                <a:cubicBezTo>
                  <a:pt x="2869274" y="361557"/>
                  <a:pt x="2853854" y="353969"/>
                  <a:pt x="2843819" y="343690"/>
                </a:cubicBezTo>
                <a:cubicBezTo>
                  <a:pt x="2838802" y="338551"/>
                  <a:pt x="2837364" y="335123"/>
                  <a:pt x="2839429" y="333502"/>
                </a:cubicBezTo>
                <a:close/>
                <a:moveTo>
                  <a:pt x="1367524" y="330702"/>
                </a:moveTo>
                <a:cubicBezTo>
                  <a:pt x="1370401" y="329096"/>
                  <a:pt x="1375786" y="329311"/>
                  <a:pt x="1383616" y="331697"/>
                </a:cubicBezTo>
                <a:cubicBezTo>
                  <a:pt x="1398793" y="336224"/>
                  <a:pt x="1412374" y="345403"/>
                  <a:pt x="1417271" y="355683"/>
                </a:cubicBezTo>
                <a:cubicBezTo>
                  <a:pt x="1422045" y="365840"/>
                  <a:pt x="1415436" y="369021"/>
                  <a:pt x="1400503" y="365473"/>
                </a:cubicBezTo>
                <a:cubicBezTo>
                  <a:pt x="1384350" y="359231"/>
                  <a:pt x="1371135" y="350910"/>
                  <a:pt x="1366484" y="340630"/>
                </a:cubicBezTo>
                <a:cubicBezTo>
                  <a:pt x="1364281" y="335735"/>
                  <a:pt x="1364649" y="332308"/>
                  <a:pt x="1367524" y="330702"/>
                </a:cubicBezTo>
                <a:close/>
                <a:moveTo>
                  <a:pt x="762062" y="327016"/>
                </a:moveTo>
                <a:cubicBezTo>
                  <a:pt x="765184" y="327231"/>
                  <a:pt x="769649" y="329127"/>
                  <a:pt x="775034" y="332432"/>
                </a:cubicBezTo>
                <a:lnTo>
                  <a:pt x="774911" y="332432"/>
                </a:lnTo>
                <a:cubicBezTo>
                  <a:pt x="786538" y="339529"/>
                  <a:pt x="792780" y="348096"/>
                  <a:pt x="791189" y="352746"/>
                </a:cubicBezTo>
                <a:cubicBezTo>
                  <a:pt x="790455" y="355071"/>
                  <a:pt x="782744" y="353970"/>
                  <a:pt x="776870" y="351399"/>
                </a:cubicBezTo>
                <a:cubicBezTo>
                  <a:pt x="765123" y="346260"/>
                  <a:pt x="759371" y="338428"/>
                  <a:pt x="757168" y="331697"/>
                </a:cubicBezTo>
                <a:cubicBezTo>
                  <a:pt x="757168" y="328270"/>
                  <a:pt x="758941" y="326802"/>
                  <a:pt x="762062" y="327016"/>
                </a:cubicBezTo>
                <a:close/>
                <a:moveTo>
                  <a:pt x="3573308" y="323619"/>
                </a:moveTo>
                <a:lnTo>
                  <a:pt x="3573308" y="323741"/>
                </a:lnTo>
                <a:lnTo>
                  <a:pt x="3573288" y="323727"/>
                </a:lnTo>
                <a:close/>
                <a:moveTo>
                  <a:pt x="3218354" y="322089"/>
                </a:moveTo>
                <a:cubicBezTo>
                  <a:pt x="3220802" y="320928"/>
                  <a:pt x="3226614" y="321601"/>
                  <a:pt x="3236159" y="324476"/>
                </a:cubicBezTo>
                <a:cubicBezTo>
                  <a:pt x="3255128" y="330227"/>
                  <a:pt x="3272750" y="339773"/>
                  <a:pt x="3282785" y="349318"/>
                </a:cubicBezTo>
                <a:lnTo>
                  <a:pt x="3282908" y="349196"/>
                </a:lnTo>
                <a:cubicBezTo>
                  <a:pt x="3292942" y="358864"/>
                  <a:pt x="3287558" y="361311"/>
                  <a:pt x="3268589" y="355681"/>
                </a:cubicBezTo>
                <a:cubicBezTo>
                  <a:pt x="3249498" y="350053"/>
                  <a:pt x="3232733" y="340874"/>
                  <a:pt x="3220740" y="330716"/>
                </a:cubicBezTo>
                <a:cubicBezTo>
                  <a:pt x="3216824" y="326250"/>
                  <a:pt x="3215907" y="323252"/>
                  <a:pt x="3218354" y="322089"/>
                </a:cubicBezTo>
                <a:close/>
                <a:moveTo>
                  <a:pt x="865058" y="318556"/>
                </a:moveTo>
                <a:cubicBezTo>
                  <a:pt x="867615" y="317378"/>
                  <a:pt x="872079" y="317929"/>
                  <a:pt x="877831" y="319825"/>
                </a:cubicBezTo>
                <a:cubicBezTo>
                  <a:pt x="890926" y="324231"/>
                  <a:pt x="901941" y="334510"/>
                  <a:pt x="907203" y="343322"/>
                </a:cubicBezTo>
                <a:cubicBezTo>
                  <a:pt x="913198" y="353601"/>
                  <a:pt x="904875" y="354702"/>
                  <a:pt x="893497" y="351032"/>
                </a:cubicBezTo>
                <a:cubicBezTo>
                  <a:pt x="879911" y="346748"/>
                  <a:pt x="871470" y="336224"/>
                  <a:pt x="863759" y="327657"/>
                </a:cubicBezTo>
                <a:cubicBezTo>
                  <a:pt x="861861" y="322640"/>
                  <a:pt x="862502" y="319734"/>
                  <a:pt x="865058" y="318556"/>
                </a:cubicBezTo>
                <a:close/>
                <a:moveTo>
                  <a:pt x="2580586" y="317010"/>
                </a:moveTo>
                <a:cubicBezTo>
                  <a:pt x="2598697" y="320437"/>
                  <a:pt x="2613994" y="328514"/>
                  <a:pt x="2623908" y="339528"/>
                </a:cubicBezTo>
                <a:cubicBezTo>
                  <a:pt x="2631862" y="348462"/>
                  <a:pt x="2629169" y="352744"/>
                  <a:pt x="2614973" y="350786"/>
                </a:cubicBezTo>
                <a:lnTo>
                  <a:pt x="2614973" y="350910"/>
                </a:lnTo>
                <a:cubicBezTo>
                  <a:pt x="2598086" y="348462"/>
                  <a:pt x="2582544" y="341241"/>
                  <a:pt x="2569449" y="329004"/>
                </a:cubicBezTo>
                <a:cubicBezTo>
                  <a:pt x="2559782" y="318357"/>
                  <a:pt x="2562352" y="313584"/>
                  <a:pt x="2580586" y="317010"/>
                </a:cubicBezTo>
                <a:close/>
                <a:moveTo>
                  <a:pt x="3862730" y="316476"/>
                </a:moveTo>
                <a:cubicBezTo>
                  <a:pt x="3874294" y="317685"/>
                  <a:pt x="3890754" y="322396"/>
                  <a:pt x="3910456" y="330472"/>
                </a:cubicBezTo>
                <a:cubicBezTo>
                  <a:pt x="3949862" y="346504"/>
                  <a:pt x="3968831" y="362412"/>
                  <a:pt x="3964426" y="372937"/>
                </a:cubicBezTo>
                <a:lnTo>
                  <a:pt x="3964426" y="373059"/>
                </a:lnTo>
                <a:cubicBezTo>
                  <a:pt x="3960510" y="382482"/>
                  <a:pt x="3934688" y="376242"/>
                  <a:pt x="3907765" y="366818"/>
                </a:cubicBezTo>
                <a:cubicBezTo>
                  <a:pt x="3866890" y="348829"/>
                  <a:pt x="3844129" y="333655"/>
                  <a:pt x="3844374" y="323497"/>
                </a:cubicBezTo>
                <a:cubicBezTo>
                  <a:pt x="3844496" y="317563"/>
                  <a:pt x="3851166" y="315268"/>
                  <a:pt x="3862730" y="316476"/>
                </a:cubicBezTo>
                <a:close/>
                <a:moveTo>
                  <a:pt x="2301278" y="312987"/>
                </a:moveTo>
                <a:cubicBezTo>
                  <a:pt x="2304076" y="311198"/>
                  <a:pt x="2310255" y="311321"/>
                  <a:pt x="2319192" y="313217"/>
                </a:cubicBezTo>
                <a:cubicBezTo>
                  <a:pt x="2334241" y="316522"/>
                  <a:pt x="2347336" y="323741"/>
                  <a:pt x="2356270" y="333287"/>
                </a:cubicBezTo>
                <a:cubicBezTo>
                  <a:pt x="2367773" y="345403"/>
                  <a:pt x="2360921" y="348584"/>
                  <a:pt x="2349539" y="348095"/>
                </a:cubicBezTo>
                <a:lnTo>
                  <a:pt x="2349664" y="347973"/>
                </a:lnTo>
                <a:cubicBezTo>
                  <a:pt x="2327512" y="343445"/>
                  <a:pt x="2312580" y="335613"/>
                  <a:pt x="2303648" y="324231"/>
                </a:cubicBezTo>
                <a:cubicBezTo>
                  <a:pt x="2299059" y="318480"/>
                  <a:pt x="2298478" y="314777"/>
                  <a:pt x="2301278" y="312987"/>
                </a:cubicBezTo>
                <a:close/>
                <a:moveTo>
                  <a:pt x="4649888" y="310835"/>
                </a:moveTo>
                <a:lnTo>
                  <a:pt x="4649888" y="345434"/>
                </a:lnTo>
                <a:lnTo>
                  <a:pt x="4628199" y="331161"/>
                </a:lnTo>
                <a:cubicBezTo>
                  <a:pt x="4625018" y="324048"/>
                  <a:pt x="4629300" y="317378"/>
                  <a:pt x="4640192" y="312238"/>
                </a:cubicBezTo>
                <a:close/>
                <a:moveTo>
                  <a:pt x="3274877" y="309440"/>
                </a:moveTo>
                <a:cubicBezTo>
                  <a:pt x="3277676" y="308384"/>
                  <a:pt x="3284009" y="309119"/>
                  <a:pt x="3292819" y="311259"/>
                </a:cubicBezTo>
                <a:cubicBezTo>
                  <a:pt x="3311911" y="317868"/>
                  <a:pt x="3329288" y="326924"/>
                  <a:pt x="3339568" y="336592"/>
                </a:cubicBezTo>
                <a:lnTo>
                  <a:pt x="3339690" y="336592"/>
                </a:lnTo>
                <a:cubicBezTo>
                  <a:pt x="3350093" y="346504"/>
                  <a:pt x="3344341" y="348829"/>
                  <a:pt x="3326106" y="343567"/>
                </a:cubicBezTo>
                <a:cubicBezTo>
                  <a:pt x="3307382" y="338060"/>
                  <a:pt x="3288414" y="328026"/>
                  <a:pt x="3278135" y="318358"/>
                </a:cubicBezTo>
                <a:cubicBezTo>
                  <a:pt x="3272812" y="313341"/>
                  <a:pt x="3272077" y="310495"/>
                  <a:pt x="3274877" y="309440"/>
                </a:cubicBezTo>
                <a:close/>
                <a:moveTo>
                  <a:pt x="383796" y="307221"/>
                </a:moveTo>
                <a:cubicBezTo>
                  <a:pt x="397379" y="313217"/>
                  <a:pt x="403864" y="314442"/>
                  <a:pt x="410350" y="319337"/>
                </a:cubicBezTo>
                <a:lnTo>
                  <a:pt x="410228" y="319459"/>
                </a:lnTo>
                <a:cubicBezTo>
                  <a:pt x="415980" y="323743"/>
                  <a:pt x="425525" y="334266"/>
                  <a:pt x="426627" y="337938"/>
                </a:cubicBezTo>
                <a:cubicBezTo>
                  <a:pt x="427728" y="341609"/>
                  <a:pt x="421609" y="343077"/>
                  <a:pt x="416591" y="340386"/>
                </a:cubicBezTo>
                <a:cubicBezTo>
                  <a:pt x="411818" y="337693"/>
                  <a:pt x="404476" y="328392"/>
                  <a:pt x="383796" y="307221"/>
                </a:cubicBezTo>
                <a:close/>
                <a:moveTo>
                  <a:pt x="970623" y="305356"/>
                </a:moveTo>
                <a:cubicBezTo>
                  <a:pt x="973501" y="304346"/>
                  <a:pt x="977877" y="304835"/>
                  <a:pt x="985036" y="308200"/>
                </a:cubicBezTo>
                <a:lnTo>
                  <a:pt x="985036" y="308322"/>
                </a:lnTo>
                <a:cubicBezTo>
                  <a:pt x="1000943" y="315787"/>
                  <a:pt x="1014650" y="326556"/>
                  <a:pt x="1014406" y="335735"/>
                </a:cubicBezTo>
                <a:cubicBezTo>
                  <a:pt x="1014281" y="342098"/>
                  <a:pt x="1005960" y="343812"/>
                  <a:pt x="991888" y="336224"/>
                </a:cubicBezTo>
                <a:cubicBezTo>
                  <a:pt x="979526" y="329493"/>
                  <a:pt x="968880" y="320071"/>
                  <a:pt x="965210" y="311505"/>
                </a:cubicBezTo>
                <a:cubicBezTo>
                  <a:pt x="966372" y="308874"/>
                  <a:pt x="967749" y="306364"/>
                  <a:pt x="970623" y="305356"/>
                </a:cubicBezTo>
                <a:close/>
                <a:moveTo>
                  <a:pt x="2900480" y="304530"/>
                </a:moveTo>
                <a:cubicBezTo>
                  <a:pt x="2915777" y="307221"/>
                  <a:pt x="2932788" y="314442"/>
                  <a:pt x="2945025" y="324476"/>
                </a:cubicBezTo>
                <a:cubicBezTo>
                  <a:pt x="2958732" y="335735"/>
                  <a:pt x="2958242" y="341243"/>
                  <a:pt x="2937682" y="336959"/>
                </a:cubicBezTo>
                <a:cubicBezTo>
                  <a:pt x="2920794" y="333411"/>
                  <a:pt x="2905742" y="325823"/>
                  <a:pt x="2893627" y="315788"/>
                </a:cubicBezTo>
                <a:cubicBezTo>
                  <a:pt x="2883347" y="306242"/>
                  <a:pt x="2884570" y="301593"/>
                  <a:pt x="2900480" y="304530"/>
                </a:cubicBezTo>
                <a:close/>
                <a:moveTo>
                  <a:pt x="3351730" y="303611"/>
                </a:moveTo>
                <a:cubicBezTo>
                  <a:pt x="3355539" y="303182"/>
                  <a:pt x="3361902" y="304223"/>
                  <a:pt x="3369306" y="306119"/>
                </a:cubicBezTo>
                <a:cubicBezTo>
                  <a:pt x="3393047" y="315665"/>
                  <a:pt x="3411159" y="325821"/>
                  <a:pt x="3417645" y="335122"/>
                </a:cubicBezTo>
                <a:cubicBezTo>
                  <a:pt x="3423030" y="342710"/>
                  <a:pt x="3415809" y="344423"/>
                  <a:pt x="3396840" y="337815"/>
                </a:cubicBezTo>
                <a:lnTo>
                  <a:pt x="3396840" y="337937"/>
                </a:lnTo>
                <a:cubicBezTo>
                  <a:pt x="3375425" y="330350"/>
                  <a:pt x="3356089" y="319336"/>
                  <a:pt x="3349481" y="309913"/>
                </a:cubicBezTo>
                <a:cubicBezTo>
                  <a:pt x="3346666" y="305936"/>
                  <a:pt x="3347921" y="304039"/>
                  <a:pt x="3351730" y="303611"/>
                </a:cubicBezTo>
                <a:close/>
                <a:moveTo>
                  <a:pt x="3729905" y="303305"/>
                </a:moveTo>
                <a:cubicBezTo>
                  <a:pt x="3736897" y="303458"/>
                  <a:pt x="3746166" y="305569"/>
                  <a:pt x="3756874" y="309301"/>
                </a:cubicBezTo>
                <a:cubicBezTo>
                  <a:pt x="3777312" y="318970"/>
                  <a:pt x="3789915" y="329493"/>
                  <a:pt x="3788079" y="338060"/>
                </a:cubicBezTo>
                <a:cubicBezTo>
                  <a:pt x="3785877" y="347973"/>
                  <a:pt x="3770824" y="348095"/>
                  <a:pt x="3746838" y="337571"/>
                </a:cubicBezTo>
                <a:cubicBezTo>
                  <a:pt x="3726524" y="328638"/>
                  <a:pt x="3713308" y="317379"/>
                  <a:pt x="3716611" y="309057"/>
                </a:cubicBezTo>
                <a:cubicBezTo>
                  <a:pt x="3718203" y="304957"/>
                  <a:pt x="3722914" y="303152"/>
                  <a:pt x="3729905" y="303305"/>
                </a:cubicBezTo>
                <a:close/>
                <a:moveTo>
                  <a:pt x="2013997" y="302495"/>
                </a:moveTo>
                <a:cubicBezTo>
                  <a:pt x="2017407" y="300889"/>
                  <a:pt x="2023957" y="301347"/>
                  <a:pt x="2033316" y="303795"/>
                </a:cubicBezTo>
                <a:cubicBezTo>
                  <a:pt x="2049103" y="308078"/>
                  <a:pt x="2062076" y="316522"/>
                  <a:pt x="2068192" y="326067"/>
                </a:cubicBezTo>
                <a:cubicBezTo>
                  <a:pt x="2075905" y="338060"/>
                  <a:pt x="2067337" y="341119"/>
                  <a:pt x="2048613" y="336102"/>
                </a:cubicBezTo>
                <a:lnTo>
                  <a:pt x="2048737" y="336102"/>
                </a:lnTo>
                <a:cubicBezTo>
                  <a:pt x="2032827" y="331819"/>
                  <a:pt x="2020710" y="323375"/>
                  <a:pt x="2013492" y="313585"/>
                </a:cubicBezTo>
                <a:cubicBezTo>
                  <a:pt x="2010312" y="307773"/>
                  <a:pt x="2010587" y="304101"/>
                  <a:pt x="2013997" y="302495"/>
                </a:cubicBezTo>
                <a:close/>
                <a:moveTo>
                  <a:pt x="3432315" y="302113"/>
                </a:moveTo>
                <a:cubicBezTo>
                  <a:pt x="3435420" y="301041"/>
                  <a:pt x="3441325" y="301654"/>
                  <a:pt x="3449707" y="304040"/>
                </a:cubicBezTo>
                <a:cubicBezTo>
                  <a:pt x="3470756" y="310036"/>
                  <a:pt x="3488502" y="321417"/>
                  <a:pt x="3497802" y="331819"/>
                </a:cubicBezTo>
                <a:cubicBezTo>
                  <a:pt x="3506368" y="341365"/>
                  <a:pt x="3498046" y="342833"/>
                  <a:pt x="3481648" y="338184"/>
                </a:cubicBezTo>
                <a:cubicBezTo>
                  <a:pt x="3460967" y="332308"/>
                  <a:pt x="3444078" y="321417"/>
                  <a:pt x="3431718" y="310282"/>
                </a:cubicBezTo>
                <a:cubicBezTo>
                  <a:pt x="3428904" y="305938"/>
                  <a:pt x="3429209" y="303183"/>
                  <a:pt x="3432315" y="302113"/>
                </a:cubicBezTo>
                <a:close/>
                <a:moveTo>
                  <a:pt x="275123" y="300001"/>
                </a:moveTo>
                <a:cubicBezTo>
                  <a:pt x="281487" y="303060"/>
                  <a:pt x="287116" y="305140"/>
                  <a:pt x="293235" y="309179"/>
                </a:cubicBezTo>
                <a:cubicBezTo>
                  <a:pt x="294826" y="310158"/>
                  <a:pt x="301191" y="321907"/>
                  <a:pt x="300210" y="321907"/>
                </a:cubicBezTo>
                <a:cubicBezTo>
                  <a:pt x="296172" y="321783"/>
                  <a:pt x="290053" y="319092"/>
                  <a:pt x="284668" y="317256"/>
                </a:cubicBezTo>
                <a:cubicBezTo>
                  <a:pt x="282099" y="312484"/>
                  <a:pt x="279407" y="307711"/>
                  <a:pt x="275123" y="300001"/>
                </a:cubicBezTo>
                <a:close/>
                <a:moveTo>
                  <a:pt x="1743282" y="299389"/>
                </a:moveTo>
                <a:cubicBezTo>
                  <a:pt x="1758580" y="303060"/>
                  <a:pt x="1772166" y="311505"/>
                  <a:pt x="1778772" y="321784"/>
                </a:cubicBezTo>
                <a:lnTo>
                  <a:pt x="1765236" y="333734"/>
                </a:lnTo>
                <a:lnTo>
                  <a:pt x="1728231" y="312484"/>
                </a:lnTo>
                <a:cubicBezTo>
                  <a:pt x="1718321" y="299511"/>
                  <a:pt x="1724437" y="294984"/>
                  <a:pt x="1743282" y="299389"/>
                </a:cubicBezTo>
                <a:close/>
                <a:moveTo>
                  <a:pt x="3615315" y="296880"/>
                </a:moveTo>
                <a:cubicBezTo>
                  <a:pt x="3621280" y="296667"/>
                  <a:pt x="3629602" y="298472"/>
                  <a:pt x="3640493" y="302938"/>
                </a:cubicBezTo>
                <a:cubicBezTo>
                  <a:pt x="3661542" y="311505"/>
                  <a:pt x="3675372" y="322886"/>
                  <a:pt x="3675738" y="331573"/>
                </a:cubicBezTo>
                <a:cubicBezTo>
                  <a:pt x="3675983" y="340140"/>
                  <a:pt x="3663868" y="340630"/>
                  <a:pt x="3642207" y="331941"/>
                </a:cubicBezTo>
                <a:cubicBezTo>
                  <a:pt x="3620791" y="323253"/>
                  <a:pt x="3607820" y="312850"/>
                  <a:pt x="3604148" y="302938"/>
                </a:cubicBezTo>
                <a:lnTo>
                  <a:pt x="3604270" y="302938"/>
                </a:lnTo>
                <a:cubicBezTo>
                  <a:pt x="3605738" y="299327"/>
                  <a:pt x="3609348" y="297095"/>
                  <a:pt x="3615315" y="296880"/>
                </a:cubicBezTo>
                <a:close/>
                <a:moveTo>
                  <a:pt x="3510974" y="292933"/>
                </a:moveTo>
                <a:cubicBezTo>
                  <a:pt x="3515854" y="292382"/>
                  <a:pt x="3523562" y="293821"/>
                  <a:pt x="3534393" y="297797"/>
                </a:cubicBezTo>
                <a:lnTo>
                  <a:pt x="3573288" y="323727"/>
                </a:lnTo>
                <a:lnTo>
                  <a:pt x="3571550" y="332659"/>
                </a:lnTo>
                <a:cubicBezTo>
                  <a:pt x="3567343" y="333470"/>
                  <a:pt x="3559786" y="332125"/>
                  <a:pt x="3549690" y="328758"/>
                </a:cubicBezTo>
                <a:cubicBezTo>
                  <a:pt x="3528519" y="321661"/>
                  <a:pt x="3513099" y="310892"/>
                  <a:pt x="3504533" y="300001"/>
                </a:cubicBezTo>
                <a:cubicBezTo>
                  <a:pt x="3504044" y="296023"/>
                  <a:pt x="3506094" y="293484"/>
                  <a:pt x="3510974" y="292933"/>
                </a:cubicBezTo>
                <a:close/>
                <a:moveTo>
                  <a:pt x="1456798" y="286784"/>
                </a:moveTo>
                <a:cubicBezTo>
                  <a:pt x="1471850" y="289721"/>
                  <a:pt x="1485679" y="298043"/>
                  <a:pt x="1493511" y="308690"/>
                </a:cubicBezTo>
                <a:lnTo>
                  <a:pt x="1493511" y="308568"/>
                </a:lnTo>
                <a:cubicBezTo>
                  <a:pt x="1501468" y="319459"/>
                  <a:pt x="1496448" y="323987"/>
                  <a:pt x="1481639" y="321417"/>
                </a:cubicBezTo>
                <a:cubicBezTo>
                  <a:pt x="1465978" y="318602"/>
                  <a:pt x="1454227" y="309301"/>
                  <a:pt x="1445540" y="301225"/>
                </a:cubicBezTo>
                <a:cubicBezTo>
                  <a:pt x="1438320" y="288742"/>
                  <a:pt x="1441746" y="283847"/>
                  <a:pt x="1456798" y="286784"/>
                </a:cubicBezTo>
                <a:close/>
                <a:moveTo>
                  <a:pt x="4444512" y="286310"/>
                </a:moveTo>
                <a:cubicBezTo>
                  <a:pt x="4459532" y="286418"/>
                  <a:pt x="4476390" y="289722"/>
                  <a:pt x="4493950" y="296330"/>
                </a:cubicBezTo>
                <a:cubicBezTo>
                  <a:pt x="4528706" y="309423"/>
                  <a:pt x="4535926" y="323743"/>
                  <a:pt x="4516102" y="336592"/>
                </a:cubicBezTo>
                <a:cubicBezTo>
                  <a:pt x="4496398" y="349441"/>
                  <a:pt x="4468130" y="348707"/>
                  <a:pt x="4431049" y="335857"/>
                </a:cubicBezTo>
                <a:cubicBezTo>
                  <a:pt x="4397517" y="322029"/>
                  <a:pt x="4385280" y="307955"/>
                  <a:pt x="4406084" y="295473"/>
                </a:cubicBezTo>
                <a:cubicBezTo>
                  <a:pt x="4416304" y="289293"/>
                  <a:pt x="4429490" y="286203"/>
                  <a:pt x="4444512" y="286310"/>
                </a:cubicBezTo>
                <a:close/>
                <a:moveTo>
                  <a:pt x="140143" y="282623"/>
                </a:moveTo>
                <a:cubicBezTo>
                  <a:pt x="141611" y="285070"/>
                  <a:pt x="142346" y="286294"/>
                  <a:pt x="143813" y="288864"/>
                </a:cubicBezTo>
                <a:cubicBezTo>
                  <a:pt x="141489" y="286906"/>
                  <a:pt x="140266" y="286049"/>
                  <a:pt x="137940" y="284091"/>
                </a:cubicBezTo>
                <a:lnTo>
                  <a:pt x="137817" y="284091"/>
                </a:lnTo>
                <a:cubicBezTo>
                  <a:pt x="138797" y="283479"/>
                  <a:pt x="139286" y="283234"/>
                  <a:pt x="140143" y="282623"/>
                </a:cubicBezTo>
                <a:close/>
                <a:moveTo>
                  <a:pt x="2619930" y="275877"/>
                </a:moveTo>
                <a:cubicBezTo>
                  <a:pt x="2622592" y="274393"/>
                  <a:pt x="2628619" y="274730"/>
                  <a:pt x="2637614" y="276872"/>
                </a:cubicBezTo>
                <a:cubicBezTo>
                  <a:pt x="2656093" y="281155"/>
                  <a:pt x="2670778" y="289354"/>
                  <a:pt x="2679712" y="299389"/>
                </a:cubicBezTo>
                <a:cubicBezTo>
                  <a:pt x="2688890" y="309669"/>
                  <a:pt x="2682281" y="312116"/>
                  <a:pt x="2664904" y="308567"/>
                </a:cubicBezTo>
                <a:cubicBezTo>
                  <a:pt x="2645936" y="303795"/>
                  <a:pt x="2631128" y="295839"/>
                  <a:pt x="2622439" y="285805"/>
                </a:cubicBezTo>
                <a:cubicBezTo>
                  <a:pt x="2617972" y="280666"/>
                  <a:pt x="2617269" y="277361"/>
                  <a:pt x="2619930" y="275877"/>
                </a:cubicBezTo>
                <a:close/>
                <a:moveTo>
                  <a:pt x="2945285" y="275419"/>
                </a:moveTo>
                <a:cubicBezTo>
                  <a:pt x="2948452" y="274393"/>
                  <a:pt x="2955183" y="275343"/>
                  <a:pt x="2965339" y="278340"/>
                </a:cubicBezTo>
                <a:cubicBezTo>
                  <a:pt x="2982594" y="283357"/>
                  <a:pt x="2998014" y="291679"/>
                  <a:pt x="3006214" y="300490"/>
                </a:cubicBezTo>
                <a:cubicBezTo>
                  <a:pt x="3016002" y="310892"/>
                  <a:pt x="3008783" y="312850"/>
                  <a:pt x="2988468" y="306976"/>
                </a:cubicBezTo>
                <a:cubicBezTo>
                  <a:pt x="2971091" y="301959"/>
                  <a:pt x="2956282" y="293759"/>
                  <a:pt x="2946616" y="284336"/>
                </a:cubicBezTo>
                <a:cubicBezTo>
                  <a:pt x="2942516" y="279441"/>
                  <a:pt x="2942118" y="276444"/>
                  <a:pt x="2945285" y="275419"/>
                </a:cubicBezTo>
                <a:close/>
                <a:moveTo>
                  <a:pt x="1048088" y="272909"/>
                </a:moveTo>
                <a:cubicBezTo>
                  <a:pt x="1051486" y="271916"/>
                  <a:pt x="1057238" y="272895"/>
                  <a:pt x="1065682" y="276382"/>
                </a:cubicBezTo>
                <a:cubicBezTo>
                  <a:pt x="1077796" y="281399"/>
                  <a:pt x="1090646" y="290578"/>
                  <a:pt x="1093951" y="298900"/>
                </a:cubicBezTo>
                <a:cubicBezTo>
                  <a:pt x="1097991" y="308934"/>
                  <a:pt x="1090155" y="311749"/>
                  <a:pt x="1073511" y="304652"/>
                </a:cubicBezTo>
                <a:cubicBezTo>
                  <a:pt x="1061397" y="299511"/>
                  <a:pt x="1049771" y="290578"/>
                  <a:pt x="1044630" y="281277"/>
                </a:cubicBezTo>
                <a:cubicBezTo>
                  <a:pt x="1043653" y="276872"/>
                  <a:pt x="1044696" y="273904"/>
                  <a:pt x="1048088" y="272909"/>
                </a:cubicBezTo>
                <a:close/>
                <a:moveTo>
                  <a:pt x="4213295" y="265337"/>
                </a:moveTo>
                <a:cubicBezTo>
                  <a:pt x="4228270" y="266132"/>
                  <a:pt x="4244670" y="270141"/>
                  <a:pt x="4262169" y="277360"/>
                </a:cubicBezTo>
                <a:cubicBezTo>
                  <a:pt x="4297414" y="291923"/>
                  <a:pt x="4304756" y="306119"/>
                  <a:pt x="4287134" y="317256"/>
                </a:cubicBezTo>
                <a:lnTo>
                  <a:pt x="4287134" y="317134"/>
                </a:lnTo>
                <a:cubicBezTo>
                  <a:pt x="4269390" y="328392"/>
                  <a:pt x="4240998" y="326067"/>
                  <a:pt x="4204896" y="311382"/>
                </a:cubicBezTo>
                <a:cubicBezTo>
                  <a:pt x="4167816" y="296329"/>
                  <a:pt x="4161330" y="282745"/>
                  <a:pt x="4172956" y="272588"/>
                </a:cubicBezTo>
                <a:cubicBezTo>
                  <a:pt x="4184766" y="266960"/>
                  <a:pt x="4198320" y="264542"/>
                  <a:pt x="4213295" y="265337"/>
                </a:cubicBezTo>
                <a:close/>
                <a:moveTo>
                  <a:pt x="2361042" y="264267"/>
                </a:moveTo>
                <a:cubicBezTo>
                  <a:pt x="2375850" y="267082"/>
                  <a:pt x="2389680" y="273689"/>
                  <a:pt x="2399469" y="283235"/>
                </a:cubicBezTo>
                <a:cubicBezTo>
                  <a:pt x="2410970" y="294494"/>
                  <a:pt x="2409134" y="300001"/>
                  <a:pt x="2392003" y="298043"/>
                </a:cubicBezTo>
                <a:lnTo>
                  <a:pt x="2392003" y="298165"/>
                </a:lnTo>
                <a:cubicBezTo>
                  <a:pt x="2374136" y="294984"/>
                  <a:pt x="2358716" y="287763"/>
                  <a:pt x="2348316" y="276260"/>
                </a:cubicBezTo>
                <a:cubicBezTo>
                  <a:pt x="2337913" y="264756"/>
                  <a:pt x="2342808" y="260718"/>
                  <a:pt x="2361042" y="264267"/>
                </a:cubicBezTo>
                <a:close/>
                <a:moveTo>
                  <a:pt x="2080141" y="261269"/>
                </a:moveTo>
                <a:cubicBezTo>
                  <a:pt x="2083400" y="259677"/>
                  <a:pt x="2089794" y="260045"/>
                  <a:pt x="2098666" y="262187"/>
                </a:cubicBezTo>
                <a:cubicBezTo>
                  <a:pt x="2117633" y="266714"/>
                  <a:pt x="2131462" y="276260"/>
                  <a:pt x="2137582" y="286662"/>
                </a:cubicBezTo>
                <a:lnTo>
                  <a:pt x="2137582" y="286784"/>
                </a:lnTo>
                <a:cubicBezTo>
                  <a:pt x="2142844" y="295595"/>
                  <a:pt x="2136481" y="298532"/>
                  <a:pt x="2121550" y="295595"/>
                </a:cubicBezTo>
                <a:cubicBezTo>
                  <a:pt x="2102951" y="291801"/>
                  <a:pt x="2089364" y="283357"/>
                  <a:pt x="2080434" y="272099"/>
                </a:cubicBezTo>
                <a:cubicBezTo>
                  <a:pt x="2076761" y="266408"/>
                  <a:pt x="2076883" y="262860"/>
                  <a:pt x="2080141" y="261269"/>
                </a:cubicBezTo>
                <a:close/>
                <a:moveTo>
                  <a:pt x="3010848" y="257965"/>
                </a:moveTo>
                <a:cubicBezTo>
                  <a:pt x="3013861" y="256831"/>
                  <a:pt x="3020164" y="257597"/>
                  <a:pt x="3030076" y="260595"/>
                </a:cubicBezTo>
                <a:cubicBezTo>
                  <a:pt x="3049656" y="266470"/>
                  <a:pt x="3067035" y="276015"/>
                  <a:pt x="3075478" y="285438"/>
                </a:cubicBezTo>
                <a:lnTo>
                  <a:pt x="3075478" y="285561"/>
                </a:lnTo>
                <a:cubicBezTo>
                  <a:pt x="3083800" y="294862"/>
                  <a:pt x="3077314" y="297308"/>
                  <a:pt x="3057489" y="291435"/>
                </a:cubicBezTo>
                <a:cubicBezTo>
                  <a:pt x="3037786" y="285561"/>
                  <a:pt x="3021510" y="276382"/>
                  <a:pt x="3011353" y="266714"/>
                </a:cubicBezTo>
                <a:cubicBezTo>
                  <a:pt x="3008110" y="262125"/>
                  <a:pt x="3007834" y="259097"/>
                  <a:pt x="3010848" y="257965"/>
                </a:cubicBezTo>
                <a:close/>
                <a:moveTo>
                  <a:pt x="1797770" y="257903"/>
                </a:moveTo>
                <a:cubicBezTo>
                  <a:pt x="1801076" y="256221"/>
                  <a:pt x="1807532" y="256619"/>
                  <a:pt x="1816710" y="259005"/>
                </a:cubicBezTo>
                <a:cubicBezTo>
                  <a:pt x="1832006" y="262920"/>
                  <a:pt x="1845345" y="271365"/>
                  <a:pt x="1851586" y="281032"/>
                </a:cubicBezTo>
                <a:cubicBezTo>
                  <a:pt x="1859419" y="293148"/>
                  <a:pt x="1851097" y="296330"/>
                  <a:pt x="1832740" y="291557"/>
                </a:cubicBezTo>
                <a:lnTo>
                  <a:pt x="1832864" y="291557"/>
                </a:lnTo>
                <a:cubicBezTo>
                  <a:pt x="1817442" y="287641"/>
                  <a:pt x="1804838" y="279197"/>
                  <a:pt x="1797741" y="269284"/>
                </a:cubicBezTo>
                <a:cubicBezTo>
                  <a:pt x="1794316" y="263349"/>
                  <a:pt x="1794470" y="259586"/>
                  <a:pt x="1797770" y="257903"/>
                </a:cubicBezTo>
                <a:close/>
                <a:moveTo>
                  <a:pt x="1149510" y="250315"/>
                </a:moveTo>
                <a:cubicBezTo>
                  <a:pt x="1169944" y="258637"/>
                  <a:pt x="1182917" y="266836"/>
                  <a:pt x="1187202" y="276503"/>
                </a:cubicBezTo>
                <a:cubicBezTo>
                  <a:pt x="1191240" y="285682"/>
                  <a:pt x="1184876" y="289108"/>
                  <a:pt x="1168967" y="283602"/>
                </a:cubicBezTo>
                <a:cubicBezTo>
                  <a:pt x="1153547" y="278217"/>
                  <a:pt x="1140821" y="269038"/>
                  <a:pt x="1136049" y="259372"/>
                </a:cubicBezTo>
                <a:cubicBezTo>
                  <a:pt x="1131153" y="249458"/>
                  <a:pt x="1142044" y="250437"/>
                  <a:pt x="1149510" y="250437"/>
                </a:cubicBezTo>
                <a:close/>
                <a:moveTo>
                  <a:pt x="3992818" y="248999"/>
                </a:moveTo>
                <a:cubicBezTo>
                  <a:pt x="4006861" y="250346"/>
                  <a:pt x="4023474" y="254782"/>
                  <a:pt x="4042136" y="262675"/>
                </a:cubicBezTo>
                <a:cubicBezTo>
                  <a:pt x="4079460" y="278462"/>
                  <a:pt x="4089496" y="293026"/>
                  <a:pt x="4074688" y="303060"/>
                </a:cubicBezTo>
                <a:cubicBezTo>
                  <a:pt x="4061716" y="311871"/>
                  <a:pt x="4035772" y="309179"/>
                  <a:pt x="4001874" y="295595"/>
                </a:cubicBezTo>
                <a:cubicBezTo>
                  <a:pt x="3962835" y="279931"/>
                  <a:pt x="3948517" y="265613"/>
                  <a:pt x="3958919" y="253865"/>
                </a:cubicBezTo>
                <a:cubicBezTo>
                  <a:pt x="3967302" y="249398"/>
                  <a:pt x="3978776" y="247654"/>
                  <a:pt x="3992818" y="248999"/>
                </a:cubicBezTo>
                <a:close/>
                <a:moveTo>
                  <a:pt x="1519944" y="247378"/>
                </a:moveTo>
                <a:cubicBezTo>
                  <a:pt x="1537937" y="250437"/>
                  <a:pt x="1553354" y="259372"/>
                  <a:pt x="1561062" y="271731"/>
                </a:cubicBezTo>
                <a:cubicBezTo>
                  <a:pt x="1567306" y="281889"/>
                  <a:pt x="1561062" y="285438"/>
                  <a:pt x="1545642" y="282133"/>
                </a:cubicBezTo>
                <a:lnTo>
                  <a:pt x="1545642" y="282011"/>
                </a:lnTo>
                <a:cubicBezTo>
                  <a:pt x="1529734" y="278584"/>
                  <a:pt x="1518108" y="270141"/>
                  <a:pt x="1510520" y="262675"/>
                </a:cubicBezTo>
                <a:cubicBezTo>
                  <a:pt x="1502077" y="249826"/>
                  <a:pt x="1505259" y="244930"/>
                  <a:pt x="1519944" y="247378"/>
                </a:cubicBezTo>
                <a:close/>
                <a:moveTo>
                  <a:pt x="2669860" y="244686"/>
                </a:moveTo>
                <a:cubicBezTo>
                  <a:pt x="2672062" y="243127"/>
                  <a:pt x="2677386" y="243218"/>
                  <a:pt x="2686075" y="245176"/>
                </a:cubicBezTo>
                <a:cubicBezTo>
                  <a:pt x="2707368" y="249949"/>
                  <a:pt x="2723522" y="259372"/>
                  <a:pt x="2732211" y="269897"/>
                </a:cubicBezTo>
                <a:lnTo>
                  <a:pt x="2732333" y="269897"/>
                </a:lnTo>
                <a:cubicBezTo>
                  <a:pt x="2740043" y="279197"/>
                  <a:pt x="2731967" y="281033"/>
                  <a:pt x="2714345" y="276504"/>
                </a:cubicBezTo>
                <a:cubicBezTo>
                  <a:pt x="2696110" y="271977"/>
                  <a:pt x="2681792" y="263900"/>
                  <a:pt x="2672369" y="254110"/>
                </a:cubicBezTo>
                <a:cubicBezTo>
                  <a:pt x="2668575" y="249461"/>
                  <a:pt x="2667656" y="246247"/>
                  <a:pt x="2669860" y="244686"/>
                </a:cubicBezTo>
                <a:close/>
                <a:moveTo>
                  <a:pt x="3068550" y="241596"/>
                </a:moveTo>
                <a:cubicBezTo>
                  <a:pt x="3071380" y="240373"/>
                  <a:pt x="3077254" y="240894"/>
                  <a:pt x="3086493" y="243585"/>
                </a:cubicBezTo>
                <a:cubicBezTo>
                  <a:pt x="3108276" y="249949"/>
                  <a:pt x="3127366" y="260718"/>
                  <a:pt x="3135322" y="270874"/>
                </a:cubicBezTo>
                <a:cubicBezTo>
                  <a:pt x="3141930" y="279319"/>
                  <a:pt x="3134587" y="281522"/>
                  <a:pt x="3114884" y="275280"/>
                </a:cubicBezTo>
                <a:cubicBezTo>
                  <a:pt x="3095672" y="269162"/>
                  <a:pt x="3079272" y="259983"/>
                  <a:pt x="3068871" y="250071"/>
                </a:cubicBezTo>
                <a:cubicBezTo>
                  <a:pt x="3065934" y="245787"/>
                  <a:pt x="3065720" y="242819"/>
                  <a:pt x="3068550" y="241596"/>
                </a:cubicBezTo>
                <a:close/>
                <a:moveTo>
                  <a:pt x="1920853" y="239669"/>
                </a:moveTo>
                <a:lnTo>
                  <a:pt x="1920978" y="239791"/>
                </a:lnTo>
                <a:lnTo>
                  <a:pt x="1920871" y="239736"/>
                </a:lnTo>
                <a:close/>
                <a:moveTo>
                  <a:pt x="3144530" y="232969"/>
                </a:moveTo>
                <a:cubicBezTo>
                  <a:pt x="3147192" y="231593"/>
                  <a:pt x="3152699" y="231837"/>
                  <a:pt x="3160897" y="233917"/>
                </a:cubicBezTo>
                <a:cubicBezTo>
                  <a:pt x="3181090" y="239058"/>
                  <a:pt x="3199814" y="249949"/>
                  <a:pt x="3210215" y="260474"/>
                </a:cubicBezTo>
                <a:cubicBezTo>
                  <a:pt x="3219638" y="270141"/>
                  <a:pt x="3212296" y="272344"/>
                  <a:pt x="3196265" y="268428"/>
                </a:cubicBezTo>
                <a:cubicBezTo>
                  <a:pt x="3176194" y="263533"/>
                  <a:pt x="3158450" y="253008"/>
                  <a:pt x="3145233" y="241749"/>
                </a:cubicBezTo>
                <a:cubicBezTo>
                  <a:pt x="3142052" y="237344"/>
                  <a:pt x="3141868" y="234346"/>
                  <a:pt x="3144530" y="232969"/>
                </a:cubicBezTo>
                <a:close/>
                <a:moveTo>
                  <a:pt x="2424309" y="229389"/>
                </a:moveTo>
                <a:cubicBezTo>
                  <a:pt x="2442055" y="233060"/>
                  <a:pt x="2457106" y="240770"/>
                  <a:pt x="2466652" y="251417"/>
                </a:cubicBezTo>
                <a:lnTo>
                  <a:pt x="2466652" y="251295"/>
                </a:lnTo>
                <a:cubicBezTo>
                  <a:pt x="2476320" y="261941"/>
                  <a:pt x="2470936" y="265368"/>
                  <a:pt x="2454292" y="262554"/>
                </a:cubicBezTo>
                <a:cubicBezTo>
                  <a:pt x="2435446" y="258270"/>
                  <a:pt x="2420516" y="250806"/>
                  <a:pt x="2411092" y="240159"/>
                </a:cubicBezTo>
                <a:cubicBezTo>
                  <a:pt x="2401794" y="229634"/>
                  <a:pt x="2406320" y="225719"/>
                  <a:pt x="2424309" y="229389"/>
                </a:cubicBezTo>
                <a:close/>
                <a:moveTo>
                  <a:pt x="3792915" y="225182"/>
                </a:moveTo>
                <a:cubicBezTo>
                  <a:pt x="3802369" y="224616"/>
                  <a:pt x="3814208" y="226636"/>
                  <a:pt x="3827363" y="231470"/>
                </a:cubicBezTo>
                <a:cubicBezTo>
                  <a:pt x="3853307" y="241014"/>
                  <a:pt x="3867259" y="255822"/>
                  <a:pt x="3856368" y="265735"/>
                </a:cubicBezTo>
                <a:lnTo>
                  <a:pt x="3856368" y="265857"/>
                </a:lnTo>
                <a:cubicBezTo>
                  <a:pt x="3846822" y="274546"/>
                  <a:pt x="3822590" y="270630"/>
                  <a:pt x="3800074" y="263288"/>
                </a:cubicBezTo>
                <a:cubicBezTo>
                  <a:pt x="3778046" y="254231"/>
                  <a:pt x="3766420" y="244073"/>
                  <a:pt x="3772784" y="234407"/>
                </a:cubicBezTo>
                <a:cubicBezTo>
                  <a:pt x="3776394" y="228900"/>
                  <a:pt x="3783462" y="225748"/>
                  <a:pt x="3792915" y="225182"/>
                </a:cubicBezTo>
                <a:close/>
                <a:moveTo>
                  <a:pt x="1223133" y="224325"/>
                </a:moveTo>
                <a:cubicBezTo>
                  <a:pt x="1226179" y="223086"/>
                  <a:pt x="1231624" y="223454"/>
                  <a:pt x="1238966" y="225350"/>
                </a:cubicBezTo>
                <a:cubicBezTo>
                  <a:pt x="1254998" y="230857"/>
                  <a:pt x="1267481" y="238323"/>
                  <a:pt x="1273600" y="248235"/>
                </a:cubicBezTo>
                <a:lnTo>
                  <a:pt x="1273600" y="248357"/>
                </a:lnTo>
                <a:cubicBezTo>
                  <a:pt x="1279594" y="258025"/>
                  <a:pt x="1274823" y="262309"/>
                  <a:pt x="1260015" y="258637"/>
                </a:cubicBezTo>
                <a:cubicBezTo>
                  <a:pt x="1241661" y="254109"/>
                  <a:pt x="1227218" y="244073"/>
                  <a:pt x="1221712" y="232938"/>
                </a:cubicBezTo>
                <a:cubicBezTo>
                  <a:pt x="1219448" y="228410"/>
                  <a:pt x="1220093" y="225565"/>
                  <a:pt x="1223133" y="224325"/>
                </a:cubicBezTo>
                <a:close/>
                <a:moveTo>
                  <a:pt x="3224978" y="221343"/>
                </a:moveTo>
                <a:cubicBezTo>
                  <a:pt x="3228726" y="220395"/>
                  <a:pt x="3235304" y="221128"/>
                  <a:pt x="3243502" y="223392"/>
                </a:cubicBezTo>
                <a:cubicBezTo>
                  <a:pt x="3264183" y="229022"/>
                  <a:pt x="3282051" y="240281"/>
                  <a:pt x="3290250" y="250315"/>
                </a:cubicBezTo>
                <a:cubicBezTo>
                  <a:pt x="3298938" y="260962"/>
                  <a:pt x="3288170" y="261452"/>
                  <a:pt x="3269568" y="257168"/>
                </a:cubicBezTo>
                <a:cubicBezTo>
                  <a:pt x="3248153" y="249214"/>
                  <a:pt x="3230530" y="239546"/>
                  <a:pt x="3223432" y="229388"/>
                </a:cubicBezTo>
                <a:cubicBezTo>
                  <a:pt x="3220311" y="224922"/>
                  <a:pt x="3221230" y="222291"/>
                  <a:pt x="3224978" y="221343"/>
                </a:cubicBezTo>
                <a:close/>
                <a:moveTo>
                  <a:pt x="2147618" y="220333"/>
                </a:moveTo>
                <a:cubicBezTo>
                  <a:pt x="2165241" y="223759"/>
                  <a:pt x="2179925" y="231470"/>
                  <a:pt x="2189102" y="242483"/>
                </a:cubicBezTo>
                <a:cubicBezTo>
                  <a:pt x="2198285" y="253497"/>
                  <a:pt x="2193020" y="257168"/>
                  <a:pt x="2176498" y="254721"/>
                </a:cubicBezTo>
                <a:lnTo>
                  <a:pt x="2176376" y="254721"/>
                </a:lnTo>
                <a:cubicBezTo>
                  <a:pt x="2157774" y="250804"/>
                  <a:pt x="2143090" y="243218"/>
                  <a:pt x="2134155" y="232203"/>
                </a:cubicBezTo>
                <a:cubicBezTo>
                  <a:pt x="2125344" y="221190"/>
                  <a:pt x="2129873" y="217028"/>
                  <a:pt x="2147618" y="220333"/>
                </a:cubicBezTo>
                <a:close/>
                <a:moveTo>
                  <a:pt x="2746407" y="219599"/>
                </a:moveTo>
                <a:cubicBezTo>
                  <a:pt x="2764273" y="222536"/>
                  <a:pt x="2782263" y="230980"/>
                  <a:pt x="2794868" y="242362"/>
                </a:cubicBezTo>
                <a:lnTo>
                  <a:pt x="2794868" y="242484"/>
                </a:lnTo>
                <a:cubicBezTo>
                  <a:pt x="2805515" y="252029"/>
                  <a:pt x="2802578" y="256312"/>
                  <a:pt x="2787526" y="253865"/>
                </a:cubicBezTo>
                <a:cubicBezTo>
                  <a:pt x="2769658" y="250928"/>
                  <a:pt x="2752036" y="242606"/>
                  <a:pt x="2738452" y="231103"/>
                </a:cubicBezTo>
                <a:cubicBezTo>
                  <a:pt x="2729152" y="221557"/>
                  <a:pt x="2731354" y="217030"/>
                  <a:pt x="2746407" y="219599"/>
                </a:cubicBezTo>
                <a:close/>
                <a:moveTo>
                  <a:pt x="1877411" y="217152"/>
                </a:moveTo>
                <a:lnTo>
                  <a:pt x="1920871" y="239736"/>
                </a:lnTo>
                <a:lnTo>
                  <a:pt x="1924020" y="251646"/>
                </a:lnTo>
                <a:cubicBezTo>
                  <a:pt x="1921556" y="253742"/>
                  <a:pt x="1915651" y="253925"/>
                  <a:pt x="1906535" y="252151"/>
                </a:cubicBezTo>
                <a:cubicBezTo>
                  <a:pt x="1891849" y="249214"/>
                  <a:pt x="1878389" y="242239"/>
                  <a:pt x="1869575" y="232449"/>
                </a:cubicBezTo>
                <a:cubicBezTo>
                  <a:pt x="1858809" y="220578"/>
                  <a:pt x="1862724" y="215927"/>
                  <a:pt x="1877411" y="217152"/>
                </a:cubicBezTo>
                <a:close/>
                <a:moveTo>
                  <a:pt x="3648739" y="217045"/>
                </a:moveTo>
                <a:cubicBezTo>
                  <a:pt x="3657168" y="216571"/>
                  <a:pt x="3667723" y="218620"/>
                  <a:pt x="3680267" y="223515"/>
                </a:cubicBezTo>
                <a:cubicBezTo>
                  <a:pt x="3701927" y="231959"/>
                  <a:pt x="3711595" y="242852"/>
                  <a:pt x="3707066" y="251907"/>
                </a:cubicBezTo>
                <a:lnTo>
                  <a:pt x="3707066" y="252029"/>
                </a:lnTo>
                <a:cubicBezTo>
                  <a:pt x="3701927" y="262432"/>
                  <a:pt x="3685406" y="262798"/>
                  <a:pt x="3660686" y="253375"/>
                </a:cubicBezTo>
                <a:cubicBezTo>
                  <a:pt x="3638535" y="244810"/>
                  <a:pt x="3630948" y="234652"/>
                  <a:pt x="3629970" y="225719"/>
                </a:cubicBezTo>
                <a:cubicBezTo>
                  <a:pt x="3634009" y="220518"/>
                  <a:pt x="3640311" y="217519"/>
                  <a:pt x="3648739" y="217045"/>
                </a:cubicBezTo>
                <a:close/>
                <a:moveTo>
                  <a:pt x="4622770" y="216464"/>
                </a:moveTo>
                <a:lnTo>
                  <a:pt x="4649888" y="222728"/>
                </a:lnTo>
                <a:lnTo>
                  <a:pt x="4649888" y="265124"/>
                </a:lnTo>
                <a:lnTo>
                  <a:pt x="4605682" y="253743"/>
                </a:lnTo>
                <a:cubicBezTo>
                  <a:pt x="4569336" y="239302"/>
                  <a:pt x="4564685" y="226942"/>
                  <a:pt x="4586591" y="219232"/>
                </a:cubicBezTo>
                <a:cubicBezTo>
                  <a:pt x="4596626" y="215683"/>
                  <a:pt x="4609108" y="215010"/>
                  <a:pt x="4622770" y="216464"/>
                </a:cubicBezTo>
                <a:close/>
                <a:moveTo>
                  <a:pt x="3413316" y="216204"/>
                </a:moveTo>
                <a:cubicBezTo>
                  <a:pt x="3419573" y="215960"/>
                  <a:pt x="3428598" y="217887"/>
                  <a:pt x="3439551" y="222169"/>
                </a:cubicBezTo>
                <a:cubicBezTo>
                  <a:pt x="3461211" y="230614"/>
                  <a:pt x="3472470" y="241016"/>
                  <a:pt x="3476018" y="250928"/>
                </a:cubicBezTo>
                <a:cubicBezTo>
                  <a:pt x="3472837" y="258270"/>
                  <a:pt x="3462924" y="260352"/>
                  <a:pt x="3440896" y="251785"/>
                </a:cubicBezTo>
                <a:cubicBezTo>
                  <a:pt x="3419480" y="243463"/>
                  <a:pt x="3403815" y="232326"/>
                  <a:pt x="3403571" y="223271"/>
                </a:cubicBezTo>
                <a:lnTo>
                  <a:pt x="3403693" y="223271"/>
                </a:lnTo>
                <a:cubicBezTo>
                  <a:pt x="3403571" y="218866"/>
                  <a:pt x="3407059" y="216449"/>
                  <a:pt x="3413316" y="216204"/>
                </a:cubicBezTo>
                <a:close/>
                <a:moveTo>
                  <a:pt x="3306986" y="215453"/>
                </a:moveTo>
                <a:cubicBezTo>
                  <a:pt x="3311973" y="214887"/>
                  <a:pt x="3319560" y="215989"/>
                  <a:pt x="3327086" y="217396"/>
                </a:cubicBezTo>
                <a:cubicBezTo>
                  <a:pt x="3351072" y="226942"/>
                  <a:pt x="3366981" y="236976"/>
                  <a:pt x="3371753" y="246644"/>
                </a:cubicBezTo>
                <a:lnTo>
                  <a:pt x="3371876" y="246644"/>
                </a:lnTo>
                <a:cubicBezTo>
                  <a:pt x="3376772" y="256435"/>
                  <a:pt x="3366246" y="257903"/>
                  <a:pt x="3345809" y="251172"/>
                </a:cubicBezTo>
                <a:cubicBezTo>
                  <a:pt x="3324760" y="244319"/>
                  <a:pt x="3307873" y="233306"/>
                  <a:pt x="3302488" y="223515"/>
                </a:cubicBezTo>
                <a:cubicBezTo>
                  <a:pt x="3299613" y="218253"/>
                  <a:pt x="3301999" y="216020"/>
                  <a:pt x="3306986" y="215453"/>
                </a:cubicBezTo>
                <a:close/>
                <a:moveTo>
                  <a:pt x="3532252" y="215208"/>
                </a:moveTo>
                <a:cubicBezTo>
                  <a:pt x="3539319" y="215101"/>
                  <a:pt x="3548283" y="216968"/>
                  <a:pt x="3559113" y="221434"/>
                </a:cubicBezTo>
                <a:cubicBezTo>
                  <a:pt x="3583466" y="231470"/>
                  <a:pt x="3594847" y="243462"/>
                  <a:pt x="3589096" y="252273"/>
                </a:cubicBezTo>
                <a:lnTo>
                  <a:pt x="3588973" y="252151"/>
                </a:lnTo>
                <a:cubicBezTo>
                  <a:pt x="3584078" y="259616"/>
                  <a:pt x="3568659" y="259126"/>
                  <a:pt x="3547120" y="249703"/>
                </a:cubicBezTo>
                <a:cubicBezTo>
                  <a:pt x="3526316" y="240648"/>
                  <a:pt x="3515424" y="230367"/>
                  <a:pt x="3516771" y="220822"/>
                </a:cubicBezTo>
                <a:cubicBezTo>
                  <a:pt x="3520014" y="217396"/>
                  <a:pt x="3525185" y="215316"/>
                  <a:pt x="3532252" y="215208"/>
                </a:cubicBezTo>
                <a:close/>
                <a:moveTo>
                  <a:pt x="1582357" y="210619"/>
                </a:moveTo>
                <a:cubicBezTo>
                  <a:pt x="1585417" y="209227"/>
                  <a:pt x="1590985" y="209380"/>
                  <a:pt x="1598633" y="211032"/>
                </a:cubicBezTo>
                <a:cubicBezTo>
                  <a:pt x="1618213" y="216049"/>
                  <a:pt x="1631799" y="225228"/>
                  <a:pt x="1637551" y="236119"/>
                </a:cubicBezTo>
                <a:cubicBezTo>
                  <a:pt x="1642443" y="245298"/>
                  <a:pt x="1635468" y="248357"/>
                  <a:pt x="1619927" y="244686"/>
                </a:cubicBezTo>
                <a:lnTo>
                  <a:pt x="1620051" y="244686"/>
                </a:lnTo>
                <a:cubicBezTo>
                  <a:pt x="1600468" y="240035"/>
                  <a:pt x="1586764" y="230245"/>
                  <a:pt x="1581133" y="219476"/>
                </a:cubicBezTo>
                <a:cubicBezTo>
                  <a:pt x="1578747" y="214948"/>
                  <a:pt x="1579298" y="212011"/>
                  <a:pt x="1582357" y="210619"/>
                </a:cubicBezTo>
                <a:close/>
                <a:moveTo>
                  <a:pt x="2801706" y="198015"/>
                </a:moveTo>
                <a:cubicBezTo>
                  <a:pt x="2804994" y="196775"/>
                  <a:pt x="2811756" y="197448"/>
                  <a:pt x="2821668" y="200263"/>
                </a:cubicBezTo>
                <a:cubicBezTo>
                  <a:pt x="2841372" y="205892"/>
                  <a:pt x="2858626" y="215316"/>
                  <a:pt x="2867070" y="225228"/>
                </a:cubicBezTo>
                <a:lnTo>
                  <a:pt x="2866948" y="225228"/>
                </a:lnTo>
                <a:cubicBezTo>
                  <a:pt x="2875514" y="235140"/>
                  <a:pt x="2865847" y="235997"/>
                  <a:pt x="2852385" y="233672"/>
                </a:cubicBezTo>
                <a:cubicBezTo>
                  <a:pt x="2828031" y="225962"/>
                  <a:pt x="2810654" y="217152"/>
                  <a:pt x="2802577" y="207238"/>
                </a:cubicBezTo>
                <a:cubicBezTo>
                  <a:pt x="2798599" y="202405"/>
                  <a:pt x="2798417" y="199253"/>
                  <a:pt x="2801706" y="198015"/>
                </a:cubicBezTo>
                <a:close/>
                <a:moveTo>
                  <a:pt x="2484274" y="197204"/>
                </a:moveTo>
                <a:cubicBezTo>
                  <a:pt x="2502876" y="200019"/>
                  <a:pt x="2520744" y="208219"/>
                  <a:pt x="2532246" y="220456"/>
                </a:cubicBezTo>
                <a:cubicBezTo>
                  <a:pt x="2541669" y="230614"/>
                  <a:pt x="2536408" y="233795"/>
                  <a:pt x="2520254" y="231470"/>
                </a:cubicBezTo>
                <a:cubicBezTo>
                  <a:pt x="2502876" y="227921"/>
                  <a:pt x="2487579" y="220578"/>
                  <a:pt x="2476688" y="210299"/>
                </a:cubicBezTo>
                <a:cubicBezTo>
                  <a:pt x="2465918" y="200019"/>
                  <a:pt x="2468121" y="194756"/>
                  <a:pt x="2484274" y="197204"/>
                </a:cubicBezTo>
                <a:close/>
                <a:moveTo>
                  <a:pt x="625033" y="196423"/>
                </a:moveTo>
                <a:cubicBezTo>
                  <a:pt x="628212" y="196254"/>
                  <a:pt x="633323" y="197694"/>
                  <a:pt x="639197" y="199896"/>
                </a:cubicBezTo>
                <a:lnTo>
                  <a:pt x="639197" y="199774"/>
                </a:lnTo>
                <a:cubicBezTo>
                  <a:pt x="653149" y="207360"/>
                  <a:pt x="663426" y="216171"/>
                  <a:pt x="666977" y="224249"/>
                </a:cubicBezTo>
                <a:cubicBezTo>
                  <a:pt x="670646" y="232815"/>
                  <a:pt x="662692" y="233060"/>
                  <a:pt x="649966" y="227064"/>
                </a:cubicBezTo>
                <a:cubicBezTo>
                  <a:pt x="636382" y="220700"/>
                  <a:pt x="625859" y="210421"/>
                  <a:pt x="622430" y="202589"/>
                </a:cubicBezTo>
                <a:cubicBezTo>
                  <a:pt x="620594" y="198367"/>
                  <a:pt x="621851" y="196591"/>
                  <a:pt x="625033" y="196423"/>
                </a:cubicBezTo>
                <a:close/>
                <a:moveTo>
                  <a:pt x="4417710" y="194634"/>
                </a:moveTo>
                <a:cubicBezTo>
                  <a:pt x="4432763" y="196103"/>
                  <a:pt x="4450080" y="200570"/>
                  <a:pt x="4468742" y="207851"/>
                </a:cubicBezTo>
                <a:cubicBezTo>
                  <a:pt x="4502028" y="220946"/>
                  <a:pt x="4508881" y="232449"/>
                  <a:pt x="4490280" y="240770"/>
                </a:cubicBezTo>
                <a:cubicBezTo>
                  <a:pt x="4471556" y="249092"/>
                  <a:pt x="4442798" y="246033"/>
                  <a:pt x="4407553" y="233306"/>
                </a:cubicBezTo>
                <a:cubicBezTo>
                  <a:pt x="4375123" y="219967"/>
                  <a:pt x="4363253" y="207729"/>
                  <a:pt x="4380264" y="199407"/>
                </a:cubicBezTo>
                <a:cubicBezTo>
                  <a:pt x="4389870" y="194696"/>
                  <a:pt x="4402659" y="193166"/>
                  <a:pt x="4417710" y="194634"/>
                </a:cubicBezTo>
                <a:close/>
                <a:moveTo>
                  <a:pt x="2589030" y="193532"/>
                </a:moveTo>
                <a:lnTo>
                  <a:pt x="2589030" y="193654"/>
                </a:lnTo>
                <a:lnTo>
                  <a:pt x="2589022" y="193649"/>
                </a:lnTo>
                <a:close/>
                <a:moveTo>
                  <a:pt x="1305540" y="192309"/>
                </a:moveTo>
                <a:cubicBezTo>
                  <a:pt x="1324998" y="197082"/>
                  <a:pt x="1338950" y="206750"/>
                  <a:pt x="1344089" y="217763"/>
                </a:cubicBezTo>
                <a:cubicBezTo>
                  <a:pt x="1348252" y="226697"/>
                  <a:pt x="1340295" y="229144"/>
                  <a:pt x="1324386" y="224494"/>
                </a:cubicBezTo>
                <a:cubicBezTo>
                  <a:pt x="1307865" y="219599"/>
                  <a:pt x="1297708" y="210788"/>
                  <a:pt x="1291345" y="204303"/>
                </a:cubicBezTo>
                <a:cubicBezTo>
                  <a:pt x="1285596" y="192309"/>
                  <a:pt x="1289999" y="188515"/>
                  <a:pt x="1305540" y="192309"/>
                </a:cubicBezTo>
                <a:close/>
                <a:moveTo>
                  <a:pt x="731759" y="190672"/>
                </a:moveTo>
                <a:cubicBezTo>
                  <a:pt x="735293" y="190504"/>
                  <a:pt x="740771" y="192003"/>
                  <a:pt x="748113" y="195857"/>
                </a:cubicBezTo>
                <a:lnTo>
                  <a:pt x="748234" y="195857"/>
                </a:lnTo>
                <a:cubicBezTo>
                  <a:pt x="760960" y="202466"/>
                  <a:pt x="771608" y="211032"/>
                  <a:pt x="776016" y="219599"/>
                </a:cubicBezTo>
                <a:cubicBezTo>
                  <a:pt x="776624" y="226085"/>
                  <a:pt x="771241" y="228532"/>
                  <a:pt x="758271" y="222780"/>
                </a:cubicBezTo>
                <a:cubicBezTo>
                  <a:pt x="741257" y="215194"/>
                  <a:pt x="728164" y="203446"/>
                  <a:pt x="727064" y="195490"/>
                </a:cubicBezTo>
                <a:cubicBezTo>
                  <a:pt x="726635" y="192676"/>
                  <a:pt x="728226" y="190840"/>
                  <a:pt x="731759" y="190672"/>
                </a:cubicBezTo>
                <a:close/>
                <a:moveTo>
                  <a:pt x="515901" y="187323"/>
                </a:moveTo>
                <a:cubicBezTo>
                  <a:pt x="519420" y="188240"/>
                  <a:pt x="524161" y="190718"/>
                  <a:pt x="529668" y="194511"/>
                </a:cubicBezTo>
                <a:cubicBezTo>
                  <a:pt x="541416" y="202589"/>
                  <a:pt x="547291" y="211154"/>
                  <a:pt x="544966" y="214704"/>
                </a:cubicBezTo>
                <a:cubicBezTo>
                  <a:pt x="543743" y="216417"/>
                  <a:pt x="534930" y="213725"/>
                  <a:pt x="528568" y="210175"/>
                </a:cubicBezTo>
                <a:cubicBezTo>
                  <a:pt x="516451" y="203446"/>
                  <a:pt x="510822" y="195613"/>
                  <a:pt x="509476" y="189494"/>
                </a:cubicBezTo>
                <a:cubicBezTo>
                  <a:pt x="510089" y="187046"/>
                  <a:pt x="512383" y="186404"/>
                  <a:pt x="515901" y="187323"/>
                </a:cubicBezTo>
                <a:close/>
                <a:moveTo>
                  <a:pt x="2197058" y="184095"/>
                </a:moveTo>
                <a:cubicBezTo>
                  <a:pt x="2199811" y="182397"/>
                  <a:pt x="2205747" y="182519"/>
                  <a:pt x="2214801" y="184477"/>
                </a:cubicBezTo>
                <a:cubicBezTo>
                  <a:pt x="2233402" y="188515"/>
                  <a:pt x="2247965" y="196836"/>
                  <a:pt x="2256288" y="207362"/>
                </a:cubicBezTo>
                <a:lnTo>
                  <a:pt x="2256288" y="207484"/>
                </a:lnTo>
                <a:cubicBezTo>
                  <a:pt x="2264856" y="218253"/>
                  <a:pt x="2258490" y="221679"/>
                  <a:pt x="2240255" y="217763"/>
                </a:cubicBezTo>
                <a:cubicBezTo>
                  <a:pt x="2221530" y="213725"/>
                  <a:pt x="2207580" y="205404"/>
                  <a:pt x="2198404" y="194634"/>
                </a:cubicBezTo>
                <a:cubicBezTo>
                  <a:pt x="2194732" y="189311"/>
                  <a:pt x="2194304" y="185792"/>
                  <a:pt x="2197058" y="184095"/>
                </a:cubicBezTo>
                <a:close/>
                <a:moveTo>
                  <a:pt x="814548" y="181876"/>
                </a:moveTo>
                <a:cubicBezTo>
                  <a:pt x="816828" y="180315"/>
                  <a:pt x="821907" y="180622"/>
                  <a:pt x="828393" y="182397"/>
                </a:cubicBezTo>
                <a:lnTo>
                  <a:pt x="828393" y="182273"/>
                </a:lnTo>
                <a:cubicBezTo>
                  <a:pt x="842831" y="186189"/>
                  <a:pt x="855559" y="196103"/>
                  <a:pt x="864737" y="206872"/>
                </a:cubicBezTo>
                <a:cubicBezTo>
                  <a:pt x="868776" y="216049"/>
                  <a:pt x="863637" y="218986"/>
                  <a:pt x="848339" y="213847"/>
                </a:cubicBezTo>
                <a:cubicBezTo>
                  <a:pt x="835368" y="209442"/>
                  <a:pt x="823987" y="200508"/>
                  <a:pt x="817499" y="192553"/>
                </a:cubicBezTo>
                <a:cubicBezTo>
                  <a:pt x="812789" y="186863"/>
                  <a:pt x="812270" y="183436"/>
                  <a:pt x="814548" y="181876"/>
                </a:cubicBezTo>
                <a:close/>
                <a:moveTo>
                  <a:pt x="1920180" y="177194"/>
                </a:moveTo>
                <a:cubicBezTo>
                  <a:pt x="1923024" y="175420"/>
                  <a:pt x="1929052" y="175482"/>
                  <a:pt x="1937864" y="177378"/>
                </a:cubicBezTo>
                <a:cubicBezTo>
                  <a:pt x="1955853" y="181172"/>
                  <a:pt x="1969926" y="189494"/>
                  <a:pt x="1977758" y="200263"/>
                </a:cubicBezTo>
                <a:lnTo>
                  <a:pt x="1977758" y="200141"/>
                </a:lnTo>
                <a:cubicBezTo>
                  <a:pt x="1985833" y="211154"/>
                  <a:pt x="1978860" y="214213"/>
                  <a:pt x="1961728" y="211154"/>
                </a:cubicBezTo>
                <a:cubicBezTo>
                  <a:pt x="1943248" y="206749"/>
                  <a:pt x="1929298" y="198795"/>
                  <a:pt x="1921586" y="188025"/>
                </a:cubicBezTo>
                <a:cubicBezTo>
                  <a:pt x="1917674" y="182580"/>
                  <a:pt x="1917334" y="178970"/>
                  <a:pt x="1920180" y="177194"/>
                </a:cubicBezTo>
                <a:close/>
                <a:moveTo>
                  <a:pt x="409421" y="176081"/>
                </a:moveTo>
                <a:lnTo>
                  <a:pt x="434337" y="200019"/>
                </a:lnTo>
                <a:cubicBezTo>
                  <a:pt x="432745" y="200631"/>
                  <a:pt x="431277" y="204547"/>
                  <a:pt x="426259" y="202221"/>
                </a:cubicBezTo>
                <a:cubicBezTo>
                  <a:pt x="416591" y="197816"/>
                  <a:pt x="404844" y="188393"/>
                  <a:pt x="402396" y="180561"/>
                </a:cubicBezTo>
                <a:close/>
                <a:moveTo>
                  <a:pt x="409371" y="176033"/>
                </a:moveTo>
                <a:lnTo>
                  <a:pt x="409494" y="176033"/>
                </a:lnTo>
                <a:lnTo>
                  <a:pt x="409421" y="176081"/>
                </a:lnTo>
                <a:close/>
                <a:moveTo>
                  <a:pt x="3654200" y="172974"/>
                </a:moveTo>
                <a:lnTo>
                  <a:pt x="3654200" y="173096"/>
                </a:lnTo>
                <a:lnTo>
                  <a:pt x="3654139" y="172992"/>
                </a:lnTo>
                <a:close/>
                <a:moveTo>
                  <a:pt x="2870986" y="172484"/>
                </a:moveTo>
                <a:cubicBezTo>
                  <a:pt x="2888608" y="176155"/>
                  <a:pt x="2907210" y="185823"/>
                  <a:pt x="2918101" y="195857"/>
                </a:cubicBezTo>
                <a:cubicBezTo>
                  <a:pt x="2931318" y="208095"/>
                  <a:pt x="2924832" y="211767"/>
                  <a:pt x="2904272" y="206872"/>
                </a:cubicBezTo>
                <a:cubicBezTo>
                  <a:pt x="2886039" y="202589"/>
                  <a:pt x="2869274" y="193044"/>
                  <a:pt x="2857036" y="182519"/>
                </a:cubicBezTo>
                <a:cubicBezTo>
                  <a:pt x="2849080" y="172851"/>
                  <a:pt x="2854099" y="168935"/>
                  <a:pt x="2870986" y="172484"/>
                </a:cubicBezTo>
                <a:close/>
                <a:moveTo>
                  <a:pt x="911916" y="171215"/>
                </a:moveTo>
                <a:cubicBezTo>
                  <a:pt x="914515" y="169975"/>
                  <a:pt x="919502" y="170404"/>
                  <a:pt x="927029" y="172729"/>
                </a:cubicBezTo>
                <a:cubicBezTo>
                  <a:pt x="942326" y="177502"/>
                  <a:pt x="955296" y="186313"/>
                  <a:pt x="961416" y="195859"/>
                </a:cubicBezTo>
                <a:cubicBezTo>
                  <a:pt x="967657" y="205649"/>
                  <a:pt x="961171" y="208341"/>
                  <a:pt x="946243" y="203691"/>
                </a:cubicBezTo>
                <a:cubicBezTo>
                  <a:pt x="930698" y="198918"/>
                  <a:pt x="919072" y="189861"/>
                  <a:pt x="911119" y="179705"/>
                </a:cubicBezTo>
                <a:cubicBezTo>
                  <a:pt x="909101" y="175361"/>
                  <a:pt x="909315" y="172454"/>
                  <a:pt x="911916" y="171215"/>
                </a:cubicBezTo>
                <a:close/>
                <a:moveTo>
                  <a:pt x="4177698" y="169195"/>
                </a:moveTo>
                <a:cubicBezTo>
                  <a:pt x="4194066" y="170129"/>
                  <a:pt x="4211322" y="174076"/>
                  <a:pt x="4228760" y="181174"/>
                </a:cubicBezTo>
                <a:cubicBezTo>
                  <a:pt x="4263760" y="195491"/>
                  <a:pt x="4267187" y="209442"/>
                  <a:pt x="4242956" y="220578"/>
                </a:cubicBezTo>
                <a:cubicBezTo>
                  <a:pt x="4218480" y="231715"/>
                  <a:pt x="4186908" y="229389"/>
                  <a:pt x="4150928" y="214704"/>
                </a:cubicBezTo>
                <a:cubicBezTo>
                  <a:pt x="4114460" y="199775"/>
                  <a:pt x="4109442" y="186435"/>
                  <a:pt x="4131960" y="175299"/>
                </a:cubicBezTo>
                <a:cubicBezTo>
                  <a:pt x="4145850" y="170343"/>
                  <a:pt x="4161332" y="168263"/>
                  <a:pt x="4177698" y="169195"/>
                </a:cubicBezTo>
                <a:close/>
                <a:moveTo>
                  <a:pt x="2526540" y="166824"/>
                </a:moveTo>
                <a:cubicBezTo>
                  <a:pt x="2529922" y="165752"/>
                  <a:pt x="2536162" y="166243"/>
                  <a:pt x="2544729" y="168201"/>
                </a:cubicBezTo>
                <a:lnTo>
                  <a:pt x="2589022" y="193649"/>
                </a:lnTo>
                <a:lnTo>
                  <a:pt x="2588402" y="201793"/>
                </a:lnTo>
                <a:cubicBezTo>
                  <a:pt x="2585144" y="202956"/>
                  <a:pt x="2578933" y="202466"/>
                  <a:pt x="2570062" y="200141"/>
                </a:cubicBezTo>
                <a:cubicBezTo>
                  <a:pt x="2549013" y="194633"/>
                  <a:pt x="2532248" y="184966"/>
                  <a:pt x="2525516" y="174809"/>
                </a:cubicBezTo>
                <a:cubicBezTo>
                  <a:pt x="2522640" y="170525"/>
                  <a:pt x="2523160" y="167894"/>
                  <a:pt x="2526540" y="166824"/>
                </a:cubicBezTo>
                <a:close/>
                <a:moveTo>
                  <a:pt x="1663495" y="165264"/>
                </a:moveTo>
                <a:cubicBezTo>
                  <a:pt x="1682095" y="169180"/>
                  <a:pt x="1695680" y="177869"/>
                  <a:pt x="1702900" y="188882"/>
                </a:cubicBezTo>
                <a:cubicBezTo>
                  <a:pt x="1709018" y="198183"/>
                  <a:pt x="1703634" y="201732"/>
                  <a:pt x="1689438" y="199407"/>
                </a:cubicBezTo>
                <a:cubicBezTo>
                  <a:pt x="1671816" y="196592"/>
                  <a:pt x="1657864" y="188515"/>
                  <a:pt x="1648197" y="177134"/>
                </a:cubicBezTo>
                <a:cubicBezTo>
                  <a:pt x="1640609" y="165753"/>
                  <a:pt x="1645260" y="161348"/>
                  <a:pt x="1663495" y="165264"/>
                </a:cubicBezTo>
                <a:close/>
                <a:moveTo>
                  <a:pt x="2933368" y="159970"/>
                </a:moveTo>
                <a:cubicBezTo>
                  <a:pt x="2936029" y="158227"/>
                  <a:pt x="2941659" y="158227"/>
                  <a:pt x="2949919" y="160001"/>
                </a:cubicBezTo>
                <a:cubicBezTo>
                  <a:pt x="2970602" y="164529"/>
                  <a:pt x="2989325" y="175544"/>
                  <a:pt x="2999605" y="186435"/>
                </a:cubicBezTo>
                <a:cubicBezTo>
                  <a:pt x="3009150" y="196469"/>
                  <a:pt x="3001441" y="199162"/>
                  <a:pt x="2985287" y="195857"/>
                </a:cubicBezTo>
                <a:cubicBezTo>
                  <a:pt x="2964482" y="191574"/>
                  <a:pt x="2947717" y="180683"/>
                  <a:pt x="2934622" y="170403"/>
                </a:cubicBezTo>
                <a:cubicBezTo>
                  <a:pt x="2931012" y="165202"/>
                  <a:pt x="2930706" y="161715"/>
                  <a:pt x="2933368" y="159970"/>
                </a:cubicBezTo>
                <a:close/>
                <a:moveTo>
                  <a:pt x="1362108" y="151633"/>
                </a:moveTo>
                <a:cubicBezTo>
                  <a:pt x="1365258" y="150027"/>
                  <a:pt x="1371563" y="150455"/>
                  <a:pt x="1380802" y="152903"/>
                </a:cubicBezTo>
                <a:cubicBezTo>
                  <a:pt x="1396219" y="156941"/>
                  <a:pt x="1408702" y="164896"/>
                  <a:pt x="1414945" y="174319"/>
                </a:cubicBezTo>
                <a:cubicBezTo>
                  <a:pt x="1422900" y="186067"/>
                  <a:pt x="1415312" y="189248"/>
                  <a:pt x="1396710" y="184231"/>
                </a:cubicBezTo>
                <a:lnTo>
                  <a:pt x="1396710" y="184353"/>
                </a:lnTo>
                <a:cubicBezTo>
                  <a:pt x="1381168" y="180193"/>
                  <a:pt x="1369418" y="172116"/>
                  <a:pt x="1362324" y="162571"/>
                </a:cubicBezTo>
                <a:cubicBezTo>
                  <a:pt x="1358959" y="156881"/>
                  <a:pt x="1358959" y="153239"/>
                  <a:pt x="1362108" y="151633"/>
                </a:cubicBezTo>
                <a:close/>
                <a:moveTo>
                  <a:pt x="3022322" y="150165"/>
                </a:moveTo>
                <a:cubicBezTo>
                  <a:pt x="3026866" y="149170"/>
                  <a:pt x="3034361" y="150211"/>
                  <a:pt x="3045374" y="154004"/>
                </a:cubicBezTo>
                <a:cubicBezTo>
                  <a:pt x="3066545" y="161347"/>
                  <a:pt x="3083678" y="172483"/>
                  <a:pt x="3087594" y="182029"/>
                </a:cubicBezTo>
                <a:lnTo>
                  <a:pt x="3087594" y="182151"/>
                </a:lnTo>
                <a:cubicBezTo>
                  <a:pt x="3090776" y="189983"/>
                  <a:pt x="3082210" y="192063"/>
                  <a:pt x="3063608" y="186435"/>
                </a:cubicBezTo>
                <a:cubicBezTo>
                  <a:pt x="3042070" y="179826"/>
                  <a:pt x="3026284" y="169546"/>
                  <a:pt x="3016983" y="158533"/>
                </a:cubicBezTo>
                <a:cubicBezTo>
                  <a:pt x="3016188" y="154189"/>
                  <a:pt x="3017780" y="151159"/>
                  <a:pt x="3022322" y="150165"/>
                </a:cubicBezTo>
                <a:close/>
                <a:moveTo>
                  <a:pt x="3943806" y="147504"/>
                </a:moveTo>
                <a:cubicBezTo>
                  <a:pt x="3956472" y="147703"/>
                  <a:pt x="3969750" y="150457"/>
                  <a:pt x="3982538" y="155719"/>
                </a:cubicBezTo>
                <a:cubicBezTo>
                  <a:pt x="4008358" y="166243"/>
                  <a:pt x="4019862" y="182275"/>
                  <a:pt x="3999303" y="192187"/>
                </a:cubicBezTo>
                <a:lnTo>
                  <a:pt x="3999425" y="192187"/>
                </a:lnTo>
                <a:cubicBezTo>
                  <a:pt x="3978498" y="202222"/>
                  <a:pt x="3943255" y="195859"/>
                  <a:pt x="3917555" y="186435"/>
                </a:cubicBezTo>
                <a:cubicBezTo>
                  <a:pt x="3893080" y="175421"/>
                  <a:pt x="3888062" y="164530"/>
                  <a:pt x="3908744" y="154618"/>
                </a:cubicBezTo>
                <a:cubicBezTo>
                  <a:pt x="3919085" y="149661"/>
                  <a:pt x="3931139" y="147305"/>
                  <a:pt x="3943806" y="147504"/>
                </a:cubicBezTo>
                <a:close/>
                <a:moveTo>
                  <a:pt x="998497" y="146632"/>
                </a:moveTo>
                <a:cubicBezTo>
                  <a:pt x="1001680" y="145775"/>
                  <a:pt x="1007184" y="146479"/>
                  <a:pt x="1014526" y="148619"/>
                </a:cubicBezTo>
                <a:cubicBezTo>
                  <a:pt x="1030436" y="154493"/>
                  <a:pt x="1042550" y="161959"/>
                  <a:pt x="1048058" y="171137"/>
                </a:cubicBezTo>
                <a:cubicBezTo>
                  <a:pt x="1053566" y="180193"/>
                  <a:pt x="1048304" y="183620"/>
                  <a:pt x="1033498" y="179336"/>
                </a:cubicBezTo>
                <a:cubicBezTo>
                  <a:pt x="1015140" y="174074"/>
                  <a:pt x="1001189" y="164161"/>
                  <a:pt x="996417" y="154004"/>
                </a:cubicBezTo>
                <a:cubicBezTo>
                  <a:pt x="994458" y="149905"/>
                  <a:pt x="995315" y="147489"/>
                  <a:pt x="998497" y="146632"/>
                </a:cubicBezTo>
                <a:close/>
                <a:moveTo>
                  <a:pt x="3770244" y="142654"/>
                </a:moveTo>
                <a:cubicBezTo>
                  <a:pt x="3781594" y="142716"/>
                  <a:pt x="3793954" y="145316"/>
                  <a:pt x="3806680" y="150701"/>
                </a:cubicBezTo>
                <a:cubicBezTo>
                  <a:pt x="3832380" y="161592"/>
                  <a:pt x="3834216" y="173095"/>
                  <a:pt x="3817451" y="182519"/>
                </a:cubicBezTo>
                <a:cubicBezTo>
                  <a:pt x="3802642" y="190840"/>
                  <a:pt x="3782328" y="190473"/>
                  <a:pt x="3759444" y="181784"/>
                </a:cubicBezTo>
                <a:cubicBezTo>
                  <a:pt x="3733132" y="171750"/>
                  <a:pt x="3727014" y="160857"/>
                  <a:pt x="3739864" y="149844"/>
                </a:cubicBezTo>
                <a:cubicBezTo>
                  <a:pt x="3748552" y="145071"/>
                  <a:pt x="3758892" y="142592"/>
                  <a:pt x="3770244" y="142654"/>
                </a:cubicBezTo>
                <a:close/>
                <a:moveTo>
                  <a:pt x="2270362" y="142257"/>
                </a:moveTo>
                <a:cubicBezTo>
                  <a:pt x="2291534" y="147642"/>
                  <a:pt x="2306340" y="155106"/>
                  <a:pt x="2315154" y="165386"/>
                </a:cubicBezTo>
                <a:lnTo>
                  <a:pt x="2315154" y="165264"/>
                </a:lnTo>
                <a:cubicBezTo>
                  <a:pt x="2325798" y="177746"/>
                  <a:pt x="2317598" y="180806"/>
                  <a:pt x="2296917" y="175788"/>
                </a:cubicBezTo>
                <a:cubicBezTo>
                  <a:pt x="2278806" y="171382"/>
                  <a:pt x="2263997" y="162205"/>
                  <a:pt x="2256779" y="152415"/>
                </a:cubicBezTo>
                <a:cubicBezTo>
                  <a:pt x="2249192" y="142257"/>
                  <a:pt x="2257267" y="140299"/>
                  <a:pt x="2270362" y="142257"/>
                </a:cubicBezTo>
                <a:close/>
                <a:moveTo>
                  <a:pt x="265579" y="141400"/>
                </a:moveTo>
                <a:cubicBezTo>
                  <a:pt x="273412" y="144337"/>
                  <a:pt x="278428" y="144827"/>
                  <a:pt x="284302" y="148743"/>
                </a:cubicBezTo>
                <a:lnTo>
                  <a:pt x="284181" y="148865"/>
                </a:lnTo>
                <a:cubicBezTo>
                  <a:pt x="298008" y="158287"/>
                  <a:pt x="302414" y="167099"/>
                  <a:pt x="300088" y="170648"/>
                </a:cubicBezTo>
                <a:cubicBezTo>
                  <a:pt x="299111" y="172239"/>
                  <a:pt x="288096" y="166977"/>
                  <a:pt x="282101" y="162203"/>
                </a:cubicBezTo>
                <a:cubicBezTo>
                  <a:pt x="276959" y="158043"/>
                  <a:pt x="272432" y="150211"/>
                  <a:pt x="265579" y="141400"/>
                </a:cubicBezTo>
                <a:close/>
                <a:moveTo>
                  <a:pt x="3105124" y="140728"/>
                </a:moveTo>
                <a:cubicBezTo>
                  <a:pt x="3110356" y="139962"/>
                  <a:pt x="3118188" y="141156"/>
                  <a:pt x="3129079" y="145072"/>
                </a:cubicBezTo>
                <a:cubicBezTo>
                  <a:pt x="3150128" y="152659"/>
                  <a:pt x="3165914" y="163673"/>
                  <a:pt x="3168485" y="173096"/>
                </a:cubicBezTo>
                <a:lnTo>
                  <a:pt x="3168607" y="173096"/>
                </a:lnTo>
                <a:cubicBezTo>
                  <a:pt x="3171055" y="182151"/>
                  <a:pt x="3160162" y="183865"/>
                  <a:pt x="3138625" y="176400"/>
                </a:cubicBezTo>
                <a:cubicBezTo>
                  <a:pt x="3117331" y="168935"/>
                  <a:pt x="3102891" y="158655"/>
                  <a:pt x="3096772" y="148131"/>
                </a:cubicBezTo>
                <a:cubicBezTo>
                  <a:pt x="3097261" y="144215"/>
                  <a:pt x="3099892" y="141493"/>
                  <a:pt x="3105124" y="140728"/>
                </a:cubicBezTo>
                <a:close/>
                <a:moveTo>
                  <a:pt x="4580242" y="138814"/>
                </a:moveTo>
                <a:cubicBezTo>
                  <a:pt x="4594577" y="140390"/>
                  <a:pt x="4610454" y="144153"/>
                  <a:pt x="4626608" y="149844"/>
                </a:cubicBezTo>
                <a:lnTo>
                  <a:pt x="4649888" y="162785"/>
                </a:lnTo>
                <a:lnTo>
                  <a:pt x="4649888" y="179752"/>
                </a:lnTo>
                <a:lnTo>
                  <a:pt x="4648024" y="182028"/>
                </a:lnTo>
                <a:cubicBezTo>
                  <a:pt x="4628321" y="188759"/>
                  <a:pt x="4597728" y="184843"/>
                  <a:pt x="4564441" y="173462"/>
                </a:cubicBezTo>
                <a:cubicBezTo>
                  <a:pt x="4528462" y="159144"/>
                  <a:pt x="4521120" y="147640"/>
                  <a:pt x="4543146" y="140909"/>
                </a:cubicBezTo>
                <a:cubicBezTo>
                  <a:pt x="4553120" y="137850"/>
                  <a:pt x="4565910" y="137239"/>
                  <a:pt x="4580242" y="138814"/>
                </a:cubicBezTo>
                <a:close/>
                <a:moveTo>
                  <a:pt x="2588356" y="135526"/>
                </a:moveTo>
                <a:cubicBezTo>
                  <a:pt x="2591477" y="133813"/>
                  <a:pt x="2597901" y="134179"/>
                  <a:pt x="2607875" y="136871"/>
                </a:cubicBezTo>
                <a:cubicBezTo>
                  <a:pt x="2627456" y="142134"/>
                  <a:pt x="2644833" y="151802"/>
                  <a:pt x="2652665" y="161959"/>
                </a:cubicBezTo>
                <a:cubicBezTo>
                  <a:pt x="2660376" y="171994"/>
                  <a:pt x="2653522" y="175298"/>
                  <a:pt x="2633574" y="170158"/>
                </a:cubicBezTo>
                <a:cubicBezTo>
                  <a:pt x="2613382" y="165018"/>
                  <a:pt x="2598330" y="155350"/>
                  <a:pt x="2588662" y="146663"/>
                </a:cubicBezTo>
                <a:cubicBezTo>
                  <a:pt x="2585419" y="141034"/>
                  <a:pt x="2585235" y="137240"/>
                  <a:pt x="2588356" y="135526"/>
                </a:cubicBezTo>
                <a:close/>
                <a:moveTo>
                  <a:pt x="2373770" y="134792"/>
                </a:moveTo>
                <a:lnTo>
                  <a:pt x="2373891" y="134914"/>
                </a:lnTo>
                <a:lnTo>
                  <a:pt x="2373775" y="134850"/>
                </a:lnTo>
                <a:close/>
                <a:moveTo>
                  <a:pt x="3602480" y="134425"/>
                </a:moveTo>
                <a:cubicBezTo>
                  <a:pt x="3612316" y="134334"/>
                  <a:pt x="3623666" y="136689"/>
                  <a:pt x="3636088" y="141890"/>
                </a:cubicBezTo>
                <a:lnTo>
                  <a:pt x="3654139" y="172992"/>
                </a:lnTo>
                <a:lnTo>
                  <a:pt x="3633304" y="179215"/>
                </a:lnTo>
                <a:cubicBezTo>
                  <a:pt x="3624768" y="179215"/>
                  <a:pt x="3614795" y="177135"/>
                  <a:pt x="3603780" y="172974"/>
                </a:cubicBezTo>
                <a:cubicBezTo>
                  <a:pt x="3578448" y="163551"/>
                  <a:pt x="3570372" y="152659"/>
                  <a:pt x="3577958" y="141645"/>
                </a:cubicBezTo>
                <a:cubicBezTo>
                  <a:pt x="3584322" y="137056"/>
                  <a:pt x="3592644" y="134517"/>
                  <a:pt x="3602480" y="134425"/>
                </a:cubicBezTo>
                <a:close/>
                <a:moveTo>
                  <a:pt x="3329274" y="133705"/>
                </a:moveTo>
                <a:cubicBezTo>
                  <a:pt x="3337305" y="133568"/>
                  <a:pt x="3348074" y="136077"/>
                  <a:pt x="3360372" y="141278"/>
                </a:cubicBezTo>
                <a:cubicBezTo>
                  <a:pt x="3381299" y="150089"/>
                  <a:pt x="3392312" y="161592"/>
                  <a:pt x="3388274" y="170281"/>
                </a:cubicBezTo>
                <a:lnTo>
                  <a:pt x="3388152" y="170281"/>
                </a:lnTo>
                <a:cubicBezTo>
                  <a:pt x="3384236" y="178848"/>
                  <a:pt x="3369673" y="178357"/>
                  <a:pt x="3347768" y="171138"/>
                </a:cubicBezTo>
                <a:cubicBezTo>
                  <a:pt x="3326474" y="161837"/>
                  <a:pt x="3312278" y="151434"/>
                  <a:pt x="3314604" y="142012"/>
                </a:cubicBezTo>
                <a:cubicBezTo>
                  <a:pt x="3315950" y="136627"/>
                  <a:pt x="3321242" y="133843"/>
                  <a:pt x="3329274" y="133705"/>
                </a:cubicBezTo>
                <a:close/>
                <a:moveTo>
                  <a:pt x="3446802" y="133401"/>
                </a:moveTo>
                <a:cubicBezTo>
                  <a:pt x="3455124" y="132925"/>
                  <a:pt x="3465740" y="134854"/>
                  <a:pt x="3478467" y="139687"/>
                </a:cubicBezTo>
                <a:cubicBezTo>
                  <a:pt x="3500494" y="148009"/>
                  <a:pt x="3510407" y="159022"/>
                  <a:pt x="3506124" y="168445"/>
                </a:cubicBezTo>
                <a:lnTo>
                  <a:pt x="3506002" y="168445"/>
                </a:lnTo>
                <a:cubicBezTo>
                  <a:pt x="3500984" y="179215"/>
                  <a:pt x="3484341" y="179949"/>
                  <a:pt x="3459376" y="170648"/>
                </a:cubicBezTo>
                <a:cubicBezTo>
                  <a:pt x="3437592" y="162449"/>
                  <a:pt x="3427680" y="152169"/>
                  <a:pt x="3428904" y="141523"/>
                </a:cubicBezTo>
                <a:cubicBezTo>
                  <a:pt x="3432454" y="136750"/>
                  <a:pt x="3438480" y="133875"/>
                  <a:pt x="3446802" y="133401"/>
                </a:cubicBezTo>
                <a:close/>
                <a:moveTo>
                  <a:pt x="3210308" y="132925"/>
                </a:moveTo>
                <a:cubicBezTo>
                  <a:pt x="3216550" y="132374"/>
                  <a:pt x="3225146" y="133874"/>
                  <a:pt x="3236281" y="138095"/>
                </a:cubicBezTo>
                <a:cubicBezTo>
                  <a:pt x="3258065" y="146417"/>
                  <a:pt x="3271894" y="157677"/>
                  <a:pt x="3271649" y="166977"/>
                </a:cubicBezTo>
                <a:cubicBezTo>
                  <a:pt x="3271526" y="176033"/>
                  <a:pt x="3258677" y="177134"/>
                  <a:pt x="3236527" y="169058"/>
                </a:cubicBezTo>
                <a:lnTo>
                  <a:pt x="3236405" y="169058"/>
                </a:lnTo>
                <a:cubicBezTo>
                  <a:pt x="3214621" y="161104"/>
                  <a:pt x="3201650" y="150457"/>
                  <a:pt x="3198467" y="140055"/>
                </a:cubicBezTo>
                <a:cubicBezTo>
                  <a:pt x="3200181" y="136077"/>
                  <a:pt x="3204066" y="133477"/>
                  <a:pt x="3210308" y="132925"/>
                </a:cubicBezTo>
                <a:close/>
                <a:moveTo>
                  <a:pt x="1994892" y="131977"/>
                </a:moveTo>
                <a:cubicBezTo>
                  <a:pt x="2012268" y="134669"/>
                  <a:pt x="2027198" y="142379"/>
                  <a:pt x="2037232" y="153514"/>
                </a:cubicBezTo>
                <a:lnTo>
                  <a:pt x="2037110" y="153638"/>
                </a:lnTo>
                <a:cubicBezTo>
                  <a:pt x="2047270" y="164896"/>
                  <a:pt x="2042376" y="168935"/>
                  <a:pt x="2025484" y="166977"/>
                </a:cubicBezTo>
                <a:cubicBezTo>
                  <a:pt x="2007984" y="163672"/>
                  <a:pt x="1993055" y="156329"/>
                  <a:pt x="1983145" y="145071"/>
                </a:cubicBezTo>
                <a:cubicBezTo>
                  <a:pt x="1973229" y="133812"/>
                  <a:pt x="1977635" y="129284"/>
                  <a:pt x="1994892" y="131977"/>
                </a:cubicBezTo>
                <a:close/>
                <a:moveTo>
                  <a:pt x="1719296" y="125246"/>
                </a:moveTo>
                <a:cubicBezTo>
                  <a:pt x="1736920" y="128673"/>
                  <a:pt x="1750994" y="136505"/>
                  <a:pt x="1759680" y="147764"/>
                </a:cubicBezTo>
                <a:cubicBezTo>
                  <a:pt x="1768617" y="159390"/>
                  <a:pt x="1760294" y="161592"/>
                  <a:pt x="1749891" y="160980"/>
                </a:cubicBezTo>
                <a:cubicBezTo>
                  <a:pt x="1727131" y="155840"/>
                  <a:pt x="1712812" y="148253"/>
                  <a:pt x="1704612" y="137116"/>
                </a:cubicBezTo>
                <a:cubicBezTo>
                  <a:pt x="1696413" y="125980"/>
                  <a:pt x="1701553" y="121820"/>
                  <a:pt x="1719296" y="125246"/>
                </a:cubicBezTo>
                <a:close/>
                <a:moveTo>
                  <a:pt x="2108702" y="122675"/>
                </a:moveTo>
                <a:lnTo>
                  <a:pt x="2108702" y="122799"/>
                </a:lnTo>
                <a:lnTo>
                  <a:pt x="2108700" y="122797"/>
                </a:lnTo>
                <a:close/>
                <a:moveTo>
                  <a:pt x="1082813" y="122433"/>
                </a:moveTo>
                <a:cubicBezTo>
                  <a:pt x="1099580" y="126960"/>
                  <a:pt x="1113532" y="134792"/>
                  <a:pt x="1120629" y="145684"/>
                </a:cubicBezTo>
                <a:cubicBezTo>
                  <a:pt x="1126378" y="154495"/>
                  <a:pt x="1121486" y="158167"/>
                  <a:pt x="1107289" y="154740"/>
                </a:cubicBezTo>
                <a:cubicBezTo>
                  <a:pt x="1090034" y="150579"/>
                  <a:pt x="1075839" y="141890"/>
                  <a:pt x="1068864" y="131120"/>
                </a:cubicBezTo>
                <a:cubicBezTo>
                  <a:pt x="1063115" y="122433"/>
                  <a:pt x="1068498" y="119740"/>
                  <a:pt x="1082813" y="122433"/>
                </a:cubicBezTo>
                <a:close/>
                <a:moveTo>
                  <a:pt x="4364615" y="119632"/>
                </a:moveTo>
                <a:cubicBezTo>
                  <a:pt x="4378397" y="120963"/>
                  <a:pt x="4394336" y="124573"/>
                  <a:pt x="4411591" y="130385"/>
                </a:cubicBezTo>
                <a:cubicBezTo>
                  <a:pt x="4450140" y="143358"/>
                  <a:pt x="4461520" y="155106"/>
                  <a:pt x="4442186" y="163428"/>
                </a:cubicBezTo>
                <a:cubicBezTo>
                  <a:pt x="4425053" y="170771"/>
                  <a:pt x="4396172" y="167588"/>
                  <a:pt x="4361295" y="156329"/>
                </a:cubicBezTo>
                <a:cubicBezTo>
                  <a:pt x="4323969" y="142012"/>
                  <a:pt x="4310874" y="130018"/>
                  <a:pt x="4330578" y="122553"/>
                </a:cubicBezTo>
                <a:cubicBezTo>
                  <a:pt x="4339206" y="119250"/>
                  <a:pt x="4350832" y="118301"/>
                  <a:pt x="4364615" y="119632"/>
                </a:cubicBezTo>
                <a:close/>
                <a:moveTo>
                  <a:pt x="1434726" y="118225"/>
                </a:moveTo>
                <a:cubicBezTo>
                  <a:pt x="1437370" y="116313"/>
                  <a:pt x="1443336" y="116313"/>
                  <a:pt x="1452392" y="118271"/>
                </a:cubicBezTo>
                <a:cubicBezTo>
                  <a:pt x="1467079" y="121452"/>
                  <a:pt x="1480052" y="128183"/>
                  <a:pt x="1488250" y="137850"/>
                </a:cubicBezTo>
                <a:lnTo>
                  <a:pt x="1488373" y="137850"/>
                </a:lnTo>
                <a:cubicBezTo>
                  <a:pt x="1498162" y="149476"/>
                  <a:pt x="1494611" y="154493"/>
                  <a:pt x="1478336" y="152413"/>
                </a:cubicBezTo>
                <a:cubicBezTo>
                  <a:pt x="1459858" y="148619"/>
                  <a:pt x="1445420" y="141033"/>
                  <a:pt x="1436974" y="129652"/>
                </a:cubicBezTo>
                <a:cubicBezTo>
                  <a:pt x="1432753" y="123961"/>
                  <a:pt x="1432080" y="120137"/>
                  <a:pt x="1434726" y="118225"/>
                </a:cubicBezTo>
                <a:close/>
                <a:moveTo>
                  <a:pt x="2660681" y="115824"/>
                </a:moveTo>
                <a:cubicBezTo>
                  <a:pt x="2663465" y="114080"/>
                  <a:pt x="2669248" y="113988"/>
                  <a:pt x="2678121" y="115824"/>
                </a:cubicBezTo>
                <a:cubicBezTo>
                  <a:pt x="2696599" y="119618"/>
                  <a:pt x="2715200" y="129897"/>
                  <a:pt x="2724868" y="139809"/>
                </a:cubicBezTo>
                <a:cubicBezTo>
                  <a:pt x="2736617" y="151925"/>
                  <a:pt x="2729642" y="156207"/>
                  <a:pt x="2707980" y="150946"/>
                </a:cubicBezTo>
                <a:cubicBezTo>
                  <a:pt x="2689256" y="146417"/>
                  <a:pt x="2672735" y="136627"/>
                  <a:pt x="2661232" y="125736"/>
                </a:cubicBezTo>
                <a:cubicBezTo>
                  <a:pt x="2658112" y="120964"/>
                  <a:pt x="2657897" y="117567"/>
                  <a:pt x="2660681" y="115824"/>
                </a:cubicBezTo>
                <a:close/>
                <a:moveTo>
                  <a:pt x="146137" y="115456"/>
                </a:moveTo>
                <a:lnTo>
                  <a:pt x="146261" y="115578"/>
                </a:lnTo>
                <a:lnTo>
                  <a:pt x="146220" y="115555"/>
                </a:lnTo>
                <a:close/>
                <a:moveTo>
                  <a:pt x="2309016" y="109017"/>
                </a:moveTo>
                <a:cubicBezTo>
                  <a:pt x="2312213" y="107258"/>
                  <a:pt x="2318884" y="107441"/>
                  <a:pt x="2328734" y="109827"/>
                </a:cubicBezTo>
                <a:lnTo>
                  <a:pt x="2373775" y="134850"/>
                </a:lnTo>
                <a:lnTo>
                  <a:pt x="2375024" y="145347"/>
                </a:lnTo>
                <a:cubicBezTo>
                  <a:pt x="2371936" y="147061"/>
                  <a:pt x="2365570" y="147030"/>
                  <a:pt x="2356638" y="145439"/>
                </a:cubicBezTo>
                <a:cubicBezTo>
                  <a:pt x="2335346" y="139565"/>
                  <a:pt x="2318335" y="130754"/>
                  <a:pt x="2310133" y="119862"/>
                </a:cubicBezTo>
                <a:cubicBezTo>
                  <a:pt x="2306095" y="114477"/>
                  <a:pt x="2305820" y="110776"/>
                  <a:pt x="2309016" y="109017"/>
                </a:cubicBezTo>
                <a:close/>
                <a:moveTo>
                  <a:pt x="113586" y="98935"/>
                </a:moveTo>
                <a:cubicBezTo>
                  <a:pt x="124171" y="104259"/>
                  <a:pt x="131086" y="107287"/>
                  <a:pt x="135981" y="109551"/>
                </a:cubicBezTo>
                <a:lnTo>
                  <a:pt x="146220" y="115555"/>
                </a:lnTo>
                <a:lnTo>
                  <a:pt x="154536" y="125430"/>
                </a:lnTo>
                <a:cubicBezTo>
                  <a:pt x="157059" y="129070"/>
                  <a:pt x="158865" y="132405"/>
                  <a:pt x="158620" y="133568"/>
                </a:cubicBezTo>
                <a:cubicBezTo>
                  <a:pt x="158253" y="135893"/>
                  <a:pt x="149442" y="132589"/>
                  <a:pt x="143569" y="128183"/>
                </a:cubicBezTo>
                <a:cubicBezTo>
                  <a:pt x="136838" y="123165"/>
                  <a:pt x="129250" y="114354"/>
                  <a:pt x="113586" y="98935"/>
                </a:cubicBezTo>
                <a:close/>
                <a:moveTo>
                  <a:pt x="2062442" y="96609"/>
                </a:moveTo>
                <a:lnTo>
                  <a:pt x="2108700" y="122797"/>
                </a:lnTo>
                <a:lnTo>
                  <a:pt x="2108471" y="132252"/>
                </a:lnTo>
                <a:cubicBezTo>
                  <a:pt x="2105368" y="133812"/>
                  <a:pt x="2099338" y="133690"/>
                  <a:pt x="2090710" y="131732"/>
                </a:cubicBezTo>
                <a:cubicBezTo>
                  <a:pt x="2070030" y="127204"/>
                  <a:pt x="2054241" y="117536"/>
                  <a:pt x="2047023" y="106400"/>
                </a:cubicBezTo>
                <a:cubicBezTo>
                  <a:pt x="2040659" y="96609"/>
                  <a:pt x="2049470" y="94651"/>
                  <a:pt x="2062442" y="96609"/>
                </a:cubicBezTo>
                <a:close/>
                <a:moveTo>
                  <a:pt x="1150381" y="96167"/>
                </a:moveTo>
                <a:cubicBezTo>
                  <a:pt x="1154007" y="95080"/>
                  <a:pt x="1160404" y="95937"/>
                  <a:pt x="1169090" y="98569"/>
                </a:cubicBezTo>
                <a:cubicBezTo>
                  <a:pt x="1187692" y="104075"/>
                  <a:pt x="1199808" y="113498"/>
                  <a:pt x="1203845" y="122921"/>
                </a:cubicBezTo>
                <a:cubicBezTo>
                  <a:pt x="1207272" y="130876"/>
                  <a:pt x="1200297" y="133078"/>
                  <a:pt x="1185488" y="129040"/>
                </a:cubicBezTo>
                <a:lnTo>
                  <a:pt x="1185367" y="129162"/>
                </a:lnTo>
                <a:cubicBezTo>
                  <a:pt x="1167010" y="124145"/>
                  <a:pt x="1155015" y="115701"/>
                  <a:pt x="1148287" y="105422"/>
                </a:cubicBezTo>
                <a:cubicBezTo>
                  <a:pt x="1145900" y="100283"/>
                  <a:pt x="1146756" y="97253"/>
                  <a:pt x="1150381" y="96167"/>
                </a:cubicBezTo>
                <a:close/>
                <a:moveTo>
                  <a:pt x="2729793" y="95127"/>
                </a:moveTo>
                <a:cubicBezTo>
                  <a:pt x="2734108" y="94132"/>
                  <a:pt x="2741266" y="94775"/>
                  <a:pt x="2750690" y="97099"/>
                </a:cubicBezTo>
                <a:cubicBezTo>
                  <a:pt x="2772718" y="105298"/>
                  <a:pt x="2790952" y="115456"/>
                  <a:pt x="2795725" y="125736"/>
                </a:cubicBezTo>
                <a:cubicBezTo>
                  <a:pt x="2799641" y="134057"/>
                  <a:pt x="2791686" y="137239"/>
                  <a:pt x="2771861" y="131242"/>
                </a:cubicBezTo>
                <a:lnTo>
                  <a:pt x="2771983" y="131242"/>
                </a:lnTo>
                <a:cubicBezTo>
                  <a:pt x="2749956" y="124511"/>
                  <a:pt x="2730742" y="113376"/>
                  <a:pt x="2725970" y="102974"/>
                </a:cubicBezTo>
                <a:cubicBezTo>
                  <a:pt x="2724012" y="98752"/>
                  <a:pt x="2725480" y="96121"/>
                  <a:pt x="2729793" y="95127"/>
                </a:cubicBezTo>
                <a:close/>
                <a:moveTo>
                  <a:pt x="1785015" y="87922"/>
                </a:moveTo>
                <a:cubicBezTo>
                  <a:pt x="1801538" y="90613"/>
                  <a:pt x="1816341" y="97344"/>
                  <a:pt x="1826867" y="108359"/>
                </a:cubicBezTo>
                <a:lnTo>
                  <a:pt x="1826991" y="108359"/>
                </a:lnTo>
                <a:cubicBezTo>
                  <a:pt x="1837146" y="119006"/>
                  <a:pt x="1836290" y="125859"/>
                  <a:pt x="1820504" y="124267"/>
                </a:cubicBezTo>
                <a:cubicBezTo>
                  <a:pt x="1802881" y="122555"/>
                  <a:pt x="1785258" y="114845"/>
                  <a:pt x="1774000" y="101506"/>
                </a:cubicBezTo>
                <a:cubicBezTo>
                  <a:pt x="1764702" y="90491"/>
                  <a:pt x="1769596" y="86453"/>
                  <a:pt x="1785015" y="87922"/>
                </a:cubicBezTo>
                <a:close/>
                <a:moveTo>
                  <a:pt x="2520988" y="86819"/>
                </a:moveTo>
                <a:lnTo>
                  <a:pt x="2521111" y="86943"/>
                </a:lnTo>
                <a:lnTo>
                  <a:pt x="2520981" y="86867"/>
                </a:lnTo>
                <a:close/>
                <a:moveTo>
                  <a:pt x="4146202" y="86345"/>
                </a:moveTo>
                <a:cubicBezTo>
                  <a:pt x="4159097" y="87492"/>
                  <a:pt x="4174608" y="91470"/>
                  <a:pt x="4194372" y="98935"/>
                </a:cubicBezTo>
                <a:cubicBezTo>
                  <a:pt x="4229373" y="112028"/>
                  <a:pt x="4237694" y="122921"/>
                  <a:pt x="4219827" y="129774"/>
                </a:cubicBezTo>
                <a:cubicBezTo>
                  <a:pt x="4201837" y="136504"/>
                  <a:pt x="4172834" y="132833"/>
                  <a:pt x="4135388" y="119494"/>
                </a:cubicBezTo>
                <a:lnTo>
                  <a:pt x="4135388" y="119616"/>
                </a:lnTo>
                <a:cubicBezTo>
                  <a:pt x="4102101" y="106277"/>
                  <a:pt x="4097082" y="97710"/>
                  <a:pt x="4113726" y="90735"/>
                </a:cubicBezTo>
                <a:cubicBezTo>
                  <a:pt x="4123026" y="86881"/>
                  <a:pt x="4133306" y="85198"/>
                  <a:pt x="4146202" y="86345"/>
                </a:cubicBezTo>
                <a:close/>
                <a:moveTo>
                  <a:pt x="3318888" y="84861"/>
                </a:moveTo>
                <a:lnTo>
                  <a:pt x="3318888" y="84984"/>
                </a:lnTo>
                <a:lnTo>
                  <a:pt x="3318813" y="84907"/>
                </a:lnTo>
                <a:close/>
                <a:moveTo>
                  <a:pt x="603816" y="83317"/>
                </a:moveTo>
                <a:cubicBezTo>
                  <a:pt x="607654" y="83362"/>
                  <a:pt x="613498" y="85229"/>
                  <a:pt x="621821" y="89512"/>
                </a:cubicBezTo>
                <a:cubicBezTo>
                  <a:pt x="637362" y="97466"/>
                  <a:pt x="650088" y="107746"/>
                  <a:pt x="650088" y="114477"/>
                </a:cubicBezTo>
                <a:cubicBezTo>
                  <a:pt x="650088" y="119127"/>
                  <a:pt x="643236" y="120106"/>
                  <a:pt x="629530" y="113498"/>
                </a:cubicBezTo>
                <a:cubicBezTo>
                  <a:pt x="613132" y="105543"/>
                  <a:pt x="602486" y="96487"/>
                  <a:pt x="597835" y="88044"/>
                </a:cubicBezTo>
                <a:cubicBezTo>
                  <a:pt x="598140" y="85045"/>
                  <a:pt x="599975" y="83271"/>
                  <a:pt x="603816" y="83317"/>
                </a:cubicBezTo>
                <a:close/>
                <a:moveTo>
                  <a:pt x="2396532" y="81802"/>
                </a:moveTo>
                <a:cubicBezTo>
                  <a:pt x="2415621" y="86697"/>
                  <a:pt x="2433000" y="95142"/>
                  <a:pt x="2443279" y="106277"/>
                </a:cubicBezTo>
                <a:lnTo>
                  <a:pt x="2443279" y="106155"/>
                </a:lnTo>
                <a:cubicBezTo>
                  <a:pt x="2453681" y="117414"/>
                  <a:pt x="2447929" y="122064"/>
                  <a:pt x="2429695" y="118761"/>
                </a:cubicBezTo>
                <a:cubicBezTo>
                  <a:pt x="2410972" y="115456"/>
                  <a:pt x="2392372" y="105788"/>
                  <a:pt x="2382093" y="94651"/>
                </a:cubicBezTo>
                <a:cubicBezTo>
                  <a:pt x="2371690" y="83393"/>
                  <a:pt x="2378911" y="79722"/>
                  <a:pt x="2396532" y="81802"/>
                </a:cubicBezTo>
                <a:close/>
                <a:moveTo>
                  <a:pt x="1507462" y="79966"/>
                </a:moveTo>
                <a:cubicBezTo>
                  <a:pt x="1524351" y="82903"/>
                  <a:pt x="1538791" y="89756"/>
                  <a:pt x="1548582" y="101137"/>
                </a:cubicBezTo>
                <a:cubicBezTo>
                  <a:pt x="1558128" y="112274"/>
                  <a:pt x="1554944" y="117658"/>
                  <a:pt x="1538057" y="115211"/>
                </a:cubicBezTo>
                <a:cubicBezTo>
                  <a:pt x="1521536" y="112885"/>
                  <a:pt x="1506606" y="105420"/>
                  <a:pt x="1496939" y="94040"/>
                </a:cubicBezTo>
                <a:cubicBezTo>
                  <a:pt x="1487393" y="82903"/>
                  <a:pt x="1491185" y="78130"/>
                  <a:pt x="1507462" y="79966"/>
                </a:cubicBezTo>
                <a:close/>
                <a:moveTo>
                  <a:pt x="2814677" y="75761"/>
                </a:moveTo>
                <a:cubicBezTo>
                  <a:pt x="2819679" y="74705"/>
                  <a:pt x="2827480" y="75745"/>
                  <a:pt x="2838678" y="79722"/>
                </a:cubicBezTo>
                <a:cubicBezTo>
                  <a:pt x="2859727" y="87310"/>
                  <a:pt x="2876982" y="98813"/>
                  <a:pt x="2879062" y="108481"/>
                </a:cubicBezTo>
                <a:lnTo>
                  <a:pt x="2879186" y="108481"/>
                </a:lnTo>
                <a:cubicBezTo>
                  <a:pt x="2880898" y="116191"/>
                  <a:pt x="2871842" y="118883"/>
                  <a:pt x="2852507" y="112764"/>
                </a:cubicBezTo>
                <a:cubicBezTo>
                  <a:pt x="2830601" y="105911"/>
                  <a:pt x="2815182" y="95510"/>
                  <a:pt x="2807472" y="84373"/>
                </a:cubicBezTo>
                <a:cubicBezTo>
                  <a:pt x="2807472" y="79967"/>
                  <a:pt x="2809674" y="76816"/>
                  <a:pt x="2814677" y="75761"/>
                </a:cubicBezTo>
                <a:close/>
                <a:moveTo>
                  <a:pt x="685780" y="73420"/>
                </a:moveTo>
                <a:cubicBezTo>
                  <a:pt x="689156" y="73053"/>
                  <a:pt x="694696" y="74399"/>
                  <a:pt x="702833" y="77886"/>
                </a:cubicBezTo>
                <a:lnTo>
                  <a:pt x="702833" y="78008"/>
                </a:lnTo>
                <a:cubicBezTo>
                  <a:pt x="718496" y="84617"/>
                  <a:pt x="730736" y="93550"/>
                  <a:pt x="733794" y="101382"/>
                </a:cubicBezTo>
                <a:cubicBezTo>
                  <a:pt x="736853" y="108970"/>
                  <a:pt x="729265" y="110071"/>
                  <a:pt x="713113" y="103096"/>
                </a:cubicBezTo>
                <a:cubicBezTo>
                  <a:pt x="697202" y="96120"/>
                  <a:pt x="686312" y="87432"/>
                  <a:pt x="681663" y="79233"/>
                </a:cubicBezTo>
                <a:cubicBezTo>
                  <a:pt x="681174" y="75868"/>
                  <a:pt x="682396" y="73786"/>
                  <a:pt x="685780" y="73420"/>
                </a:cubicBezTo>
                <a:close/>
                <a:moveTo>
                  <a:pt x="496230" y="71722"/>
                </a:moveTo>
                <a:cubicBezTo>
                  <a:pt x="499932" y="72196"/>
                  <a:pt x="505377" y="74093"/>
                  <a:pt x="512416" y="77642"/>
                </a:cubicBezTo>
                <a:cubicBezTo>
                  <a:pt x="528323" y="87310"/>
                  <a:pt x="541051" y="97466"/>
                  <a:pt x="540682" y="103953"/>
                </a:cubicBezTo>
                <a:cubicBezTo>
                  <a:pt x="540560" y="108359"/>
                  <a:pt x="533094" y="109092"/>
                  <a:pt x="518900" y="100893"/>
                </a:cubicBezTo>
                <a:cubicBezTo>
                  <a:pt x="502624" y="91470"/>
                  <a:pt x="490264" y="80457"/>
                  <a:pt x="490508" y="74337"/>
                </a:cubicBezTo>
                <a:cubicBezTo>
                  <a:pt x="490569" y="72196"/>
                  <a:pt x="492528" y="71247"/>
                  <a:pt x="496230" y="71722"/>
                </a:cubicBezTo>
                <a:close/>
                <a:moveTo>
                  <a:pt x="4524423" y="71048"/>
                </a:moveTo>
                <a:cubicBezTo>
                  <a:pt x="4539996" y="72501"/>
                  <a:pt x="4556792" y="76234"/>
                  <a:pt x="4574475" y="82292"/>
                </a:cubicBezTo>
                <a:cubicBezTo>
                  <a:pt x="4610332" y="94529"/>
                  <a:pt x="4617306" y="105788"/>
                  <a:pt x="4595892" y="112152"/>
                </a:cubicBezTo>
                <a:lnTo>
                  <a:pt x="4596014" y="112152"/>
                </a:lnTo>
                <a:cubicBezTo>
                  <a:pt x="4577044" y="117782"/>
                  <a:pt x="4545838" y="114721"/>
                  <a:pt x="4512797" y="103586"/>
                </a:cubicBezTo>
                <a:cubicBezTo>
                  <a:pt x="4474983" y="90859"/>
                  <a:pt x="4469598" y="80579"/>
                  <a:pt x="4481714" y="73480"/>
                </a:cubicBezTo>
                <a:cubicBezTo>
                  <a:pt x="4494503" y="70421"/>
                  <a:pt x="4508852" y="69595"/>
                  <a:pt x="4524423" y="71048"/>
                </a:cubicBezTo>
                <a:close/>
                <a:moveTo>
                  <a:pt x="778154" y="68800"/>
                </a:moveTo>
                <a:cubicBezTo>
                  <a:pt x="781429" y="67881"/>
                  <a:pt x="787947" y="69136"/>
                  <a:pt x="797430" y="72623"/>
                </a:cubicBezTo>
                <a:lnTo>
                  <a:pt x="797552" y="72623"/>
                </a:lnTo>
                <a:cubicBezTo>
                  <a:pt x="812972" y="78253"/>
                  <a:pt x="824722" y="86575"/>
                  <a:pt x="829249" y="94897"/>
                </a:cubicBezTo>
                <a:cubicBezTo>
                  <a:pt x="833776" y="103218"/>
                  <a:pt x="827167" y="104687"/>
                  <a:pt x="811870" y="100036"/>
                </a:cubicBezTo>
                <a:cubicBezTo>
                  <a:pt x="796574" y="94529"/>
                  <a:pt x="783969" y="86453"/>
                  <a:pt x="778341" y="78008"/>
                </a:cubicBezTo>
                <a:cubicBezTo>
                  <a:pt x="774852" y="72807"/>
                  <a:pt x="774881" y="69717"/>
                  <a:pt x="778154" y="68800"/>
                </a:cubicBezTo>
                <a:close/>
                <a:moveTo>
                  <a:pt x="1225765" y="68035"/>
                </a:moveTo>
                <a:cubicBezTo>
                  <a:pt x="1228564" y="66323"/>
                  <a:pt x="1234440" y="66507"/>
                  <a:pt x="1243493" y="68709"/>
                </a:cubicBezTo>
                <a:cubicBezTo>
                  <a:pt x="1261977" y="73236"/>
                  <a:pt x="1274702" y="81925"/>
                  <a:pt x="1280942" y="92327"/>
                </a:cubicBezTo>
                <a:cubicBezTo>
                  <a:pt x="1286205" y="101138"/>
                  <a:pt x="1280331" y="103953"/>
                  <a:pt x="1266014" y="101138"/>
                </a:cubicBezTo>
                <a:cubicBezTo>
                  <a:pt x="1248267" y="97590"/>
                  <a:pt x="1235049" y="89634"/>
                  <a:pt x="1226486" y="78743"/>
                </a:cubicBezTo>
                <a:cubicBezTo>
                  <a:pt x="1223242" y="73358"/>
                  <a:pt x="1222967" y="69748"/>
                  <a:pt x="1225765" y="68035"/>
                </a:cubicBezTo>
                <a:close/>
                <a:moveTo>
                  <a:pt x="11524" y="67240"/>
                </a:moveTo>
                <a:cubicBezTo>
                  <a:pt x="18500" y="78743"/>
                  <a:pt x="26331" y="89146"/>
                  <a:pt x="25231" y="90615"/>
                </a:cubicBezTo>
                <a:cubicBezTo>
                  <a:pt x="23884" y="92327"/>
                  <a:pt x="15440" y="87432"/>
                  <a:pt x="9200" y="83394"/>
                </a:cubicBezTo>
                <a:cubicBezTo>
                  <a:pt x="7608" y="82293"/>
                  <a:pt x="-468" y="70911"/>
                  <a:pt x="22" y="69688"/>
                </a:cubicBezTo>
                <a:cubicBezTo>
                  <a:pt x="1000" y="67240"/>
                  <a:pt x="5772" y="68097"/>
                  <a:pt x="11524" y="67240"/>
                </a:cubicBezTo>
                <a:close/>
                <a:moveTo>
                  <a:pt x="2908800" y="67148"/>
                </a:moveTo>
                <a:cubicBezTo>
                  <a:pt x="2913726" y="65833"/>
                  <a:pt x="2921466" y="66507"/>
                  <a:pt x="2932174" y="69688"/>
                </a:cubicBezTo>
                <a:cubicBezTo>
                  <a:pt x="2953836" y="76173"/>
                  <a:pt x="2969622" y="87432"/>
                  <a:pt x="2974150" y="97956"/>
                </a:cubicBezTo>
                <a:lnTo>
                  <a:pt x="2974150" y="98079"/>
                </a:lnTo>
                <a:cubicBezTo>
                  <a:pt x="2978801" y="108725"/>
                  <a:pt x="2967664" y="111051"/>
                  <a:pt x="2946738" y="105054"/>
                </a:cubicBezTo>
                <a:cubicBezTo>
                  <a:pt x="2925200" y="98813"/>
                  <a:pt x="2910514" y="88044"/>
                  <a:pt x="2902314" y="76541"/>
                </a:cubicBezTo>
                <a:cubicBezTo>
                  <a:pt x="2901764" y="71768"/>
                  <a:pt x="2903874" y="68463"/>
                  <a:pt x="2908800" y="67148"/>
                </a:cubicBezTo>
                <a:close/>
                <a:moveTo>
                  <a:pt x="3751414" y="62696"/>
                </a:moveTo>
                <a:cubicBezTo>
                  <a:pt x="3764370" y="62558"/>
                  <a:pt x="3777617" y="65159"/>
                  <a:pt x="3790772" y="70543"/>
                </a:cubicBezTo>
                <a:cubicBezTo>
                  <a:pt x="3817206" y="81435"/>
                  <a:pt x="3818430" y="93183"/>
                  <a:pt x="3798115" y="103463"/>
                </a:cubicBezTo>
                <a:cubicBezTo>
                  <a:pt x="3777679" y="113742"/>
                  <a:pt x="3753692" y="113375"/>
                  <a:pt x="3727626" y="102973"/>
                </a:cubicBezTo>
                <a:cubicBezTo>
                  <a:pt x="3700826" y="92326"/>
                  <a:pt x="3699846" y="81067"/>
                  <a:pt x="3713798" y="71277"/>
                </a:cubicBezTo>
                <a:cubicBezTo>
                  <a:pt x="3725791" y="65710"/>
                  <a:pt x="3738456" y="62833"/>
                  <a:pt x="3751414" y="62696"/>
                </a:cubicBezTo>
                <a:close/>
                <a:moveTo>
                  <a:pt x="3962560" y="62177"/>
                </a:moveTo>
                <a:cubicBezTo>
                  <a:pt x="3977276" y="63232"/>
                  <a:pt x="3991594" y="67301"/>
                  <a:pt x="4005177" y="73480"/>
                </a:cubicBezTo>
                <a:cubicBezTo>
                  <a:pt x="4030509" y="85107"/>
                  <a:pt x="4023778" y="96365"/>
                  <a:pt x="3996855" y="105298"/>
                </a:cubicBezTo>
                <a:cubicBezTo>
                  <a:pt x="3968708" y="114721"/>
                  <a:pt x="3942030" y="112396"/>
                  <a:pt x="3916086" y="101994"/>
                </a:cubicBezTo>
                <a:cubicBezTo>
                  <a:pt x="3892834" y="90491"/>
                  <a:pt x="3891366" y="78987"/>
                  <a:pt x="3917555" y="68953"/>
                </a:cubicBezTo>
                <a:cubicBezTo>
                  <a:pt x="3932730" y="63079"/>
                  <a:pt x="3947844" y="61121"/>
                  <a:pt x="3962560" y="62177"/>
                </a:cubicBezTo>
                <a:close/>
                <a:moveTo>
                  <a:pt x="2117390" y="61121"/>
                </a:moveTo>
                <a:cubicBezTo>
                  <a:pt x="2135750" y="64058"/>
                  <a:pt x="2153371" y="73236"/>
                  <a:pt x="2163893" y="84739"/>
                </a:cubicBezTo>
                <a:lnTo>
                  <a:pt x="2164014" y="84617"/>
                </a:lnTo>
                <a:cubicBezTo>
                  <a:pt x="2174665" y="96243"/>
                  <a:pt x="2169645" y="101628"/>
                  <a:pt x="2151535" y="98813"/>
                </a:cubicBezTo>
                <a:cubicBezTo>
                  <a:pt x="2133176" y="96121"/>
                  <a:pt x="2116533" y="87065"/>
                  <a:pt x="2103684" y="74705"/>
                </a:cubicBezTo>
                <a:cubicBezTo>
                  <a:pt x="2095609" y="63936"/>
                  <a:pt x="2099157" y="58184"/>
                  <a:pt x="2117390" y="61121"/>
                </a:cubicBezTo>
                <a:close/>
                <a:moveTo>
                  <a:pt x="2454660" y="58933"/>
                </a:moveTo>
                <a:cubicBezTo>
                  <a:pt x="2457688" y="56928"/>
                  <a:pt x="2463715" y="56837"/>
                  <a:pt x="2473016" y="59039"/>
                </a:cubicBezTo>
                <a:lnTo>
                  <a:pt x="2520981" y="86867"/>
                </a:lnTo>
                <a:lnTo>
                  <a:pt x="2519610" y="96350"/>
                </a:lnTo>
                <a:cubicBezTo>
                  <a:pt x="2515878" y="97803"/>
                  <a:pt x="2508934" y="97406"/>
                  <a:pt x="2498960" y="94775"/>
                </a:cubicBezTo>
                <a:cubicBezTo>
                  <a:pt x="2479502" y="89634"/>
                  <a:pt x="2464204" y="79844"/>
                  <a:pt x="2454292" y="70299"/>
                </a:cubicBezTo>
                <a:cubicBezTo>
                  <a:pt x="2451600" y="64853"/>
                  <a:pt x="2451630" y="60937"/>
                  <a:pt x="2454660" y="58933"/>
                </a:cubicBezTo>
                <a:close/>
                <a:moveTo>
                  <a:pt x="868779" y="57220"/>
                </a:moveTo>
                <a:cubicBezTo>
                  <a:pt x="872570" y="56562"/>
                  <a:pt x="879117" y="57878"/>
                  <a:pt x="888114" y="61121"/>
                </a:cubicBezTo>
                <a:lnTo>
                  <a:pt x="888234" y="61121"/>
                </a:lnTo>
                <a:cubicBezTo>
                  <a:pt x="903043" y="66383"/>
                  <a:pt x="914794" y="74461"/>
                  <a:pt x="918951" y="82537"/>
                </a:cubicBezTo>
                <a:cubicBezTo>
                  <a:pt x="924092" y="92449"/>
                  <a:pt x="915037" y="93674"/>
                  <a:pt x="896924" y="86943"/>
                </a:cubicBezTo>
                <a:cubicBezTo>
                  <a:pt x="881871" y="81436"/>
                  <a:pt x="870734" y="73358"/>
                  <a:pt x="865962" y="65159"/>
                </a:cubicBezTo>
                <a:cubicBezTo>
                  <a:pt x="863943" y="60509"/>
                  <a:pt x="864985" y="57878"/>
                  <a:pt x="868779" y="57220"/>
                </a:cubicBezTo>
                <a:close/>
                <a:moveTo>
                  <a:pt x="3004867" y="57190"/>
                </a:moveTo>
                <a:cubicBezTo>
                  <a:pt x="3010894" y="56318"/>
                  <a:pt x="3019247" y="57450"/>
                  <a:pt x="3030076" y="61244"/>
                </a:cubicBezTo>
                <a:cubicBezTo>
                  <a:pt x="3054552" y="69810"/>
                  <a:pt x="3069237" y="82293"/>
                  <a:pt x="3067524" y="92573"/>
                </a:cubicBezTo>
                <a:cubicBezTo>
                  <a:pt x="3066178" y="101138"/>
                  <a:pt x="3052595" y="102607"/>
                  <a:pt x="3030566" y="94285"/>
                </a:cubicBezTo>
                <a:cubicBezTo>
                  <a:pt x="3009395" y="86331"/>
                  <a:pt x="2996424" y="75806"/>
                  <a:pt x="2993608" y="65160"/>
                </a:cubicBezTo>
                <a:cubicBezTo>
                  <a:pt x="2995139" y="60938"/>
                  <a:pt x="2998840" y="58062"/>
                  <a:pt x="3004867" y="57190"/>
                </a:cubicBezTo>
                <a:close/>
                <a:moveTo>
                  <a:pt x="3123833" y="54819"/>
                </a:moveTo>
                <a:cubicBezTo>
                  <a:pt x="3130916" y="53993"/>
                  <a:pt x="3140033" y="55430"/>
                  <a:pt x="3151230" y="59530"/>
                </a:cubicBezTo>
                <a:cubicBezTo>
                  <a:pt x="3176685" y="68954"/>
                  <a:pt x="3188922" y="81436"/>
                  <a:pt x="3184149" y="91593"/>
                </a:cubicBezTo>
                <a:lnTo>
                  <a:pt x="3184027" y="91593"/>
                </a:lnTo>
                <a:cubicBezTo>
                  <a:pt x="3180111" y="100281"/>
                  <a:pt x="3164691" y="100894"/>
                  <a:pt x="3142297" y="92205"/>
                </a:cubicBezTo>
                <a:cubicBezTo>
                  <a:pt x="3119902" y="83516"/>
                  <a:pt x="3110845" y="72992"/>
                  <a:pt x="3108643" y="63692"/>
                </a:cubicBezTo>
                <a:cubicBezTo>
                  <a:pt x="3111704" y="58735"/>
                  <a:pt x="3116751" y="55645"/>
                  <a:pt x="3123833" y="54819"/>
                </a:cubicBezTo>
                <a:close/>
                <a:moveTo>
                  <a:pt x="3563841" y="54329"/>
                </a:moveTo>
                <a:cubicBezTo>
                  <a:pt x="3575299" y="53962"/>
                  <a:pt x="3587811" y="56348"/>
                  <a:pt x="3600966" y="61732"/>
                </a:cubicBezTo>
                <a:cubicBezTo>
                  <a:pt x="3627278" y="72501"/>
                  <a:pt x="3630459" y="84495"/>
                  <a:pt x="3614550" y="94775"/>
                </a:cubicBezTo>
                <a:cubicBezTo>
                  <a:pt x="3600477" y="103952"/>
                  <a:pt x="3580407" y="103952"/>
                  <a:pt x="3556910" y="95508"/>
                </a:cubicBezTo>
                <a:lnTo>
                  <a:pt x="3556788" y="95508"/>
                </a:lnTo>
                <a:cubicBezTo>
                  <a:pt x="3529498" y="85596"/>
                  <a:pt x="3523868" y="74337"/>
                  <a:pt x="3533047" y="63446"/>
                </a:cubicBezTo>
                <a:cubicBezTo>
                  <a:pt x="3541981" y="57817"/>
                  <a:pt x="3552383" y="54697"/>
                  <a:pt x="3563841" y="54329"/>
                </a:cubicBezTo>
                <a:close/>
                <a:moveTo>
                  <a:pt x="1840191" y="52984"/>
                </a:moveTo>
                <a:cubicBezTo>
                  <a:pt x="1843327" y="51057"/>
                  <a:pt x="1849874" y="51148"/>
                  <a:pt x="1859785" y="53412"/>
                </a:cubicBezTo>
                <a:cubicBezTo>
                  <a:pt x="1876552" y="57328"/>
                  <a:pt x="1891237" y="65527"/>
                  <a:pt x="1898824" y="75807"/>
                </a:cubicBezTo>
                <a:cubicBezTo>
                  <a:pt x="1907879" y="87922"/>
                  <a:pt x="1900658" y="91838"/>
                  <a:pt x="1880835" y="87432"/>
                </a:cubicBezTo>
                <a:cubicBezTo>
                  <a:pt x="1863947" y="83639"/>
                  <a:pt x="1849872" y="75440"/>
                  <a:pt x="1841060" y="64671"/>
                </a:cubicBezTo>
                <a:cubicBezTo>
                  <a:pt x="1837329" y="58858"/>
                  <a:pt x="1837054" y="54911"/>
                  <a:pt x="1840191" y="52984"/>
                </a:cubicBezTo>
                <a:close/>
                <a:moveTo>
                  <a:pt x="381958" y="50030"/>
                </a:moveTo>
                <a:cubicBezTo>
                  <a:pt x="385784" y="50688"/>
                  <a:pt x="391382" y="53106"/>
                  <a:pt x="398850" y="57939"/>
                </a:cubicBezTo>
                <a:cubicBezTo>
                  <a:pt x="411698" y="66138"/>
                  <a:pt x="422220" y="75684"/>
                  <a:pt x="424179" y="82904"/>
                </a:cubicBezTo>
                <a:cubicBezTo>
                  <a:pt x="420631" y="85596"/>
                  <a:pt x="415493" y="87554"/>
                  <a:pt x="400318" y="77520"/>
                </a:cubicBezTo>
                <a:cubicBezTo>
                  <a:pt x="387344" y="68953"/>
                  <a:pt x="374861" y="57939"/>
                  <a:pt x="375721" y="52677"/>
                </a:cubicBezTo>
                <a:cubicBezTo>
                  <a:pt x="376087" y="50475"/>
                  <a:pt x="378135" y="49372"/>
                  <a:pt x="381958" y="50030"/>
                </a:cubicBezTo>
                <a:close/>
                <a:moveTo>
                  <a:pt x="3257883" y="49786"/>
                </a:moveTo>
                <a:cubicBezTo>
                  <a:pt x="3266418" y="48852"/>
                  <a:pt x="3277279" y="50597"/>
                  <a:pt x="3290373" y="55369"/>
                </a:cubicBezTo>
                <a:lnTo>
                  <a:pt x="3318813" y="84907"/>
                </a:lnTo>
                <a:lnTo>
                  <a:pt x="3303009" y="94576"/>
                </a:lnTo>
                <a:cubicBezTo>
                  <a:pt x="3295024" y="95233"/>
                  <a:pt x="3284438" y="93306"/>
                  <a:pt x="3271527" y="88777"/>
                </a:cubicBezTo>
                <a:cubicBezTo>
                  <a:pt x="3248520" y="80701"/>
                  <a:pt x="3240321" y="70054"/>
                  <a:pt x="3239342" y="60264"/>
                </a:cubicBezTo>
                <a:cubicBezTo>
                  <a:pt x="3243136" y="54329"/>
                  <a:pt x="3249346" y="50719"/>
                  <a:pt x="3257883" y="49786"/>
                </a:cubicBezTo>
                <a:close/>
                <a:moveTo>
                  <a:pt x="3399763" y="47919"/>
                </a:moveTo>
                <a:cubicBezTo>
                  <a:pt x="3410027" y="48148"/>
                  <a:pt x="3421868" y="51025"/>
                  <a:pt x="3434044" y="56348"/>
                </a:cubicBezTo>
                <a:cubicBezTo>
                  <a:pt x="3455459" y="65648"/>
                  <a:pt x="3461700" y="76662"/>
                  <a:pt x="3452522" y="86208"/>
                </a:cubicBezTo>
                <a:cubicBezTo>
                  <a:pt x="3441998" y="97099"/>
                  <a:pt x="3423275" y="96609"/>
                  <a:pt x="3397820" y="88044"/>
                </a:cubicBezTo>
                <a:cubicBezTo>
                  <a:pt x="3373467" y="77151"/>
                  <a:pt x="3363310" y="65770"/>
                  <a:pt x="3374936" y="55369"/>
                </a:cubicBezTo>
                <a:cubicBezTo>
                  <a:pt x="3380810" y="50106"/>
                  <a:pt x="3389499" y="47689"/>
                  <a:pt x="3399763" y="47919"/>
                </a:cubicBezTo>
                <a:close/>
                <a:moveTo>
                  <a:pt x="4307648" y="42748"/>
                </a:moveTo>
                <a:cubicBezTo>
                  <a:pt x="4322012" y="44569"/>
                  <a:pt x="4338288" y="48699"/>
                  <a:pt x="4357012" y="55247"/>
                </a:cubicBezTo>
                <a:cubicBezTo>
                  <a:pt x="4390422" y="66873"/>
                  <a:pt x="4399110" y="77274"/>
                  <a:pt x="4381242" y="83271"/>
                </a:cubicBezTo>
                <a:lnTo>
                  <a:pt x="4381242" y="83393"/>
                </a:lnTo>
                <a:cubicBezTo>
                  <a:pt x="4360806" y="90124"/>
                  <a:pt x="4326907" y="85596"/>
                  <a:pt x="4289459" y="71890"/>
                </a:cubicBezTo>
                <a:cubicBezTo>
                  <a:pt x="4255683" y="59408"/>
                  <a:pt x="4254582" y="50474"/>
                  <a:pt x="4269757" y="44110"/>
                </a:cubicBezTo>
                <a:cubicBezTo>
                  <a:pt x="4280832" y="41418"/>
                  <a:pt x="4293284" y="40929"/>
                  <a:pt x="4307648" y="42748"/>
                </a:cubicBezTo>
                <a:close/>
                <a:moveTo>
                  <a:pt x="1574648" y="36889"/>
                </a:moveTo>
                <a:cubicBezTo>
                  <a:pt x="1595451" y="40805"/>
                  <a:pt x="1610259" y="50596"/>
                  <a:pt x="1617234" y="62222"/>
                </a:cubicBezTo>
                <a:cubicBezTo>
                  <a:pt x="1623351" y="72623"/>
                  <a:pt x="1614662" y="75194"/>
                  <a:pt x="1597531" y="71155"/>
                </a:cubicBezTo>
                <a:cubicBezTo>
                  <a:pt x="1579785" y="66995"/>
                  <a:pt x="1566815" y="58795"/>
                  <a:pt x="1558983" y="48148"/>
                </a:cubicBezTo>
                <a:cubicBezTo>
                  <a:pt x="1552987" y="37992"/>
                  <a:pt x="1557638" y="33586"/>
                  <a:pt x="1574648" y="36889"/>
                </a:cubicBezTo>
                <a:close/>
                <a:moveTo>
                  <a:pt x="273900" y="31017"/>
                </a:moveTo>
                <a:cubicBezTo>
                  <a:pt x="275247" y="29792"/>
                  <a:pt x="283691" y="33341"/>
                  <a:pt x="289932" y="37013"/>
                </a:cubicBezTo>
                <a:lnTo>
                  <a:pt x="290055" y="36891"/>
                </a:lnTo>
                <a:cubicBezTo>
                  <a:pt x="302905" y="44477"/>
                  <a:pt x="306819" y="51086"/>
                  <a:pt x="309390" y="55858"/>
                </a:cubicBezTo>
                <a:cubicBezTo>
                  <a:pt x="308166" y="61243"/>
                  <a:pt x="300213" y="58429"/>
                  <a:pt x="288953" y="50107"/>
                </a:cubicBezTo>
                <a:cubicBezTo>
                  <a:pt x="276837" y="41296"/>
                  <a:pt x="271332" y="33341"/>
                  <a:pt x="273900" y="31017"/>
                </a:cubicBezTo>
                <a:close/>
                <a:moveTo>
                  <a:pt x="2769170" y="29914"/>
                </a:moveTo>
                <a:lnTo>
                  <a:pt x="2769170" y="30038"/>
                </a:lnTo>
                <a:lnTo>
                  <a:pt x="2769109" y="29994"/>
                </a:lnTo>
                <a:close/>
                <a:moveTo>
                  <a:pt x="935014" y="28784"/>
                </a:moveTo>
                <a:cubicBezTo>
                  <a:pt x="938776" y="28018"/>
                  <a:pt x="945200" y="29120"/>
                  <a:pt x="953826" y="31873"/>
                </a:cubicBezTo>
                <a:cubicBezTo>
                  <a:pt x="972308" y="37870"/>
                  <a:pt x="983686" y="46925"/>
                  <a:pt x="987114" y="55614"/>
                </a:cubicBezTo>
                <a:cubicBezTo>
                  <a:pt x="989929" y="63079"/>
                  <a:pt x="982586" y="64547"/>
                  <a:pt x="967900" y="60142"/>
                </a:cubicBezTo>
                <a:lnTo>
                  <a:pt x="967900" y="60020"/>
                </a:lnTo>
                <a:cubicBezTo>
                  <a:pt x="949667" y="54635"/>
                  <a:pt x="938164" y="46435"/>
                  <a:pt x="932169" y="36891"/>
                </a:cubicBezTo>
                <a:cubicBezTo>
                  <a:pt x="930148" y="32179"/>
                  <a:pt x="931251" y="29548"/>
                  <a:pt x="935014" y="28784"/>
                </a:cubicBezTo>
                <a:close/>
                <a:moveTo>
                  <a:pt x="2535551" y="28202"/>
                </a:moveTo>
                <a:cubicBezTo>
                  <a:pt x="2556600" y="32729"/>
                  <a:pt x="2575323" y="43988"/>
                  <a:pt x="2584012" y="55858"/>
                </a:cubicBezTo>
                <a:cubicBezTo>
                  <a:pt x="2591722" y="66505"/>
                  <a:pt x="2583033" y="69932"/>
                  <a:pt x="2565900" y="66505"/>
                </a:cubicBezTo>
                <a:lnTo>
                  <a:pt x="2565900" y="66627"/>
                </a:lnTo>
                <a:cubicBezTo>
                  <a:pt x="2544852" y="62344"/>
                  <a:pt x="2527351" y="51453"/>
                  <a:pt x="2515848" y="39093"/>
                </a:cubicBezTo>
                <a:cubicBezTo>
                  <a:pt x="2511198" y="28935"/>
                  <a:pt x="2518172" y="24530"/>
                  <a:pt x="2535551" y="28202"/>
                </a:cubicBezTo>
                <a:close/>
                <a:moveTo>
                  <a:pt x="1282181" y="26213"/>
                </a:moveTo>
                <a:cubicBezTo>
                  <a:pt x="1285164" y="24408"/>
                  <a:pt x="1291163" y="24652"/>
                  <a:pt x="1299911" y="26732"/>
                </a:cubicBezTo>
                <a:cubicBezTo>
                  <a:pt x="1317779" y="31015"/>
                  <a:pt x="1330997" y="39337"/>
                  <a:pt x="1337360" y="49739"/>
                </a:cubicBezTo>
                <a:lnTo>
                  <a:pt x="1337481" y="49739"/>
                </a:lnTo>
                <a:cubicBezTo>
                  <a:pt x="1343968" y="60386"/>
                  <a:pt x="1336869" y="63445"/>
                  <a:pt x="1319248" y="59285"/>
                </a:cubicBezTo>
                <a:cubicBezTo>
                  <a:pt x="1300891" y="54879"/>
                  <a:pt x="1289020" y="46312"/>
                  <a:pt x="1282535" y="37992"/>
                </a:cubicBezTo>
                <a:cubicBezTo>
                  <a:pt x="1279232" y="31873"/>
                  <a:pt x="1279199" y="28018"/>
                  <a:pt x="1282181" y="26213"/>
                </a:cubicBezTo>
                <a:close/>
                <a:moveTo>
                  <a:pt x="2184329" y="23918"/>
                </a:moveTo>
                <a:cubicBezTo>
                  <a:pt x="2203055" y="27223"/>
                  <a:pt x="2220923" y="37013"/>
                  <a:pt x="2230832" y="48393"/>
                </a:cubicBezTo>
                <a:cubicBezTo>
                  <a:pt x="2240993" y="60020"/>
                  <a:pt x="2234870" y="65037"/>
                  <a:pt x="2216638" y="61978"/>
                </a:cubicBezTo>
                <a:cubicBezTo>
                  <a:pt x="2197915" y="58917"/>
                  <a:pt x="2181271" y="49372"/>
                  <a:pt x="2168665" y="37257"/>
                </a:cubicBezTo>
                <a:cubicBezTo>
                  <a:pt x="2161444" y="26366"/>
                  <a:pt x="2165976" y="20736"/>
                  <a:pt x="2184329" y="23918"/>
                </a:cubicBezTo>
                <a:close/>
                <a:moveTo>
                  <a:pt x="2307075" y="21226"/>
                </a:moveTo>
                <a:lnTo>
                  <a:pt x="2307197" y="21348"/>
                </a:lnTo>
                <a:lnTo>
                  <a:pt x="2307084" y="21260"/>
                </a:lnTo>
                <a:close/>
                <a:moveTo>
                  <a:pt x="4649888" y="20906"/>
                </a:moveTo>
                <a:lnTo>
                  <a:pt x="4649888" y="49753"/>
                </a:lnTo>
                <a:lnTo>
                  <a:pt x="4621132" y="36095"/>
                </a:lnTo>
                <a:cubicBezTo>
                  <a:pt x="4616237" y="31046"/>
                  <a:pt x="4617920" y="26488"/>
                  <a:pt x="4626976" y="23061"/>
                </a:cubicBezTo>
                <a:close/>
                <a:moveTo>
                  <a:pt x="4129115" y="19114"/>
                </a:moveTo>
                <a:cubicBezTo>
                  <a:pt x="4141934" y="20368"/>
                  <a:pt x="4156069" y="23978"/>
                  <a:pt x="4171488" y="30158"/>
                </a:cubicBezTo>
                <a:cubicBezTo>
                  <a:pt x="4198532" y="40927"/>
                  <a:pt x="4205264" y="50718"/>
                  <a:pt x="4189232" y="57081"/>
                </a:cubicBezTo>
                <a:cubicBezTo>
                  <a:pt x="4171242" y="64180"/>
                  <a:pt x="4143830" y="61610"/>
                  <a:pt x="4113236" y="49494"/>
                </a:cubicBezTo>
                <a:cubicBezTo>
                  <a:pt x="4086068" y="38725"/>
                  <a:pt x="4081662" y="29303"/>
                  <a:pt x="4094635" y="22204"/>
                </a:cubicBezTo>
                <a:cubicBezTo>
                  <a:pt x="4104792" y="18961"/>
                  <a:pt x="4116296" y="17860"/>
                  <a:pt x="4129115" y="19114"/>
                </a:cubicBezTo>
                <a:close/>
                <a:moveTo>
                  <a:pt x="2605918" y="11543"/>
                </a:moveTo>
                <a:cubicBezTo>
                  <a:pt x="2610140" y="9753"/>
                  <a:pt x="2617482" y="9968"/>
                  <a:pt x="2628190" y="12659"/>
                </a:cubicBezTo>
                <a:cubicBezTo>
                  <a:pt x="2647281" y="17432"/>
                  <a:pt x="2663068" y="27956"/>
                  <a:pt x="2670655" y="37992"/>
                </a:cubicBezTo>
                <a:cubicBezTo>
                  <a:pt x="2680201" y="50596"/>
                  <a:pt x="2670533" y="54390"/>
                  <a:pt x="2650953" y="50351"/>
                </a:cubicBezTo>
                <a:cubicBezTo>
                  <a:pt x="2630026" y="46068"/>
                  <a:pt x="2613382" y="34931"/>
                  <a:pt x="2602369" y="22449"/>
                </a:cubicBezTo>
                <a:cubicBezTo>
                  <a:pt x="2600594" y="17127"/>
                  <a:pt x="2601696" y="13333"/>
                  <a:pt x="2605918" y="11543"/>
                </a:cubicBezTo>
                <a:close/>
                <a:moveTo>
                  <a:pt x="1908736" y="7520"/>
                </a:moveTo>
                <a:cubicBezTo>
                  <a:pt x="1929664" y="13394"/>
                  <a:pt x="1945937" y="22205"/>
                  <a:pt x="1953404" y="33586"/>
                </a:cubicBezTo>
                <a:cubicBezTo>
                  <a:pt x="1960870" y="44845"/>
                  <a:pt x="1953893" y="49494"/>
                  <a:pt x="1934314" y="45089"/>
                </a:cubicBezTo>
                <a:cubicBezTo>
                  <a:pt x="1914978" y="40683"/>
                  <a:pt x="1897845" y="31017"/>
                  <a:pt x="1890380" y="19512"/>
                </a:cubicBezTo>
                <a:cubicBezTo>
                  <a:pt x="1882914" y="8132"/>
                  <a:pt x="1891112" y="4583"/>
                  <a:pt x="1908736" y="7520"/>
                </a:cubicBezTo>
                <a:close/>
                <a:moveTo>
                  <a:pt x="1026887" y="7151"/>
                </a:moveTo>
                <a:cubicBezTo>
                  <a:pt x="1043164" y="10334"/>
                  <a:pt x="1056993" y="17676"/>
                  <a:pt x="1065191" y="28078"/>
                </a:cubicBezTo>
                <a:lnTo>
                  <a:pt x="1065191" y="28200"/>
                </a:lnTo>
                <a:cubicBezTo>
                  <a:pt x="1073267" y="38358"/>
                  <a:pt x="1069228" y="42763"/>
                  <a:pt x="1052466" y="39337"/>
                </a:cubicBezTo>
                <a:cubicBezTo>
                  <a:pt x="1035944" y="35910"/>
                  <a:pt x="1022604" y="28446"/>
                  <a:pt x="1013793" y="18044"/>
                </a:cubicBezTo>
                <a:cubicBezTo>
                  <a:pt x="1006940" y="8130"/>
                  <a:pt x="1010366" y="3848"/>
                  <a:pt x="1026887" y="7151"/>
                </a:cubicBezTo>
                <a:close/>
                <a:moveTo>
                  <a:pt x="4431172" y="6052"/>
                </a:moveTo>
                <a:lnTo>
                  <a:pt x="4431143" y="6167"/>
                </a:lnTo>
                <a:lnTo>
                  <a:pt x="4431050" y="6174"/>
                </a:lnTo>
                <a:close/>
                <a:moveTo>
                  <a:pt x="4466999" y="3512"/>
                </a:moveTo>
                <a:cubicBezTo>
                  <a:pt x="4482143" y="4767"/>
                  <a:pt x="4499949" y="8010"/>
                  <a:pt x="4518916" y="12781"/>
                </a:cubicBezTo>
                <a:cubicBezTo>
                  <a:pt x="4554406" y="23918"/>
                  <a:pt x="4569214" y="34565"/>
                  <a:pt x="4554774" y="42030"/>
                </a:cubicBezTo>
                <a:cubicBezTo>
                  <a:pt x="4540211" y="49618"/>
                  <a:pt x="4506679" y="47660"/>
                  <a:pt x="4469476" y="37135"/>
                </a:cubicBezTo>
                <a:cubicBezTo>
                  <a:pt x="4448550" y="31200"/>
                  <a:pt x="4434294" y="25203"/>
                  <a:pt x="4427608" y="19803"/>
                </a:cubicBezTo>
                <a:lnTo>
                  <a:pt x="4431143" y="6167"/>
                </a:lnTo>
                <a:close/>
                <a:moveTo>
                  <a:pt x="1644525" y="789"/>
                </a:moveTo>
                <a:cubicBezTo>
                  <a:pt x="1660925" y="3359"/>
                  <a:pt x="1675852" y="11436"/>
                  <a:pt x="1685032" y="21838"/>
                </a:cubicBezTo>
                <a:cubicBezTo>
                  <a:pt x="1696046" y="34320"/>
                  <a:pt x="1691029" y="39460"/>
                  <a:pt x="1673038" y="37502"/>
                </a:cubicBezTo>
                <a:cubicBezTo>
                  <a:pt x="1655538" y="34076"/>
                  <a:pt x="1640488" y="26488"/>
                  <a:pt x="1631554" y="16086"/>
                </a:cubicBezTo>
                <a:cubicBezTo>
                  <a:pt x="1621028" y="3726"/>
                  <a:pt x="1625190" y="-2270"/>
                  <a:pt x="1644525" y="789"/>
                </a:cubicBezTo>
                <a:close/>
                <a:moveTo>
                  <a:pt x="4253484" y="323"/>
                </a:moveTo>
                <a:lnTo>
                  <a:pt x="4344317" y="323"/>
                </a:lnTo>
                <a:lnTo>
                  <a:pt x="4348568" y="2732"/>
                </a:lnTo>
                <a:cubicBezTo>
                  <a:pt x="4352484" y="7765"/>
                  <a:pt x="4350465" y="12170"/>
                  <a:pt x="4342082" y="15474"/>
                </a:cubicBezTo>
                <a:cubicBezTo>
                  <a:pt x="4325194" y="22083"/>
                  <a:pt x="4296436" y="19268"/>
                  <a:pt x="4265840" y="7520"/>
                </a:cubicBezTo>
                <a:close/>
                <a:moveTo>
                  <a:pt x="3898061" y="323"/>
                </a:moveTo>
                <a:lnTo>
                  <a:pt x="3956143" y="323"/>
                </a:lnTo>
                <a:lnTo>
                  <a:pt x="3976908" y="6174"/>
                </a:lnTo>
                <a:cubicBezTo>
                  <a:pt x="4003708" y="17676"/>
                  <a:pt x="4006646" y="27223"/>
                  <a:pt x="3988166" y="33341"/>
                </a:cubicBezTo>
                <a:cubicBezTo>
                  <a:pt x="3969321" y="39582"/>
                  <a:pt x="3944110" y="36400"/>
                  <a:pt x="3916332" y="25998"/>
                </a:cubicBezTo>
                <a:lnTo>
                  <a:pt x="3916454" y="25998"/>
                </a:lnTo>
                <a:cubicBezTo>
                  <a:pt x="3903237" y="20247"/>
                  <a:pt x="3894793" y="14862"/>
                  <a:pt x="3891795" y="10059"/>
                </a:cubicBezTo>
                <a:close/>
                <a:moveTo>
                  <a:pt x="3698237" y="323"/>
                </a:moveTo>
                <a:lnTo>
                  <a:pt x="3802402" y="323"/>
                </a:lnTo>
                <a:lnTo>
                  <a:pt x="3788448" y="11924"/>
                </a:lnTo>
                <a:lnTo>
                  <a:pt x="3788448" y="11802"/>
                </a:lnTo>
                <a:cubicBezTo>
                  <a:pt x="3761647" y="22327"/>
                  <a:pt x="3733867" y="20614"/>
                  <a:pt x="3708535" y="9477"/>
                </a:cubicBezTo>
                <a:close/>
                <a:moveTo>
                  <a:pt x="3519385" y="323"/>
                </a:moveTo>
                <a:lnTo>
                  <a:pt x="3605851" y="323"/>
                </a:lnTo>
                <a:lnTo>
                  <a:pt x="3602190" y="5930"/>
                </a:lnTo>
                <a:cubicBezTo>
                  <a:pt x="3582854" y="17678"/>
                  <a:pt x="3558746" y="18533"/>
                  <a:pt x="3531211" y="8254"/>
                </a:cubicBezTo>
                <a:close/>
                <a:moveTo>
                  <a:pt x="3351989" y="323"/>
                </a:moveTo>
                <a:lnTo>
                  <a:pt x="3415196" y="323"/>
                </a:lnTo>
                <a:lnTo>
                  <a:pt x="3389085" y="8651"/>
                </a:lnTo>
                <a:cubicBezTo>
                  <a:pt x="3378576" y="8865"/>
                  <a:pt x="3366736" y="6418"/>
                  <a:pt x="3353764" y="1401"/>
                </a:cubicBezTo>
                <a:lnTo>
                  <a:pt x="3353764" y="1523"/>
                </a:lnTo>
                <a:close/>
                <a:moveTo>
                  <a:pt x="3185300" y="323"/>
                </a:moveTo>
                <a:lnTo>
                  <a:pt x="3246074" y="323"/>
                </a:lnTo>
                <a:lnTo>
                  <a:pt x="3245950" y="1279"/>
                </a:lnTo>
                <a:lnTo>
                  <a:pt x="3245950" y="1401"/>
                </a:lnTo>
                <a:cubicBezTo>
                  <a:pt x="3235548" y="13027"/>
                  <a:pt x="3216579" y="12783"/>
                  <a:pt x="3190879" y="4094"/>
                </a:cubicBezTo>
                <a:close/>
                <a:moveTo>
                  <a:pt x="3051260" y="323"/>
                </a:moveTo>
                <a:lnTo>
                  <a:pt x="3111637" y="323"/>
                </a:lnTo>
                <a:lnTo>
                  <a:pt x="3112192" y="4827"/>
                </a:lnTo>
                <a:cubicBezTo>
                  <a:pt x="3105216" y="16330"/>
                  <a:pt x="3087349" y="17065"/>
                  <a:pt x="3062140" y="7151"/>
                </a:cubicBezTo>
                <a:close/>
                <a:moveTo>
                  <a:pt x="2919470" y="323"/>
                </a:moveTo>
                <a:lnTo>
                  <a:pt x="2978430" y="323"/>
                </a:lnTo>
                <a:lnTo>
                  <a:pt x="2980637" y="4827"/>
                </a:lnTo>
                <a:lnTo>
                  <a:pt x="2980637" y="4949"/>
                </a:lnTo>
                <a:cubicBezTo>
                  <a:pt x="2979413" y="17187"/>
                  <a:pt x="2964606" y="19267"/>
                  <a:pt x="2939640" y="10945"/>
                </a:cubicBezTo>
                <a:close/>
                <a:moveTo>
                  <a:pt x="2804518" y="323"/>
                </a:moveTo>
                <a:lnTo>
                  <a:pt x="2854829" y="323"/>
                </a:lnTo>
                <a:lnTo>
                  <a:pt x="2861563" y="12414"/>
                </a:lnTo>
                <a:cubicBezTo>
                  <a:pt x="2860706" y="22082"/>
                  <a:pt x="2847246" y="24040"/>
                  <a:pt x="2825218" y="16453"/>
                </a:cubicBezTo>
                <a:lnTo>
                  <a:pt x="2825096" y="16453"/>
                </a:lnTo>
                <a:close/>
                <a:moveTo>
                  <a:pt x="2701819" y="323"/>
                </a:moveTo>
                <a:lnTo>
                  <a:pt x="2726935" y="323"/>
                </a:lnTo>
                <a:lnTo>
                  <a:pt x="2729396" y="667"/>
                </a:lnTo>
                <a:lnTo>
                  <a:pt x="2769109" y="29994"/>
                </a:lnTo>
                <a:lnTo>
                  <a:pt x="2762346" y="38894"/>
                </a:lnTo>
                <a:cubicBezTo>
                  <a:pt x="2757054" y="39797"/>
                  <a:pt x="2749466" y="39032"/>
                  <a:pt x="2741757" y="37870"/>
                </a:cubicBezTo>
                <a:cubicBezTo>
                  <a:pt x="2716669" y="28079"/>
                  <a:pt x="2699414" y="17800"/>
                  <a:pt x="2697088" y="6907"/>
                </a:cubicBezTo>
                <a:close/>
                <a:moveTo>
                  <a:pt x="2333343" y="323"/>
                </a:moveTo>
                <a:lnTo>
                  <a:pt x="2377188" y="323"/>
                </a:lnTo>
                <a:lnTo>
                  <a:pt x="2378834" y="8467"/>
                </a:lnTo>
                <a:cubicBezTo>
                  <a:pt x="2375515" y="10854"/>
                  <a:pt x="2368326" y="11129"/>
                  <a:pt x="2358352" y="9355"/>
                </a:cubicBezTo>
                <a:close/>
                <a:moveTo>
                  <a:pt x="2242386" y="323"/>
                </a:moveTo>
                <a:lnTo>
                  <a:pt x="2271171" y="323"/>
                </a:lnTo>
                <a:lnTo>
                  <a:pt x="2288166" y="6601"/>
                </a:lnTo>
                <a:lnTo>
                  <a:pt x="2307084" y="21260"/>
                </a:lnTo>
                <a:lnTo>
                  <a:pt x="2310104" y="34076"/>
                </a:lnTo>
                <a:cubicBezTo>
                  <a:pt x="2306982" y="36370"/>
                  <a:pt x="2300162" y="36830"/>
                  <a:pt x="2290920" y="35912"/>
                </a:cubicBezTo>
                <a:cubicBezTo>
                  <a:pt x="2271588" y="31017"/>
                  <a:pt x="2253964" y="21838"/>
                  <a:pt x="2244908" y="11314"/>
                </a:cubicBezTo>
                <a:close/>
                <a:moveTo>
                  <a:pt x="1977312" y="323"/>
                </a:moveTo>
                <a:lnTo>
                  <a:pt x="2025021" y="323"/>
                </a:lnTo>
                <a:lnTo>
                  <a:pt x="2027444" y="2502"/>
                </a:lnTo>
                <a:lnTo>
                  <a:pt x="2027564" y="2502"/>
                </a:lnTo>
                <a:cubicBezTo>
                  <a:pt x="2034298" y="13271"/>
                  <a:pt x="2026831" y="17921"/>
                  <a:pt x="2007617" y="13760"/>
                </a:cubicBezTo>
                <a:cubicBezTo>
                  <a:pt x="1998196" y="11741"/>
                  <a:pt x="1989506" y="8345"/>
                  <a:pt x="1981857" y="3970"/>
                </a:cubicBezTo>
                <a:close/>
                <a:moveTo>
                  <a:pt x="1727684" y="323"/>
                </a:moveTo>
                <a:lnTo>
                  <a:pt x="1748933" y="323"/>
                </a:lnTo>
                <a:lnTo>
                  <a:pt x="1748945" y="835"/>
                </a:lnTo>
                <a:cubicBezTo>
                  <a:pt x="1745640" y="2931"/>
                  <a:pt x="1739001" y="3053"/>
                  <a:pt x="1729211" y="911"/>
                </a:cubicBezTo>
                <a:close/>
                <a:moveTo>
                  <a:pt x="1353785" y="323"/>
                </a:moveTo>
                <a:lnTo>
                  <a:pt x="1391549" y="323"/>
                </a:lnTo>
                <a:lnTo>
                  <a:pt x="1394692" y="1431"/>
                </a:lnTo>
                <a:cubicBezTo>
                  <a:pt x="1401943" y="5714"/>
                  <a:pt x="1407604" y="11068"/>
                  <a:pt x="1411276" y="17065"/>
                </a:cubicBezTo>
                <a:cubicBezTo>
                  <a:pt x="1417640" y="27345"/>
                  <a:pt x="1410540" y="30893"/>
                  <a:pt x="1393162" y="26977"/>
                </a:cubicBezTo>
                <a:cubicBezTo>
                  <a:pt x="1375786" y="23061"/>
                  <a:pt x="1362690" y="15107"/>
                  <a:pt x="1354367" y="4582"/>
                </a:cubicBezTo>
                <a:close/>
                <a:moveTo>
                  <a:pt x="1104561" y="323"/>
                </a:moveTo>
                <a:lnTo>
                  <a:pt x="1139803" y="323"/>
                </a:lnTo>
                <a:lnTo>
                  <a:pt x="1143878" y="2747"/>
                </a:lnTo>
                <a:lnTo>
                  <a:pt x="1144002" y="2869"/>
                </a:lnTo>
                <a:cubicBezTo>
                  <a:pt x="1150612" y="13149"/>
                  <a:pt x="1144738" y="16697"/>
                  <a:pt x="1127114" y="12659"/>
                </a:cubicBezTo>
                <a:close/>
                <a:moveTo>
                  <a:pt x="674040" y="323"/>
                </a:moveTo>
                <a:lnTo>
                  <a:pt x="698246" y="323"/>
                </a:lnTo>
                <a:lnTo>
                  <a:pt x="701244" y="2380"/>
                </a:lnTo>
                <a:cubicBezTo>
                  <a:pt x="704547" y="9600"/>
                  <a:pt x="694880" y="8498"/>
                  <a:pt x="685209" y="5928"/>
                </a:cubicBezTo>
                <a:lnTo>
                  <a:pt x="685209" y="5806"/>
                </a:lnTo>
                <a:close/>
                <a:moveTo>
                  <a:pt x="575569" y="323"/>
                </a:moveTo>
                <a:lnTo>
                  <a:pt x="598387" y="323"/>
                </a:lnTo>
                <a:lnTo>
                  <a:pt x="609950" y="8376"/>
                </a:lnTo>
                <a:cubicBezTo>
                  <a:pt x="614599" y="17432"/>
                  <a:pt x="604685" y="17065"/>
                  <a:pt x="585961" y="8376"/>
                </a:cubicBezTo>
                <a:close/>
                <a:moveTo>
                  <a:pt x="489336" y="323"/>
                </a:moveTo>
                <a:lnTo>
                  <a:pt x="509165" y="323"/>
                </a:lnTo>
                <a:lnTo>
                  <a:pt x="507687" y="6250"/>
                </a:lnTo>
                <a:cubicBezTo>
                  <a:pt x="504490" y="6479"/>
                  <a:pt x="498768" y="4888"/>
                  <a:pt x="490997" y="1523"/>
                </a:cubicBezTo>
                <a:close/>
                <a:moveTo>
                  <a:pt x="148566" y="323"/>
                </a:moveTo>
                <a:lnTo>
                  <a:pt x="157543" y="323"/>
                </a:lnTo>
                <a:lnTo>
                  <a:pt x="176856" y="18533"/>
                </a:lnTo>
                <a:cubicBezTo>
                  <a:pt x="177711" y="21838"/>
                  <a:pt x="173552" y="23429"/>
                  <a:pt x="168778" y="20737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80000"/>
                </a:schemeClr>
              </a:gs>
              <a:gs pos="61000">
                <a:schemeClr val="accent1">
                  <a:alpha val="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350" dirty="0"/>
          </a:p>
        </p:txBody>
      </p:sp>
      <p:sp>
        <p:nvSpPr>
          <p:cNvPr id="13" name="任意多边形: 形状 12"/>
          <p:cNvSpPr/>
          <p:nvPr userDrawn="1">
            <p:custDataLst>
              <p:tags r:id="rId17"/>
            </p:custDataLst>
          </p:nvPr>
        </p:nvSpPr>
        <p:spPr>
          <a:xfrm flipV="1">
            <a:off x="7729538" y="1375957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14" name="任意多边形: 形状 13"/>
          <p:cNvSpPr/>
          <p:nvPr userDrawn="1">
            <p:custDataLst>
              <p:tags r:id="rId18"/>
            </p:custDataLst>
          </p:nvPr>
        </p:nvSpPr>
        <p:spPr>
          <a:xfrm flipV="1">
            <a:off x="7049453" y="1375957"/>
            <a:ext cx="661988" cy="103682"/>
          </a:xfrm>
          <a:custGeom>
            <a:avLst/>
            <a:gdLst>
              <a:gd name="connsiteX0" fmla="*/ 1557338 w 1846551"/>
              <a:gd name="connsiteY0" fmla="*/ 0 h 289213"/>
              <a:gd name="connsiteX1" fmla="*/ 1701945 w 1846551"/>
              <a:gd name="connsiteY1" fmla="*/ 0 h 289213"/>
              <a:gd name="connsiteX2" fmla="*/ 1846551 w 1846551"/>
              <a:gd name="connsiteY2" fmla="*/ 144607 h 289213"/>
              <a:gd name="connsiteX3" fmla="*/ 1701945 w 1846551"/>
              <a:gd name="connsiteY3" fmla="*/ 289213 h 289213"/>
              <a:gd name="connsiteX4" fmla="*/ 1557338 w 1846551"/>
              <a:gd name="connsiteY4" fmla="*/ 289213 h 289213"/>
              <a:gd name="connsiteX5" fmla="*/ 1701945 w 1846551"/>
              <a:gd name="connsiteY5" fmla="*/ 144607 h 289213"/>
              <a:gd name="connsiteX6" fmla="*/ 1245872 w 1846551"/>
              <a:gd name="connsiteY6" fmla="*/ 0 h 289213"/>
              <a:gd name="connsiteX7" fmla="*/ 1390479 w 1846551"/>
              <a:gd name="connsiteY7" fmla="*/ 0 h 289213"/>
              <a:gd name="connsiteX8" fmla="*/ 1535085 w 1846551"/>
              <a:gd name="connsiteY8" fmla="*/ 144607 h 289213"/>
              <a:gd name="connsiteX9" fmla="*/ 1390479 w 1846551"/>
              <a:gd name="connsiteY9" fmla="*/ 289213 h 289213"/>
              <a:gd name="connsiteX10" fmla="*/ 1245872 w 1846551"/>
              <a:gd name="connsiteY10" fmla="*/ 289213 h 289213"/>
              <a:gd name="connsiteX11" fmla="*/ 1390479 w 1846551"/>
              <a:gd name="connsiteY11" fmla="*/ 144607 h 289213"/>
              <a:gd name="connsiteX12" fmla="*/ 934404 w 1846551"/>
              <a:gd name="connsiteY12" fmla="*/ 0 h 289213"/>
              <a:gd name="connsiteX13" fmla="*/ 1079011 w 1846551"/>
              <a:gd name="connsiteY13" fmla="*/ 0 h 289213"/>
              <a:gd name="connsiteX14" fmla="*/ 1223617 w 1846551"/>
              <a:gd name="connsiteY14" fmla="*/ 144607 h 289213"/>
              <a:gd name="connsiteX15" fmla="*/ 1079011 w 1846551"/>
              <a:gd name="connsiteY15" fmla="*/ 289213 h 289213"/>
              <a:gd name="connsiteX16" fmla="*/ 934404 w 1846551"/>
              <a:gd name="connsiteY16" fmla="*/ 289213 h 289213"/>
              <a:gd name="connsiteX17" fmla="*/ 1079011 w 1846551"/>
              <a:gd name="connsiteY17" fmla="*/ 144607 h 289213"/>
              <a:gd name="connsiteX18" fmla="*/ 622936 w 1846551"/>
              <a:gd name="connsiteY18" fmla="*/ 0 h 289213"/>
              <a:gd name="connsiteX19" fmla="*/ 767543 w 1846551"/>
              <a:gd name="connsiteY19" fmla="*/ 0 h 289213"/>
              <a:gd name="connsiteX20" fmla="*/ 912149 w 1846551"/>
              <a:gd name="connsiteY20" fmla="*/ 144607 h 289213"/>
              <a:gd name="connsiteX21" fmla="*/ 767543 w 1846551"/>
              <a:gd name="connsiteY21" fmla="*/ 289213 h 289213"/>
              <a:gd name="connsiteX22" fmla="*/ 622936 w 1846551"/>
              <a:gd name="connsiteY22" fmla="*/ 289213 h 289213"/>
              <a:gd name="connsiteX23" fmla="*/ 767543 w 1846551"/>
              <a:gd name="connsiteY23" fmla="*/ 144607 h 289213"/>
              <a:gd name="connsiteX24" fmla="*/ 311468 w 1846551"/>
              <a:gd name="connsiteY24" fmla="*/ 0 h 289213"/>
              <a:gd name="connsiteX25" fmla="*/ 456075 w 1846551"/>
              <a:gd name="connsiteY25" fmla="*/ 0 h 289213"/>
              <a:gd name="connsiteX26" fmla="*/ 600681 w 1846551"/>
              <a:gd name="connsiteY26" fmla="*/ 144607 h 289213"/>
              <a:gd name="connsiteX27" fmla="*/ 456075 w 1846551"/>
              <a:gd name="connsiteY27" fmla="*/ 289213 h 289213"/>
              <a:gd name="connsiteX28" fmla="*/ 311468 w 1846551"/>
              <a:gd name="connsiteY28" fmla="*/ 289213 h 289213"/>
              <a:gd name="connsiteX29" fmla="*/ 456075 w 1846551"/>
              <a:gd name="connsiteY29" fmla="*/ 144607 h 289213"/>
              <a:gd name="connsiteX30" fmla="*/ 0 w 1846551"/>
              <a:gd name="connsiteY30" fmla="*/ 0 h 289213"/>
              <a:gd name="connsiteX31" fmla="*/ 144607 w 1846551"/>
              <a:gd name="connsiteY31" fmla="*/ 0 h 289213"/>
              <a:gd name="connsiteX32" fmla="*/ 289213 w 1846551"/>
              <a:gd name="connsiteY32" fmla="*/ 144607 h 289213"/>
              <a:gd name="connsiteX33" fmla="*/ 144607 w 1846551"/>
              <a:gd name="connsiteY33" fmla="*/ 289213 h 289213"/>
              <a:gd name="connsiteX34" fmla="*/ 0 w 1846551"/>
              <a:gd name="connsiteY34" fmla="*/ 289213 h 289213"/>
              <a:gd name="connsiteX35" fmla="*/ 144607 w 1846551"/>
              <a:gd name="connsiteY35" fmla="*/ 144607 h 28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46551" h="289213">
                <a:moveTo>
                  <a:pt x="1557338" y="0"/>
                </a:moveTo>
                <a:lnTo>
                  <a:pt x="1701945" y="0"/>
                </a:lnTo>
                <a:lnTo>
                  <a:pt x="1846551" y="144607"/>
                </a:lnTo>
                <a:lnTo>
                  <a:pt x="1701945" y="289213"/>
                </a:lnTo>
                <a:lnTo>
                  <a:pt x="1557338" y="289213"/>
                </a:lnTo>
                <a:lnTo>
                  <a:pt x="1701945" y="144607"/>
                </a:lnTo>
                <a:close/>
                <a:moveTo>
                  <a:pt x="1245872" y="0"/>
                </a:moveTo>
                <a:lnTo>
                  <a:pt x="1390479" y="0"/>
                </a:lnTo>
                <a:lnTo>
                  <a:pt x="1535085" y="144607"/>
                </a:lnTo>
                <a:lnTo>
                  <a:pt x="1390479" y="289213"/>
                </a:lnTo>
                <a:lnTo>
                  <a:pt x="1245872" y="289213"/>
                </a:lnTo>
                <a:lnTo>
                  <a:pt x="1390479" y="144607"/>
                </a:lnTo>
                <a:close/>
                <a:moveTo>
                  <a:pt x="934404" y="0"/>
                </a:moveTo>
                <a:lnTo>
                  <a:pt x="1079011" y="0"/>
                </a:lnTo>
                <a:lnTo>
                  <a:pt x="1223617" y="144607"/>
                </a:lnTo>
                <a:lnTo>
                  <a:pt x="1079011" y="289213"/>
                </a:lnTo>
                <a:lnTo>
                  <a:pt x="934404" y="289213"/>
                </a:lnTo>
                <a:lnTo>
                  <a:pt x="1079011" y="144607"/>
                </a:lnTo>
                <a:close/>
                <a:moveTo>
                  <a:pt x="622936" y="0"/>
                </a:moveTo>
                <a:lnTo>
                  <a:pt x="767543" y="0"/>
                </a:lnTo>
                <a:lnTo>
                  <a:pt x="912149" y="144607"/>
                </a:lnTo>
                <a:lnTo>
                  <a:pt x="767543" y="289213"/>
                </a:lnTo>
                <a:lnTo>
                  <a:pt x="622936" y="289213"/>
                </a:lnTo>
                <a:lnTo>
                  <a:pt x="767543" y="144607"/>
                </a:lnTo>
                <a:close/>
                <a:moveTo>
                  <a:pt x="311468" y="0"/>
                </a:moveTo>
                <a:lnTo>
                  <a:pt x="456075" y="0"/>
                </a:lnTo>
                <a:lnTo>
                  <a:pt x="600681" y="144607"/>
                </a:lnTo>
                <a:lnTo>
                  <a:pt x="456075" y="289213"/>
                </a:lnTo>
                <a:lnTo>
                  <a:pt x="311468" y="289213"/>
                </a:lnTo>
                <a:lnTo>
                  <a:pt x="456075" y="144607"/>
                </a:lnTo>
                <a:close/>
                <a:moveTo>
                  <a:pt x="0" y="0"/>
                </a:moveTo>
                <a:lnTo>
                  <a:pt x="144607" y="0"/>
                </a:lnTo>
                <a:lnTo>
                  <a:pt x="289213" y="144607"/>
                </a:lnTo>
                <a:lnTo>
                  <a:pt x="144607" y="289213"/>
                </a:lnTo>
                <a:lnTo>
                  <a:pt x="0" y="289213"/>
                </a:lnTo>
                <a:lnTo>
                  <a:pt x="144607" y="144607"/>
                </a:lnTo>
                <a:close/>
              </a:path>
            </a:pathLst>
          </a:custGeom>
          <a:gradFill>
            <a:gsLst>
              <a:gs pos="3000">
                <a:schemeClr val="accent1"/>
              </a:gs>
              <a:gs pos="74000">
                <a:schemeClr val="accent1">
                  <a:alpha val="0"/>
                </a:schemeClr>
              </a:gs>
            </a:gsLst>
            <a:lin ang="10800000" scaled="1"/>
          </a:gradFill>
          <a:ln w="12700">
            <a:gradFill flip="none" rotWithShape="1"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10800000" scaled="1"/>
              <a:tileRect/>
            </a:gradFill>
          </a:ln>
          <a:effectLst>
            <a:softEdge rad="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350">
              <a:solidFill>
                <a:schemeClr val="tx1"/>
              </a:solidFill>
            </a:endParaRPr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  <p:custDataLst>
              <p:tags r:id="rId19"/>
            </p:custDataLst>
          </p:nvPr>
        </p:nvSpPr>
        <p:spPr>
          <a:xfrm>
            <a:off x="521970" y="1127250"/>
            <a:ext cx="8100000" cy="540000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20"/>
            </p:custDataLst>
          </p:nvPr>
        </p:nvSpPr>
        <p:spPr>
          <a:xfrm>
            <a:off x="521970" y="1833562"/>
            <a:ext cx="8100000" cy="3655219"/>
          </a:xfrm>
          <a:prstGeom prst="rect">
            <a:avLst/>
          </a:prstGeom>
        </p:spPr>
        <p:txBody>
          <a:bodyPr vert="horz" wrap="square" lIns="0" tIns="0" rIns="0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21"/>
            </p:custDataLst>
          </p:nvPr>
        </p:nvSpPr>
        <p:spPr>
          <a:xfrm>
            <a:off x="521970" y="5624513"/>
            <a:ext cx="2057400" cy="27384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22"/>
            </p:custDataLst>
          </p:nvPr>
        </p:nvSpPr>
        <p:spPr>
          <a:xfrm>
            <a:off x="3028950" y="562451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23"/>
            </p:custDataLst>
          </p:nvPr>
        </p:nvSpPr>
        <p:spPr>
          <a:xfrm>
            <a:off x="6565487" y="5624513"/>
            <a:ext cx="2057400" cy="27384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5" name="KSO_TEMPLATE" hidden="1"/>
          <p:cNvSpPr/>
          <p:nvPr userDrawn="1">
            <p:custDataLst>
              <p:tags r:id="rId24"/>
            </p:custDataLst>
          </p:nvPr>
        </p:nvSpPr>
        <p:spPr>
          <a:xfrm>
            <a:off x="0" y="85725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 sz="1350"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685800" rtl="0" eaLnBrk="1" latinLnBrk="0" hangingPunct="1">
        <a:lnSpc>
          <a:spcPct val="100000"/>
        </a:lnSpc>
        <a:spcBef>
          <a:spcPct val="0"/>
        </a:spcBef>
        <a:buNone/>
        <a:defRPr sz="2400" b="0" kern="1200">
          <a:gradFill flip="none" rotWithShape="1">
            <a:gsLst>
              <a:gs pos="23000">
                <a:srgbClr val="FFFFFF"/>
              </a:gs>
              <a:gs pos="63000">
                <a:schemeClr val="accent1">
                  <a:lumMod val="20000"/>
                  <a:lumOff val="80000"/>
                </a:schemeClr>
              </a:gs>
            </a:gsLst>
            <a:lin ang="5400000" scaled="1"/>
            <a:tileRect/>
          </a:gradFill>
          <a:effectLst>
            <a:outerShdw blurRad="12700" dist="38100" dir="5400000" algn="t" rotWithShape="0">
              <a:schemeClr val="accent1">
                <a:lumMod val="75000"/>
                <a:alpha val="50000"/>
              </a:schemeClr>
            </a:outerShdw>
          </a:effectLst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3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1pPr>
      <a:lvl2pPr marL="403860" indent="-15494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500" kern="1200">
          <a:solidFill>
            <a:schemeClr val="bg2"/>
          </a:solidFill>
          <a:latin typeface="+mn-lt"/>
          <a:ea typeface="+mn-ea"/>
          <a:cs typeface="+mn-cs"/>
        </a:defRPr>
      </a:lvl2pPr>
      <a:lvl3pPr marL="599440" indent="-121285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350" kern="1200">
          <a:solidFill>
            <a:schemeClr val="bg2"/>
          </a:solidFill>
          <a:latin typeface="+mn-lt"/>
          <a:ea typeface="+mn-ea"/>
          <a:cs typeface="+mn-cs"/>
        </a:defRPr>
      </a:lvl3pPr>
      <a:lvl4pPr marL="772795" indent="-11176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200" kern="1200">
          <a:solidFill>
            <a:schemeClr val="bg2"/>
          </a:solidFill>
          <a:latin typeface="+mn-lt"/>
          <a:ea typeface="+mn-ea"/>
          <a:cs typeface="+mn-cs"/>
        </a:defRPr>
      </a:lvl4pPr>
      <a:lvl5pPr marL="926465" indent="-95250" algn="l" defTabSz="6858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050" kern="1200">
          <a:solidFill>
            <a:schemeClr val="bg2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87.xml"/><Relationship Id="rId1" Type="http://schemas.openxmlformats.org/officeDocument/2006/relationships/tags" Target="../tags/tag38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4.xml"/><Relationship Id="rId1" Type="http://schemas.openxmlformats.org/officeDocument/2006/relationships/tags" Target="../tags/tag40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6.xml"/><Relationship Id="rId1" Type="http://schemas.openxmlformats.org/officeDocument/2006/relationships/tags" Target="../tags/tag40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7.xml"/><Relationship Id="rId1" Type="http://schemas.openxmlformats.org/officeDocument/2006/relationships/image" Target="../media/image3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8.xml"/><Relationship Id="rId1" Type="http://schemas.openxmlformats.org/officeDocument/2006/relationships/image" Target="../media/image3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9.xml"/><Relationship Id="rId1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4.xml"/><Relationship Id="rId1" Type="http://schemas.openxmlformats.org/officeDocument/2006/relationships/tags" Target="../tags/tag41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4.xml"/><Relationship Id="rId1" Type="http://schemas.openxmlformats.org/officeDocument/2006/relationships/tags" Target="../tags/tag41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4.xml"/><Relationship Id="rId1" Type="http://schemas.openxmlformats.org/officeDocument/2006/relationships/tags" Target="../tags/tag4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89.xml"/><Relationship Id="rId1" Type="http://schemas.openxmlformats.org/officeDocument/2006/relationships/tags" Target="../tags/tag38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91.xml"/><Relationship Id="rId1" Type="http://schemas.openxmlformats.org/officeDocument/2006/relationships/tags" Target="../tags/tag39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93.xml"/><Relationship Id="rId1" Type="http://schemas.openxmlformats.org/officeDocument/2006/relationships/tags" Target="../tags/tag39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94.xml"/><Relationship Id="rId1" Type="http://schemas.openxmlformats.org/officeDocument/2006/relationships/image" Target="../media/image3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96.xml"/><Relationship Id="rId1" Type="http://schemas.openxmlformats.org/officeDocument/2006/relationships/tags" Target="../tags/tag39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398.xml"/><Relationship Id="rId1" Type="http://schemas.openxmlformats.org/officeDocument/2006/relationships/tags" Target="../tags/tag39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0.xml"/><Relationship Id="rId1" Type="http://schemas.openxmlformats.org/officeDocument/2006/relationships/tags" Target="../tags/tag39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4.xml"/><Relationship Id="rId2" Type="http://schemas.openxmlformats.org/officeDocument/2006/relationships/tags" Target="../tags/tag402.xml"/><Relationship Id="rId1" Type="http://schemas.openxmlformats.org/officeDocument/2006/relationships/tags" Target="../tags/tag40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467995" y="2060575"/>
            <a:ext cx="8335645" cy="1896745"/>
          </a:xfrm>
        </p:spPr>
        <p:txBody>
          <a:bodyPr>
            <a:normAutofit fontScale="90000"/>
          </a:bodyPr>
          <a:p>
            <a:pPr mar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6000"/>
              <a:t>汶上县信访局2024年</a:t>
            </a:r>
            <a:r>
              <a:rPr lang="en-US" altLang="zh-CN" sz="6000"/>
              <a:t>       </a:t>
            </a:r>
            <a:r>
              <a:rPr lang="zh-CN" altLang="en-US" sz="6000"/>
              <a:t>政府信息公开工作年度报告</a:t>
            </a:r>
            <a:endParaRPr lang="zh-CN" altLang="en-US" sz="6000"/>
          </a:p>
        </p:txBody>
      </p:sp>
    </p:spTree>
    <p:custDataLst>
      <p:tags r:id="rId2"/>
    </p:custData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251460" y="836930"/>
            <a:ext cx="8728075" cy="3787775"/>
          </a:xfrm>
        </p:spPr>
        <p:txBody>
          <a:bodyPr>
            <a:normAutofit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200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（四）政府信息公开平台建设情况</a:t>
            </a:r>
            <a:br>
              <a:rPr lang="zh-CN" altLang="en-US" sz="3200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200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200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不断加强政府信息公开平台建设和管理，提升平台的易用性和便捷性。一方面，优化政府网站的信息公开栏目设置和功能布局；另一方面，加强平台的日常维护和技术支持，确保平台的稳定运行和信息的安全可靠。</a:t>
            </a:r>
            <a:endParaRPr lang="zh-CN" altLang="en-US" sz="3200"/>
          </a:p>
        </p:txBody>
      </p:sp>
    </p:spTree>
    <p:custDataLst>
      <p:tags r:id="rId2"/>
    </p:custData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179705" y="1335405"/>
            <a:ext cx="8728075" cy="443928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（五）监督保障情况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深入贯彻《中华人民共和国政府信息公开条例》，围绕中心、服务大局，突出重点，保障公民知情权、参与权、表达权和监督权，把政府信息公开工作与转变政府职能、规范权力运行、促进依法行政紧密相结合。认真遵循政府信息“谁主管谁公开”“谁公开谁审查”“谁审查谁负责”和“先审查后公开”原则开展工作，并按时将主动公开的政府信息归档管理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467360" y="1052830"/>
            <a:ext cx="5687695" cy="63881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二、主动公开政府信息情况</a:t>
            </a:r>
            <a:endParaRPr lang="zh-CN" altLang="en-US" sz="3555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  <p:pic>
        <p:nvPicPr>
          <p:cNvPr id="8" name="图片 7" descr="文字文稿1_0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07110" y="1844675"/>
            <a:ext cx="7129145" cy="4191000"/>
          </a:xfrm>
          <a:prstGeom prst="rect">
            <a:avLst/>
          </a:prstGeom>
        </p:spPr>
      </p:pic>
    </p:spTree>
    <p:custDataLst>
      <p:tags r:id="rId2"/>
    </p:custData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179705" y="188595"/>
            <a:ext cx="7998460" cy="63881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三、收到和处理政府信息公开申请情况</a:t>
            </a:r>
            <a:endParaRPr lang="zh-CN" altLang="en-US" sz="3555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  <p:pic>
        <p:nvPicPr>
          <p:cNvPr id="2" name="图片 1" descr="文字文稿1_01(1)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195830" y="836930"/>
            <a:ext cx="4921250" cy="5826760"/>
          </a:xfrm>
          <a:prstGeom prst="rect">
            <a:avLst/>
          </a:prstGeom>
        </p:spPr>
      </p:pic>
    </p:spTree>
    <p:custDataLst>
      <p:tags r:id="rId2"/>
    </p:custData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34925" y="692785"/>
            <a:ext cx="8827770" cy="63881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四、政府信息公开行政复议、行政诉讼情况</a:t>
            </a:r>
            <a:endParaRPr lang="zh-CN" altLang="en-US" sz="3555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  <p:pic>
        <p:nvPicPr>
          <p:cNvPr id="4" name="图片 3" descr="文字文稿1_01(2)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79705" y="1917065"/>
            <a:ext cx="8799195" cy="3597910"/>
          </a:xfrm>
          <a:prstGeom prst="rect">
            <a:avLst/>
          </a:prstGeom>
        </p:spPr>
      </p:pic>
    </p:spTree>
    <p:custDataLst>
      <p:tags r:id="rId2"/>
    </p:custData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34925" y="410845"/>
            <a:ext cx="9017635" cy="605599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五、存在的主要问题及改进情况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存在的主要问题：公开内容方面。部分信访信息公开内容不全面，如回避敏感问题，对处理过程关键环节、依据及信访事件深层次原因剖析不足。或公开内容过于专业、晦涩，缺乏通俗易懂解读，群众难理解。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改进措施：优化公开内容。全面准确披露，完整公开信访处理各环节信息，包括诉求、调查过程、处理依据及结果，不回避敏感问题，确保信息真实全面。增强内容可读性，采用通俗易懂的语言、图表等形式，对专业术语和政策法规详细解读，方便公众理解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0" y="188595"/>
            <a:ext cx="9017635" cy="654812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六、其他需要报告的事项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（一）依据《政府信息公开信息处理费管理办法》收取信息处理费的情况需在此专门报告</a:t>
            </a:r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;</a:t>
            </a:r>
            <a:endParaRPr lang="en-US" altLang="zh-CN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2024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年，汶上县信访局依据《政府信息公开信息处理费管理办法》，没有收取任何信息处理费用。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（二）本行政机关落实上级年度政务公开工作要点情况；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2024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年度信访工作法治化全链条推进，在全县范围内开展信访工作法治化宣传推进工作，精准转送交办督办，全县共开展《信访工作条例》、信访工作法治化宣传</a:t>
            </a:r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10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余次，形成从办理到监督完整的信访工作法治化闭环管理。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" name="文本框 2"/>
          <p:cNvSpPr txBox="1"/>
          <p:nvPr/>
        </p:nvSpPr>
        <p:spPr>
          <a:xfrm>
            <a:off x="0" y="839470"/>
            <a:ext cx="9017635" cy="457835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555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（三）本行政机关人大代表建议和政协提案办理结果公开情况；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2024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年，汶上县信访局没有收到人大代表建议和政协提案相关内容。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（四）本行政机关年度政务公开工作创新情况。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  <a:p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为进一步畅通群众信访渠道，方便群众有针对性反映问题，县信访局充分利用</a:t>
            </a:r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“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汶上县政府网站</a:t>
            </a:r>
            <a:r>
              <a:rPr lang="en-US" altLang="zh-CN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”</a:t>
            </a:r>
            <a:r>
              <a:rPr lang="zh-CN" altLang="en-US" sz="3200">
                <a:gradFill flip="none" rotWithShape="1">
                  <a:gsLst>
                    <a:gs pos="60000">
                      <a:srgbClr val="FFFFFF"/>
                    </a:gs>
                    <a:gs pos="100000">
                      <a:schemeClr val="accent1">
                        <a:lumMod val="10000"/>
                        <a:lumOff val="90000"/>
                      </a:schemeClr>
                    </a:gs>
                  </a:gsLst>
                  <a:lin ang="5400000" scaled="1"/>
                  <a:tileRect/>
                </a:gradFill>
                <a:effectLst/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平台，将领导干部接待群众工作及时向社会进行公布。</a:t>
            </a:r>
            <a:endParaRPr lang="zh-CN" altLang="en-US" sz="3200">
              <a:gradFill flip="none" rotWithShape="1">
                <a:gsLst>
                  <a:gs pos="60000">
                    <a:srgbClr val="FFFFFF"/>
                  </a:gs>
                  <a:gs pos="100000">
                    <a:schemeClr val="accent1">
                      <a:lumMod val="10000"/>
                      <a:lumOff val="90000"/>
                    </a:schemeClr>
                  </a:gs>
                </a:gsLst>
                <a:lin ang="5400000" scaled="1"/>
                <a:tileRect/>
              </a:gradFill>
              <a:effectLst/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1"/>
    </p:custData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467995" y="721360"/>
            <a:ext cx="8335645" cy="536384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本报告由汶上县信访局按照《中华人民共和国政府信息公开条例》（以下简称《条例》）和《中华人民共和国政府信息公开工作年度报告格式》（国办公开办函〔</a:t>
            </a: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2021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〕</a:t>
            </a: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30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号）要求编制。</a:t>
            </a:r>
            <a:br>
              <a:rPr lang="zh-CN" altLang="en-US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本报告内容包括总体情况、主动公开政府信息情况、收到和处理政府信息公开申请情况、政府信息公开行政复议和行政诉讼情况、存在的主要问题及改进情况、其他需要报告的事项等六部分内容。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394970" y="1052830"/>
            <a:ext cx="8335645" cy="4183380"/>
          </a:xfrm>
        </p:spPr>
        <p:txBody>
          <a:bodyPr>
            <a:normAutofit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200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本报告所列数据的统计期限自2024年1月1日起至2024年12月31日止。本报告电子版可在“中国·汶上”政府门户网站（http://www.wenshang.gov.cn/）查阅或下载。如对本报告有疑问，请与汶上县信访局联系（地址：汶上县政和路868号，联系电话：0537-7212032）。</a:t>
            </a:r>
            <a:endParaRPr lang="zh-CN" altLang="en-US" sz="3200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394970" y="1122680"/>
            <a:ext cx="8335645" cy="497522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一、总体情况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2024年，县信访局深入贯彻落实《中华人民共和国政府信息公开条例》，始终把政务公开工作作为促进机关效能，转变工作作风，加强廉政建设的重要内容来抓，按照公开透明、规范及时、廉政便民的要求，充分发挥门户网站权威平台作用，明确专人负责，扎实做好门户网站的运维管理，严格落实信息发布“三审三校”制度，确保网络运行和信息发布安全、稳定、高效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1073742850" name="图片 1073742849" descr="17363178323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83260" y="764540"/>
            <a:ext cx="7734300" cy="5547995"/>
          </a:xfrm>
          <a:prstGeom prst="rect">
            <a:avLst/>
          </a:prstGeom>
          <a:noFill/>
          <a:ln w="9525">
            <a:noFill/>
          </a:ln>
        </p:spPr>
      </p:pic>
    </p:spTree>
    <p:custDataLst>
      <p:tags r:id="rId2"/>
    </p:custData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394970" y="1122680"/>
            <a:ext cx="8335645" cy="497522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（一）主动公开情况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394970" y="1122680"/>
            <a:ext cx="8335645" cy="497522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（一）主动公开情况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394970" y="1122680"/>
            <a:ext cx="8335645" cy="4975225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（一）主动公开情况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4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121285" y="422910"/>
            <a:ext cx="8728075" cy="5890260"/>
          </a:xfrm>
        </p:spPr>
        <p:txBody>
          <a:bodyPr>
            <a:normAutofit fontScale="90000"/>
          </a:bodyPr>
          <a:p>
            <a:pPr marL="0" indent="45720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（二）依申请公开情况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县信访局始终坚持落实依申请公开制度要求，认真抓好依申请事项公开工作。全年收到、处理2条政府信息公开申请。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（三）政府信息管理情况</a:t>
            </a:r>
            <a:b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</a:br>
            <a:r>
              <a:rPr lang="en-US" altLang="zh-CN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    </a:t>
            </a:r>
            <a:r>
              <a:rPr lang="zh-CN" altLang="en-US" sz="3555">
                <a:latin typeface="Times New Roman" panose="02020603050405020304" charset="0"/>
                <a:ea typeface="方正仿宋简体" panose="03000509000000000000" charset="-122"/>
                <a:cs typeface="Times New Roman" panose="02020603050405020304" charset="0"/>
              </a:rPr>
              <a:t>县信访局将政务公开工作纳入议事日程，局主要领导坚持定期过问，全局严格落实信息公开三级审核制度。按照“公开为常态、不公开为例外”的原则，进一步健全完善局政务公开制度。在健全机制的基础上，将政务公开工作纳入年度工作任务，坚持与业务工作同部署、同落实，确保政务公开工作高效有力推进。</a:t>
            </a:r>
            <a:endParaRPr lang="zh-CN" altLang="en-US" sz="3555">
              <a:latin typeface="Times New Roman" panose="02020603050405020304" charset="0"/>
              <a:ea typeface="方正仿宋简体" panose="03000509000000000000" charset="-122"/>
              <a:cs typeface="Times New Roman" panose="02020603050405020304" charset="0"/>
            </a:endParaRPr>
          </a:p>
        </p:txBody>
      </p:sp>
    </p:spTree>
    <p:custDataLst>
      <p:tags r:id="rId2"/>
    </p:custDataLst>
  </p:cSld>
  <p:clrMapOvr>
    <a:masterClrMapping/>
  </p:clrMapOvr>
</p:sld>
</file>

<file path=ppt/tags/tag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_1*i*1"/>
  <p:tag name="KSO_WM_UNIT_LAYERLEVEL" val="1"/>
  <p:tag name="KSO_WM_TAG_VERSION" val="3.0"/>
  <p:tag name="KSO_WM_BEAUTIFY_FLAG" val="#wm#"/>
</p:tagLst>
</file>

<file path=ppt/tags/tag10.xml><?xml version="1.0" encoding="utf-8"?>
<p:tagLst xmlns:p="http://schemas.openxmlformats.org/presentationml/2006/main">
  <p:tag name="KSO_WM_UNIT_ISCONTENTSTITLE" val="0"/>
  <p:tag name="KSO_WM_UNIT_ISNUMDGMTITLE" val="0"/>
  <p:tag name="KSO_WM_UNIT_PRESET_TEXT" val="单击此处添加副标题"/>
  <p:tag name="KSO_WM_UNIT_NOCLEAR" val="0"/>
  <p:tag name="KSO_WM_UNIT_VALUE" val="17"/>
  <p:tag name="KSO_WM_UNIT_HIGHLIGHT" val="0"/>
  <p:tag name="KSO_WM_UNIT_COMPATIBLE" val="0"/>
  <p:tag name="KSO_WM_UNIT_DIAGRAM_ISNUMVISUAL" val="0"/>
  <p:tag name="KSO_WM_UNIT_DIAGRAM_ISREFERUNIT" val="0"/>
  <p:tag name="KSO_WM_UNIT_TYPE" val="b"/>
  <p:tag name="KSO_WM_UNIT_INDEX" val="1"/>
  <p:tag name="KSO_WM_UNIT_ID" val="_1*b*1"/>
  <p:tag name="KSO_WM_UNIT_LAYERLEVEL" val="1"/>
  <p:tag name="KSO_WM_TAG_VERSION" val="3.0"/>
  <p:tag name="KSO_WM_BEAUTIFY_FLAG" val="#wm#"/>
  <p:tag name="KSO_WM_UNIT_CONTENT_GROUP_TYPE" val="contentchip"/>
</p:tagLst>
</file>

<file path=ppt/tags/tag10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10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10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1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0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0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0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f*1"/>
  <p:tag name="KSO_WM_UNIT_LAYERLEVEL" val="1"/>
  <p:tag name="KSO_WM_TAG_VERSION" val="1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TYPE" val="f"/>
  <p:tag name="KSO_WM_UNIT_INDEX" val="1"/>
  <p:tag name="KSO_WM_UNIT_VALUE" val="598"/>
  <p:tag name="KSO_WM_TEMPLATE_CATEGORY" val="custom"/>
  <p:tag name="KSO_WM_TEMPLATE_INDEX" val="20230264"/>
</p:tagLst>
</file>

<file path=ppt/tags/tag10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TYPE" val="a"/>
  <p:tag name="KSO_WM_UNIT_INDEX" val="1"/>
  <p:tag name="KSO_WM_UNIT_VALUE" val="26"/>
  <p:tag name="KSO_WM_TEMPLATE_CATEGORY" val="custom"/>
  <p:tag name="KSO_WM_TEMPLATE_INDEX" val="20230264"/>
</p:tagLst>
</file>

<file path=ppt/tags/tag108.xml><?xml version="1.0" encoding="utf-8"?>
<p:tagLst xmlns:p="http://schemas.openxmlformats.org/presentationml/2006/main">
  <p:tag name="KSO_WM_TEMPLATE_SUBCATEGORY" val="29"/>
  <p:tag name="KSO_WM_TEMPLATE_MASTER_TYPE" val="0"/>
  <p:tag name="KSO_WM_TEMPLATE_COLOR_TYPE" val="0"/>
  <p:tag name="KSO_WM_TAG_VERSION" val="3.0"/>
  <p:tag name="KSO_WM_BEAUTIFY_FLAG" val="#wm#"/>
  <p:tag name="KSO_WM_TEMPLATE_CATEGORY" val="custom"/>
  <p:tag name="KSO_WM_TEMPLATE_INDEX" val="20230264"/>
  <p:tag name="KSO_WM_SPECIAL_SOURCE" val="bdnull"/>
  <p:tag name="KSO_WM_TEMPLATE_THUMBS_INDEX" val="1、9"/>
</p:tagLst>
</file>

<file path=ppt/tags/tag10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11.xml><?xml version="1.0" encoding="utf-8"?>
<p:tagLst xmlns:p="http://schemas.openxmlformats.org/presentationml/2006/main">
  <p:tag name="KSO_WM_UNIT_ISCONTENTSTITLE" val="0"/>
  <p:tag name="KSO_WM_UNIT_ISNUMDGMTITLE" val="0"/>
  <p:tag name="KSO_WM_UNIT_PRESET_TEXT" val="添加文档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1*a*1"/>
  <p:tag name="KSO_WM_UNIT_LAYERLEVEL" val="1"/>
  <p:tag name="KSO_WM_TAG_VERSION" val="3.0"/>
  <p:tag name="KSO_WM_BEAUTIFY_FLAG" val="#wm#"/>
  <p:tag name="KSO_WM_UNIT_CONTENT_GROUP_TYPE" val="contentchip"/>
</p:tagLst>
</file>

<file path=ppt/tags/tag11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11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30"/>
  <p:tag name="KSO_WM_UNIT_TYPE" val="a"/>
  <p:tag name="KSO_WM_UNIT_INDEX" val="1"/>
</p:tagLst>
</file>

<file path=ppt/tags/tag1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b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副标题样式"/>
  <p:tag name="KSO_WM_UNIT_NOCLEAR" val="0"/>
  <p:tag name="KSO_WM_UNIT_VALUE" val="80"/>
  <p:tag name="KSO_WM_UNIT_TYPE" val="b"/>
  <p:tag name="KSO_WM_UNIT_INDEX" val="1"/>
</p:tagLst>
</file>

<file path=ppt/tags/tag1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f*1"/>
  <p:tag name="KSO_WM_UNIT_LAYERLEVEL" val="1"/>
  <p:tag name="KSO_WM_TAG_VERSION" val="3.0"/>
  <p:tag name="KSO_WM_BEAUTIFY_FLAG" val="#wm#"/>
  <p:tag name="KSO_WM_UNIT_PRESET_TEXT" val="公司名占位符"/>
  <p:tag name="KSO_WM_UNIT_NOCLEAR" val="0"/>
  <p:tag name="KSO_WM_UNIT_VALUE" val="96"/>
  <p:tag name="KSO_WM_UNIT_TYPE" val="f"/>
  <p:tag name="KSO_WM_UNIT_INDEX" val="1"/>
  <p:tag name="KSO_WM_UNIT_SUBTYPE" val="g"/>
</p:tagLst>
</file>

<file path=ppt/tags/tag1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f*2"/>
  <p:tag name="KSO_WM_UNIT_LAYERLEVEL" val="1"/>
  <p:tag name="KSO_WM_TAG_VERSION" val="3.0"/>
  <p:tag name="KSO_WM_BEAUTIFY_FLAG" val="#wm#"/>
  <p:tag name="KSO_WM_UNIT_SUBTYPE" val="b"/>
  <p:tag name="KSO_WM_UNIT_PRESET_TEXT" val="署名占位符"/>
  <p:tag name="KSO_WM_UNIT_NOCLEAR" val="0"/>
  <p:tag name="KSO_WM_UNIT_VALUE" val="8"/>
  <p:tag name="KSO_WM_UNIT_TYPE" val="f"/>
  <p:tag name="KSO_WM_UNIT_INDEX" val="2"/>
</p:tagLst>
</file>

<file path=ppt/tags/tag1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i*4"/>
  <p:tag name="KSO_WM_UNIT_LAYERLEVEL" val="1"/>
  <p:tag name="KSO_WM_TAG_VERSION" val="3.0"/>
  <p:tag name="KSO_WM_BEAUTIFY_FLAG" val="#wm#"/>
  <p:tag name="KSO_WM_UNIT_TYPE" val="i"/>
  <p:tag name="KSO_WM_UNIT_INDEX" val="4"/>
</p:tagLst>
</file>

<file path=ppt/tags/tag1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2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f*1"/>
  <p:tag name="KSO_WM_UNIT_LAYERLEVEL" val="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330"/>
  <p:tag name="KSO_WM_UNIT_TYPE" val="f"/>
  <p:tag name="KSO_WM_UNIT_INDEX" val="1"/>
</p:tagLst>
</file>

<file path=ppt/tags/tag1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1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1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1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a*1"/>
  <p:tag name="KSO_WM_UNIT_LAYERLEVEL" val="1"/>
  <p:tag name="KSO_WM_TAG_VERSION" val="3.0"/>
  <p:tag name="KSO_WM_BEAUTIFY_FLAG" val="#wm#"/>
  <p:tag name="KSO_WM_UNIT_ISCONTENTSTITLE" val="1"/>
  <p:tag name="KSO_WM_UNIT_ISNUMDGMTITLE" val="0"/>
  <p:tag name="KSO_WM_UNIT_PRESET_TEXT" val="标题"/>
  <p:tag name="KSO_WM_UNIT_NOCLEAR" val="0"/>
  <p:tag name="KSO_WM_UNIT_VALUE" val="3"/>
  <p:tag name="KSO_WM_UNIT_TYPE" val="a"/>
  <p:tag name="KSO_WM_UNIT_INDEX" val="1"/>
</p:tagLst>
</file>

<file path=ppt/tags/tag1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1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12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12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1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1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1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i*4"/>
  <p:tag name="KSO_WM_UNIT_LAYERLEVEL" val="1"/>
  <p:tag name="KSO_WM_TAG_VERSION" val="3.0"/>
  <p:tag name="KSO_WM_BEAUTIFY_FLAG" val="#wm#"/>
  <p:tag name="KSO_WM_UNIT_TYPE" val="i"/>
  <p:tag name="KSO_WM_UNIT_INDEX" val="4"/>
</p:tagLst>
</file>

<file path=ppt/tags/tag13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i*5"/>
  <p:tag name="KSO_WM_UNIT_LAYERLEVEL" val="1"/>
  <p:tag name="KSO_WM_TAG_VERSION" val="3.0"/>
  <p:tag name="KSO_WM_BEAUTIFY_FLAG" val="#wm#"/>
  <p:tag name="KSO_WM_UNIT_TYPE" val="i"/>
  <p:tag name="KSO_WM_UNIT_INDEX" val="5"/>
</p:tagLst>
</file>

<file path=ppt/tags/tag1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14"/>
  <p:tag name="KSO_WM_UNIT_TYPE" val="a"/>
  <p:tag name="KSO_WM_UNIT_INDEX" val="1"/>
</p:tagLst>
</file>

<file path=ppt/tags/tag13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13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1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137.xml><?xml version="1.0" encoding="utf-8"?>
<p:tagLst xmlns:p="http://schemas.openxmlformats.org/presentationml/2006/main">
  <p:tag name="KSO_WM_UNIT_HIGHLIGHT" val="0"/>
  <p:tag name="KSO_WM_UNIT_COMPATIBLE" val="1"/>
  <p:tag name="KSO_WM_UNIT_DIAGRAM_ISNUMVISUAL" val="0"/>
  <p:tag name="KSO_WM_UNIT_DIAGRAM_ISREFERUNIT" val="0"/>
  <p:tag name="KSO_WM_UNIT_ID" val="_4*e*1"/>
  <p:tag name="KSO_WM_UNIT_LAYERLEVEL" val="1"/>
  <p:tag name="KSO_WM_TAG_VERSION" val="3.0"/>
  <p:tag name="KSO_WM_BEAUTIFY_FLAG" val="#wm#"/>
  <p:tag name="KSO_WM_UNIT_PRESET_TEXT" val="节编号"/>
  <p:tag name="KSO_WM_UNIT_NOCLEAR" val="0"/>
  <p:tag name="KSO_WM_UNIT_VALUE" val="13"/>
  <p:tag name="KSO_WM_UNIT_TYPE" val="e"/>
  <p:tag name="KSO_WM_UNIT_INDEX" val="1"/>
</p:tagLst>
</file>

<file path=ppt/tags/tag1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f*1"/>
  <p:tag name="KSO_WM_UNIT_LAYERLEVEL" val="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160"/>
  <p:tag name="KSO_WM_UNIT_TYPE" val="f"/>
  <p:tag name="KSO_WM_UNIT_INDEX" val="1"/>
</p:tagLst>
</file>

<file path=ppt/tags/tag1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**"/>
  <p:tag name="KSO_WM_UNIT_LAYERLEVEL" val="1"/>
  <p:tag name="KSO_WM_TAG_VERSION" val="3.0"/>
  <p:tag name="KSO_WM_BEAUTIFY_FLAG" val="#wm#"/>
</p:tagLst>
</file>

<file path=ppt/tags/tag1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f*2"/>
  <p:tag name="KSO_WM_UNIT_LAYERLEVEL" val="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160"/>
  <p:tag name="KSO_WM_UNIT_TYPE" val="f"/>
  <p:tag name="KSO_WM_UNIT_INDEX" val="2"/>
</p:tagLst>
</file>

<file path=ppt/tags/tag1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14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14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14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h_a*1_1"/>
  <p:tag name="KSO_WM_UNIT_LAYERLEVEL" val="1_1"/>
  <p:tag name="KSO_WM_TAG_VERSION" val="3.0"/>
  <p:tag name="KSO_WM_BEAUTIFY_FLAG" val="#wm#"/>
  <p:tag name="KSO_WM_UNIT_PRESET_TEXT" val="单击此处编辑母版文本样式"/>
  <p:tag name="KSO_WM_UNIT_NOCLEAR" val="0"/>
  <p:tag name="KSO_WM_UNIT_TYPE" val="h_a"/>
  <p:tag name="KSO_WM_UNIT_INDEX" val="1_1"/>
  <p:tag name="KSO_WM_UNIT_ISCONTENTSTITLE" val="0"/>
  <p:tag name="KSO_WM_UNIT_ISNUMDGMTITLE" val="0"/>
  <p:tag name="KSO_WM_UNIT_VALUE" val="19"/>
</p:tagLst>
</file>

<file path=ppt/tags/tag1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h_f*1_1"/>
  <p:tag name="KSO_WM_UNIT_LAYERLEVEL" val="1_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128"/>
  <p:tag name="KSO_WM_UNIT_TYPE" val="h_f"/>
  <p:tag name="KSO_WM_UNIT_INDEX" val="1_1"/>
</p:tagLst>
</file>

<file path=ppt/tags/tag1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h_a*2_1"/>
  <p:tag name="KSO_WM_UNIT_LAYERLEVEL" val="1_1"/>
  <p:tag name="KSO_WM_TAG_VERSION" val="3.0"/>
  <p:tag name="KSO_WM_BEAUTIFY_FLAG" val="#wm#"/>
  <p:tag name="KSO_WM_UNIT_PRESET_TEXT" val="单击此处编辑母版文本样式"/>
  <p:tag name="KSO_WM_UNIT_NOCLEAR" val="0"/>
  <p:tag name="KSO_WM_UNIT_TYPE" val="h_a"/>
  <p:tag name="KSO_WM_UNIT_INDEX" val="2_1"/>
  <p:tag name="KSO_WM_UNIT_ISCONTENTSTITLE" val="0"/>
  <p:tag name="KSO_WM_UNIT_ISNUMDGMTITLE" val="0"/>
  <p:tag name="KSO_WM_UNIT_VALUE" val="19"/>
</p:tagLst>
</file>

<file path=ppt/tags/tag1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h_f*2_1"/>
  <p:tag name="KSO_WM_UNIT_LAYERLEVEL" val="1_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128"/>
  <p:tag name="KSO_WM_UNIT_TYPE" val="h_f"/>
  <p:tag name="KSO_WM_UNIT_INDEX" val="2_1"/>
</p:tagLst>
</file>

<file path=ppt/tags/tag1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1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_2*i*1"/>
  <p:tag name="KSO_WM_UNIT_LAYERLEVEL" val="1"/>
  <p:tag name="KSO_WM_TAG_VERSION" val="3.0"/>
  <p:tag name="KSO_WM_BEAUTIFY_FLAG" val="#wm#"/>
</p:tagLst>
</file>

<file path=ppt/tags/tag1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15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15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5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15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15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1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1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1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1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f*1"/>
  <p:tag name="KSO_WM_UNIT_LAYERLEVEL" val="1"/>
  <p:tag name="KSO_WM_TAG_VERSION" val="3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VALUE" val="396"/>
  <p:tag name="KSO_WM_UNIT_TYPE" val="f"/>
  <p:tag name="KSO_WM_UNIT_INDEX" val="1"/>
</p:tagLst>
</file>

<file path=ppt/tags/tag1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_2*i*2"/>
  <p:tag name="KSO_WM_UNIT_LAYERLEVEL" val="1"/>
  <p:tag name="KSO_WM_TAG_VERSION" val="3.0"/>
  <p:tag name="KSO_WM_BEAUTIFY_FLAG" val="#wm#"/>
</p:tagLst>
</file>

<file path=ppt/tags/tag1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16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16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1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20"/>
  <p:tag name="KSO_WM_UNIT_TYPE" val="a"/>
  <p:tag name="KSO_WM_UNIT_INDEX" val="1"/>
</p:tagLst>
</file>

<file path=ppt/tags/tag16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b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副标题样式"/>
  <p:tag name="KSO_WM_UNIT_NOCLEAR" val="0"/>
  <p:tag name="KSO_WM_UNIT_VALUE" val="40"/>
  <p:tag name="KSO_WM_UNIT_TYPE" val="b"/>
  <p:tag name="KSO_WM_UNIT_INDEX" val="1"/>
</p:tagLst>
</file>

<file path=ppt/tags/tag16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16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16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16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16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1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_2*i*3"/>
  <p:tag name="KSO_WM_UNIT_LAYERLEVEL" val="1"/>
  <p:tag name="KSO_WM_TAG_VERSION" val="3.0"/>
  <p:tag name="KSO_WM_BEAUTIFY_FLAG" val="#wm#"/>
</p:tagLst>
</file>

<file path=ppt/tags/tag17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a*1"/>
  <p:tag name="KSO_WM_UNIT_LAYERLEVEL" val="1"/>
  <p:tag name="KSO_WM_TAG_VERSION" val="3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VALUE" val="30"/>
  <p:tag name="KSO_WM_UNIT_TYPE" val="a"/>
  <p:tag name="KSO_WM_UNIT_INDEX" val="1"/>
</p:tagLst>
</file>

<file path=ppt/tags/tag17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  <p:tag name="KSO_WM_UNIT_NOCLEAR" val="0"/>
</p:tagLst>
</file>

<file path=ppt/tags/tag17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</p:tagLst>
</file>

<file path=ppt/tags/tag17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</p:tagLst>
</file>

<file path=ppt/tags/tag17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f*1"/>
  <p:tag name="KSO_WM_UNIT_LAYERLEVEL" val="1"/>
  <p:tag name="KSO_WM_TAG_VERSION" val="3.0"/>
  <p:tag name="KSO_WM_BEAUTIFY_FLAG" val="#wm#"/>
  <p:tag name="KSO_WM_UNIT_PRESET_TEXT" val="公司名占位符"/>
  <p:tag name="KSO_WM_UNIT_NOCLEAR" val="0"/>
  <p:tag name="KSO_WM_UNIT_VALUE" val="96"/>
  <p:tag name="KSO_WM_UNIT_TYPE" val="f"/>
  <p:tag name="KSO_WM_UNIT_INDEX" val="1"/>
  <p:tag name="KSO_WM_UNIT_SUBTYPE" val="g"/>
</p:tagLst>
</file>

<file path=ppt/tags/tag17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f*2"/>
  <p:tag name="KSO_WM_UNIT_LAYERLEVEL" val="1"/>
  <p:tag name="KSO_WM_TAG_VERSION" val="3.0"/>
  <p:tag name="KSO_WM_BEAUTIFY_FLAG" val="#wm#"/>
  <p:tag name="KSO_WM_UNIT_SUBTYPE" val="b"/>
  <p:tag name="KSO_WM_UNIT_PRESET_TEXT" val="署名占位符"/>
  <p:tag name="KSO_WM_UNIT_NOCLEAR" val="0"/>
  <p:tag name="KSO_WM_UNIT_VALUE" val="8"/>
  <p:tag name="KSO_WM_UNIT_TYPE" val="f"/>
  <p:tag name="KSO_WM_UNIT_INDEX" val="2"/>
</p:tagLst>
</file>

<file path=ppt/tags/tag176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_11*i*4"/>
  <p:tag name="KSO_WM_UNIT_LAYERLEVEL" val="1"/>
  <p:tag name="KSO_WM_TAG_VERSION" val="3.0"/>
  <p:tag name="KSO_WM_UNIT_TYPE" val="i"/>
  <p:tag name="KSO_WM_UNIT_INDEX" val="4"/>
</p:tagLst>
</file>

<file path=ppt/tags/tag17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a*1"/>
  <p:tag name="KSO_WM_UNIT_LAYERLEVEL" val="1"/>
  <p:tag name="KSO_WM_TAG_VERSION" val="1.0"/>
  <p:tag name="KSO_WM_BEAUTIFY_FLAG" val="#wm#"/>
  <p:tag name="KSO_WM_UNIT_ISCONTENTSTITLE" val="0"/>
  <p:tag name="KSO_WM_UNIT_ISNUMDGMTITLE" val="0"/>
  <p:tag name="KSO_WM_UNIT_PRESET_TEXT" val="单击此处编辑母版标题样式"/>
  <p:tag name="KSO_WM_UNIT_NOCLEAR" val="0"/>
  <p:tag name="KSO_WM_UNIT_TYPE" val="a"/>
  <p:tag name="KSO_WM_UNIT_INDEX" val="1"/>
  <p:tag name="KSO_WM_TEMPLATE_CATEGORY" val="custom"/>
  <p:tag name="KSO_WM_TEMPLATE_INDEX" val="20230983"/>
</p:tagLst>
</file>

<file path=ppt/tags/tag17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f*1"/>
  <p:tag name="KSO_WM_UNIT_LAYERLEVEL" val="1"/>
  <p:tag name="KSO_WM_TAG_VERSION" val="1.0"/>
  <p:tag name="KSO_WM_BEAUTIFY_FLAG" val="#wm#"/>
  <p:tag name="KSO_WM_UNIT_SUBTYPE" val="a"/>
  <p:tag name="KSO_WM_UNIT_PRESET_TEXT" val="单击此处编辑母版文本样式&#10;二级&#10;三级&#10;四级&#10;五级"/>
  <p:tag name="KSO_WM_UNIT_NOCLEAR" val="0"/>
  <p:tag name="KSO_WM_UNIT_TYPE" val="f"/>
  <p:tag name="KSO_WM_UNIT_INDEX" val="1"/>
  <p:tag name="KSO_WM_TEMPLATE_CATEGORY" val="custom"/>
  <p:tag name="KSO_WM_TEMPLATE_INDEX" val="20230983"/>
</p:tagLst>
</file>

<file path=ppt/tags/tag17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_2*i*4"/>
  <p:tag name="KSO_WM_UNIT_LAYERLEVEL" val="1"/>
  <p:tag name="KSO_WM_TAG_VERSION" val="3.0"/>
  <p:tag name="KSO_WM_BEAUTIFY_FLAG" val="#wm#"/>
</p:tagLst>
</file>

<file path=ppt/tags/tag18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8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0**"/>
  <p:tag name="KSO_WM_UNIT_LAYERLEVEL" val="1"/>
  <p:tag name="KSO_WM_TAG_VERSION" val="3.0"/>
  <p:tag name="KSO_WM_BEAUTIFY_FLAG" val="#wm#"/>
</p:tagLst>
</file>

<file path=ppt/tags/tag182.xml><?xml version="1.0" encoding="utf-8"?>
<p:tagLst xmlns:p="http://schemas.openxmlformats.org/presentationml/2006/main">
  <p:tag name="KSO_WM_TEMPLATE_SUBCATEGORY" val="29"/>
  <p:tag name="KSO_WM_TEMPLATE_MASTER_TYPE" val="0"/>
  <p:tag name="KSO_WM_TEMPLATE_COLOR_TYPE" val="0"/>
  <p:tag name="KSO_WM_TAG_VERSION" val="3.0"/>
  <p:tag name="KSO_WM_BEAUTIFY_FLAG" val="#wm#"/>
  <p:tag name="KSO_WM_TEMPLATE_CATEGORY" val="custom"/>
  <p:tag name="KSO_WM_TEMPLATE_INDEX" val="20230983"/>
  <p:tag name="KSO_WM_TEMPLATE_THUMBS_INDEX" val="1、9"/>
</p:tagLst>
</file>

<file path=ppt/tags/tag183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1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4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1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5.xml><?xml version="1.0" encoding="utf-8"?>
<p:tagLst xmlns:p="http://schemas.openxmlformats.org/presentationml/2006/main">
  <p:tag name="KSO_WM_UNIT_TYPE" val="i"/>
  <p:tag name="KSO_WM_UNIT_INDEX" val="34"/>
  <p:tag name="KSO_WM_BEAUTIFY_FLAG" val="#wm#"/>
  <p:tag name="KSO_WM_TAG_VERSION" val="3.0"/>
  <p:tag name="KSO_WM_UNIT_ID" val="_1*i*3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6.xml><?xml version="1.0" encoding="utf-8"?>
<p:tagLst xmlns:p="http://schemas.openxmlformats.org/presentationml/2006/main">
  <p:tag name="KSO_WM_UNIT_TYPE" val="i"/>
  <p:tag name="KSO_WM_UNIT_INDEX" val="32"/>
  <p:tag name="KSO_WM_BEAUTIFY_FLAG" val="#wm#"/>
  <p:tag name="KSO_WM_TAG_VERSION" val="3.0"/>
  <p:tag name="KSO_WM_UNIT_ID" val="_1*i*3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7.xml><?xml version="1.0" encoding="utf-8"?>
<p:tagLst xmlns:p="http://schemas.openxmlformats.org/presentationml/2006/main">
  <p:tag name="KSO_WM_UNIT_TYPE" val="i"/>
  <p:tag name="KSO_WM_UNIT_INDEX" val="28"/>
  <p:tag name="KSO_WM_BEAUTIFY_FLAG" val="#wm#"/>
  <p:tag name="KSO_WM_TAG_VERSION" val="3.0"/>
  <p:tag name="KSO_WM_UNIT_ID" val="_1*i*2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8.xml><?xml version="1.0" encoding="utf-8"?>
<p:tagLst xmlns:p="http://schemas.openxmlformats.org/presentationml/2006/main">
  <p:tag name="KSO_WM_UNIT_TYPE" val="i"/>
  <p:tag name="KSO_WM_UNIT_INDEX" val="35"/>
  <p:tag name="KSO_WM_BEAUTIFY_FLAG" val="#wm#"/>
  <p:tag name="KSO_WM_TAG_VERSION" val="3.0"/>
  <p:tag name="KSO_WM_UNIT_ID" val="_1*i*3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9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1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_2*i*5"/>
  <p:tag name="KSO_WM_UNIT_LAYERLEVEL" val="1"/>
  <p:tag name="KSO_WM_TAG_VERSION" val="3.0"/>
  <p:tag name="KSO_WM_BEAUTIFY_FLAG" val="#wm#"/>
</p:tagLst>
</file>

<file path=ppt/tags/tag190.xml><?xml version="1.0" encoding="utf-8"?>
<p:tagLst xmlns:p="http://schemas.openxmlformats.org/presentationml/2006/main">
  <p:tag name="KSO_WM_UNIT_TYPE" val="i"/>
  <p:tag name="KSO_WM_UNIT_INDEX" val="43"/>
  <p:tag name="KSO_WM_BEAUTIFY_FLAG" val="#wm#"/>
  <p:tag name="KSO_WM_TAG_VERSION" val="3.0"/>
  <p:tag name="KSO_WM_UNIT_ID" val="_1*i*4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1.xml><?xml version="1.0" encoding="utf-8"?>
<p:tagLst xmlns:p="http://schemas.openxmlformats.org/presentationml/2006/main">
  <p:tag name="KSO_WM_UNIT_TYPE" val="i"/>
  <p:tag name="KSO_WM_UNIT_INDEX" val="38"/>
  <p:tag name="KSO_WM_BEAUTIFY_FLAG" val="#wm#"/>
  <p:tag name="KSO_WM_TAG_VERSION" val="3.0"/>
  <p:tag name="KSO_WM_UNIT_ID" val="_1*i*3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2.xml><?xml version="1.0" encoding="utf-8"?>
<p:tagLst xmlns:p="http://schemas.openxmlformats.org/presentationml/2006/main">
  <p:tag name="KSO_WM_UNIT_TYPE" val="i"/>
  <p:tag name="KSO_WM_UNIT_INDEX" val="37"/>
  <p:tag name="KSO_WM_BEAUTIFY_FLAG" val="#wm#"/>
  <p:tag name="KSO_WM_TAG_VERSION" val="3.0"/>
  <p:tag name="KSO_WM_UNIT_ID" val="_1*i*3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3.xml><?xml version="1.0" encoding="utf-8"?>
<p:tagLst xmlns:p="http://schemas.openxmlformats.org/presentationml/2006/main">
  <p:tag name="KSO_WM_UNIT_TYPE" val="i"/>
  <p:tag name="KSO_WM_UNIT_INDEX" val="33"/>
  <p:tag name="KSO_WM_BEAUTIFY_FLAG" val="#wm#"/>
  <p:tag name="KSO_WM_TAG_VERSION" val="3.0"/>
  <p:tag name="KSO_WM_UNIT_ID" val="_1*i*3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4.xml><?xml version="1.0" encoding="utf-8"?>
<p:tagLst xmlns:p="http://schemas.openxmlformats.org/presentationml/2006/main">
  <p:tag name="KSO_WM_UNIT_TYPE" val="i"/>
  <p:tag name="KSO_WM_UNIT_INDEX" val="31"/>
  <p:tag name="KSO_WM_BEAUTIFY_FLAG" val="#wm#"/>
  <p:tag name="KSO_WM_TAG_VERSION" val="3.0"/>
  <p:tag name="KSO_WM_UNIT_ID" val="_1*i*3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5.xml><?xml version="1.0" encoding="utf-8"?>
<p:tagLst xmlns:p="http://schemas.openxmlformats.org/presentationml/2006/main">
  <p:tag name="KSO_WM_UNIT_TYPE" val="i"/>
  <p:tag name="KSO_WM_UNIT_INDEX" val="30"/>
  <p:tag name="KSO_WM_BEAUTIFY_FLAG" val="#wm#"/>
  <p:tag name="KSO_WM_TAG_VERSION" val="3.0"/>
  <p:tag name="KSO_WM_UNIT_ID" val="_1*i*3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6.xml><?xml version="1.0" encoding="utf-8"?>
<p:tagLst xmlns:p="http://schemas.openxmlformats.org/presentationml/2006/main">
  <p:tag name="KSO_WM_UNIT_TYPE" val="i"/>
  <p:tag name="KSO_WM_UNIT_INDEX" val="27"/>
  <p:tag name="KSO_WM_BEAUTIFY_FLAG" val="#wm#"/>
  <p:tag name="KSO_WM_TAG_VERSION" val="3.0"/>
  <p:tag name="KSO_WM_UNIT_ID" val="_1*i*2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7.xml><?xml version="1.0" encoding="utf-8"?>
<p:tagLst xmlns:p="http://schemas.openxmlformats.org/presentationml/2006/main">
  <p:tag name="KSO_WM_UNIT_TYPE" val="i"/>
  <p:tag name="KSO_WM_UNIT_INDEX" val="29"/>
  <p:tag name="KSO_WM_BEAUTIFY_FLAG" val="#wm#"/>
  <p:tag name="KSO_WM_TAG_VERSION" val="3.0"/>
  <p:tag name="KSO_WM_UNIT_ID" val="_1*i*2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8.xml><?xml version="1.0" encoding="utf-8"?>
<p:tagLst xmlns:p="http://schemas.openxmlformats.org/presentationml/2006/main">
  <p:tag name="KSO_WM_UNIT_TYPE" val="i"/>
  <p:tag name="KSO_WM_UNIT_INDEX" val="18"/>
  <p:tag name="KSO_WM_BEAUTIFY_FLAG" val="#wm#"/>
  <p:tag name="KSO_WM_TAG_VERSION" val="3.0"/>
  <p:tag name="KSO_WM_UNIT_ID" val="_1*i*1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99.xml><?xml version="1.0" encoding="utf-8"?>
<p:tagLst xmlns:p="http://schemas.openxmlformats.org/presentationml/2006/main">
  <p:tag name="KSO_WM_UNIT_TYPE" val="i"/>
  <p:tag name="KSO_WM_UNIT_INDEX" val="36"/>
  <p:tag name="KSO_WM_BEAUTIFY_FLAG" val="#wm#"/>
  <p:tag name="KSO_WM_TAG_VERSION" val="3.0"/>
  <p:tag name="KSO_WM_UNIT_ID" val="_1*i*3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_1*i*2"/>
  <p:tag name="KSO_WM_UNIT_LAYERLEVEL" val="1"/>
  <p:tag name="KSO_WM_TAG_VERSION" val="3.0"/>
  <p:tag name="KSO_WM_BEAUTIFY_FLAG" val="#wm#"/>
</p:tagLst>
</file>

<file path=ppt/tags/tag20.xml><?xml version="1.0" encoding="utf-8"?>
<p:tagLst xmlns:p="http://schemas.openxmlformats.org/presentationml/2006/main">
  <p:tag name="KSO_WM_UNIT_ISCONTENTSTITLE" val="1"/>
  <p:tag name="KSO_WM_UNIT_ISNUMDGMTITLE" val="0"/>
  <p:tag name="KSO_WM_UNIT_PRESET_TEXT" val="目录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2*a*1"/>
  <p:tag name="KSO_WM_UNIT_LAYERLEVEL" val="1"/>
  <p:tag name="KSO_WM_TAG_VERSION" val="3.0"/>
  <p:tag name="KSO_WM_BEAUTIFY_FLAG" val="#wm#"/>
</p:tagLst>
</file>

<file path=ppt/tags/tag200.xml><?xml version="1.0" encoding="utf-8"?>
<p:tagLst xmlns:p="http://schemas.openxmlformats.org/presentationml/2006/main">
  <p:tag name="KSO_WM_UNIT_TYPE" val="i"/>
  <p:tag name="KSO_WM_UNIT_INDEX" val="13"/>
  <p:tag name="KSO_WM_BEAUTIFY_FLAG" val="#wm#"/>
  <p:tag name="KSO_WM_TAG_VERSION" val="3.0"/>
  <p:tag name="KSO_WM_UNIT_ID" val="_1*i*1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1.xml><?xml version="1.0" encoding="utf-8"?>
<p:tagLst xmlns:p="http://schemas.openxmlformats.org/presentationml/2006/main">
  <p:tag name="KSO_WM_UNIT_TYPE" val="i"/>
  <p:tag name="KSO_WM_UNIT_INDEX" val="41"/>
  <p:tag name="KSO_WM_BEAUTIFY_FLAG" val="#wm#"/>
  <p:tag name="KSO_WM_TAG_VERSION" val="3.0"/>
  <p:tag name="KSO_WM_UNIT_ID" val="_1*i*4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2.xml><?xml version="1.0" encoding="utf-8"?>
<p:tagLst xmlns:p="http://schemas.openxmlformats.org/presentationml/2006/main">
  <p:tag name="KSO_WM_UNIT_TYPE" val="i"/>
  <p:tag name="KSO_WM_UNIT_INDEX" val="42"/>
  <p:tag name="KSO_WM_BEAUTIFY_FLAG" val="#wm#"/>
  <p:tag name="KSO_WM_TAG_VERSION" val="3.0"/>
  <p:tag name="KSO_WM_UNIT_ID" val="_1*i*4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3.xml><?xml version="1.0" encoding="utf-8"?>
<p:tagLst xmlns:p="http://schemas.openxmlformats.org/presentationml/2006/main">
  <p:tag name="KSO_WM_UNIT_TYPE" val="i"/>
  <p:tag name="KSO_WM_UNIT_INDEX" val="39"/>
  <p:tag name="KSO_WM_BEAUTIFY_FLAG" val="#wm#"/>
  <p:tag name="KSO_WM_TAG_VERSION" val="3.0"/>
  <p:tag name="KSO_WM_UNIT_ID" val="_1*i*3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4.xml><?xml version="1.0" encoding="utf-8"?>
<p:tagLst xmlns:p="http://schemas.openxmlformats.org/presentationml/2006/main">
  <p:tag name="KSO_WM_UNIT_TYPE" val="i"/>
  <p:tag name="KSO_WM_UNIT_INDEX" val="40"/>
  <p:tag name="KSO_WM_BEAUTIFY_FLAG" val="#wm#"/>
  <p:tag name="KSO_WM_TAG_VERSION" val="3.0"/>
  <p:tag name="KSO_WM_UNIT_ID" val="_1*i*4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5.xml><?xml version="1.0" encoding="utf-8"?>
<p:tagLst xmlns:p="http://schemas.openxmlformats.org/presentationml/2006/main">
  <p:tag name="KSO_WM_UNIT_TYPE" val="i"/>
  <p:tag name="KSO_WM_UNIT_INDEX" val="45"/>
  <p:tag name="KSO_WM_BEAUTIFY_FLAG" val="#wm#"/>
  <p:tag name="KSO_WM_TAG_VERSION" val="3.0"/>
  <p:tag name="KSO_WM_UNIT_ID" val="_1*i*4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6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1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7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1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8.xml><?xml version="1.0" encoding="utf-8"?>
<p:tagLst xmlns:p="http://schemas.openxmlformats.org/presentationml/2006/main">
  <p:tag name="KSO_WM_UNIT_TYPE" val="i"/>
  <p:tag name="KSO_WM_UNIT_INDEX" val="44"/>
  <p:tag name="KSO_WM_BEAUTIFY_FLAG" val="#wm#"/>
  <p:tag name="KSO_WM_TAG_VERSION" val="3.0"/>
  <p:tag name="KSO_WM_UNIT_ID" val="_1*i*4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9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1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210.xml><?xml version="1.0" encoding="utf-8"?>
<p:tagLst xmlns:p="http://schemas.openxmlformats.org/presentationml/2006/main">
  <p:tag name="KSO_WM_UNIT_TYPE" val="i"/>
  <p:tag name="KSO_WM_UNIT_INDEX" val="47"/>
  <p:tag name="KSO_WM_BEAUTIFY_FLAG" val="#wm#"/>
  <p:tag name="KSO_WM_TAG_VERSION" val="3.0"/>
  <p:tag name="KSO_WM_UNIT_ID" val="_1*i*4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1.xml><?xml version="1.0" encoding="utf-8"?>
<p:tagLst xmlns:p="http://schemas.openxmlformats.org/presentationml/2006/main">
  <p:tag name="KSO_WM_UNIT_TYPE" val="i"/>
  <p:tag name="KSO_WM_UNIT_INDEX" val="46"/>
  <p:tag name="KSO_WM_BEAUTIFY_FLAG" val="#wm#"/>
  <p:tag name="KSO_WM_TAG_VERSION" val="3.0"/>
  <p:tag name="KSO_WM_UNIT_ID" val="_1*i*4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2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1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3.xml><?xml version="1.0" encoding="utf-8"?>
<p:tagLst xmlns:p="http://schemas.openxmlformats.org/presentationml/2006/main">
  <p:tag name="KSO_WM_UNIT_TYPE" val="i"/>
  <p:tag name="KSO_WM_UNIT_INDEX" val="21"/>
  <p:tag name="KSO_WM_BEAUTIFY_FLAG" val="#wm#"/>
  <p:tag name="KSO_WM_TAG_VERSION" val="3.0"/>
  <p:tag name="KSO_WM_UNIT_ID" val="_1*i*2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4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1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5.xml><?xml version="1.0" encoding="utf-8"?>
<p:tagLst xmlns:p="http://schemas.openxmlformats.org/presentationml/2006/main">
  <p:tag name="KSO_WM_UNIT_TYPE" val="i"/>
  <p:tag name="KSO_WM_UNIT_INDEX" val="15"/>
  <p:tag name="KSO_WM_BEAUTIFY_FLAG" val="#wm#"/>
  <p:tag name="KSO_WM_TAG_VERSION" val="3.0"/>
  <p:tag name="KSO_WM_UNIT_ID" val="_1*i*1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6.xml><?xml version="1.0" encoding="utf-8"?>
<p:tagLst xmlns:p="http://schemas.openxmlformats.org/presentationml/2006/main">
  <p:tag name="KSO_WM_UNIT_TYPE" val="i"/>
  <p:tag name="KSO_WM_UNIT_INDEX" val="23"/>
  <p:tag name="KSO_WM_BEAUTIFY_FLAG" val="#wm#"/>
  <p:tag name="KSO_WM_TAG_VERSION" val="3.0"/>
  <p:tag name="KSO_WM_UNIT_ID" val="_1*i*2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7.xml><?xml version="1.0" encoding="utf-8"?>
<p:tagLst xmlns:p="http://schemas.openxmlformats.org/presentationml/2006/main">
  <p:tag name="KSO_WM_UNIT_TYPE" val="i"/>
  <p:tag name="KSO_WM_UNIT_INDEX" val="22"/>
  <p:tag name="KSO_WM_BEAUTIFY_FLAG" val="#wm#"/>
  <p:tag name="KSO_WM_TAG_VERSION" val="3.0"/>
  <p:tag name="KSO_WM_UNIT_ID" val="_1*i*2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8.xml><?xml version="1.0" encoding="utf-8"?>
<p:tagLst xmlns:p="http://schemas.openxmlformats.org/presentationml/2006/main">
  <p:tag name="KSO_WM_UNIT_TYPE" val="i"/>
  <p:tag name="KSO_WM_UNIT_INDEX" val="17"/>
  <p:tag name="KSO_WM_BEAUTIFY_FLAG" val="#wm#"/>
  <p:tag name="KSO_WM_TAG_VERSION" val="3.0"/>
  <p:tag name="KSO_WM_UNIT_ID" val="_1*i*1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9.xml><?xml version="1.0" encoding="utf-8"?>
<p:tagLst xmlns:p="http://schemas.openxmlformats.org/presentationml/2006/main">
  <p:tag name="KSO_WM_UNIT_TYPE" val="i"/>
  <p:tag name="KSO_WM_UNIT_INDEX" val="19"/>
  <p:tag name="KSO_WM_BEAUTIFY_FLAG" val="#wm#"/>
  <p:tag name="KSO_WM_TAG_VERSION" val="3.0"/>
  <p:tag name="KSO_WM_UNIT_ID" val="_1*i*1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220.xml><?xml version="1.0" encoding="utf-8"?>
<p:tagLst xmlns:p="http://schemas.openxmlformats.org/presentationml/2006/main">
  <p:tag name="KSO_WM_UNIT_TYPE" val="i"/>
  <p:tag name="KSO_WM_UNIT_INDEX" val="16"/>
  <p:tag name="KSO_WM_BEAUTIFY_FLAG" val="#wm#"/>
  <p:tag name="KSO_WM_TAG_VERSION" val="3.0"/>
  <p:tag name="KSO_WM_UNIT_ID" val="_1*i*1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1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1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2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1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3.xml><?xml version="1.0" encoding="utf-8"?>
<p:tagLst xmlns:p="http://schemas.openxmlformats.org/presentationml/2006/main">
  <p:tag name="KSO_WM_UNIT_TYPE" val="i"/>
  <p:tag name="KSO_WM_UNIT_INDEX" val="26"/>
  <p:tag name="KSO_WM_BEAUTIFY_FLAG" val="#wm#"/>
  <p:tag name="KSO_WM_TAG_VERSION" val="3.0"/>
  <p:tag name="KSO_WM_UNIT_ID" val="_1*i*2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4.xml><?xml version="1.0" encoding="utf-8"?>
<p:tagLst xmlns:p="http://schemas.openxmlformats.org/presentationml/2006/main">
  <p:tag name="KSO_WM_UNIT_TYPE" val="i"/>
  <p:tag name="KSO_WM_UNIT_INDEX" val="14"/>
  <p:tag name="KSO_WM_BEAUTIFY_FLAG" val="#wm#"/>
  <p:tag name="KSO_WM_TAG_VERSION" val="3.0"/>
  <p:tag name="KSO_WM_UNIT_ID" val="_1*i*1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5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1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6.xml><?xml version="1.0" encoding="utf-8"?>
<p:tagLst xmlns:p="http://schemas.openxmlformats.org/presentationml/2006/main">
  <p:tag name="KSO_WM_UNIT_TYPE" val="i"/>
  <p:tag name="KSO_WM_UNIT_INDEX" val="20"/>
  <p:tag name="KSO_WM_BEAUTIFY_FLAG" val="#wm#"/>
  <p:tag name="KSO_WM_TAG_VERSION" val="3.0"/>
  <p:tag name="KSO_WM_UNIT_ID" val="_1*i*2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7.xml><?xml version="1.0" encoding="utf-8"?>
<p:tagLst xmlns:p="http://schemas.openxmlformats.org/presentationml/2006/main">
  <p:tag name="KSO_WM_UNIT_TYPE" val="i"/>
  <p:tag name="KSO_WM_UNIT_INDEX" val="24"/>
  <p:tag name="KSO_WM_BEAUTIFY_FLAG" val="#wm#"/>
  <p:tag name="KSO_WM_TAG_VERSION" val="3.0"/>
  <p:tag name="KSO_WM_UNIT_ID" val="_1*i*2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8.xml><?xml version="1.0" encoding="utf-8"?>
<p:tagLst xmlns:p="http://schemas.openxmlformats.org/presentationml/2006/main">
  <p:tag name="KSO_WM_UNIT_TYPE" val="i"/>
  <p:tag name="KSO_WM_UNIT_INDEX" val="25"/>
  <p:tag name="KSO_WM_BEAUTIFY_FLAG" val="#wm#"/>
  <p:tag name="KSO_WM_TAG_VERSION" val="3.0"/>
  <p:tag name="KSO_WM_UNIT_ID" val="_1*i*2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9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1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2**"/>
  <p:tag name="KSO_WM_UNIT_LAYERLEVEL" val="1"/>
  <p:tag name="KSO_WM_TAG_VERSION" val="3.0"/>
  <p:tag name="KSO_WM_BEAUTIFY_FLAG" val="#wm#"/>
</p:tagLst>
</file>

<file path=ppt/tags/tag230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UNIT_VALUE" val="15"/>
</p:tagLst>
</file>

<file path=ppt/tags/tag231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UNIT_VALUE" val="81"/>
</p:tagLst>
</file>

<file path=ppt/tags/tag232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33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34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35.xml><?xml version="1.0" encoding="utf-8"?>
<p:tagLst xmlns:p="http://schemas.openxmlformats.org/presentationml/2006/main">
  <p:tag name="KSO_WM_UNIT_TYPE" val="f"/>
  <p:tag name="KSO_WM_UNIT_SUBTYPE" val="g"/>
  <p:tag name="KSO_WM_UNIT_INDEX" val="3"/>
  <p:tag name="KSO_WM_BEAUTIFY_FLAG" val="#wm#"/>
  <p:tag name="KSO_WM_TAG_VERSION" val="3.0"/>
  <p:tag name="KSO_WM_UNIT_PRESET_TEXT" val="公司名"/>
  <p:tag name="KSO_WM_UNIT_ID" val="_1*f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UNIT_VALUE" val="30"/>
</p:tagLst>
</file>

<file path=ppt/tags/tag236.xml><?xml version="1.0" encoding="utf-8"?>
<p:tagLst xmlns:p="http://schemas.openxmlformats.org/presentationml/2006/main">
  <p:tag name="KSO_WM_UNIT_TYPE" val="f"/>
  <p:tag name="KSO_WM_UNIT_SUBTYPE" val="b"/>
  <p:tag name="KSO_WM_UNIT_INDEX" val="1"/>
  <p:tag name="KSO_WM_BEAUTIFY_FLAG" val="#wm#"/>
  <p:tag name="KSO_WM_TAG_VERSION" val="3.0"/>
  <p:tag name="KSO_WM_UNIT_PRESET_TEXT" val="署名"/>
  <p:tag name="KSO_WM_UNIT_ID" val="_1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UNIT_VALUE" val="34"/>
</p:tagLst>
</file>

<file path=ppt/tags/tag237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2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238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2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239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240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1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2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3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3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3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4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3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5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3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6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3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7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3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8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3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9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3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250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3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1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3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2.xml><?xml version="1.0" encoding="utf-8"?>
<p:tagLst xmlns:p="http://schemas.openxmlformats.org/presentationml/2006/main">
  <p:tag name="KSO_WM_UNIT_TYPE" val="i"/>
  <p:tag name="KSO_WM_UNIT_INDEX" val="13"/>
  <p:tag name="KSO_WM_BEAUTIFY_FLAG" val="#wm#"/>
  <p:tag name="KSO_WM_TAG_VERSION" val="3.0"/>
  <p:tag name="KSO_WM_UNIT_ID" val="_3*i*1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3.xml><?xml version="1.0" encoding="utf-8"?>
<p:tagLst xmlns:p="http://schemas.openxmlformats.org/presentationml/2006/main">
  <p:tag name="KSO_WM_UNIT_TYPE" val="i"/>
  <p:tag name="KSO_WM_UNIT_INDEX" val="16"/>
  <p:tag name="KSO_WM_BEAUTIFY_FLAG" val="#wm#"/>
  <p:tag name="KSO_WM_TAG_VERSION" val="3.0"/>
  <p:tag name="KSO_WM_UNIT_ID" val="_3*i*1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4.xml><?xml version="1.0" encoding="utf-8"?>
<p:tagLst xmlns:p="http://schemas.openxmlformats.org/presentationml/2006/main">
  <p:tag name="KSO_WM_UNIT_TYPE" val="i"/>
  <p:tag name="KSO_WM_UNIT_INDEX" val="15"/>
  <p:tag name="KSO_WM_BEAUTIFY_FLAG" val="#wm#"/>
  <p:tag name="KSO_WM_TAG_VERSION" val="3.0"/>
  <p:tag name="KSO_WM_UNIT_ID" val="_3*i*1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5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3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6.xml><?xml version="1.0" encoding="utf-8"?>
<p:tagLst xmlns:p="http://schemas.openxmlformats.org/presentationml/2006/main">
  <p:tag name="KSO_WM_UNIT_TYPE" val="i"/>
  <p:tag name="KSO_WM_UNIT_INDEX" val="14"/>
  <p:tag name="KSO_WM_BEAUTIFY_FLAG" val="#wm#"/>
  <p:tag name="KSO_WM_TAG_VERSION" val="3.0"/>
  <p:tag name="KSO_WM_UNIT_ID" val="_3*i*1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7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标题"/>
  <p:tag name="KSO_WM_UNIT_ID" val="_3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1"/>
  <p:tag name="KSO_WM_UNIT_VALUE" val="4"/>
</p:tagLst>
</file>

<file path=ppt/tags/tag258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9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260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1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3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2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4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3.xml><?xml version="1.0" encoding="utf-8"?>
<p:tagLst xmlns:p="http://schemas.openxmlformats.org/presentationml/2006/main">
  <p:tag name="KSO_WM_UNIT_TYPE" val="i"/>
  <p:tag name="KSO_WM_UNIT_INDEX" val="18"/>
  <p:tag name="KSO_WM_BEAUTIFY_FLAG" val="#wm#"/>
  <p:tag name="KSO_WM_TAG_VERSION" val="3.0"/>
  <p:tag name="KSO_WM_UNIT_ID" val="_4*i*1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4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4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5.xml><?xml version="1.0" encoding="utf-8"?>
<p:tagLst xmlns:p="http://schemas.openxmlformats.org/presentationml/2006/main">
  <p:tag name="KSO_WM_UNIT_TYPE" val="i"/>
  <p:tag name="KSO_WM_UNIT_INDEX" val="17"/>
  <p:tag name="KSO_WM_BEAUTIFY_FLAG" val="#wm#"/>
  <p:tag name="KSO_WM_TAG_VERSION" val="3.0"/>
  <p:tag name="KSO_WM_UNIT_ID" val="_4*i*1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6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4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7.xml><?xml version="1.0" encoding="utf-8"?>
<p:tagLst xmlns:p="http://schemas.openxmlformats.org/presentationml/2006/main">
  <p:tag name="KSO_WM_UNIT_TYPE" val="i"/>
  <p:tag name="KSO_WM_UNIT_INDEX" val="15"/>
  <p:tag name="KSO_WM_BEAUTIFY_FLAG" val="#wm#"/>
  <p:tag name="KSO_WM_TAG_VERSION" val="3.0"/>
  <p:tag name="KSO_WM_UNIT_ID" val="_4*i*1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8.xml><?xml version="1.0" encoding="utf-8"?>
<p:tagLst xmlns:p="http://schemas.openxmlformats.org/presentationml/2006/main">
  <p:tag name="KSO_WM_UNIT_TYPE" val="i"/>
  <p:tag name="KSO_WM_UNIT_INDEX" val="14"/>
  <p:tag name="KSO_WM_BEAUTIFY_FLAG" val="#wm#"/>
  <p:tag name="KSO_WM_TAG_VERSION" val="3.0"/>
  <p:tag name="KSO_WM_UNIT_ID" val="_4*i*1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9.xml><?xml version="1.0" encoding="utf-8"?>
<p:tagLst xmlns:p="http://schemas.openxmlformats.org/presentationml/2006/main">
  <p:tag name="KSO_WM_UNIT_TYPE" val="i"/>
  <p:tag name="KSO_WM_UNIT_INDEX" val="21"/>
  <p:tag name="KSO_WM_BEAUTIFY_FLAG" val="#wm#"/>
  <p:tag name="KSO_WM_TAG_VERSION" val="3.0"/>
  <p:tag name="KSO_WM_UNIT_ID" val="_4*i*2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_3*f*1"/>
  <p:tag name="KSO_WM_UNIT_LAYERLEVEL" val="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270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4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1.xml><?xml version="1.0" encoding="utf-8"?>
<p:tagLst xmlns:p="http://schemas.openxmlformats.org/presentationml/2006/main">
  <p:tag name="KSO_WM_UNIT_TYPE" val="i"/>
  <p:tag name="KSO_WM_UNIT_INDEX" val="16"/>
  <p:tag name="KSO_WM_BEAUTIFY_FLAG" val="#wm#"/>
  <p:tag name="KSO_WM_TAG_VERSION" val="3.0"/>
  <p:tag name="KSO_WM_UNIT_ID" val="_4*i*1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2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4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3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4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4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4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5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4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6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4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7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4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8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4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9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4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.xml><?xml version="1.0" encoding="utf-8"?>
<p:tagLst xmlns:p="http://schemas.openxmlformats.org/presentationml/2006/main">
  <p:tag name="KSO_WM_UNIT_ISCONTENTSTITLE" val="0"/>
  <p:tag name="KSO_WM_UNIT_ISNUMDGMTITLE" val="0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3*a*1"/>
  <p:tag name="KSO_WM_UNIT_LAYERLEVEL" val="1"/>
  <p:tag name="KSO_WM_TAG_VERSION" val="3.0"/>
  <p:tag name="KSO_WM_BEAUTIFY_FLAG" val="#wm#"/>
  <p:tag name="KSO_WM_UNIT_CONTENT_GROUP_TYPE" val="titlestyle"/>
  <p:tag name="KSO_WM_UNIT_PRESET_TEXT" val="单击此处添加标题"/>
</p:tagLst>
</file>

<file path=ppt/tags/tag280.xml><?xml version="1.0" encoding="utf-8"?>
<p:tagLst xmlns:p="http://schemas.openxmlformats.org/presentationml/2006/main">
  <p:tag name="KSO_WM_UNIT_TYPE" val="i"/>
  <p:tag name="KSO_WM_UNIT_INDEX" val="19"/>
  <p:tag name="KSO_WM_BEAUTIFY_FLAG" val="#wm#"/>
  <p:tag name="KSO_WM_TAG_VERSION" val="3.0"/>
  <p:tag name="KSO_WM_UNIT_ID" val="_4*i*1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1.xml><?xml version="1.0" encoding="utf-8"?>
<p:tagLst xmlns:p="http://schemas.openxmlformats.org/presentationml/2006/main">
  <p:tag name="KSO_WM_UNIT_TYPE" val="i"/>
  <p:tag name="KSO_WM_UNIT_INDEX" val="13"/>
  <p:tag name="KSO_WM_BEAUTIFY_FLAG" val="#wm#"/>
  <p:tag name="KSO_WM_TAG_VERSION" val="3.0"/>
  <p:tag name="KSO_WM_UNIT_ID" val="_4*i*1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2.xml><?xml version="1.0" encoding="utf-8"?>
<p:tagLst xmlns:p="http://schemas.openxmlformats.org/presentationml/2006/main">
  <p:tag name="KSO_WM_UNIT_TYPE" val="i"/>
  <p:tag name="KSO_WM_UNIT_INDEX" val="22"/>
  <p:tag name="KSO_WM_BEAUTIFY_FLAG" val="#wm#"/>
  <p:tag name="KSO_WM_TAG_VERSION" val="3.0"/>
  <p:tag name="KSO_WM_UNIT_ID" val="_4*i*2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3.xml><?xml version="1.0" encoding="utf-8"?>
<p:tagLst xmlns:p="http://schemas.openxmlformats.org/presentationml/2006/main">
  <p:tag name="KSO_WM_UNIT_TYPE" val="i"/>
  <p:tag name="KSO_WM_UNIT_INDEX" val="20"/>
  <p:tag name="KSO_WM_BEAUTIFY_FLAG" val="#wm#"/>
  <p:tag name="KSO_WM_TAG_VERSION" val="3.0"/>
  <p:tag name="KSO_WM_UNIT_ID" val="_4*i*2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4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4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UNIT_VALUE" val="14"/>
</p:tagLst>
</file>

<file path=ppt/tags/tag285.xml><?xml version="1.0" encoding="utf-8"?>
<p:tagLst xmlns:p="http://schemas.openxmlformats.org/presentationml/2006/main">
  <p:tag name="KSO_WM_UNIT_TYPE" val="e"/>
  <p:tag name="KSO_WM_UNIT_INDEX" val="1"/>
  <p:tag name="KSO_WM_BEAUTIFY_FLAG" val="#wm#"/>
  <p:tag name="KSO_WM_TAG_VERSION" val="3.0"/>
  <p:tag name="KSO_WM_UNIT_PRESET_TEXT" val="节编号"/>
  <p:tag name="KSO_WM_UNIT_ID" val="_4*e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VALUE" val="8"/>
</p:tagLst>
</file>

<file path=ppt/tags/tag286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7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8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9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5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2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290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5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291.xml><?xml version="1.0" encoding="utf-8"?>
<p:tagLst xmlns:p="http://schemas.openxmlformats.org/presentationml/2006/main">
  <p:tag name="KSO_WM_UNIT_TYPE" val="f"/>
  <p:tag name="KSO_WM_UNIT_SUBTYPE" val="a"/>
  <p:tag name="KSO_WM_UNIT_INDEX" val="2"/>
  <p:tag name="KSO_WM_BEAUTIFY_FLAG" val="#wm#"/>
  <p:tag name="KSO_WM_TAG_VERSION" val="3.0"/>
  <p:tag name="KSO_WM_UNIT_PRESET_TEXT" val="单击此处编辑母版文本样式&#10;第二级&#10;第三级&#10;第四级&#10;第五级"/>
  <p:tag name="KSO_WM_UNIT_ID" val="_5*f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292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93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94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95.xml><?xml version="1.0" encoding="utf-8"?>
<p:tagLst xmlns:p="http://schemas.openxmlformats.org/presentationml/2006/main">
  <p:tag name="KSO_WM_UNIT_TYPE" val="h_a"/>
  <p:tag name="KSO_WM_UNIT_INDEX" val="1_1"/>
  <p:tag name="KSO_WM_BEAUTIFY_FLAG" val="#wm#"/>
  <p:tag name="KSO_WM_TAG_VERSION" val="3.0"/>
  <p:tag name="KSO_WM_UNIT_PRESET_TEXT" val="单击此处编辑母版标题样式"/>
  <p:tag name="KSO_WM_UNIT_ID" val="_6*h_a*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ISCONTENTSTITLE" val="0"/>
</p:tagLst>
</file>

<file path=ppt/tags/tag296.xml><?xml version="1.0" encoding="utf-8"?>
<p:tagLst xmlns:p="http://schemas.openxmlformats.org/presentationml/2006/main">
  <p:tag name="KSO_WM_UNIT_TYPE" val="h_f"/>
  <p:tag name="KSO_WM_UNIT_SUBTYPE" val="a"/>
  <p:tag name="KSO_WM_UNIT_INDEX" val="1_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6*h_f*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TEXT_LAYER_COUNT" val="1"/>
</p:tagLst>
</file>

<file path=ppt/tags/tag297.xml><?xml version="1.0" encoding="utf-8"?>
<p:tagLst xmlns:p="http://schemas.openxmlformats.org/presentationml/2006/main">
  <p:tag name="KSO_WM_UNIT_TYPE" val="h_a"/>
  <p:tag name="KSO_WM_UNIT_INDEX" val="2_1"/>
  <p:tag name="KSO_WM_BEAUTIFY_FLAG" val="#wm#"/>
  <p:tag name="KSO_WM_TAG_VERSION" val="3.0"/>
  <p:tag name="KSO_WM_UNIT_PRESET_TEXT" val="单击此处编辑母版标题样式"/>
  <p:tag name="KSO_WM_UNIT_ID" val="_6*h_a*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ISCONTENTSTITLE" val="0"/>
</p:tagLst>
</file>

<file path=ppt/tags/tag298.xml><?xml version="1.0" encoding="utf-8"?>
<p:tagLst xmlns:p="http://schemas.openxmlformats.org/presentationml/2006/main">
  <p:tag name="KSO_WM_UNIT_TYPE" val="h_f"/>
  <p:tag name="KSO_WM_UNIT_SUBTYPE" val="a"/>
  <p:tag name="KSO_WM_UNIT_INDEX" val="2_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6*h_f*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TEXT_LAYER_COUNT" val="1"/>
</p:tagLst>
</file>

<file path=ppt/tags/tag299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_1*i*3"/>
  <p:tag name="KSO_WM_UNIT_LAYERLEVEL" val="1"/>
  <p:tag name="KSO_WM_TAG_VERSION" val="3.0"/>
  <p:tag name="KSO_WM_BEAUTIFY_FLAG" val="#wm#"/>
</p:tagLst>
</file>

<file path=ppt/tags/tag3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300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1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6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303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7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304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5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6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7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8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9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3**"/>
  <p:tag name="KSO_WM_UNIT_LAYERLEVEL" val="1"/>
  <p:tag name="KSO_WM_TAG_VERSION" val="3.0"/>
  <p:tag name="KSO_WM_BEAUTIFY_FLAG" val="#wm#"/>
</p:tagLst>
</file>

<file path=ppt/tags/tag310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9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311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2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3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4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0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315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6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7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18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10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319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11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.xml><?xml version="1.0" encoding="utf-8"?>
<p:tagLst xmlns:p="http://schemas.openxmlformats.org/presentationml/2006/main">
  <p:tag name="KSO_WM_BEAUTIFY_FLAG" val="#wm#"/>
  <p:tag name="KSO_WM_UNIT_PLACING_PICTURE_USER_VIEWPORT" val="{&quot;height&quot;:7816,&quot;width&quot;:15345}"/>
  <p:tag name="KSO_WM_UNIT_HIGHLIGHT" val="0"/>
  <p:tag name="KSO_WM_UNIT_COMPATIBLE" val="0"/>
  <p:tag name="KSO_WM_UNIT_DIAGRAM_ISNUMVISUAL" val="0"/>
  <p:tag name="KSO_WM_UNIT_DIAGRAM_ISREFERUNIT" val="0"/>
  <p:tag name="KSO_WM_UNIT_ID" val="_4*i*1"/>
  <p:tag name="KSO_WM_UNIT_LAYERLEVEL" val="1"/>
  <p:tag name="KSO_WM_TAG_VERSION" val="3.0"/>
  <p:tag name="KSO_WM_UNIT_TYPE" val="i"/>
  <p:tag name="KSO_WM_UNIT_INDEX" val="1"/>
</p:tagLst>
</file>

<file path=ppt/tags/tag320.xml><?xml version="1.0" encoding="utf-8"?>
<p:tagLst xmlns:p="http://schemas.openxmlformats.org/presentationml/2006/main">
  <p:tag name="KSO_WM_UNIT_TYPE" val="i"/>
  <p:tag name="KSO_WM_UNIT_INDEX" val="28"/>
  <p:tag name="KSO_WM_BEAUTIFY_FLAG" val="#wm#"/>
  <p:tag name="KSO_WM_TAG_VERSION" val="3.0"/>
  <p:tag name="KSO_WM_UNIT_ID" val="_11*i*2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1.xml><?xml version="1.0" encoding="utf-8"?>
<p:tagLst xmlns:p="http://schemas.openxmlformats.org/presentationml/2006/main">
  <p:tag name="KSO_WM_UNIT_TYPE" val="i"/>
  <p:tag name="KSO_WM_UNIT_INDEX" val="40"/>
  <p:tag name="KSO_WM_BEAUTIFY_FLAG" val="#wm#"/>
  <p:tag name="KSO_WM_TAG_VERSION" val="3.0"/>
  <p:tag name="KSO_WM_UNIT_ID" val="_11*i*4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2.xml><?xml version="1.0" encoding="utf-8"?>
<p:tagLst xmlns:p="http://schemas.openxmlformats.org/presentationml/2006/main">
  <p:tag name="KSO_WM_UNIT_TYPE" val="i"/>
  <p:tag name="KSO_WM_UNIT_INDEX" val="25"/>
  <p:tag name="KSO_WM_BEAUTIFY_FLAG" val="#wm#"/>
  <p:tag name="KSO_WM_TAG_VERSION" val="3.0"/>
  <p:tag name="KSO_WM_UNIT_ID" val="_11*i*2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3.xml><?xml version="1.0" encoding="utf-8"?>
<p:tagLst xmlns:p="http://schemas.openxmlformats.org/presentationml/2006/main">
  <p:tag name="KSO_WM_UNIT_TYPE" val="i"/>
  <p:tag name="KSO_WM_UNIT_INDEX" val="32"/>
  <p:tag name="KSO_WM_BEAUTIFY_FLAG" val="#wm#"/>
  <p:tag name="KSO_WM_TAG_VERSION" val="3.0"/>
  <p:tag name="KSO_WM_UNIT_ID" val="_11*i*3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4.xml><?xml version="1.0" encoding="utf-8"?>
<p:tagLst xmlns:p="http://schemas.openxmlformats.org/presentationml/2006/main">
  <p:tag name="KSO_WM_UNIT_TYPE" val="i"/>
  <p:tag name="KSO_WM_UNIT_INDEX" val="42"/>
  <p:tag name="KSO_WM_BEAUTIFY_FLAG" val="#wm#"/>
  <p:tag name="KSO_WM_TAG_VERSION" val="3.0"/>
  <p:tag name="KSO_WM_UNIT_ID" val="_11*i*4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5.xml><?xml version="1.0" encoding="utf-8"?>
<p:tagLst xmlns:p="http://schemas.openxmlformats.org/presentationml/2006/main">
  <p:tag name="KSO_WM_UNIT_TYPE" val="i"/>
  <p:tag name="KSO_WM_UNIT_INDEX" val="41"/>
  <p:tag name="KSO_WM_BEAUTIFY_FLAG" val="#wm#"/>
  <p:tag name="KSO_WM_TAG_VERSION" val="3.0"/>
  <p:tag name="KSO_WM_UNIT_ID" val="_11*i*4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6.xml><?xml version="1.0" encoding="utf-8"?>
<p:tagLst xmlns:p="http://schemas.openxmlformats.org/presentationml/2006/main">
  <p:tag name="KSO_WM_UNIT_TYPE" val="i"/>
  <p:tag name="KSO_WM_UNIT_INDEX" val="37"/>
  <p:tag name="KSO_WM_BEAUTIFY_FLAG" val="#wm#"/>
  <p:tag name="KSO_WM_TAG_VERSION" val="3.0"/>
  <p:tag name="KSO_WM_UNIT_ID" val="_11*i*3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7.xml><?xml version="1.0" encoding="utf-8"?>
<p:tagLst xmlns:p="http://schemas.openxmlformats.org/presentationml/2006/main">
  <p:tag name="KSO_WM_UNIT_TYPE" val="i"/>
  <p:tag name="KSO_WM_UNIT_INDEX" val="39"/>
  <p:tag name="KSO_WM_BEAUTIFY_FLAG" val="#wm#"/>
  <p:tag name="KSO_WM_TAG_VERSION" val="3.0"/>
  <p:tag name="KSO_WM_UNIT_ID" val="_11*i*3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8.xml><?xml version="1.0" encoding="utf-8"?>
<p:tagLst xmlns:p="http://schemas.openxmlformats.org/presentationml/2006/main">
  <p:tag name="KSO_WM_UNIT_TYPE" val="i"/>
  <p:tag name="KSO_WM_UNIT_INDEX" val="36"/>
  <p:tag name="KSO_WM_BEAUTIFY_FLAG" val="#wm#"/>
  <p:tag name="KSO_WM_TAG_VERSION" val="3.0"/>
  <p:tag name="KSO_WM_UNIT_ID" val="_11*i*3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9.xml><?xml version="1.0" encoding="utf-8"?>
<p:tagLst xmlns:p="http://schemas.openxmlformats.org/presentationml/2006/main">
  <p:tag name="KSO_WM_UNIT_TYPE" val="i"/>
  <p:tag name="KSO_WM_UNIT_INDEX" val="47"/>
  <p:tag name="KSO_WM_BEAUTIFY_FLAG" val="#wm#"/>
  <p:tag name="KSO_WM_TAG_VERSION" val="3.0"/>
  <p:tag name="KSO_WM_UNIT_ID" val="_11*i*4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330.xml><?xml version="1.0" encoding="utf-8"?>
<p:tagLst xmlns:p="http://schemas.openxmlformats.org/presentationml/2006/main">
  <p:tag name="KSO_WM_UNIT_TYPE" val="i"/>
  <p:tag name="KSO_WM_UNIT_INDEX" val="34"/>
  <p:tag name="KSO_WM_BEAUTIFY_FLAG" val="#wm#"/>
  <p:tag name="KSO_WM_TAG_VERSION" val="3.0"/>
  <p:tag name="KSO_WM_UNIT_ID" val="_11*i*3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1.xml><?xml version="1.0" encoding="utf-8"?>
<p:tagLst xmlns:p="http://schemas.openxmlformats.org/presentationml/2006/main">
  <p:tag name="KSO_WM_UNIT_TYPE" val="i"/>
  <p:tag name="KSO_WM_UNIT_INDEX" val="27"/>
  <p:tag name="KSO_WM_BEAUTIFY_FLAG" val="#wm#"/>
  <p:tag name="KSO_WM_TAG_VERSION" val="3.0"/>
  <p:tag name="KSO_WM_UNIT_ID" val="_11*i*2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2.xml><?xml version="1.0" encoding="utf-8"?>
<p:tagLst xmlns:p="http://schemas.openxmlformats.org/presentationml/2006/main">
  <p:tag name="KSO_WM_UNIT_TYPE" val="i"/>
  <p:tag name="KSO_WM_UNIT_INDEX" val="35"/>
  <p:tag name="KSO_WM_BEAUTIFY_FLAG" val="#wm#"/>
  <p:tag name="KSO_WM_TAG_VERSION" val="3.0"/>
  <p:tag name="KSO_WM_UNIT_ID" val="_11*i*3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3.xml><?xml version="1.0" encoding="utf-8"?>
<p:tagLst xmlns:p="http://schemas.openxmlformats.org/presentationml/2006/main">
  <p:tag name="KSO_WM_UNIT_TYPE" val="i"/>
  <p:tag name="KSO_WM_UNIT_INDEX" val="46"/>
  <p:tag name="KSO_WM_BEAUTIFY_FLAG" val="#wm#"/>
  <p:tag name="KSO_WM_TAG_VERSION" val="3.0"/>
  <p:tag name="KSO_WM_UNIT_ID" val="_11*i*4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4.xml><?xml version="1.0" encoding="utf-8"?>
<p:tagLst xmlns:p="http://schemas.openxmlformats.org/presentationml/2006/main">
  <p:tag name="KSO_WM_UNIT_TYPE" val="i"/>
  <p:tag name="KSO_WM_UNIT_INDEX" val="33"/>
  <p:tag name="KSO_WM_BEAUTIFY_FLAG" val="#wm#"/>
  <p:tag name="KSO_WM_TAG_VERSION" val="3.0"/>
  <p:tag name="KSO_WM_UNIT_ID" val="_11*i*3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5.xml><?xml version="1.0" encoding="utf-8"?>
<p:tagLst xmlns:p="http://schemas.openxmlformats.org/presentationml/2006/main">
  <p:tag name="KSO_WM_UNIT_TYPE" val="i"/>
  <p:tag name="KSO_WM_UNIT_INDEX" val="43"/>
  <p:tag name="KSO_WM_BEAUTIFY_FLAG" val="#wm#"/>
  <p:tag name="KSO_WM_TAG_VERSION" val="3.0"/>
  <p:tag name="KSO_WM_UNIT_ID" val="_11*i*4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6.xml><?xml version="1.0" encoding="utf-8"?>
<p:tagLst xmlns:p="http://schemas.openxmlformats.org/presentationml/2006/main">
  <p:tag name="KSO_WM_UNIT_TYPE" val="i"/>
  <p:tag name="KSO_WM_UNIT_INDEX" val="45"/>
  <p:tag name="KSO_WM_BEAUTIFY_FLAG" val="#wm#"/>
  <p:tag name="KSO_WM_TAG_VERSION" val="3.0"/>
  <p:tag name="KSO_WM_UNIT_ID" val="_11*i*4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7.xml><?xml version="1.0" encoding="utf-8"?>
<p:tagLst xmlns:p="http://schemas.openxmlformats.org/presentationml/2006/main">
  <p:tag name="KSO_WM_UNIT_TYPE" val="i"/>
  <p:tag name="KSO_WM_UNIT_INDEX" val="31"/>
  <p:tag name="KSO_WM_BEAUTIFY_FLAG" val="#wm#"/>
  <p:tag name="KSO_WM_TAG_VERSION" val="3.0"/>
  <p:tag name="KSO_WM_UNIT_ID" val="_11*i*3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8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11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9.xml><?xml version="1.0" encoding="utf-8"?>
<p:tagLst xmlns:p="http://schemas.openxmlformats.org/presentationml/2006/main">
  <p:tag name="KSO_WM_UNIT_TYPE" val="i"/>
  <p:tag name="KSO_WM_UNIT_INDEX" val="17"/>
  <p:tag name="KSO_WM_BEAUTIFY_FLAG" val="#wm#"/>
  <p:tag name="KSO_WM_TAG_VERSION" val="3.0"/>
  <p:tag name="KSO_WM_UNIT_ID" val="_11*i*1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.xml><?xml version="1.0" encoding="utf-8"?>
<p:tagLst xmlns:p="http://schemas.openxmlformats.org/presentationml/2006/main">
  <p:tag name="KSO_WM_BEAUTIFY_FLAG" val="#wm#"/>
  <p:tag name="KSO_WM_UNIT_PLACING_PICTURE_USER_VIEWPORT" val="{&quot;height&quot;:4359,&quot;width&quot;:3723}"/>
  <p:tag name="KSO_WM_UNIT_HIGHLIGHT" val="0"/>
  <p:tag name="KSO_WM_UNIT_COMPATIBLE" val="0"/>
  <p:tag name="KSO_WM_UNIT_DIAGRAM_ISNUMVISUAL" val="0"/>
  <p:tag name="KSO_WM_UNIT_DIAGRAM_ISREFERUNIT" val="0"/>
  <p:tag name="KSO_WM_UNIT_ID" val="_4*i*3"/>
  <p:tag name="KSO_WM_UNIT_LAYERLEVEL" val="1"/>
  <p:tag name="KSO_WM_TAG_VERSION" val="3.0"/>
  <p:tag name="KSO_WM_UNIT_CONTENT_GROUP_TYPE" val="contentchip"/>
  <p:tag name="KSO_WM_UNIT_TYPE" val="i"/>
  <p:tag name="KSO_WM_UNIT_INDEX" val="3"/>
</p:tagLst>
</file>

<file path=ppt/tags/tag340.xml><?xml version="1.0" encoding="utf-8"?>
<p:tagLst xmlns:p="http://schemas.openxmlformats.org/presentationml/2006/main">
  <p:tag name="KSO_WM_UNIT_TYPE" val="i"/>
  <p:tag name="KSO_WM_UNIT_INDEX" val="16"/>
  <p:tag name="KSO_WM_BEAUTIFY_FLAG" val="#wm#"/>
  <p:tag name="KSO_WM_TAG_VERSION" val="3.0"/>
  <p:tag name="KSO_WM_UNIT_ID" val="_11*i*1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1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11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2.xml><?xml version="1.0" encoding="utf-8"?>
<p:tagLst xmlns:p="http://schemas.openxmlformats.org/presentationml/2006/main">
  <p:tag name="KSO_WM_UNIT_TYPE" val="i"/>
  <p:tag name="KSO_WM_UNIT_INDEX" val="20"/>
  <p:tag name="KSO_WM_BEAUTIFY_FLAG" val="#wm#"/>
  <p:tag name="KSO_WM_TAG_VERSION" val="3.0"/>
  <p:tag name="KSO_WM_UNIT_ID" val="_11*i*2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3.xml><?xml version="1.0" encoding="utf-8"?>
<p:tagLst xmlns:p="http://schemas.openxmlformats.org/presentationml/2006/main">
  <p:tag name="KSO_WM_UNIT_TYPE" val="i"/>
  <p:tag name="KSO_WM_UNIT_INDEX" val="22"/>
  <p:tag name="KSO_WM_BEAUTIFY_FLAG" val="#wm#"/>
  <p:tag name="KSO_WM_TAG_VERSION" val="3.0"/>
  <p:tag name="KSO_WM_UNIT_ID" val="_11*i*2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4.xml><?xml version="1.0" encoding="utf-8"?>
<p:tagLst xmlns:p="http://schemas.openxmlformats.org/presentationml/2006/main">
  <p:tag name="KSO_WM_UNIT_TYPE" val="i"/>
  <p:tag name="KSO_WM_UNIT_INDEX" val="18"/>
  <p:tag name="KSO_WM_BEAUTIFY_FLAG" val="#wm#"/>
  <p:tag name="KSO_WM_TAG_VERSION" val="3.0"/>
  <p:tag name="KSO_WM_UNIT_ID" val="_11*i*1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5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11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6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11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7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11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8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11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9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11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.xml><?xml version="1.0" encoding="utf-8"?>
<p:tagLst xmlns:p="http://schemas.openxmlformats.org/presentationml/2006/main">
  <p:tag name="KSO_WM_UNIT_ISCONTENTSTITLE" val="0"/>
  <p:tag name="KSO_WM_UNIT_ISNUMDGMTITLE" val="0"/>
  <p:tag name="KSO_WM_UNIT_PRESET_TEXT" val="添加章节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4*a*1"/>
  <p:tag name="KSO_WM_UNIT_LAYERLEVEL" val="1"/>
  <p:tag name="KSO_WM_TAG_VERSION" val="3.0"/>
  <p:tag name="KSO_WM_BEAUTIFY_FLAG" val="#wm#"/>
  <p:tag name="KSO_WM_UNIT_CONTENT_GROUP_TYPE" val="contentchip"/>
</p:tagLst>
</file>

<file path=ppt/tags/tag350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11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1.xml><?xml version="1.0" encoding="utf-8"?>
<p:tagLst xmlns:p="http://schemas.openxmlformats.org/presentationml/2006/main">
  <p:tag name="KSO_WM_UNIT_TYPE" val="i"/>
  <p:tag name="KSO_WM_UNIT_INDEX" val="13"/>
  <p:tag name="KSO_WM_BEAUTIFY_FLAG" val="#wm#"/>
  <p:tag name="KSO_WM_TAG_VERSION" val="3.0"/>
  <p:tag name="KSO_WM_UNIT_ID" val="_11*i*1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2.xml><?xml version="1.0" encoding="utf-8"?>
<p:tagLst xmlns:p="http://schemas.openxmlformats.org/presentationml/2006/main">
  <p:tag name="KSO_WM_UNIT_TYPE" val="i"/>
  <p:tag name="KSO_WM_UNIT_INDEX" val="38"/>
  <p:tag name="KSO_WM_BEAUTIFY_FLAG" val="#wm#"/>
  <p:tag name="KSO_WM_TAG_VERSION" val="3.0"/>
  <p:tag name="KSO_WM_UNIT_ID" val="_11*i*3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3.xml><?xml version="1.0" encoding="utf-8"?>
<p:tagLst xmlns:p="http://schemas.openxmlformats.org/presentationml/2006/main">
  <p:tag name="KSO_WM_UNIT_TYPE" val="i"/>
  <p:tag name="KSO_WM_UNIT_INDEX" val="19"/>
  <p:tag name="KSO_WM_BEAUTIFY_FLAG" val="#wm#"/>
  <p:tag name="KSO_WM_TAG_VERSION" val="3.0"/>
  <p:tag name="KSO_WM_UNIT_ID" val="_11*i*1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4.xml><?xml version="1.0" encoding="utf-8"?>
<p:tagLst xmlns:p="http://schemas.openxmlformats.org/presentationml/2006/main">
  <p:tag name="KSO_WM_UNIT_TYPE" val="i"/>
  <p:tag name="KSO_WM_UNIT_INDEX" val="44"/>
  <p:tag name="KSO_WM_BEAUTIFY_FLAG" val="#wm#"/>
  <p:tag name="KSO_WM_TAG_VERSION" val="3.0"/>
  <p:tag name="KSO_WM_UNIT_ID" val="_11*i*4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5.xml><?xml version="1.0" encoding="utf-8"?>
<p:tagLst xmlns:p="http://schemas.openxmlformats.org/presentationml/2006/main">
  <p:tag name="KSO_WM_UNIT_TYPE" val="i"/>
  <p:tag name="KSO_WM_UNIT_INDEX" val="21"/>
  <p:tag name="KSO_WM_BEAUTIFY_FLAG" val="#wm#"/>
  <p:tag name="KSO_WM_TAG_VERSION" val="3.0"/>
  <p:tag name="KSO_WM_UNIT_ID" val="_11*i*2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6.xml><?xml version="1.0" encoding="utf-8"?>
<p:tagLst xmlns:p="http://schemas.openxmlformats.org/presentationml/2006/main">
  <p:tag name="KSO_WM_UNIT_TYPE" val="i"/>
  <p:tag name="KSO_WM_UNIT_INDEX" val="23"/>
  <p:tag name="KSO_WM_BEAUTIFY_FLAG" val="#wm#"/>
  <p:tag name="KSO_WM_TAG_VERSION" val="3.0"/>
  <p:tag name="KSO_WM_UNIT_ID" val="_11*i*2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7.xml><?xml version="1.0" encoding="utf-8"?>
<p:tagLst xmlns:p="http://schemas.openxmlformats.org/presentationml/2006/main">
  <p:tag name="KSO_WM_UNIT_TYPE" val="i"/>
  <p:tag name="KSO_WM_UNIT_INDEX" val="24"/>
  <p:tag name="KSO_WM_BEAUTIFY_FLAG" val="#wm#"/>
  <p:tag name="KSO_WM_TAG_VERSION" val="3.0"/>
  <p:tag name="KSO_WM_UNIT_ID" val="_11*i*2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8.xml><?xml version="1.0" encoding="utf-8"?>
<p:tagLst xmlns:p="http://schemas.openxmlformats.org/presentationml/2006/main">
  <p:tag name="KSO_WM_UNIT_TYPE" val="i"/>
  <p:tag name="KSO_WM_UNIT_INDEX" val="26"/>
  <p:tag name="KSO_WM_BEAUTIFY_FLAG" val="#wm#"/>
  <p:tag name="KSO_WM_TAG_VERSION" val="3.0"/>
  <p:tag name="KSO_WM_UNIT_ID" val="_11*i*2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9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11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360.xml><?xml version="1.0" encoding="utf-8"?>
<p:tagLst xmlns:p="http://schemas.openxmlformats.org/presentationml/2006/main">
  <p:tag name="KSO_WM_UNIT_TYPE" val="i"/>
  <p:tag name="KSO_WM_UNIT_INDEX" val="30"/>
  <p:tag name="KSO_WM_BEAUTIFY_FLAG" val="#wm#"/>
  <p:tag name="KSO_WM_TAG_VERSION" val="3.0"/>
  <p:tag name="KSO_WM_UNIT_ID" val="_11*i*3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1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11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2.xml><?xml version="1.0" encoding="utf-8"?>
<p:tagLst xmlns:p="http://schemas.openxmlformats.org/presentationml/2006/main">
  <p:tag name="KSO_WM_UNIT_TYPE" val="i"/>
  <p:tag name="KSO_WM_UNIT_INDEX" val="29"/>
  <p:tag name="KSO_WM_BEAUTIFY_FLAG" val="#wm#"/>
  <p:tag name="KSO_WM_TAG_VERSION" val="3.0"/>
  <p:tag name="KSO_WM_UNIT_ID" val="_11*i*2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3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11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4.xml><?xml version="1.0" encoding="utf-8"?>
<p:tagLst xmlns:p="http://schemas.openxmlformats.org/presentationml/2006/main">
  <p:tag name="KSO_WM_UNIT_TYPE" val="i"/>
  <p:tag name="KSO_WM_UNIT_INDEX" val="14"/>
  <p:tag name="KSO_WM_BEAUTIFY_FLAG" val="#wm#"/>
  <p:tag name="KSO_WM_TAG_VERSION" val="3.0"/>
  <p:tag name="KSO_WM_UNIT_ID" val="_11*i*1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5.xml><?xml version="1.0" encoding="utf-8"?>
<p:tagLst xmlns:p="http://schemas.openxmlformats.org/presentationml/2006/main">
  <p:tag name="KSO_WM_UNIT_TYPE" val="i"/>
  <p:tag name="KSO_WM_UNIT_INDEX" val="15"/>
  <p:tag name="KSO_WM_BEAUTIFY_FLAG" val="#wm#"/>
  <p:tag name="KSO_WM_TAG_VERSION" val="3.0"/>
  <p:tag name="KSO_WM_UNIT_ID" val="_11*i*1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6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1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UNIT_VALUE" val="20"/>
</p:tagLst>
</file>

<file path=ppt/tags/tag367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1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UNIT_VALUE" val="10"/>
</p:tagLst>
</file>

<file path=ppt/tags/tag368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9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370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1.xml><?xml version="1.0" encoding="utf-8"?>
<p:tagLst xmlns:p="http://schemas.openxmlformats.org/presentationml/2006/main">
  <p:tag name="KSO_WM_UNIT_TYPE" val="f"/>
  <p:tag name="KSO_WM_UNIT_SUBTYPE" val="g"/>
  <p:tag name="KSO_WM_UNIT_INDEX" val="2"/>
  <p:tag name="KSO_WM_BEAUTIFY_FLAG" val="#wm#"/>
  <p:tag name="KSO_WM_TAG_VERSION" val="3.0"/>
  <p:tag name="KSO_WM_UNIT_PRESET_TEXT" val="公司名"/>
  <p:tag name="KSO_WM_UNIT_ID" val="_11*f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UNIT_VALUE" val="34"/>
</p:tagLst>
</file>

<file path=ppt/tags/tag372.xml><?xml version="1.0" encoding="utf-8"?>
<p:tagLst xmlns:p="http://schemas.openxmlformats.org/presentationml/2006/main">
  <p:tag name="KSO_WM_UNIT_TYPE" val="f"/>
  <p:tag name="KSO_WM_UNIT_SUBTYPE" val="b"/>
  <p:tag name="KSO_WM_UNIT_INDEX" val="1"/>
  <p:tag name="KSO_WM_BEAUTIFY_FLAG" val="#wm#"/>
  <p:tag name="KSO_WM_TAG_VERSION" val="3.0"/>
  <p:tag name="KSO_WM_UNIT_PRESET_TEXT" val="署名"/>
  <p:tag name="KSO_WM_UNIT_ID" val="_11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UNIT_VALUE" val="34"/>
</p:tagLst>
</file>

<file path=ppt/tags/tag373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0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4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0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5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0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6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0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7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0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8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0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9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0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4**"/>
  <p:tag name="KSO_WM_UNIT_LAYERLEVEL" val="1"/>
  <p:tag name="KSO_WM_TAG_VERSION" val="3.0"/>
  <p:tag name="KSO_WM_BEAUTIFY_FLAG" val="#wm#"/>
</p:tagLst>
</file>

<file path=ppt/tags/tag380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1.0"/>
  <p:tag name="KSO_WM_UNIT_PRESET_TEXT" val="单击此处编辑母版标题样式"/>
  <p:tag name="KSO_WM_UNIT_ID" val="_0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TEMPLATE_CATEGORY" val="custom"/>
  <p:tag name="KSO_WM_TEMPLATE_INDEX" val="20236800"/>
</p:tagLst>
</file>

<file path=ppt/tags/tag381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1.0"/>
  <p:tag name="KSO_WM_UNIT_PRESET_TEXT" val="单击此处编辑母版文本样式&#10;第二级&#10;第三级&#10;第四级&#10;第五级"/>
  <p:tag name="KSO_WM_UNIT_ID" val="_0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TEMPLATE_CATEGORY" val="custom"/>
  <p:tag name="KSO_WM_TEMPLATE_INDEX" val="20236800"/>
</p:tagLst>
</file>

<file path=ppt/tags/tag382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83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84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85.xml><?xml version="1.0" encoding="utf-8"?>
<p:tagLst xmlns:p="http://schemas.openxmlformats.org/presentationml/2006/main">
  <p:tag name="KSO_WM_TEMPLATE_SUBCATEGORY" val="29"/>
  <p:tag name="KSO_WM_TEMPLATE_COLOR_TYPE" val="0"/>
  <p:tag name="KSO_WM_TAG_VERSION" val="3.0"/>
  <p:tag name="KSO_WM_TEMPLATE_THUMBS_INDEX" val="1、9"/>
  <p:tag name="KSO_WM_BEAUTIFY_FLAG" val="#wm#"/>
  <p:tag name="KSO_WM_TEMPLATE_INDEX" val="20236800"/>
  <p:tag name="KSO_WM_TEMPLATE_CATEGORY" val="custom"/>
  <p:tag name="KSO_WM_TEMPLATE_MASTER_TYPE" val="0"/>
</p:tagLst>
</file>

<file path=ppt/tags/tag386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87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88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89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390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91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93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4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5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96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7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398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399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4"/>
  <p:tag name="KSO_WM_UNIT_ID" val="_1*i*4"/>
  <p:tag name="KSO_WM_UNIT_LAYERLEVEL" val="1"/>
  <p:tag name="KSO_WM_TAG_VERSION" val="3.0"/>
  <p:tag name="KSO_WM_BEAUTIFY_FLAG" val="#wm#"/>
</p:tagLst>
</file>

<file path=ppt/tags/tag4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400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1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402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3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404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5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680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6800"/>
  <p:tag name="KSO_WM_TEMPLATE_CATEGORY" val="custom"/>
  <p:tag name="KSO_WM_UNIT_ISCONTENTSTITLE" val="0"/>
  <p:tag name="KSO_WM_UNIT_VALUE" val="16"/>
  <p:tag name="KSO_WM_UNIT_PRESET_TEXT" val="扬帆起航再创辉煌"/>
  <p:tag name="KSO_WM_UNIT_TEXT_TYPE" val="1"/>
</p:tagLst>
</file>

<file path=ppt/tags/tag406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7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8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09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410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11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12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6800"/>
  <p:tag name="KSO_WM_TEMPLATE_CATEGORY" val="custom"/>
  <p:tag name="KSO_WM_SLIDE_INDEX" val="1"/>
  <p:tag name="KSO_WM_SLIDE_ID" val="custom20236800_1"/>
  <p:tag name="KSO_WM_TEMPLATE_MASTER_TYPE" val="0"/>
  <p:tag name="KSO_WM_SLIDE_LAYOUT" val="a_b_f"/>
  <p:tag name="KSO_WM_SLIDE_LAYOUT_CNT" val="1_1_3"/>
  <p:tag name="KSO_WM_SLIDE_THEME_ID" val="3402340"/>
  <p:tag name="KSO_WM_SLIDE_THEME_NAME" val="科技风扬帆起航职场办公"/>
</p:tagLst>
</file>

<file path=ppt/tags/tag42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_5*f*1"/>
  <p:tag name="KSO_WM_UNIT_LAYERLEVEL" val="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43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2"/>
  <p:tag name="KSO_WM_UNIT_ID" val="_5*f*2"/>
  <p:tag name="KSO_WM_UNIT_LAYERLEVEL" val="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44.xml><?xml version="1.0" encoding="utf-8"?>
<p:tagLst xmlns:p="http://schemas.openxmlformats.org/presentationml/2006/main">
  <p:tag name="KSO_WM_UNIT_ISCONTENTSTITLE" val="0"/>
  <p:tag name="KSO_WM_UNIT_ISNUMDGMTITLE" val="0"/>
  <p:tag name="KSO_WM_UNIT_PRESET_TEXT" val="正文页-预设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5*a*1"/>
  <p:tag name="KSO_WM_UNIT_LAYERLEVEL" val="1"/>
  <p:tag name="KSO_WM_TAG_VERSION" val="3.0"/>
  <p:tag name="KSO_WM_BEAUTIFY_FLAG" val="#wm#"/>
  <p:tag name="KSO_WM_UNIT_CONTENT_GROUP_TYPE" val="titlestyle"/>
</p:tagLst>
</file>

<file path=ppt/tags/tag4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4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4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5**"/>
  <p:tag name="KSO_WM_UNIT_LAYERLEVEL" val="1"/>
  <p:tag name="KSO_WM_TAG_VERSION" val="3.0"/>
  <p:tag name="KSO_WM_BEAUTIFY_FLAG" val="#wm#"/>
</p:tagLst>
</file>

<file path=ppt/tags/tag4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4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5"/>
  <p:tag name="KSO_WM_UNIT_ID" val="_1*i*5"/>
  <p:tag name="KSO_WM_UNIT_LAYERLEVEL" val="1"/>
  <p:tag name="KSO_WM_TAG_VERSION" val="3.0"/>
  <p:tag name="KSO_WM_BEAUTIFY_FLAG" val="#wm#"/>
</p:tagLst>
</file>

<file path=ppt/tags/tag5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51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2_1"/>
  <p:tag name="KSO_WM_UNIT_ID" val="_6*h_f*2_1"/>
  <p:tag name="KSO_WM_UNIT_LAYERLEVEL" val="1_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52.xml><?xml version="1.0" encoding="utf-8"?>
<p:tagLst xmlns:p="http://schemas.openxmlformats.org/presentationml/2006/main">
  <p:tag name="KSO_WM_UNIT_ISCONTENTSTITLE" val="0"/>
  <p:tag name="KSO_WM_UNIT_ISNUMDGMTITLE" val="0"/>
  <p:tag name="KSO_WM_UNIT_PRESET_TEXT" val="添加小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2_1"/>
  <p:tag name="KSO_WM_UNIT_ID" val="_6*h_a*2_1"/>
  <p:tag name="KSO_WM_UNIT_LAYERLEVEL" val="1_1"/>
  <p:tag name="KSO_WM_TAG_VERSION" val="3.0"/>
  <p:tag name="KSO_WM_BEAUTIFY_FLAG" val="#wm#"/>
</p:tagLst>
</file>

<file path=ppt/tags/tag53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h_f"/>
  <p:tag name="KSO_WM_UNIT_INDEX" val="1_1"/>
  <p:tag name="KSO_WM_UNIT_ID" val="_6*h_f*1_1"/>
  <p:tag name="KSO_WM_UNIT_LAYERLEVEL" val="1_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54.xml><?xml version="1.0" encoding="utf-8"?>
<p:tagLst xmlns:p="http://schemas.openxmlformats.org/presentationml/2006/main">
  <p:tag name="KSO_WM_UNIT_ISCONTENTSTITLE" val="0"/>
  <p:tag name="KSO_WM_UNIT_ISNUMDGMTITLE" val="0"/>
  <p:tag name="KSO_WM_UNIT_PRESET_TEXT" val="添加小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h_a"/>
  <p:tag name="KSO_WM_UNIT_INDEX" val="1_1"/>
  <p:tag name="KSO_WM_UNIT_ID" val="_6*h_a*1_1"/>
  <p:tag name="KSO_WM_UNIT_LAYERLEVEL" val="1_1"/>
  <p:tag name="KSO_WM_TAG_VERSION" val="3.0"/>
  <p:tag name="KSO_WM_BEAUTIFY_FLAG" val="#wm#"/>
</p:tagLst>
</file>

<file path=ppt/tags/tag55.xml><?xml version="1.0" encoding="utf-8"?>
<p:tagLst xmlns:p="http://schemas.openxmlformats.org/presentationml/2006/main">
  <p:tag name="KSO_WM_UNIT_ISCONTENTSTITLE" val="0"/>
  <p:tag name="KSO_WM_UNIT_ISNUMDGMTITLE" val="0"/>
  <p:tag name="KSO_WM_UNIT_PRESET_TEXT" val="正文页-预设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6*a*1"/>
  <p:tag name="KSO_WM_UNIT_LAYERLEVEL" val="1"/>
  <p:tag name="KSO_WM_TAG_VERSION" val="3.0"/>
  <p:tag name="KSO_WM_BEAUTIFY_FLAG" val="#wm#"/>
  <p:tag name="KSO_WM_UNIT_CONTENT_GROUP_TYPE" val="titlestyle"/>
</p:tagLst>
</file>

<file path=ppt/tags/tag5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5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5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6**"/>
  <p:tag name="KSO_WM_UNIT_LAYERLEVEL" val="1"/>
  <p:tag name="KSO_WM_TAG_VERSION" val="3.0"/>
  <p:tag name="KSO_WM_BEAUTIFY_FLAG" val="#wm#"/>
</p:tagLst>
</file>

<file path=ppt/tags/tag5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6"/>
  <p:tag name="KSO_WM_UNIT_ID" val="_1*i*6"/>
  <p:tag name="KSO_WM_UNIT_LAYERLEVEL" val="1"/>
  <p:tag name="KSO_WM_TAG_VERSION" val="3.0"/>
  <p:tag name="KSO_WM_BEAUTIFY_FLAG" val="#wm#"/>
</p:tagLst>
</file>

<file path=ppt/tags/tag6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6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62.xml><?xml version="1.0" encoding="utf-8"?>
<p:tagLst xmlns:p="http://schemas.openxmlformats.org/presentationml/2006/main">
  <p:tag name="KSO_WM_UNIT_ISCONTENTSTITLE" val="0"/>
  <p:tag name="KSO_WM_UNIT_ISNUMDGMTITLE" val="0"/>
  <p:tag name="KSO_WM_UNIT_PRESET_TEXT" val="正文页-预设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7*a*1"/>
  <p:tag name="KSO_WM_UNIT_LAYERLEVEL" val="1"/>
  <p:tag name="KSO_WM_TAG_VERSION" val="3.0"/>
  <p:tag name="KSO_WM_BEAUTIFY_FLAG" val="#wm#"/>
  <p:tag name="KSO_WM_UNIT_CONTENT_GROUP_TYPE" val="titlestyle"/>
</p:tagLst>
</file>

<file path=ppt/tags/tag6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6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6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7**"/>
  <p:tag name="KSO_WM_UNIT_LAYERLEVEL" val="1"/>
  <p:tag name="KSO_WM_TAG_VERSION" val="3.0"/>
  <p:tag name="KSO_WM_BEAUTIFY_FLAG" val="#wm#"/>
</p:tagLst>
</file>

<file path=ppt/tags/tag6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6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6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6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7"/>
  <p:tag name="KSO_WM_UNIT_ID" val="_1*i*7"/>
  <p:tag name="KSO_WM_UNIT_LAYERLEVEL" val="1"/>
  <p:tag name="KSO_WM_TAG_VERSION" val="3.0"/>
  <p:tag name="KSO_WM_BEAUTIFY_FLAG" val="#wm#"/>
</p:tagLst>
</file>

<file path=ppt/tags/tag7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7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8**"/>
  <p:tag name="KSO_WM_UNIT_LAYERLEVEL" val="1"/>
  <p:tag name="KSO_WM_TAG_VERSION" val="3.0"/>
  <p:tag name="KSO_WM_BEAUTIFY_FLAG" val="#wm#"/>
</p:tagLst>
</file>

<file path=ppt/tags/tag72.xml><?xml version="1.0" encoding="utf-8"?>
<p:tagLst xmlns:p="http://schemas.openxmlformats.org/presentationml/2006/main">
  <p:tag name="KSO_WM_UNIT_SUBTYPE" val="a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_9*f*1"/>
  <p:tag name="KSO_WM_UNIT_LAYERLEVEL" val="1"/>
  <p:tag name="KSO_WM_TAG_VERSION" val="3.0"/>
  <p:tag name="KSO_WM_BEAUTIFY_FLAG" val="#wm#"/>
  <p:tag name="KSO_WM_UNIT_PRESET_TEXT" val="单击此处编辑母版文本样式&#10;第二级&#10;第三级&#10;第四级&#10;第五级"/>
</p:tagLst>
</file>

<file path=ppt/tags/tag7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7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7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7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7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7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9**"/>
  <p:tag name="KSO_WM_UNIT_LAYERLEVEL" val="1"/>
  <p:tag name="KSO_WM_TAG_VERSION" val="3.0"/>
  <p:tag name="KSO_WM_BEAUTIFY_FLAG" val="#wm#"/>
</p:tagLst>
</file>

<file path=ppt/tags/tag7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CONTENT_GROUP_TYPE" val="contentchip"/>
  <p:tag name="KSO_WM_UNIT_TYPE" val="i"/>
  <p:tag name="KSO_WM_UNIT_INDEX" val="8"/>
  <p:tag name="KSO_WM_UNIT_ID" val="_1*i*8"/>
  <p:tag name="KSO_WM_UNIT_LAYERLEVEL" val="1"/>
  <p:tag name="KSO_WM_TAG_VERSION" val="3.0"/>
  <p:tag name="KSO_WM_BEAUTIFY_FLAG" val="#wm#"/>
</p:tagLst>
</file>

<file path=ppt/tags/tag8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8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82.xml><?xml version="1.0" encoding="utf-8"?>
<p:tagLst xmlns:p="http://schemas.openxmlformats.org/presentationml/2006/main">
  <p:tag name="KSO_WM_UNIT_ISCONTENTSTITLE" val="0"/>
  <p:tag name="KSO_WM_UNIT_ISNUMDGMTITLE" val="0"/>
  <p:tag name="KSO_WM_UNIT_PRESET_TEXT" val="正文页-预设标题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10*a*1"/>
  <p:tag name="KSO_WM_UNIT_LAYERLEVEL" val="1"/>
  <p:tag name="KSO_WM_TAG_VERSION" val="3.0"/>
  <p:tag name="KSO_WM_BEAUTIFY_FLAG" val="#wm#"/>
  <p:tag name="KSO_WM_UNIT_CONTENT_GROUP_TYPE" val="titlestyle"/>
</p:tagLst>
</file>

<file path=ppt/tags/tag83.xml><?xml version="1.0" encoding="utf-8"?>
<p:tagLst xmlns:p="http://schemas.openxmlformats.org/presentationml/2006/main">
  <p:tag name="KSO_WM_UNIT_ISCONTENTSTITLE" val="0"/>
  <p:tag name="KSO_WM_UNIT_ISNUMDGMTITLE" val="0"/>
  <p:tag name="KSO_WM_UNIT_PRESET_TEXT" val="单击选择预设副标题"/>
  <p:tag name="KSO_WM_UNIT_NOCLEAR" val="0"/>
  <p:tag name="KSO_WM_UNIT_VALUE" val="17"/>
  <p:tag name="KSO_WM_UNIT_HIGHLIGHT" val="0"/>
  <p:tag name="KSO_WM_UNIT_COMPATIBLE" val="0"/>
  <p:tag name="KSO_WM_UNIT_DIAGRAM_ISNUMVISUAL" val="0"/>
  <p:tag name="KSO_WM_UNIT_DIAGRAM_ISREFERUNIT" val="0"/>
  <p:tag name="KSO_WM_UNIT_TYPE" val="b"/>
  <p:tag name="KSO_WM_UNIT_INDEX" val="1"/>
  <p:tag name="KSO_WM_UNIT_ID" val="_10*b*1"/>
  <p:tag name="KSO_WM_UNIT_LAYERLEVEL" val="1"/>
  <p:tag name="KSO_WM_TAG_VERSION" val="3.0"/>
  <p:tag name="KSO_WM_BEAUTIFY_FLAG" val="#wm#"/>
  <p:tag name="KSO_WM_UNIT_CONTENT_GROUP_TYPE" val="titlestyle"/>
</p:tagLst>
</file>

<file path=ppt/tags/tag8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8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8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0**"/>
  <p:tag name="KSO_WM_UNIT_LAYERLEVEL" val="1"/>
  <p:tag name="KSO_WM_TAG_VERSION" val="3.0"/>
  <p:tag name="KSO_WM_BEAUTIFY_FLAG" val="#wm#"/>
</p:tagLst>
</file>

<file path=ppt/tags/tag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1"/>
  <p:tag name="KSO_WM_UNIT_LAYERLEVEL" val="1"/>
  <p:tag name="KSO_WM_TAG_VERSION" val="3.0"/>
  <p:tag name="KSO_WM_BEAUTIFY_FLAG" val="#wm#"/>
  <p:tag name="KSO_WM_UNIT_TYPE" val="i"/>
  <p:tag name="KSO_WM_UNIT_INDEX" val="1"/>
</p:tagLst>
</file>

<file path=ppt/tags/tag8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2"/>
  <p:tag name="KSO_WM_UNIT_LAYERLEVEL" val="1"/>
  <p:tag name="KSO_WM_TAG_VERSION" val="3.0"/>
  <p:tag name="KSO_WM_BEAUTIFY_FLAG" val="#wm#"/>
  <p:tag name="KSO_WM_UNIT_TYPE" val="i"/>
  <p:tag name="KSO_WM_UNIT_INDEX" val="2"/>
</p:tagLst>
</file>

<file path=ppt/tags/tag8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3"/>
  <p:tag name="KSO_WM_UNIT_LAYERLEVEL" val="1"/>
  <p:tag name="KSO_WM_TAG_VERSION" val="3.0"/>
  <p:tag name="KSO_WM_BEAUTIFY_FLAG" val="#wm#"/>
  <p:tag name="KSO_WM_UNIT_TYPE" val="i"/>
  <p:tag name="KSO_WM_UNIT_INDEX" val="3"/>
</p:tagLst>
</file>

<file path=ppt/tags/tag9.xml><?xml version="1.0" encoding="utf-8"?>
<p:tagLst xmlns:p="http://schemas.openxmlformats.org/presentationml/2006/main">
  <p:tag name="KSO_WM_UNIT_SUBTYPE" val="b"/>
  <p:tag name="KSO_WM_UNIT_PRESET_TEXT" val="汇报人：稻壳儿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_1*f*1"/>
  <p:tag name="KSO_WM_UNIT_LAYERLEVEL" val="1"/>
  <p:tag name="KSO_WM_TAG_VERSION" val="3.0"/>
  <p:tag name="KSO_WM_BEAUTIFY_FLAG" val="#wm#"/>
  <p:tag name="KSO_WM_UNIT_CONTENT_GROUP_TYPE" val="contentchip"/>
</p:tagLst>
</file>

<file path=ppt/tags/tag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4"/>
  <p:tag name="KSO_WM_UNIT_LAYERLEVEL" val="1"/>
  <p:tag name="KSO_WM_TAG_VERSION" val="3.0"/>
  <p:tag name="KSO_WM_BEAUTIFY_FLAG" val="#wm#"/>
  <p:tag name="KSO_WM_UNIT_TYPE" val="i"/>
  <p:tag name="KSO_WM_UNIT_INDEX" val="4"/>
</p:tagLst>
</file>

<file path=ppt/tags/tag9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5"/>
  <p:tag name="KSO_WM_UNIT_LAYERLEVEL" val="1"/>
  <p:tag name="KSO_WM_TAG_VERSION" val="3.0"/>
  <p:tag name="KSO_WM_BEAUTIFY_FLAG" val="#wm#"/>
  <p:tag name="KSO_WM_UNIT_TYPE" val="i"/>
  <p:tag name="KSO_WM_UNIT_INDEX" val="5"/>
</p:tagLst>
</file>

<file path=ppt/tags/tag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6"/>
  <p:tag name="KSO_WM_UNIT_LAYERLEVEL" val="1"/>
  <p:tag name="KSO_WM_TAG_VERSION" val="3.0"/>
  <p:tag name="KSO_WM_BEAUTIFY_FLAG" val="#wm#"/>
  <p:tag name="KSO_WM_UNIT_TYPE" val="i"/>
  <p:tag name="KSO_WM_UNIT_INDEX" val="6"/>
</p:tagLst>
</file>

<file path=ppt/tags/tag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7"/>
  <p:tag name="KSO_WM_UNIT_LAYERLEVEL" val="1"/>
  <p:tag name="KSO_WM_TAG_VERSION" val="3.0"/>
  <p:tag name="KSO_WM_BEAUTIFY_FLAG" val="#wm#"/>
  <p:tag name="KSO_WM_UNIT_TYPE" val="i"/>
  <p:tag name="KSO_WM_UNIT_INDEX" val="7"/>
</p:tagLst>
</file>

<file path=ppt/tags/tag9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i*8"/>
  <p:tag name="KSO_WM_UNIT_LAYERLEVEL" val="1"/>
  <p:tag name="KSO_WM_TAG_VERSION" val="3.0"/>
  <p:tag name="KSO_WM_BEAUTIFY_FLAG" val="#wm#"/>
  <p:tag name="KSO_WM_UNIT_CONTENT_GROUP_TYPE" val="contentchip"/>
  <p:tag name="KSO_WM_UNIT_TYPE" val="i"/>
  <p:tag name="KSO_WM_UNIT_INDEX" val="8"/>
</p:tagLst>
</file>

<file path=ppt/tags/tag95.xml><?xml version="1.0" encoding="utf-8"?>
<p:tagLst xmlns:p="http://schemas.openxmlformats.org/presentationml/2006/main">
  <p:tag name="KSO_WM_UNIT_SUBTYPE" val="b"/>
  <p:tag name="KSO_WM_UNIT_PRESET_TEXT" val="汇报人：稻壳儿"/>
  <p:tag name="KSO_WM_UNIT_NOCLEAR" val="0"/>
  <p:tag name="KSO_WM_UNIT_VALUE" val="60"/>
  <p:tag name="KSO_WM_UNIT_HIGHLIGHT" val="0"/>
  <p:tag name="KSO_WM_UNIT_COMPATIBLE" val="0"/>
  <p:tag name="KSO_WM_UNIT_DIAGRAM_ISNUMVISUAL" val="0"/>
  <p:tag name="KSO_WM_UNIT_DIAGRAM_ISREFERUNIT" val="0"/>
  <p:tag name="KSO_WM_UNIT_TYPE" val="f"/>
  <p:tag name="KSO_WM_UNIT_INDEX" val="1"/>
  <p:tag name="KSO_WM_UNIT_ID" val="_11*f*1"/>
  <p:tag name="KSO_WM_UNIT_LAYERLEVEL" val="1"/>
  <p:tag name="KSO_WM_TAG_VERSION" val="3.0"/>
  <p:tag name="KSO_WM_BEAUTIFY_FLAG" val="#wm#"/>
  <p:tag name="KSO_WM_UNIT_CONTENT_GROUP_TYPE" val="contentchip"/>
</p:tagLst>
</file>

<file path=ppt/tags/tag96.xml><?xml version="1.0" encoding="utf-8"?>
<p:tagLst xmlns:p="http://schemas.openxmlformats.org/presentationml/2006/main">
  <p:tag name="KSO_WM_UNIT_ISCONTENTSTITLE" val="0"/>
  <p:tag name="KSO_WM_UNIT_ISNUMDGMTITLE" val="0"/>
  <p:tag name="KSO_WM_UNIT_PRESET_TEXT" val="感谢观看"/>
  <p:tag name="KSO_WM_UNIT_NOCLEAR" val="0"/>
  <p:tag name="KSO_WM_UNIT_VALUE" val="10"/>
  <p:tag name="KSO_WM_UNIT_HIGHLIGHT" val="0"/>
  <p:tag name="KSO_WM_UNIT_COMPATIBLE" val="0"/>
  <p:tag name="KSO_WM_UNIT_DIAGRAM_ISNUMVISUAL" val="0"/>
  <p:tag name="KSO_WM_UNIT_DIAGRAM_ISREFERUNIT" val="0"/>
  <p:tag name="KSO_WM_UNIT_TYPE" val="a"/>
  <p:tag name="KSO_WM_UNIT_INDEX" val="1"/>
  <p:tag name="KSO_WM_UNIT_ID" val="_11*a*1"/>
  <p:tag name="KSO_WM_UNIT_LAYERLEVEL" val="1"/>
  <p:tag name="KSO_WM_TAG_VERSION" val="3.0"/>
  <p:tag name="KSO_WM_BEAUTIFY_FLAG" val="#wm#"/>
  <p:tag name="KSO_WM_UNIT_CONTENT_GROUP_TYPE" val="contentchip"/>
</p:tagLst>
</file>

<file path=ppt/tags/tag9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</p:tagLst>
</file>

<file path=ppt/tags/tag98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</p:tagLst>
</file>

<file path=ppt/tags/tag99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ID" val="_11**"/>
  <p:tag name="KSO_WM_UNIT_LAYERLEVEL" val="1"/>
  <p:tag name="KSO_WM_TAG_VERSION" val="3.0"/>
  <p:tag name="KSO_WM_BEAUTIFY_FLAG" val="#wm#"/>
</p:tagLst>
</file>

<file path=ppt/theme/theme1.xml><?xml version="1.0" encoding="utf-8"?>
<a:theme xmlns:a="http://schemas.openxmlformats.org/drawingml/2006/main" name="默认设计模板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">
      <a:majorFont>
        <a:latin typeface="Arial"/>
        <a:ea typeface="宋体"/>
        <a:cs typeface=""/>
      </a:majorFont>
      <a:minorFont>
        <a:latin typeface="Arial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9EDEE"/>
        </a:accent5>
        <a:accent6>
          <a:srgbClr val="2D2D89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">
  <a:themeElements>
    <a:clrScheme name="自定义 40">
      <a:dk1>
        <a:srgbClr val="000000"/>
      </a:dk1>
      <a:lt1>
        <a:srgbClr val="FFFFFF"/>
      </a:lt1>
      <a:dk2>
        <a:srgbClr val="6F4F2F"/>
      </a:dk2>
      <a:lt2>
        <a:srgbClr val="F6F0EA"/>
      </a:lt2>
      <a:accent1>
        <a:srgbClr val="CF8D55"/>
      </a:accent1>
      <a:accent2>
        <a:srgbClr val="B08F60"/>
      </a:accent2>
      <a:accent3>
        <a:srgbClr val="91916B"/>
      </a:accent3>
      <a:accent4>
        <a:srgbClr val="719475"/>
      </a:accent4>
      <a:accent5>
        <a:srgbClr val="529680"/>
      </a:accent5>
      <a:accent6>
        <a:srgbClr val="33988B"/>
      </a:accent6>
      <a:hlink>
        <a:srgbClr val="0563C1"/>
      </a:hlink>
      <a:folHlink>
        <a:srgbClr val="954D72"/>
      </a:folHlink>
    </a:clrScheme>
    <a:fontScheme name="自定义 65">
      <a:majorFont>
        <a:latin typeface="汉仪大宋简"/>
        <a:ea typeface="汉仪大宋简"/>
        <a:cs typeface=""/>
      </a:majorFont>
      <a:minorFont>
        <a:latin typeface="汉仪大宋简"/>
        <a:ea typeface="汉仪大宋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自定义 112">
      <a:dk1>
        <a:srgbClr val="000000"/>
      </a:dk1>
      <a:lt1>
        <a:srgbClr val="FFFFFF"/>
      </a:lt1>
      <a:dk2>
        <a:srgbClr val="61514D"/>
      </a:dk2>
      <a:lt2>
        <a:srgbClr val="E7E6E6"/>
      </a:lt2>
      <a:accent1>
        <a:srgbClr val="E03835"/>
      </a:accent1>
      <a:accent2>
        <a:srgbClr val="E65235"/>
      </a:accent2>
      <a:accent3>
        <a:srgbClr val="EC6C36"/>
      </a:accent3>
      <a:accent4>
        <a:srgbClr val="F38736"/>
      </a:accent4>
      <a:accent5>
        <a:srgbClr val="F9A137"/>
      </a:accent5>
      <a:accent6>
        <a:srgbClr val="FFB31F"/>
      </a:accent6>
      <a:hlink>
        <a:srgbClr val="0563C1"/>
      </a:hlink>
      <a:folHlink>
        <a:srgbClr val="954F72"/>
      </a:folHlink>
    </a:clrScheme>
    <a:fontScheme name="自定义 8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0">
              <a:schemeClr val="accent3">
                <a:lumMod val="80000"/>
                <a:lumOff val="20000"/>
              </a:schemeClr>
            </a:gs>
            <a:gs pos="50000">
              <a:schemeClr val="accent2"/>
            </a:gs>
            <a:gs pos="100000">
              <a:schemeClr val="accent1"/>
            </a:gs>
          </a:gsLst>
          <a:lin ang="10800000" scaled="0"/>
        </a:gradFill>
        <a:ln w="28575">
          <a:noFill/>
        </a:ln>
      </a:spPr>
      <a:bodyPr vertOverflow="overflow" horzOverflow="overflow" vert="horz" wrap="square" numCol="1" spcCol="0" rtlCol="0" fromWordArt="0" anchor="ctr" anchorCtr="0" forceAA="0" compatLnSpc="1">
        <a:noAutofit/>
      </a:bodyPr>
      <a:lstStyle>
        <a:defPPr algn="ctr">
          <a:defRPr sz="160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lang="zh-CN" altLang="en-US" b="1">
            <a:gradFill>
              <a:gsLst>
                <a:gs pos="0">
                  <a:schemeClr val="accent2">
                    <a:lumMod val="70000"/>
                    <a:lumOff val="30000"/>
                  </a:schemeClr>
                </a:gs>
                <a:gs pos="35000">
                  <a:schemeClr val="accent2"/>
                </a:gs>
                <a:gs pos="100000">
                  <a:schemeClr val="accent1"/>
                </a:gs>
              </a:gsLst>
              <a:lin ang="3000000" scaled="0"/>
            </a:gradFill>
          </a:defRPr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科技风扬帆起航职场办公 ">
  <a:themeElements>
    <a:clrScheme name="自定义 404">
      <a:dk1>
        <a:sysClr val="windowText" lastClr="000000"/>
      </a:dk1>
      <a:lt1>
        <a:sysClr val="window" lastClr="FFFFFF"/>
      </a:lt1>
      <a:dk2>
        <a:srgbClr val="FFE7E8"/>
      </a:dk2>
      <a:lt2>
        <a:srgbClr val="890006"/>
      </a:lt2>
      <a:accent1>
        <a:srgbClr val="E92E2E"/>
      </a:accent1>
      <a:accent2>
        <a:srgbClr val="F7CE21"/>
      </a:accent2>
      <a:accent3>
        <a:srgbClr val="E8824F"/>
      </a:accent3>
      <a:accent4>
        <a:srgbClr val="DA4516"/>
      </a:accent4>
      <a:accent5>
        <a:srgbClr val="DA165C"/>
      </a:accent5>
      <a:accent6>
        <a:srgbClr val="CD6F1D"/>
      </a:accent6>
      <a:hlink>
        <a:srgbClr val="0563C1"/>
      </a:hlink>
      <a:folHlink>
        <a:srgbClr val="954F72"/>
      </a:folHlink>
    </a:clrScheme>
    <a:fontScheme name="0001主题字体——科技风">
      <a:majorFont>
        <a:latin typeface="微软雅黑"/>
        <a:ea typeface="汉仪雅酷黑-65J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2254</Words>
  <Application>WPS 演示</Application>
  <PresentationFormat/>
  <Paragraphs>41</Paragraphs>
  <Slides>17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22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17</vt:i4>
      </vt:variant>
    </vt:vector>
  </HeadingPairs>
  <TitlesOfParts>
    <vt:vector size="43" baseType="lpstr">
      <vt:lpstr>Arial</vt:lpstr>
      <vt:lpstr>宋体</vt:lpstr>
      <vt:lpstr>Wingdings</vt:lpstr>
      <vt:lpstr>微软雅黑</vt:lpstr>
      <vt:lpstr>Arial Unicode MS</vt:lpstr>
      <vt:lpstr>Calibri</vt:lpstr>
      <vt:lpstr>Wingdings</vt:lpstr>
      <vt:lpstr>汉仪大宋简</vt:lpstr>
      <vt:lpstr>汉仪大宋简</vt:lpstr>
      <vt:lpstr>汉仪雅酷黑-65J</vt:lpstr>
      <vt:lpstr>华文彩云</vt:lpstr>
      <vt:lpstr>新宋体</vt:lpstr>
      <vt:lpstr>方正仿宋简体</vt:lpstr>
      <vt:lpstr>方正大标宋简体</vt:lpstr>
      <vt:lpstr>Traditional Arabic</vt:lpstr>
      <vt:lpstr>Times New Roman</vt:lpstr>
      <vt:lpstr>黑体</vt:lpstr>
      <vt:lpstr>仿宋_GB2312</vt:lpstr>
      <vt:lpstr>Calibri</vt:lpstr>
      <vt:lpstr>汉仪中宋简</vt:lpstr>
      <vt:lpstr>汉仪粗圆简</vt:lpstr>
      <vt:lpstr>Segoe Print</vt:lpstr>
      <vt:lpstr>默认设计模板</vt:lpstr>
      <vt:lpstr>1_Office 主题</vt:lpstr>
      <vt:lpstr>Office 主题​​</vt:lpstr>
      <vt:lpstr>科技风扬帆起航职场办公 </vt:lpstr>
      <vt:lpstr>汶上县信访局2024年政府信息公开工作年度报告</vt:lpstr>
      <vt:lpstr>汶上县信访局2024年       政府信息公开工作年度报告</vt:lpstr>
      <vt:lpstr>本报告由汶上县信访局按照《中华人民共和国政府信息公开条例》（以下简称《条例》）和《中华人民共和国政府信息公开工作年度报告格式》（国办公开办函〔2021〕30号）要求编制。    本报告内容包括总体情况、主动公开政府信息情况、收到和处理政府信息公开申请情况、政府信息公开行政复议和行政诉讼情况、存在的主要问题及改进情况、其他需要报告的事项等六部分内容。</vt:lpstr>
      <vt:lpstr>本报告所列数据的统计期限自2024年1月1日起至2024年12月31日止。本报告电子版可在“中国·汶上”政府门户网站（http://www.wenshang.gov.cn/）查阅或下载。如对本报告有疑问，请与汶上县信访局联系（地址：汶上县政和路868号，联系电话：0537-7212032）。</vt:lpstr>
      <vt:lpstr>一、总体情况      2024年，县信访局深入贯彻落实《中华人民共和国政府信息公开条例》，始终把政务公开工作作为促进机关效能，转变工作作风，加强廉政建设的重要内容来抓，按照公开透明、规范及时、廉政便民的要求，充分发挥门户网站权威平台作用，明确专人负责，扎实做好门户网站的运维管理，严格落实信息发布“三审三校”制度，确保网络运行和信息发布安全、稳定、高效。</vt:lpstr>
      <vt:lpstr>一、总体情况      2024年，县信访局深入贯彻落实《中华人民共和国政府信息公开条例》，始终把政务公开工作作为促进机关效能，转变工作作风，加强廉政建设的重要内容来抓，按照公开透明、规范及时、廉政便民的要求，充分发挥门户网站权威平台作用，明确专人负责，扎实做好门户网站的运维管理，严格落实信息发布“三审三校”制度，确保网络运行和信息发布安全、稳定、高效。</vt:lpstr>
      <vt:lpstr>（一）主动公开情况 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vt:lpstr>
      <vt:lpstr>（一）主动公开情况 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vt:lpstr>
      <vt:lpstr>（一）主动公开情况 县信访局根据政务信息公开相关要求，组织推进“五公开”，对主动公开、依申请公开、政务公开等类别进行详细分类，全面公开机构简介、机构设置、建议提案办理情况等信息。结合信访工作特点，重点加强对党政领导接访安排的公示公开，充分体现了信访工作特点。2024年度我局通过政府网站公开信息18条，做到及时公开我局动态，让群众及时了解当前政策信息。</vt:lpstr>
      <vt:lpstr>（二）依申请公开情况     县信访局始终坚持落实依申请公开制度要求，认真抓好依申请事项公开工作。全年收到、处理2条政府信息公开申请。    （三）政府信息管理情况     县信访局将政务公开工作纳入议事日程，局主要领导坚持定期过问，全局严格落实信息公开三级审核制度。按照“公开为常态、不公开为例外”的原则，进一步健全完善局政务公开制度。在健全机制的基础上，将政务公开工作纳入年度工作任务，坚持与业务工作同部署、同落实，确保政务公开工作高效有力推进。</vt:lpstr>
      <vt:lpstr>（四）政府信息公开平台建设情况 不断加强政府信息公开平台建设和管理，提升平台的易用性和便捷性。一方面，优化政府网站的信息公开栏目设置和功能布局；另一方面，加强平台的日常维护和技术支持，确保平台的稳定运行和信息的安全可靠。</vt:lpstr>
      <vt:lpstr>（五）监督保障情况     深入贯彻《中华人民共和国政府信息公开条例》，围绕中心、服务大局，突出重点，保障公民知情权、参与权、表达权和监督权，把政府信息公开工作与转变政府职能、规范权力运行、促进依法行政紧密相结合。认真遵循政府信息“谁主管谁公开”“谁公开谁审查”“谁审查谁负责”和“先审查后公开”原则开展工作，并按时将主动公开的政府信息归档管理。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汶上县信访局2024年       政府信息公开工作年度报告</dc:title>
  <dc:creator>PC</dc:creator>
  <cp:lastModifiedBy>滴水藏海</cp:lastModifiedBy>
  <cp:revision>2</cp:revision>
  <dcterms:created xsi:type="dcterms:W3CDTF">2025-01-23T11:57:32Z</dcterms:created>
  <dcterms:modified xsi:type="dcterms:W3CDTF">2025-01-23T12:11:38Z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2052-12.1.0.19302</vt:lpwstr>
  </property>
  <property fmtid="{D5CDD505-2E9C-101B-9397-08002B2CF9AE}" pid="3" name="ICV">
    <vt:lpwstr>A559393A07634AD68DBFAEEAD87932B6_12</vt:lpwstr>
  </property>
</Properties>
</file>