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notesMasterIdLst>
    <p:notesMasterId r:id="rId14"/>
  </p:notesMasterIdLst>
  <p:sldIdLst>
    <p:sldId id="256" r:id="rId4"/>
    <p:sldId id="258" r:id="rId5"/>
    <p:sldId id="259" r:id="rId6"/>
    <p:sldId id="265" r:id="rId7"/>
    <p:sldId id="264" r:id="rId8"/>
    <p:sldId id="263" r:id="rId9"/>
    <p:sldId id="266" r:id="rId10"/>
    <p:sldId id="267" r:id="rId11"/>
    <p:sldId id="268" r:id="rId12"/>
    <p:sldId id="269" r:id="rId13"/>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gs" Target="tags/tag352.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notesMaster" Target="notesMasters/notesMaster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4.xml"/><Relationship Id="rId8" Type="http://schemas.openxmlformats.org/officeDocument/2006/relationships/tags" Target="../tags/tag73.xml"/><Relationship Id="rId7" Type="http://schemas.openxmlformats.org/officeDocument/2006/relationships/tags" Target="../tags/tag72.xml"/><Relationship Id="rId6" Type="http://schemas.openxmlformats.org/officeDocument/2006/relationships/tags" Target="../tags/tag71.xml"/><Relationship Id="rId5" Type="http://schemas.openxmlformats.org/officeDocument/2006/relationships/tags" Target="../tags/tag70.xml"/><Relationship Id="rId4" Type="http://schemas.openxmlformats.org/officeDocument/2006/relationships/tags" Target="../tags/tag69.xml"/><Relationship Id="rId3" Type="http://schemas.openxmlformats.org/officeDocument/2006/relationships/tags" Target="../tags/tag68.xml"/><Relationship Id="rId25" Type="http://schemas.openxmlformats.org/officeDocument/2006/relationships/tags" Target="../tags/tag90.xml"/><Relationship Id="rId24" Type="http://schemas.openxmlformats.org/officeDocument/2006/relationships/tags" Target="../tags/tag89.xml"/><Relationship Id="rId23" Type="http://schemas.openxmlformats.org/officeDocument/2006/relationships/tags" Target="../tags/tag88.xml"/><Relationship Id="rId22" Type="http://schemas.openxmlformats.org/officeDocument/2006/relationships/tags" Target="../tags/tag87.xml"/><Relationship Id="rId21" Type="http://schemas.openxmlformats.org/officeDocument/2006/relationships/tags" Target="../tags/tag86.xml"/><Relationship Id="rId20" Type="http://schemas.openxmlformats.org/officeDocument/2006/relationships/tags" Target="../tags/tag85.xml"/><Relationship Id="rId2" Type="http://schemas.openxmlformats.org/officeDocument/2006/relationships/tags" Target="../tags/tag67.xml"/><Relationship Id="rId19" Type="http://schemas.openxmlformats.org/officeDocument/2006/relationships/tags" Target="../tags/tag84.xml"/><Relationship Id="rId18" Type="http://schemas.openxmlformats.org/officeDocument/2006/relationships/tags" Target="../tags/tag83.xml"/><Relationship Id="rId17" Type="http://schemas.openxmlformats.org/officeDocument/2006/relationships/tags" Target="../tags/tag82.xml"/><Relationship Id="rId16" Type="http://schemas.openxmlformats.org/officeDocument/2006/relationships/tags" Target="../tags/tag81.xml"/><Relationship Id="rId15" Type="http://schemas.openxmlformats.org/officeDocument/2006/relationships/tags" Target="../tags/tag80.xml"/><Relationship Id="rId14" Type="http://schemas.openxmlformats.org/officeDocument/2006/relationships/tags" Target="../tags/tag79.xml"/><Relationship Id="rId13" Type="http://schemas.openxmlformats.org/officeDocument/2006/relationships/tags" Target="../tags/tag78.xml"/><Relationship Id="rId12" Type="http://schemas.openxmlformats.org/officeDocument/2006/relationships/tags" Target="../tags/tag77.xml"/><Relationship Id="rId11" Type="http://schemas.openxmlformats.org/officeDocument/2006/relationships/tags" Target="../tags/tag76.xml"/><Relationship Id="rId10" Type="http://schemas.openxmlformats.org/officeDocument/2006/relationships/tags" Target="../tags/tag75.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05.xml"/><Relationship Id="rId8" Type="http://schemas.openxmlformats.org/officeDocument/2006/relationships/tags" Target="../tags/tag104.xml"/><Relationship Id="rId7" Type="http://schemas.openxmlformats.org/officeDocument/2006/relationships/tags" Target="../tags/tag103.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tags" Target="../tags/tag100.xml"/><Relationship Id="rId3" Type="http://schemas.openxmlformats.org/officeDocument/2006/relationships/tags" Target="../tags/tag99.xml"/><Relationship Id="rId2" Type="http://schemas.openxmlformats.org/officeDocument/2006/relationships/tags" Target="../tags/tag98.xml"/><Relationship Id="rId11" Type="http://schemas.openxmlformats.org/officeDocument/2006/relationships/tags" Target="../tags/tag107.xml"/><Relationship Id="rId10" Type="http://schemas.openxmlformats.org/officeDocument/2006/relationships/tags" Target="../tags/tag106.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15.xml"/><Relationship Id="rId8" Type="http://schemas.openxmlformats.org/officeDocument/2006/relationships/tags" Target="../tags/tag114.xml"/><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2" Type="http://schemas.openxmlformats.org/officeDocument/2006/relationships/tags" Target="../tags/tag118.xml"/><Relationship Id="rId11" Type="http://schemas.openxmlformats.org/officeDocument/2006/relationships/tags" Target="../tags/tag117.xml"/><Relationship Id="rId10" Type="http://schemas.openxmlformats.org/officeDocument/2006/relationships/tags" Target="../tags/tag116.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26.xml"/><Relationship Id="rId8" Type="http://schemas.openxmlformats.org/officeDocument/2006/relationships/tags" Target="../tags/tag125.xml"/><Relationship Id="rId7" Type="http://schemas.openxmlformats.org/officeDocument/2006/relationships/tags" Target="../tags/tag124.xml"/><Relationship Id="rId6" Type="http://schemas.openxmlformats.org/officeDocument/2006/relationships/tags" Target="../tags/tag123.xml"/><Relationship Id="rId5" Type="http://schemas.openxmlformats.org/officeDocument/2006/relationships/tags" Target="../tags/tag122.xml"/><Relationship Id="rId4" Type="http://schemas.openxmlformats.org/officeDocument/2006/relationships/tags" Target="../tags/tag121.xml"/><Relationship Id="rId3" Type="http://schemas.openxmlformats.org/officeDocument/2006/relationships/tags" Target="../tags/tag120.xml"/><Relationship Id="rId2" Type="http://schemas.openxmlformats.org/officeDocument/2006/relationships/tags" Target="../tags/tag119.xml"/><Relationship Id="rId11" Type="http://schemas.openxmlformats.org/officeDocument/2006/relationships/tags" Target="../tags/tag128.xml"/><Relationship Id="rId10" Type="http://schemas.openxmlformats.org/officeDocument/2006/relationships/tags" Target="../tags/tag127.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36.xml"/><Relationship Id="rId8" Type="http://schemas.openxmlformats.org/officeDocument/2006/relationships/tags" Target="../tags/tag135.xml"/><Relationship Id="rId7" Type="http://schemas.openxmlformats.org/officeDocument/2006/relationships/tags" Target="../tags/tag134.xml"/><Relationship Id="rId6" Type="http://schemas.openxmlformats.org/officeDocument/2006/relationships/tags" Target="../tags/tag133.xml"/><Relationship Id="rId5" Type="http://schemas.openxmlformats.org/officeDocument/2006/relationships/tags" Target="../tags/tag132.xml"/><Relationship Id="rId4" Type="http://schemas.openxmlformats.org/officeDocument/2006/relationships/tags" Target="../tags/tag131.xml"/><Relationship Id="rId3" Type="http://schemas.openxmlformats.org/officeDocument/2006/relationships/tags" Target="../tags/tag130.xml"/><Relationship Id="rId2" Type="http://schemas.openxmlformats.org/officeDocument/2006/relationships/tags" Target="../tags/tag129.xml"/><Relationship Id="rId12" Type="http://schemas.openxmlformats.org/officeDocument/2006/relationships/tags" Target="../tags/tag139.xml"/><Relationship Id="rId11" Type="http://schemas.openxmlformats.org/officeDocument/2006/relationships/tags" Target="../tags/tag138.xml"/><Relationship Id="rId10" Type="http://schemas.openxmlformats.org/officeDocument/2006/relationships/tags" Target="../tags/tag137.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47.xml"/><Relationship Id="rId8" Type="http://schemas.openxmlformats.org/officeDocument/2006/relationships/tags" Target="../tags/tag146.xml"/><Relationship Id="rId7" Type="http://schemas.openxmlformats.org/officeDocument/2006/relationships/tags" Target="../tags/tag145.xml"/><Relationship Id="rId6" Type="http://schemas.openxmlformats.org/officeDocument/2006/relationships/tags" Target="../tags/tag144.xml"/><Relationship Id="rId5" Type="http://schemas.openxmlformats.org/officeDocument/2006/relationships/tags" Target="../tags/tag143.xml"/><Relationship Id="rId4" Type="http://schemas.openxmlformats.org/officeDocument/2006/relationships/tags" Target="../tags/tag142.xml"/><Relationship Id="rId3" Type="http://schemas.openxmlformats.org/officeDocument/2006/relationships/tags" Target="../tags/tag141.xml"/><Relationship Id="rId2" Type="http://schemas.openxmlformats.org/officeDocument/2006/relationships/tags" Target="../tags/tag140.xml"/><Relationship Id="rId13" Type="http://schemas.openxmlformats.org/officeDocument/2006/relationships/tags" Target="../tags/tag151.xml"/><Relationship Id="rId12" Type="http://schemas.openxmlformats.org/officeDocument/2006/relationships/tags" Target="../tags/tag150.xml"/><Relationship Id="rId11" Type="http://schemas.openxmlformats.org/officeDocument/2006/relationships/tags" Target="../tags/tag149.xml"/><Relationship Id="rId10" Type="http://schemas.openxmlformats.org/officeDocument/2006/relationships/tags" Target="../tags/tag148.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59.xml"/><Relationship Id="rId8" Type="http://schemas.openxmlformats.org/officeDocument/2006/relationships/tags" Target="../tags/tag158.xml"/><Relationship Id="rId7" Type="http://schemas.openxmlformats.org/officeDocument/2006/relationships/tags" Target="../tags/tag157.xml"/><Relationship Id="rId6" Type="http://schemas.openxmlformats.org/officeDocument/2006/relationships/tags" Target="../tags/tag156.xml"/><Relationship Id="rId5" Type="http://schemas.openxmlformats.org/officeDocument/2006/relationships/tags" Target="../tags/tag155.xml"/><Relationship Id="rId4" Type="http://schemas.openxmlformats.org/officeDocument/2006/relationships/tags" Target="../tags/tag154.xml"/><Relationship Id="rId3" Type="http://schemas.openxmlformats.org/officeDocument/2006/relationships/tags" Target="../tags/tag153.xml"/><Relationship Id="rId2" Type="http://schemas.openxmlformats.org/officeDocument/2006/relationships/tags" Target="../tags/tag152.xml"/><Relationship Id="rId13" Type="http://schemas.openxmlformats.org/officeDocument/2006/relationships/tags" Target="../tags/tag163.xml"/><Relationship Id="rId12" Type="http://schemas.openxmlformats.org/officeDocument/2006/relationships/tags" Target="../tags/tag162.xml"/><Relationship Id="rId11" Type="http://schemas.openxmlformats.org/officeDocument/2006/relationships/tags" Target="../tags/tag161.xml"/><Relationship Id="rId10" Type="http://schemas.openxmlformats.org/officeDocument/2006/relationships/tags" Target="../tags/tag160.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77.xml"/><Relationship Id="rId8" Type="http://schemas.openxmlformats.org/officeDocument/2006/relationships/tags" Target="../tags/tag176.xml"/><Relationship Id="rId7" Type="http://schemas.openxmlformats.org/officeDocument/2006/relationships/tags" Target="../tags/tag175.xml"/><Relationship Id="rId6" Type="http://schemas.openxmlformats.org/officeDocument/2006/relationships/tags" Target="../tags/tag174.xml"/><Relationship Id="rId5" Type="http://schemas.openxmlformats.org/officeDocument/2006/relationships/tags" Target="../tags/tag173.xml"/><Relationship Id="rId4" Type="http://schemas.openxmlformats.org/officeDocument/2006/relationships/tags" Target="../tags/tag172.xml"/><Relationship Id="rId3" Type="http://schemas.openxmlformats.org/officeDocument/2006/relationships/tags" Target="../tags/tag171.xml"/><Relationship Id="rId2" Type="http://schemas.openxmlformats.org/officeDocument/2006/relationships/tags" Target="../tags/tag170.xml"/><Relationship Id="rId14" Type="http://schemas.openxmlformats.org/officeDocument/2006/relationships/tags" Target="../tags/tag182.xml"/><Relationship Id="rId13" Type="http://schemas.openxmlformats.org/officeDocument/2006/relationships/tags" Target="../tags/tag181.xml"/><Relationship Id="rId12" Type="http://schemas.openxmlformats.org/officeDocument/2006/relationships/tags" Target="../tags/tag180.xml"/><Relationship Id="rId11" Type="http://schemas.openxmlformats.org/officeDocument/2006/relationships/tags" Target="../tags/tag179.xml"/><Relationship Id="rId10" Type="http://schemas.openxmlformats.org/officeDocument/2006/relationships/tags" Target="../tags/tag178.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187.xml"/><Relationship Id="rId5" Type="http://schemas.openxmlformats.org/officeDocument/2006/relationships/tags" Target="../tags/tag186.xml"/><Relationship Id="rId4" Type="http://schemas.openxmlformats.org/officeDocument/2006/relationships/tags" Target="../tags/tag185.xml"/><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94.xml"/><Relationship Id="rId7" Type="http://schemas.openxmlformats.org/officeDocument/2006/relationships/tags" Target="../tags/tag193.xml"/><Relationship Id="rId6" Type="http://schemas.openxmlformats.org/officeDocument/2006/relationships/tags" Target="../tags/tag192.xml"/><Relationship Id="rId5" Type="http://schemas.openxmlformats.org/officeDocument/2006/relationships/tags" Target="../tags/tag191.xml"/><Relationship Id="rId4" Type="http://schemas.openxmlformats.org/officeDocument/2006/relationships/tags" Target="../tags/tag190.xml"/><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7" Type="http://schemas.openxmlformats.org/officeDocument/2006/relationships/tags" Target="../tags/tag200.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208.xml"/><Relationship Id="rId8" Type="http://schemas.openxmlformats.org/officeDocument/2006/relationships/tags" Target="../tags/tag207.xml"/><Relationship Id="rId7" Type="http://schemas.openxmlformats.org/officeDocument/2006/relationships/tags" Target="../tags/tag206.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216.xml"/><Relationship Id="rId8" Type="http://schemas.openxmlformats.org/officeDocument/2006/relationships/tags" Target="../tags/tag215.xml"/><Relationship Id="rId7" Type="http://schemas.openxmlformats.org/officeDocument/2006/relationships/tags" Target="../tags/tag214.xml"/><Relationship Id="rId6" Type="http://schemas.openxmlformats.org/officeDocument/2006/relationships/tags" Target="../tags/tag213.xml"/><Relationship Id="rId5" Type="http://schemas.openxmlformats.org/officeDocument/2006/relationships/tags" Target="../tags/tag212.xml"/><Relationship Id="rId4" Type="http://schemas.openxmlformats.org/officeDocument/2006/relationships/tags" Target="../tags/tag211.xml"/><Relationship Id="rId3" Type="http://schemas.openxmlformats.org/officeDocument/2006/relationships/tags" Target="../tags/tag210.xml"/><Relationship Id="rId2" Type="http://schemas.openxmlformats.org/officeDocument/2006/relationships/tags" Target="../tags/tag209.xml"/><Relationship Id="rId10" Type="http://schemas.openxmlformats.org/officeDocument/2006/relationships/tags" Target="../tags/tag217.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4" Type="http://schemas.openxmlformats.org/officeDocument/2006/relationships/tags" Target="../tags/tag220.xml"/><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7" Type="http://schemas.openxmlformats.org/officeDocument/2006/relationships/tags" Target="../tags/tag226.xml"/><Relationship Id="rId6" Type="http://schemas.openxmlformats.org/officeDocument/2006/relationships/tags" Target="../tags/tag225.xml"/><Relationship Id="rId5" Type="http://schemas.openxmlformats.org/officeDocument/2006/relationships/tags" Target="../tags/tag224.xml"/><Relationship Id="rId4" Type="http://schemas.openxmlformats.org/officeDocument/2006/relationships/tags" Target="../tags/tag223.xml"/><Relationship Id="rId3" Type="http://schemas.openxmlformats.org/officeDocument/2006/relationships/tags" Target="../tags/tag222.xml"/><Relationship Id="rId2" Type="http://schemas.openxmlformats.org/officeDocument/2006/relationships/tags" Target="../tags/tag221.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6" Type="http://schemas.openxmlformats.org/officeDocument/2006/relationships/tags" Target="../tags/tag231.xml"/><Relationship Id="rId5" Type="http://schemas.openxmlformats.org/officeDocument/2006/relationships/tags" Target="../tags/tag230.xml"/><Relationship Id="rId4" Type="http://schemas.openxmlformats.org/officeDocument/2006/relationships/tags" Target="../tags/tag229.xml"/><Relationship Id="rId3" Type="http://schemas.openxmlformats.org/officeDocument/2006/relationships/tags" Target="../tags/tag228.xml"/><Relationship Id="rId2" Type="http://schemas.openxmlformats.org/officeDocument/2006/relationships/tags" Target="../tags/tag227.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5" Type="http://schemas.openxmlformats.org/officeDocument/2006/relationships/tags" Target="../tags/tag235.xml"/><Relationship Id="rId4" Type="http://schemas.openxmlformats.org/officeDocument/2006/relationships/tags" Target="../tags/tag234.xml"/><Relationship Id="rId3" Type="http://schemas.openxmlformats.org/officeDocument/2006/relationships/tags" Target="../tags/tag233.xml"/><Relationship Id="rId2" Type="http://schemas.openxmlformats.org/officeDocument/2006/relationships/tags" Target="../tags/tag232.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243.xml"/><Relationship Id="rId8" Type="http://schemas.openxmlformats.org/officeDocument/2006/relationships/tags" Target="../tags/tag242.xml"/><Relationship Id="rId7" Type="http://schemas.openxmlformats.org/officeDocument/2006/relationships/tags" Target="../tags/tag241.xml"/><Relationship Id="rId6" Type="http://schemas.openxmlformats.org/officeDocument/2006/relationships/tags" Target="../tags/tag240.xml"/><Relationship Id="rId5" Type="http://schemas.openxmlformats.org/officeDocument/2006/relationships/tags" Target="../tags/tag239.xml"/><Relationship Id="rId4" Type="http://schemas.openxmlformats.org/officeDocument/2006/relationships/tags" Target="../tags/tag238.xml"/><Relationship Id="rId3" Type="http://schemas.openxmlformats.org/officeDocument/2006/relationships/tags" Target="../tags/tag237.xml"/><Relationship Id="rId25" Type="http://schemas.openxmlformats.org/officeDocument/2006/relationships/tags" Target="../tags/tag259.xml"/><Relationship Id="rId24" Type="http://schemas.openxmlformats.org/officeDocument/2006/relationships/tags" Target="../tags/tag258.xml"/><Relationship Id="rId23" Type="http://schemas.openxmlformats.org/officeDocument/2006/relationships/tags" Target="../tags/tag257.xml"/><Relationship Id="rId22" Type="http://schemas.openxmlformats.org/officeDocument/2006/relationships/tags" Target="../tags/tag256.xml"/><Relationship Id="rId21" Type="http://schemas.openxmlformats.org/officeDocument/2006/relationships/tags" Target="../tags/tag255.xml"/><Relationship Id="rId20" Type="http://schemas.openxmlformats.org/officeDocument/2006/relationships/tags" Target="../tags/tag254.xml"/><Relationship Id="rId2" Type="http://schemas.openxmlformats.org/officeDocument/2006/relationships/tags" Target="../tags/tag236.xml"/><Relationship Id="rId19" Type="http://schemas.openxmlformats.org/officeDocument/2006/relationships/tags" Target="../tags/tag253.xml"/><Relationship Id="rId18" Type="http://schemas.openxmlformats.org/officeDocument/2006/relationships/tags" Target="../tags/tag252.xml"/><Relationship Id="rId17" Type="http://schemas.openxmlformats.org/officeDocument/2006/relationships/tags" Target="../tags/tag251.xml"/><Relationship Id="rId16" Type="http://schemas.openxmlformats.org/officeDocument/2006/relationships/tags" Target="../tags/tag250.xml"/><Relationship Id="rId15" Type="http://schemas.openxmlformats.org/officeDocument/2006/relationships/tags" Target="../tags/tag249.xml"/><Relationship Id="rId14" Type="http://schemas.openxmlformats.org/officeDocument/2006/relationships/tags" Target="../tags/tag248.xml"/><Relationship Id="rId13" Type="http://schemas.openxmlformats.org/officeDocument/2006/relationships/tags" Target="../tags/tag247.xml"/><Relationship Id="rId12" Type="http://schemas.openxmlformats.org/officeDocument/2006/relationships/tags" Target="../tags/tag246.xml"/><Relationship Id="rId11" Type="http://schemas.openxmlformats.org/officeDocument/2006/relationships/tags" Target="../tags/tag245.xml"/><Relationship Id="rId10" Type="http://schemas.openxmlformats.org/officeDocument/2006/relationships/tags" Target="../tags/tag244.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tags" Target="../tags/tag266.xml"/><Relationship Id="rId7" Type="http://schemas.openxmlformats.org/officeDocument/2006/relationships/tags" Target="../tags/tag265.xml"/><Relationship Id="rId6" Type="http://schemas.openxmlformats.org/officeDocument/2006/relationships/tags" Target="../tags/tag264.xml"/><Relationship Id="rId5" Type="http://schemas.openxmlformats.org/officeDocument/2006/relationships/tags" Target="../tags/tag263.xml"/><Relationship Id="rId4" Type="http://schemas.openxmlformats.org/officeDocument/2006/relationships/tags" Target="../tags/tag262.xml"/><Relationship Id="rId3" Type="http://schemas.openxmlformats.org/officeDocument/2006/relationships/tags" Target="../tags/tag261.xml"/><Relationship Id="rId2" Type="http://schemas.openxmlformats.org/officeDocument/2006/relationships/tags" Target="../tags/tag260.xml"/><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9" Type="http://schemas.openxmlformats.org/officeDocument/2006/relationships/tags" Target="../tags/tag274.xml"/><Relationship Id="rId8" Type="http://schemas.openxmlformats.org/officeDocument/2006/relationships/tags" Target="../tags/tag273.xml"/><Relationship Id="rId7" Type="http://schemas.openxmlformats.org/officeDocument/2006/relationships/tags" Target="../tags/tag272.xml"/><Relationship Id="rId6" Type="http://schemas.openxmlformats.org/officeDocument/2006/relationships/tags" Target="../tags/tag271.xml"/><Relationship Id="rId5" Type="http://schemas.openxmlformats.org/officeDocument/2006/relationships/tags" Target="../tags/tag270.xml"/><Relationship Id="rId4" Type="http://schemas.openxmlformats.org/officeDocument/2006/relationships/tags" Target="../tags/tag269.xml"/><Relationship Id="rId3" Type="http://schemas.openxmlformats.org/officeDocument/2006/relationships/tags" Target="../tags/tag268.xml"/><Relationship Id="rId2" Type="http://schemas.openxmlformats.org/officeDocument/2006/relationships/tags" Target="../tags/tag267.xml"/><Relationship Id="rId11" Type="http://schemas.openxmlformats.org/officeDocument/2006/relationships/tags" Target="../tags/tag276.xml"/><Relationship Id="rId10" Type="http://schemas.openxmlformats.org/officeDocument/2006/relationships/tags" Target="../tags/tag275.xml"/><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284.xml"/><Relationship Id="rId8" Type="http://schemas.openxmlformats.org/officeDocument/2006/relationships/tags" Target="../tags/tag283.xml"/><Relationship Id="rId7" Type="http://schemas.openxmlformats.org/officeDocument/2006/relationships/tags" Target="../tags/tag282.xml"/><Relationship Id="rId6" Type="http://schemas.openxmlformats.org/officeDocument/2006/relationships/tags" Target="../tags/tag281.xml"/><Relationship Id="rId5" Type="http://schemas.openxmlformats.org/officeDocument/2006/relationships/tags" Target="../tags/tag280.xml"/><Relationship Id="rId4" Type="http://schemas.openxmlformats.org/officeDocument/2006/relationships/tags" Target="../tags/tag279.xml"/><Relationship Id="rId3" Type="http://schemas.openxmlformats.org/officeDocument/2006/relationships/tags" Target="../tags/tag278.xml"/><Relationship Id="rId2" Type="http://schemas.openxmlformats.org/officeDocument/2006/relationships/tags" Target="../tags/tag277.xml"/><Relationship Id="rId12" Type="http://schemas.openxmlformats.org/officeDocument/2006/relationships/tags" Target="../tags/tag287.xml"/><Relationship Id="rId11" Type="http://schemas.openxmlformats.org/officeDocument/2006/relationships/tags" Target="../tags/tag286.xml"/><Relationship Id="rId10" Type="http://schemas.openxmlformats.org/officeDocument/2006/relationships/tags" Target="../tags/tag285.xml"/><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295.xml"/><Relationship Id="rId8" Type="http://schemas.openxmlformats.org/officeDocument/2006/relationships/tags" Target="../tags/tag294.xml"/><Relationship Id="rId7" Type="http://schemas.openxmlformats.org/officeDocument/2006/relationships/tags" Target="../tags/tag293.xml"/><Relationship Id="rId6" Type="http://schemas.openxmlformats.org/officeDocument/2006/relationships/tags" Target="../tags/tag292.xml"/><Relationship Id="rId5" Type="http://schemas.openxmlformats.org/officeDocument/2006/relationships/tags" Target="../tags/tag291.xml"/><Relationship Id="rId4" Type="http://schemas.openxmlformats.org/officeDocument/2006/relationships/tags" Target="../tags/tag290.xml"/><Relationship Id="rId3" Type="http://schemas.openxmlformats.org/officeDocument/2006/relationships/tags" Target="../tags/tag289.xml"/><Relationship Id="rId2" Type="http://schemas.openxmlformats.org/officeDocument/2006/relationships/tags" Target="../tags/tag288.xml"/><Relationship Id="rId11" Type="http://schemas.openxmlformats.org/officeDocument/2006/relationships/tags" Target="../tags/tag297.xml"/><Relationship Id="rId10" Type="http://schemas.openxmlformats.org/officeDocument/2006/relationships/tags" Target="../tags/tag296.xml"/><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305.xml"/><Relationship Id="rId8" Type="http://schemas.openxmlformats.org/officeDocument/2006/relationships/tags" Target="../tags/tag304.xml"/><Relationship Id="rId7" Type="http://schemas.openxmlformats.org/officeDocument/2006/relationships/tags" Target="../tags/tag303.xml"/><Relationship Id="rId6" Type="http://schemas.openxmlformats.org/officeDocument/2006/relationships/tags" Target="../tags/tag302.xml"/><Relationship Id="rId5" Type="http://schemas.openxmlformats.org/officeDocument/2006/relationships/tags" Target="../tags/tag301.xml"/><Relationship Id="rId4" Type="http://schemas.openxmlformats.org/officeDocument/2006/relationships/tags" Target="../tags/tag300.xml"/><Relationship Id="rId3" Type="http://schemas.openxmlformats.org/officeDocument/2006/relationships/tags" Target="../tags/tag299.xml"/><Relationship Id="rId2" Type="http://schemas.openxmlformats.org/officeDocument/2006/relationships/tags" Target="../tags/tag298.xml"/><Relationship Id="rId12" Type="http://schemas.openxmlformats.org/officeDocument/2006/relationships/tags" Target="../tags/tag308.xml"/><Relationship Id="rId11" Type="http://schemas.openxmlformats.org/officeDocument/2006/relationships/tags" Target="../tags/tag307.xml"/><Relationship Id="rId10" Type="http://schemas.openxmlformats.org/officeDocument/2006/relationships/tags" Target="../tags/tag306.xml"/><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316.xml"/><Relationship Id="rId8" Type="http://schemas.openxmlformats.org/officeDocument/2006/relationships/tags" Target="../tags/tag315.xml"/><Relationship Id="rId7" Type="http://schemas.openxmlformats.org/officeDocument/2006/relationships/tags" Target="../tags/tag314.xml"/><Relationship Id="rId6" Type="http://schemas.openxmlformats.org/officeDocument/2006/relationships/tags" Target="../tags/tag313.xml"/><Relationship Id="rId5" Type="http://schemas.openxmlformats.org/officeDocument/2006/relationships/tags" Target="../tags/tag312.xml"/><Relationship Id="rId4" Type="http://schemas.openxmlformats.org/officeDocument/2006/relationships/tags" Target="../tags/tag311.xml"/><Relationship Id="rId3" Type="http://schemas.openxmlformats.org/officeDocument/2006/relationships/tags" Target="../tags/tag310.xml"/><Relationship Id="rId2" Type="http://schemas.openxmlformats.org/officeDocument/2006/relationships/tags" Target="../tags/tag309.xml"/><Relationship Id="rId13" Type="http://schemas.openxmlformats.org/officeDocument/2006/relationships/tags" Target="../tags/tag320.xml"/><Relationship Id="rId12" Type="http://schemas.openxmlformats.org/officeDocument/2006/relationships/tags" Target="../tags/tag319.xml"/><Relationship Id="rId11" Type="http://schemas.openxmlformats.org/officeDocument/2006/relationships/tags" Target="../tags/tag318.xml"/><Relationship Id="rId10" Type="http://schemas.openxmlformats.org/officeDocument/2006/relationships/tags" Target="../tags/tag317.xml"/><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9" Type="http://schemas.openxmlformats.org/officeDocument/2006/relationships/tags" Target="../tags/tag328.xml"/><Relationship Id="rId8" Type="http://schemas.openxmlformats.org/officeDocument/2006/relationships/tags" Target="../tags/tag327.xml"/><Relationship Id="rId7" Type="http://schemas.openxmlformats.org/officeDocument/2006/relationships/tags" Target="../tags/tag326.xml"/><Relationship Id="rId6" Type="http://schemas.openxmlformats.org/officeDocument/2006/relationships/tags" Target="../tags/tag325.xml"/><Relationship Id="rId5" Type="http://schemas.openxmlformats.org/officeDocument/2006/relationships/tags" Target="../tags/tag324.xml"/><Relationship Id="rId4" Type="http://schemas.openxmlformats.org/officeDocument/2006/relationships/tags" Target="../tags/tag323.xml"/><Relationship Id="rId3" Type="http://schemas.openxmlformats.org/officeDocument/2006/relationships/tags" Target="../tags/tag322.xml"/><Relationship Id="rId2" Type="http://schemas.openxmlformats.org/officeDocument/2006/relationships/tags" Target="../tags/tag321.xml"/><Relationship Id="rId13" Type="http://schemas.openxmlformats.org/officeDocument/2006/relationships/tags" Target="../tags/tag332.xml"/><Relationship Id="rId12" Type="http://schemas.openxmlformats.org/officeDocument/2006/relationships/tags" Target="../tags/tag331.xml"/><Relationship Id="rId11" Type="http://schemas.openxmlformats.org/officeDocument/2006/relationships/tags" Target="../tags/tag330.xml"/><Relationship Id="rId10" Type="http://schemas.openxmlformats.org/officeDocument/2006/relationships/tags" Target="../tags/tag329.xml"/><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31.xml"/><Relationship Id="rId6" Type="http://schemas.openxmlformats.org/officeDocument/2006/relationships/tags" Target="../tags/tag30.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39.xml"/><Relationship Id="rId8" Type="http://schemas.openxmlformats.org/officeDocument/2006/relationships/tags" Target="../tags/tag38.xml"/><Relationship Id="rId7" Type="http://schemas.openxmlformats.org/officeDocument/2006/relationships/tags" Target="../tags/tag37.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47.xml"/><Relationship Id="rId8" Type="http://schemas.openxmlformats.org/officeDocument/2006/relationships/tags" Target="../tags/tag46.xml"/><Relationship Id="rId7" Type="http://schemas.openxmlformats.org/officeDocument/2006/relationships/tags" Target="../tags/tag45.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3" Type="http://schemas.openxmlformats.org/officeDocument/2006/relationships/tags" Target="../tags/tag41.xml"/><Relationship Id="rId2" Type="http://schemas.openxmlformats.org/officeDocument/2006/relationships/tags" Target="../tags/tag40.xml"/><Relationship Id="rId10" Type="http://schemas.openxmlformats.org/officeDocument/2006/relationships/tags" Target="../tags/tag48.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57.xml"/><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62.xml"/><Relationship Id="rId5" Type="http://schemas.openxmlformats.org/officeDocument/2006/relationships/tags" Target="../tags/tag61.xml"/><Relationship Id="rId4" Type="http://schemas.openxmlformats.org/officeDocument/2006/relationships/tags" Target="../tags/tag60.xml"/><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13" name="任意多边形: 形状 12"/>
          <p:cNvSpPr/>
          <p:nvPr>
            <p:custDataLst>
              <p:tags r:id="rId2"/>
            </p:custDataLst>
          </p:nvPr>
        </p:nvSpPr>
        <p:spPr>
          <a:xfrm>
            <a:off x="9070340" y="0"/>
            <a:ext cx="3121660" cy="2059940"/>
          </a:xfrm>
          <a:custGeom>
            <a:avLst/>
            <a:gdLst>
              <a:gd name="connsiteX0" fmla="*/ 3121594 w 3121594"/>
              <a:gd name="connsiteY0" fmla="*/ 2059935 h 2059935"/>
              <a:gd name="connsiteX1" fmla="*/ 3121594 w 3121594"/>
              <a:gd name="connsiteY1" fmla="*/ 0 h 2059935"/>
              <a:gd name="connsiteX2" fmla="*/ 0 w 3121594"/>
              <a:gd name="connsiteY2" fmla="*/ 0 h 2059935"/>
            </a:gdLst>
            <a:ahLst/>
            <a:cxnLst>
              <a:cxn ang="0">
                <a:pos x="connsiteX0" y="connsiteY0"/>
              </a:cxn>
              <a:cxn ang="0">
                <a:pos x="connsiteX1" y="connsiteY1"/>
              </a:cxn>
              <a:cxn ang="0">
                <a:pos x="connsiteX2" y="connsiteY2"/>
              </a:cxn>
            </a:cxnLst>
            <a:rect l="l" t="t" r="r" b="b"/>
            <a:pathLst>
              <a:path w="3121594" h="2059935">
                <a:moveTo>
                  <a:pt x="3121594" y="2059935"/>
                </a:moveTo>
                <a:lnTo>
                  <a:pt x="3121594" y="0"/>
                </a:lnTo>
                <a:lnTo>
                  <a:pt x="0" y="0"/>
                </a:lnTo>
                <a:close/>
              </a:path>
            </a:pathLst>
          </a:custGeom>
          <a:solidFill>
            <a:schemeClr val="accent6"/>
          </a:solidFill>
          <a:ln w="6335" cap="flat">
            <a:noFill/>
            <a:prstDash val="solid"/>
            <a:miter/>
          </a:ln>
        </p:spPr>
        <p:txBody>
          <a:bodyPr rtlCol="0" anchor="ctr"/>
          <a:lstStyle/>
          <a:p>
            <a:endParaRPr lang="zh-CN" altLang="en-US"/>
          </a:p>
        </p:txBody>
      </p:sp>
      <p:grpSp>
        <p:nvGrpSpPr>
          <p:cNvPr id="14" name="组合 13"/>
          <p:cNvGrpSpPr/>
          <p:nvPr>
            <p:custDataLst>
              <p:tags r:id="rId3"/>
            </p:custDataLst>
          </p:nvPr>
        </p:nvGrpSpPr>
        <p:grpSpPr>
          <a:xfrm>
            <a:off x="0" y="4744778"/>
            <a:ext cx="5066665" cy="2120842"/>
            <a:chOff x="0" y="5477"/>
            <a:chExt cx="12744" cy="5335"/>
          </a:xfrm>
        </p:grpSpPr>
        <p:sp>
          <p:nvSpPr>
            <p:cNvPr id="23" name="任意多边形: 形状 22"/>
            <p:cNvSpPr/>
            <p:nvPr>
              <p:custDataLst>
                <p:tags r:id="rId4"/>
              </p:custDataLst>
            </p:nvPr>
          </p:nvSpPr>
          <p:spPr>
            <a:xfrm>
              <a:off x="2" y="5477"/>
              <a:ext cx="12742" cy="5335"/>
            </a:xfrm>
            <a:custGeom>
              <a:avLst/>
              <a:gdLst>
                <a:gd name="connsiteX0" fmla="*/ 0 w 7228154"/>
                <a:gd name="connsiteY0" fmla="*/ 0 h 4082474"/>
                <a:gd name="connsiteX1" fmla="*/ 0 w 7228154"/>
                <a:gd name="connsiteY1" fmla="*/ 4082475 h 4082474"/>
                <a:gd name="connsiteX2" fmla="*/ 7228154 w 7228154"/>
                <a:gd name="connsiteY2" fmla="*/ 4082475 h 4082474"/>
              </a:gdLst>
              <a:ahLst/>
              <a:cxnLst>
                <a:cxn ang="0">
                  <a:pos x="connsiteX0" y="connsiteY0"/>
                </a:cxn>
                <a:cxn ang="0">
                  <a:pos x="connsiteX1" y="connsiteY1"/>
                </a:cxn>
                <a:cxn ang="0">
                  <a:pos x="connsiteX2" y="connsiteY2"/>
                </a:cxn>
              </a:cxnLst>
              <a:rect l="l" t="t" r="r" b="b"/>
              <a:pathLst>
                <a:path w="7228154" h="4082474">
                  <a:moveTo>
                    <a:pt x="0" y="0"/>
                  </a:moveTo>
                  <a:lnTo>
                    <a:pt x="0" y="4082475"/>
                  </a:lnTo>
                  <a:lnTo>
                    <a:pt x="7228154" y="4082475"/>
                  </a:lnTo>
                  <a:close/>
                </a:path>
              </a:pathLst>
            </a:custGeom>
            <a:solidFill>
              <a:schemeClr val="accent4"/>
            </a:solidFill>
            <a:ln w="6335" cap="flat">
              <a:noFill/>
              <a:prstDash val="solid"/>
              <a:miter/>
            </a:ln>
          </p:spPr>
          <p:txBody>
            <a:bodyPr rtlCol="0" anchor="ctr"/>
            <a:lstStyle/>
            <a:p>
              <a:endParaRPr lang="zh-CN" altLang="en-US" dirty="0"/>
            </a:p>
          </p:txBody>
        </p:sp>
        <p:sp>
          <p:nvSpPr>
            <p:cNvPr id="24" name="任意多边形: 形状 23"/>
            <p:cNvSpPr/>
            <p:nvPr>
              <p:custDataLst>
                <p:tags r:id="rId5"/>
              </p:custDataLst>
            </p:nvPr>
          </p:nvSpPr>
          <p:spPr>
            <a:xfrm>
              <a:off x="0" y="6151"/>
              <a:ext cx="11383" cy="4661"/>
            </a:xfrm>
            <a:custGeom>
              <a:avLst/>
              <a:gdLst>
                <a:gd name="connsiteX0" fmla="*/ 0 w 7228154"/>
                <a:gd name="connsiteY0" fmla="*/ 0 h 4082474"/>
                <a:gd name="connsiteX1" fmla="*/ 0 w 7228154"/>
                <a:gd name="connsiteY1" fmla="*/ 4082475 h 4082474"/>
                <a:gd name="connsiteX2" fmla="*/ 7228155 w 7228154"/>
                <a:gd name="connsiteY2" fmla="*/ 4082475 h 4082474"/>
              </a:gdLst>
              <a:ahLst/>
              <a:cxnLst>
                <a:cxn ang="0">
                  <a:pos x="connsiteX0" y="connsiteY0"/>
                </a:cxn>
                <a:cxn ang="0">
                  <a:pos x="connsiteX1" y="connsiteY1"/>
                </a:cxn>
                <a:cxn ang="0">
                  <a:pos x="connsiteX2" y="connsiteY2"/>
                </a:cxn>
              </a:cxnLst>
              <a:rect l="l" t="t" r="r" b="b"/>
              <a:pathLst>
                <a:path w="7228154" h="4082474">
                  <a:moveTo>
                    <a:pt x="0" y="0"/>
                  </a:moveTo>
                  <a:lnTo>
                    <a:pt x="0" y="4082475"/>
                  </a:lnTo>
                  <a:lnTo>
                    <a:pt x="7228155" y="4082475"/>
                  </a:lnTo>
                  <a:close/>
                </a:path>
              </a:pathLst>
            </a:custGeom>
            <a:solidFill>
              <a:schemeClr val="accent6"/>
            </a:solidFill>
            <a:ln w="6335" cap="flat">
              <a:noFill/>
              <a:prstDash val="solid"/>
              <a:miter/>
            </a:ln>
          </p:spPr>
          <p:txBody>
            <a:bodyPr rtlCol="0" anchor="ctr"/>
            <a:lstStyle/>
            <a:p>
              <a:endParaRPr lang="zh-CN" altLang="en-US" dirty="0"/>
            </a:p>
          </p:txBody>
        </p:sp>
      </p:grpSp>
      <p:sp>
        <p:nvSpPr>
          <p:cNvPr id="25" name="任意多边形: 形状 24"/>
          <p:cNvSpPr/>
          <p:nvPr>
            <p:custDataLst>
              <p:tags r:id="rId6"/>
            </p:custDataLst>
          </p:nvPr>
        </p:nvSpPr>
        <p:spPr>
          <a:xfrm>
            <a:off x="0" y="0"/>
            <a:ext cx="2552700" cy="4409440"/>
          </a:xfrm>
          <a:custGeom>
            <a:avLst/>
            <a:gdLst>
              <a:gd name="connsiteX0" fmla="*/ 0 w 7837895"/>
              <a:gd name="connsiteY0" fmla="*/ 4409530 h 4409529"/>
              <a:gd name="connsiteX1" fmla="*/ 0 w 7837895"/>
              <a:gd name="connsiteY1" fmla="*/ 0 h 4409529"/>
              <a:gd name="connsiteX2" fmla="*/ 7837896 w 7837895"/>
              <a:gd name="connsiteY2" fmla="*/ 0 h 4409529"/>
            </a:gdLst>
            <a:ahLst/>
            <a:cxnLst>
              <a:cxn ang="0">
                <a:pos x="connsiteX0" y="connsiteY0"/>
              </a:cxn>
              <a:cxn ang="0">
                <a:pos x="connsiteX1" y="connsiteY1"/>
              </a:cxn>
              <a:cxn ang="0">
                <a:pos x="connsiteX2" y="connsiteY2"/>
              </a:cxn>
            </a:cxnLst>
            <a:rect l="l" t="t" r="r" b="b"/>
            <a:pathLst>
              <a:path w="7837895" h="4409529">
                <a:moveTo>
                  <a:pt x="0" y="4409530"/>
                </a:moveTo>
                <a:lnTo>
                  <a:pt x="0" y="0"/>
                </a:lnTo>
                <a:lnTo>
                  <a:pt x="7837896" y="0"/>
                </a:lnTo>
                <a:close/>
              </a:path>
            </a:pathLst>
          </a:custGeom>
          <a:solidFill>
            <a:schemeClr val="accent1"/>
          </a:solidFill>
          <a:ln w="6335" cap="flat">
            <a:noFill/>
            <a:prstDash val="solid"/>
            <a:miter/>
          </a:ln>
        </p:spPr>
        <p:txBody>
          <a:bodyPr rtlCol="0" anchor="ctr"/>
          <a:lstStyle/>
          <a:p>
            <a:endParaRPr lang="zh-CN" altLang="en-US" dirty="0"/>
          </a:p>
        </p:txBody>
      </p:sp>
      <p:cxnSp>
        <p:nvCxnSpPr>
          <p:cNvPr id="26" name="直接连接符 25"/>
          <p:cNvCxnSpPr/>
          <p:nvPr>
            <p:custDataLst>
              <p:tags r:id="rId7"/>
            </p:custDataLst>
          </p:nvPr>
        </p:nvCxnSpPr>
        <p:spPr>
          <a:xfrm>
            <a:off x="2800732" y="3622040"/>
            <a:ext cx="659053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hasCustomPrompt="1"/>
            <p:custDataLst>
              <p:tags r:id="rId8"/>
            </p:custDataLst>
          </p:nvPr>
        </p:nvSpPr>
        <p:spPr>
          <a:xfrm>
            <a:off x="1755527" y="1331623"/>
            <a:ext cx="8680946" cy="2121978"/>
          </a:xfrm>
        </p:spPr>
        <p:txBody>
          <a:bodyPr lIns="90000" tIns="46800" rIns="90000" bIns="0" anchor="b" anchorCtr="0">
            <a:normAutofit/>
          </a:bodyPr>
          <a:lstStyle>
            <a:lvl1pPr algn="ctr">
              <a:defRPr sz="5400" spc="600" baseline="0">
                <a:solidFill>
                  <a:schemeClr val="tx1">
                    <a:lumMod val="75000"/>
                    <a:lumOff val="2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9"/>
            </p:custDataLst>
          </p:nvPr>
        </p:nvSpPr>
        <p:spPr>
          <a:xfrm>
            <a:off x="2192655" y="3713619"/>
            <a:ext cx="7896859" cy="511698"/>
          </a:xfrm>
        </p:spPr>
        <p:txBody>
          <a:bodyPr lIns="90170" tIns="46990" rIns="90170" bIns="46990" anchor="ctr" anchorCtr="0">
            <a:normAutofit/>
          </a:bodyPr>
          <a:lstStyle>
            <a:lvl1pPr marL="0" indent="0" algn="ctr" eaLnBrk="1" fontAlgn="auto" latinLnBrk="0" hangingPunct="1">
              <a:lnSpc>
                <a:spcPct val="100000"/>
              </a:lnSpc>
              <a:buNone/>
              <a:defRPr sz="2400" u="none" strike="noStrike" kern="1200" cap="none" spc="200" normalizeH="0" baseline="0">
                <a:solidFill>
                  <a:schemeClr val="tx1">
                    <a:lumMod val="75000"/>
                    <a:lumOff val="2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5" name="文本占位符 4"/>
          <p:cNvSpPr>
            <a:spLocks noGrp="1"/>
          </p:cNvSpPr>
          <p:nvPr>
            <p:ph type="body" sz="quarter" idx="13" hasCustomPrompt="1"/>
            <p:custDataLst>
              <p:tags r:id="rId13"/>
            </p:custDataLst>
          </p:nvPr>
        </p:nvSpPr>
        <p:spPr>
          <a:xfrm>
            <a:off x="2552700" y="4299889"/>
            <a:ext cx="7107238" cy="511698"/>
          </a:xfrm>
        </p:spPr>
        <p:txBody>
          <a:bodyPr lIns="90000" tIns="46800" rIns="90000" bIns="46800">
            <a:normAutofit/>
          </a:bodyPr>
          <a:lstStyle>
            <a:lvl1pPr marL="0" indent="0" algn="ctr">
              <a:buNone/>
              <a:defRPr sz="1800">
                <a:solidFill>
                  <a:schemeClr val="tx1">
                    <a:lumMod val="75000"/>
                    <a:lumOff val="25000"/>
                  </a:schemeClr>
                </a:solidFill>
              </a:defRPr>
            </a:lvl1pPr>
          </a:lstStyle>
          <a:p>
            <a:pPr lvl="0"/>
            <a:r>
              <a:rPr lang="zh-CN" altLang="en-US" dirty="0"/>
              <a:t>单击此处编辑文本</a:t>
            </a:r>
            <a:endParaRPr lang="zh-CN" altLang="en-US" dirty="0"/>
          </a:p>
        </p:txBody>
      </p:sp>
      <p:sp>
        <p:nvSpPr>
          <p:cNvPr id="7" name="文本占位符 6"/>
          <p:cNvSpPr>
            <a:spLocks noGrp="1"/>
          </p:cNvSpPr>
          <p:nvPr>
            <p:ph type="body" sz="quarter" idx="14" hasCustomPrompt="1"/>
            <p:custDataLst>
              <p:tags r:id="rId14"/>
            </p:custDataLst>
          </p:nvPr>
        </p:nvSpPr>
        <p:spPr>
          <a:xfrm>
            <a:off x="2552700" y="4790718"/>
            <a:ext cx="7107238" cy="511698"/>
          </a:xfrm>
        </p:spPr>
        <p:txBody>
          <a:bodyPr lIns="90000" tIns="46800" rIns="90000" bIns="46800">
            <a:normAutofit/>
          </a:bodyPr>
          <a:lstStyle>
            <a:lvl1pPr marL="0" indent="0" algn="ctr">
              <a:buNone/>
              <a:defRPr sz="1800">
                <a:solidFill>
                  <a:schemeClr val="tx1">
                    <a:lumMod val="75000"/>
                    <a:lumOff val="25000"/>
                  </a:schemeClr>
                </a:solidFill>
              </a:defRPr>
            </a:lvl1pPr>
          </a:lstStyle>
          <a:p>
            <a:pPr lvl="0"/>
            <a:r>
              <a:rPr lang="zh-CN" altLang="en-US" dirty="0"/>
              <a:t>单击此处编辑文本</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12" name="组合 11"/>
          <p:cNvGrpSpPr/>
          <p:nvPr>
            <p:custDataLst>
              <p:tags r:id="rId2"/>
            </p:custDataLst>
          </p:nvPr>
        </p:nvGrpSpPr>
        <p:grpSpPr>
          <a:xfrm>
            <a:off x="73660" y="4859655"/>
            <a:ext cx="5760085" cy="1998345"/>
            <a:chOff x="4151937" y="5109029"/>
            <a:chExt cx="2721846" cy="944356"/>
          </a:xfrm>
        </p:grpSpPr>
        <p:sp>
          <p:nvSpPr>
            <p:cNvPr id="13" name="等腰三角形 12"/>
            <p:cNvSpPr/>
            <p:nvPr>
              <p:custDataLst>
                <p:tags r:id="rId3"/>
              </p:custDataLst>
            </p:nvPr>
          </p:nvSpPr>
          <p:spPr>
            <a:xfrm>
              <a:off x="4565168" y="5109029"/>
              <a:ext cx="1912727" cy="944356"/>
            </a:xfrm>
            <a:prstGeom prst="triangle">
              <a:avLst/>
            </a:prstGeom>
            <a:solidFill>
              <a:schemeClr val="accent6"/>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14" name="等腰三角形 13"/>
            <p:cNvSpPr/>
            <p:nvPr>
              <p:custDataLst>
                <p:tags r:id="rId4"/>
              </p:custDataLst>
            </p:nvPr>
          </p:nvSpPr>
          <p:spPr>
            <a:xfrm>
              <a:off x="5562405" y="5405929"/>
              <a:ext cx="1311378" cy="647456"/>
            </a:xfrm>
            <a:prstGeom prst="triangle">
              <a:avLst/>
            </a:prstGeom>
            <a:solidFill>
              <a:schemeClr val="accent1">
                <a:alpha val="92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0" name="等腰三角形 19"/>
            <p:cNvSpPr/>
            <p:nvPr>
              <p:custDataLst>
                <p:tags r:id="rId5"/>
              </p:custDataLst>
            </p:nvPr>
          </p:nvSpPr>
          <p:spPr>
            <a:xfrm>
              <a:off x="4786508" y="5720585"/>
              <a:ext cx="674063" cy="33280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2" name="等腰三角形 21"/>
            <p:cNvSpPr/>
            <p:nvPr>
              <p:custDataLst>
                <p:tags r:id="rId6"/>
              </p:custDataLst>
            </p:nvPr>
          </p:nvSpPr>
          <p:spPr>
            <a:xfrm>
              <a:off x="4151937" y="5645342"/>
              <a:ext cx="826463" cy="408043"/>
            </a:xfrm>
            <a:prstGeom prst="triangle">
              <a:avLst/>
            </a:prstGeom>
            <a:solidFill>
              <a:schemeClr val="accent4">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dirty="0"/>
            </a:p>
          </p:txBody>
        </p:sp>
        <p:sp>
          <p:nvSpPr>
            <p:cNvPr id="23" name="等腰三角形 22"/>
            <p:cNvSpPr/>
            <p:nvPr>
              <p:custDataLst>
                <p:tags r:id="rId7"/>
              </p:custDataLst>
            </p:nvPr>
          </p:nvSpPr>
          <p:spPr>
            <a:xfrm>
              <a:off x="6313124" y="5516676"/>
              <a:ext cx="266605" cy="131629"/>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4" name="等腰三角形 23"/>
            <p:cNvSpPr/>
            <p:nvPr>
              <p:custDataLst>
                <p:tags r:id="rId8"/>
              </p:custDataLst>
            </p:nvPr>
          </p:nvSpPr>
          <p:spPr>
            <a:xfrm>
              <a:off x="5572277" y="5720585"/>
              <a:ext cx="431377" cy="212981"/>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5" name="等腰三角形 24"/>
            <p:cNvSpPr/>
            <p:nvPr>
              <p:custDataLst>
                <p:tags r:id="rId9"/>
              </p:custDataLst>
            </p:nvPr>
          </p:nvSpPr>
          <p:spPr>
            <a:xfrm>
              <a:off x="5618478" y="5234511"/>
              <a:ext cx="169487" cy="8368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6" name="等腰三角形 25"/>
            <p:cNvSpPr/>
            <p:nvPr>
              <p:custDataLst>
                <p:tags r:id="rId10"/>
              </p:custDataLst>
            </p:nvPr>
          </p:nvSpPr>
          <p:spPr>
            <a:xfrm>
              <a:off x="4565168" y="5348993"/>
              <a:ext cx="266605" cy="131629"/>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7" name="等腰三角形 26"/>
            <p:cNvSpPr/>
            <p:nvPr>
              <p:custDataLst>
                <p:tags r:id="rId11"/>
              </p:custDataLst>
            </p:nvPr>
          </p:nvSpPr>
          <p:spPr>
            <a:xfrm>
              <a:off x="4202503" y="5803305"/>
              <a:ext cx="169487" cy="83680"/>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grpSp>
      <p:grpSp>
        <p:nvGrpSpPr>
          <p:cNvPr id="28" name="组合 27"/>
          <p:cNvGrpSpPr/>
          <p:nvPr>
            <p:custDataLst>
              <p:tags r:id="rId12"/>
            </p:custDataLst>
          </p:nvPr>
        </p:nvGrpSpPr>
        <p:grpSpPr>
          <a:xfrm rot="10800000">
            <a:off x="6449060" y="0"/>
            <a:ext cx="5737860" cy="1990725"/>
            <a:chOff x="4151937" y="5109029"/>
            <a:chExt cx="2721846" cy="944356"/>
          </a:xfrm>
        </p:grpSpPr>
        <p:sp>
          <p:nvSpPr>
            <p:cNvPr id="29" name="等腰三角形 28"/>
            <p:cNvSpPr/>
            <p:nvPr>
              <p:custDataLst>
                <p:tags r:id="rId13"/>
              </p:custDataLst>
            </p:nvPr>
          </p:nvSpPr>
          <p:spPr>
            <a:xfrm>
              <a:off x="4565168" y="5109029"/>
              <a:ext cx="1912727" cy="944356"/>
            </a:xfrm>
            <a:prstGeom prst="triangle">
              <a:avLst/>
            </a:prstGeom>
            <a:solidFill>
              <a:schemeClr val="accent6"/>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dirty="0"/>
            </a:p>
          </p:txBody>
        </p:sp>
        <p:sp>
          <p:nvSpPr>
            <p:cNvPr id="30" name="等腰三角形 29"/>
            <p:cNvSpPr/>
            <p:nvPr>
              <p:custDataLst>
                <p:tags r:id="rId14"/>
              </p:custDataLst>
            </p:nvPr>
          </p:nvSpPr>
          <p:spPr>
            <a:xfrm>
              <a:off x="5562405" y="5405929"/>
              <a:ext cx="1311378" cy="647456"/>
            </a:xfrm>
            <a:prstGeom prst="triangle">
              <a:avLst/>
            </a:prstGeom>
            <a:solidFill>
              <a:schemeClr val="accent1">
                <a:alpha val="92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1" name="等腰三角形 30"/>
            <p:cNvSpPr/>
            <p:nvPr>
              <p:custDataLst>
                <p:tags r:id="rId15"/>
              </p:custDataLst>
            </p:nvPr>
          </p:nvSpPr>
          <p:spPr>
            <a:xfrm>
              <a:off x="4786508" y="5720585"/>
              <a:ext cx="674063" cy="33280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2" name="等腰三角形 31"/>
            <p:cNvSpPr/>
            <p:nvPr>
              <p:custDataLst>
                <p:tags r:id="rId16"/>
              </p:custDataLst>
            </p:nvPr>
          </p:nvSpPr>
          <p:spPr>
            <a:xfrm>
              <a:off x="4151937" y="5645342"/>
              <a:ext cx="826463" cy="408043"/>
            </a:xfrm>
            <a:prstGeom prst="triangle">
              <a:avLst/>
            </a:prstGeom>
            <a:solidFill>
              <a:schemeClr val="accent4">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3" name="等腰三角形 32"/>
            <p:cNvSpPr/>
            <p:nvPr>
              <p:custDataLst>
                <p:tags r:id="rId17"/>
              </p:custDataLst>
            </p:nvPr>
          </p:nvSpPr>
          <p:spPr>
            <a:xfrm>
              <a:off x="6313124" y="5516676"/>
              <a:ext cx="266605" cy="131629"/>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4" name="等腰三角形 33"/>
            <p:cNvSpPr/>
            <p:nvPr>
              <p:custDataLst>
                <p:tags r:id="rId18"/>
              </p:custDataLst>
            </p:nvPr>
          </p:nvSpPr>
          <p:spPr>
            <a:xfrm>
              <a:off x="5572277" y="5720585"/>
              <a:ext cx="431377" cy="212981"/>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5" name="等腰三角形 34"/>
            <p:cNvSpPr/>
            <p:nvPr>
              <p:custDataLst>
                <p:tags r:id="rId19"/>
              </p:custDataLst>
            </p:nvPr>
          </p:nvSpPr>
          <p:spPr>
            <a:xfrm>
              <a:off x="5618478" y="5234511"/>
              <a:ext cx="169487" cy="8368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6" name="等腰三角形 35"/>
            <p:cNvSpPr/>
            <p:nvPr>
              <p:custDataLst>
                <p:tags r:id="rId20"/>
              </p:custDataLst>
            </p:nvPr>
          </p:nvSpPr>
          <p:spPr>
            <a:xfrm>
              <a:off x="4565168" y="5348993"/>
              <a:ext cx="266605" cy="131629"/>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7" name="等腰三角形 36"/>
            <p:cNvSpPr/>
            <p:nvPr>
              <p:custDataLst>
                <p:tags r:id="rId21"/>
              </p:custDataLst>
            </p:nvPr>
          </p:nvSpPr>
          <p:spPr>
            <a:xfrm>
              <a:off x="4202503" y="5803305"/>
              <a:ext cx="169487" cy="83680"/>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grpSp>
      <p:sp>
        <p:nvSpPr>
          <p:cNvPr id="2" name="标题 1"/>
          <p:cNvSpPr>
            <a:spLocks noGrp="1"/>
          </p:cNvSpPr>
          <p:nvPr>
            <p:ph type="title" hasCustomPrompt="1"/>
            <p:custDataLst>
              <p:tags r:id="rId22"/>
            </p:custDataLst>
          </p:nvPr>
        </p:nvSpPr>
        <p:spPr>
          <a:xfrm>
            <a:off x="2793365" y="2295525"/>
            <a:ext cx="6605270" cy="1950085"/>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9600" b="1" i="0" u="none" strike="noStrike" kern="1200" cap="none" spc="600" normalizeH="0" baseline="0" noProof="1" dirty="0">
                <a:solidFill>
                  <a:schemeClr val="tx1">
                    <a:lumMod val="75000"/>
                    <a:lumOff val="2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2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24"/>
            </p:custDataLst>
          </p:nvPr>
        </p:nvSpPr>
        <p:spPr/>
        <p:txBody>
          <a:bodyPr/>
          <a:lstStyle/>
          <a:p>
            <a:endParaRPr lang="zh-CN" altLang="en-US"/>
          </a:p>
        </p:txBody>
      </p:sp>
      <p:sp>
        <p:nvSpPr>
          <p:cNvPr id="5" name="灯片编号占位符 4"/>
          <p:cNvSpPr>
            <a:spLocks noGrp="1"/>
          </p:cNvSpPr>
          <p:nvPr>
            <p:ph type="sldNum" sz="quarter" idx="12"/>
            <p:custDataLst>
              <p:tags r:id="rId2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9" name="任意多边形: 形状 3"/>
          <p:cNvSpPr/>
          <p:nvPr>
            <p:custDataLst>
              <p:tags r:id="rId2"/>
            </p:custDataLst>
          </p:nvPr>
        </p:nvSpPr>
        <p:spPr>
          <a:xfrm>
            <a:off x="4930775" y="6114415"/>
            <a:ext cx="7261225" cy="66421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0" name="任意多边形: 形状 4"/>
          <p:cNvSpPr/>
          <p:nvPr>
            <p:custDataLst>
              <p:tags r:id="rId3"/>
            </p:custDataLst>
          </p:nvPr>
        </p:nvSpPr>
        <p:spPr>
          <a:xfrm>
            <a:off x="4930775" y="6193790"/>
            <a:ext cx="7261225" cy="66421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sp>
        <p:nvSpPr>
          <p:cNvPr id="11" name="任意多边形: 形状 7"/>
          <p:cNvSpPr/>
          <p:nvPr>
            <p:custDataLst>
              <p:tags r:id="rId4"/>
            </p:custDataLst>
          </p:nvPr>
        </p:nvSpPr>
        <p:spPr>
          <a:xfrm>
            <a:off x="0" y="6148705"/>
            <a:ext cx="7843520" cy="72009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5"/>
            </p:custDataLst>
          </p:nvPr>
        </p:nvSpPr>
        <p:spPr/>
        <p:txBody>
          <a:bodyPr/>
          <a:lstStyle>
            <a:lvl1pPr>
              <a:defRPr baseline="0">
                <a:latin typeface="微软雅黑" panose="020B0503020204020204" pitchFamily="34" charset="-122"/>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15"/>
          <p:cNvSpPr/>
          <p:nvPr>
            <p:custDataLst>
              <p:tags r:id="rId3"/>
            </p:custDataLst>
          </p:nvPr>
        </p:nvSpPr>
        <p:spPr>
          <a:xfrm rot="8220000">
            <a:off x="-495300" y="549275"/>
            <a:ext cx="1016635" cy="1052195"/>
          </a:xfrm>
          <a:custGeom>
            <a:avLst/>
            <a:gdLst/>
            <a:ahLst/>
            <a:cxnLst>
              <a:cxn ang="3">
                <a:pos x="hc" y="t"/>
              </a:cxn>
              <a:cxn ang="cd2">
                <a:pos x="l" y="vc"/>
              </a:cxn>
              <a:cxn ang="cd4">
                <a:pos x="hc" y="b"/>
              </a:cxn>
              <a:cxn ang="0">
                <a:pos x="r" y="vc"/>
              </a:cxn>
            </a:cxnLst>
            <a:rect l="l" t="t" r="r" b="b"/>
            <a:pathLst>
              <a:path w="1090" h="1128">
                <a:moveTo>
                  <a:pt x="0" y="0"/>
                </a:moveTo>
                <a:lnTo>
                  <a:pt x="1090" y="0"/>
                </a:lnTo>
                <a:lnTo>
                  <a:pt x="38" y="1128"/>
                </a:lnTo>
                <a:lnTo>
                  <a:pt x="0" y="1128"/>
                </a:lnTo>
                <a:lnTo>
                  <a:pt x="0" y="0"/>
                </a:lnTo>
                <a:close/>
              </a:path>
            </a:pathLst>
          </a:custGeom>
          <a:solidFill>
            <a:schemeClr val="accent1"/>
          </a:solidFill>
          <a:ln>
            <a:noFill/>
          </a:ln>
        </p:spPr>
        <p:style>
          <a:lnRef idx="2">
            <a:srgbClr val="0894A5">
              <a:shade val="50000"/>
            </a:srgbClr>
          </a:lnRef>
          <a:fillRef idx="1">
            <a:srgbClr val="0894A5"/>
          </a:fillRef>
          <a:effectRef idx="0">
            <a:srgbClr val="0894A5"/>
          </a:effectRef>
          <a:fontRef idx="minor">
            <a:sysClr val="window" lastClr="FFFFFF"/>
          </a:fontRef>
        </p:style>
        <p:txBody>
          <a:bodyPr wrap="square" rtlCol="0" anchor="ctr">
            <a:noAutofit/>
          </a:bodyPr>
          <a:lstStyle/>
          <a:p>
            <a:pPr algn="ctr"/>
            <a:endParaRPr lang="zh-CN" altLang="en-US"/>
          </a:p>
        </p:txBody>
      </p:sp>
      <p:grpSp>
        <p:nvGrpSpPr>
          <p:cNvPr id="11" name="组合 10"/>
          <p:cNvGrpSpPr/>
          <p:nvPr>
            <p:custDataLst>
              <p:tags r:id="rId4"/>
            </p:custDataLst>
          </p:nvPr>
        </p:nvGrpSpPr>
        <p:grpSpPr>
          <a:xfrm rot="0">
            <a:off x="11292205" y="4382135"/>
            <a:ext cx="899160" cy="2477770"/>
            <a:chOff x="17783" y="6171"/>
            <a:chExt cx="1416" cy="4632"/>
          </a:xfrm>
        </p:grpSpPr>
        <p:sp>
          <p:nvSpPr>
            <p:cNvPr id="12" name="任意多边形 11"/>
            <p:cNvSpPr/>
            <p:nvPr>
              <p:custDataLst>
                <p:tags r:id="rId5"/>
              </p:custDataLst>
            </p:nvPr>
          </p:nvSpPr>
          <p:spPr>
            <a:xfrm>
              <a:off x="17783" y="6641"/>
              <a:ext cx="1417" cy="4162"/>
            </a:xfrm>
            <a:custGeom>
              <a:avLst/>
              <a:gdLst>
                <a:gd name="ir" fmla="*/ w 3 4"/>
                <a:gd name="ib" fmla="*/ h 3 4"/>
              </a:gdLst>
              <a:ahLst/>
              <a:cxnLst>
                <a:cxn ang="3">
                  <a:pos x="hc" y="t"/>
                </a:cxn>
                <a:cxn ang="cd2">
                  <a:pos x="l" y="vc"/>
                </a:cxn>
                <a:cxn ang="cd4">
                  <a:pos x="hc" y="b"/>
                </a:cxn>
                <a:cxn ang="0">
                  <a:pos x="r" y="vc"/>
                </a:cxn>
              </a:cxnLst>
              <a:rect l="l" t="t" r="r" b="b"/>
              <a:pathLst>
                <a:path w="3741" h="7481">
                  <a:moveTo>
                    <a:pt x="3741" y="0"/>
                  </a:moveTo>
                  <a:lnTo>
                    <a:pt x="3741" y="1"/>
                  </a:lnTo>
                  <a:lnTo>
                    <a:pt x="3741" y="7481"/>
                  </a:lnTo>
                  <a:lnTo>
                    <a:pt x="3741" y="7481"/>
                  </a:lnTo>
                  <a:lnTo>
                    <a:pt x="0" y="3741"/>
                  </a:lnTo>
                  <a:lnTo>
                    <a:pt x="3741" y="0"/>
                  </a:lnTo>
                  <a:close/>
                </a:path>
              </a:pathLst>
            </a:custGeom>
            <a:solidFill>
              <a:schemeClr val="accent6"/>
            </a:solidFill>
            <a:ln>
              <a:noFill/>
            </a:ln>
          </p:spPr>
          <p:style>
            <a:lnRef idx="2">
              <a:srgbClr val="0894A5">
                <a:shade val="50000"/>
              </a:srgbClr>
            </a:lnRef>
            <a:fillRef idx="1">
              <a:srgbClr val="0894A5"/>
            </a:fillRef>
            <a:effectRef idx="0">
              <a:srgbClr val="0894A5"/>
            </a:effectRef>
            <a:fontRef idx="minor">
              <a:sysClr val="window" lastClr="FFFFFF"/>
            </a:fontRef>
          </p:style>
          <p:txBody>
            <a:bodyPr wrap="square" rtlCol="0" anchor="ctr">
              <a:noAutofit/>
            </a:bodyPr>
            <a:lstStyle/>
            <a:p>
              <a:pPr algn="ctr"/>
              <a:endParaRPr lang="zh-CN" altLang="en-US"/>
            </a:p>
          </p:txBody>
        </p:sp>
        <p:sp>
          <p:nvSpPr>
            <p:cNvPr id="13" name="任意多边形 11"/>
            <p:cNvSpPr/>
            <p:nvPr>
              <p:custDataLst>
                <p:tags r:id="rId6"/>
              </p:custDataLst>
            </p:nvPr>
          </p:nvSpPr>
          <p:spPr>
            <a:xfrm>
              <a:off x="17783" y="6171"/>
              <a:ext cx="1417" cy="4162"/>
            </a:xfrm>
            <a:custGeom>
              <a:avLst/>
              <a:gdLst>
                <a:gd name="ir" fmla="*/ w 3 4"/>
                <a:gd name="ib" fmla="*/ h 3 4"/>
              </a:gdLst>
              <a:ahLst/>
              <a:cxnLst>
                <a:cxn ang="3">
                  <a:pos x="hc" y="t"/>
                </a:cxn>
                <a:cxn ang="cd2">
                  <a:pos x="l" y="vc"/>
                </a:cxn>
                <a:cxn ang="cd4">
                  <a:pos x="hc" y="b"/>
                </a:cxn>
                <a:cxn ang="0">
                  <a:pos x="r" y="vc"/>
                </a:cxn>
              </a:cxnLst>
              <a:rect l="l" t="t" r="r" b="b"/>
              <a:pathLst>
                <a:path w="3741" h="7481">
                  <a:moveTo>
                    <a:pt x="3741" y="0"/>
                  </a:moveTo>
                  <a:lnTo>
                    <a:pt x="3741" y="1"/>
                  </a:lnTo>
                  <a:lnTo>
                    <a:pt x="3741" y="7481"/>
                  </a:lnTo>
                  <a:lnTo>
                    <a:pt x="3741" y="7481"/>
                  </a:lnTo>
                  <a:lnTo>
                    <a:pt x="0" y="3741"/>
                  </a:lnTo>
                  <a:lnTo>
                    <a:pt x="3741" y="0"/>
                  </a:lnTo>
                  <a:close/>
                </a:path>
              </a:pathLst>
            </a:custGeom>
            <a:solidFill>
              <a:schemeClr val="accent1"/>
            </a:solidFill>
            <a:ln>
              <a:noFill/>
            </a:ln>
          </p:spPr>
          <p:style>
            <a:lnRef idx="2">
              <a:srgbClr val="0894A5">
                <a:shade val="50000"/>
              </a:srgbClr>
            </a:lnRef>
            <a:fillRef idx="1">
              <a:srgbClr val="0894A5"/>
            </a:fillRef>
            <a:effectRef idx="0">
              <a:srgbClr val="0894A5"/>
            </a:effectRef>
            <a:fontRef idx="minor">
              <a:sysClr val="window" lastClr="FFFFFF"/>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7"/>
            </p:custDataLst>
          </p:nvPr>
        </p:nvSpPr>
        <p:spPr>
          <a:xfrm>
            <a:off x="1281600" y="1249200"/>
            <a:ext cx="9626400" cy="723600"/>
          </a:xfrm>
        </p:spPr>
        <p:txBody>
          <a:bodyPr anchor="ctr">
            <a:normAutofit/>
          </a:bodyPr>
          <a:lstStyle>
            <a:lvl1pPr>
              <a:defRPr sz="3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8"/>
            </p:custDataLst>
          </p:nvPr>
        </p:nvSpPr>
        <p:spPr>
          <a:xfrm>
            <a:off x="1281113" y="2163600"/>
            <a:ext cx="9626600" cy="3445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p:custDataLst>
              <p:tags r:id="rId2"/>
            </p:custDataLst>
          </p:nvPr>
        </p:nvGrpSpPr>
        <p:grpSpPr>
          <a:xfrm rot="0">
            <a:off x="7926070" y="6221730"/>
            <a:ext cx="4265930" cy="640080"/>
            <a:chOff x="6681" y="8932"/>
            <a:chExt cx="12521" cy="1880"/>
          </a:xfrm>
        </p:grpSpPr>
        <p:sp>
          <p:nvSpPr>
            <p:cNvPr id="12" name="任意多边形: 形状 3"/>
            <p:cNvSpPr/>
            <p:nvPr>
              <p:custDataLst>
                <p:tags r:id="rId3"/>
              </p:custDataLst>
            </p:nvPr>
          </p:nvSpPr>
          <p:spPr>
            <a:xfrm>
              <a:off x="6681" y="8932"/>
              <a:ext cx="12521" cy="188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3" name="任意多边形: 形状 4"/>
            <p:cNvSpPr/>
            <p:nvPr>
              <p:custDataLst>
                <p:tags r:id="rId4"/>
              </p:custDataLst>
            </p:nvPr>
          </p:nvSpPr>
          <p:spPr>
            <a:xfrm>
              <a:off x="7765" y="9076"/>
              <a:ext cx="11435" cy="1724"/>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grpSp>
      <p:sp>
        <p:nvSpPr>
          <p:cNvPr id="14" name="任意多边形: 形状 9"/>
          <p:cNvSpPr/>
          <p:nvPr>
            <p:custDataLst>
              <p:tags r:id="rId5"/>
            </p:custDataLst>
          </p:nvPr>
        </p:nvSpPr>
        <p:spPr>
          <a:xfrm>
            <a:off x="11525250" y="0"/>
            <a:ext cx="666750" cy="769620"/>
          </a:xfrm>
          <a:custGeom>
            <a:avLst/>
            <a:gdLst>
              <a:gd name="connsiteX0" fmla="*/ 969010 w 969009"/>
              <a:gd name="connsiteY0" fmla="*/ 1117600 h 1117600"/>
              <a:gd name="connsiteX1" fmla="*/ 969010 w 969009"/>
              <a:gd name="connsiteY1" fmla="*/ 0 h 1117600"/>
              <a:gd name="connsiteX2" fmla="*/ 0 w 969009"/>
              <a:gd name="connsiteY2" fmla="*/ 0 h 1117600"/>
            </a:gdLst>
            <a:ahLst/>
            <a:cxnLst>
              <a:cxn ang="0">
                <a:pos x="connsiteX0" y="connsiteY0"/>
              </a:cxn>
              <a:cxn ang="0">
                <a:pos x="connsiteX1" y="connsiteY1"/>
              </a:cxn>
              <a:cxn ang="0">
                <a:pos x="connsiteX2" y="connsiteY2"/>
              </a:cxn>
            </a:cxnLst>
            <a:rect l="l" t="t" r="r" b="b"/>
            <a:pathLst>
              <a:path w="969009" h="1117600">
                <a:moveTo>
                  <a:pt x="969010" y="1117600"/>
                </a:moveTo>
                <a:lnTo>
                  <a:pt x="969010" y="0"/>
                </a:lnTo>
                <a:lnTo>
                  <a:pt x="0" y="0"/>
                </a:lnTo>
                <a:close/>
              </a:path>
            </a:pathLst>
          </a:custGeom>
          <a:solidFill>
            <a:schemeClr val="accent1">
              <a:lumMod val="50000"/>
            </a:schemeClr>
          </a:solidFill>
          <a:ln w="6350" cap="flat">
            <a:noFill/>
            <a:prstDash val="solid"/>
            <a:miter/>
          </a:ln>
        </p:spPr>
        <p:txBody>
          <a:bodyPr rtlCol="0" anchor="ctr"/>
          <a:lstStyle/>
          <a:p>
            <a:endParaRPr lang="zh-CN" altLang="en-US"/>
          </a:p>
        </p:txBody>
      </p:sp>
      <p:sp>
        <p:nvSpPr>
          <p:cNvPr id="8" name="矩形 7"/>
          <p:cNvSpPr/>
          <p:nvPr>
            <p:custDataLst>
              <p:tags r:id="rId6"/>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hasCustomPrompt="1"/>
            <p:custDataLst>
              <p:tags r:id="rId7"/>
            </p:custDataLst>
          </p:nvPr>
        </p:nvSpPr>
        <p:spPr>
          <a:xfrm>
            <a:off x="583200" y="770400"/>
            <a:ext cx="3960000" cy="882000"/>
          </a:xfrm>
        </p:spPr>
        <p:txBody>
          <a:bodyPr anchor="ctr">
            <a:normAutofit/>
          </a:bodyPr>
          <a:lstStyle>
            <a:lvl1pPr>
              <a:defRPr sz="3600" baseline="0">
                <a:solidFill>
                  <a:schemeClr val="bg1"/>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a:lstStyle>
            <a:lvl1pPr>
              <a:defRPr baseline="0">
                <a:solidFill>
                  <a:schemeClr val="bg1"/>
                </a:solidFill>
                <a:latin typeface="Arial" panose="020B0604020202020204" pitchFamily="34" charset="0"/>
                <a:ea typeface="微软雅黑" panose="020B0503020204020204" pitchFamily="34" charset="-122"/>
              </a:defRPr>
            </a:lvl1pPr>
            <a:lvl2pPr>
              <a:defRPr baseline="0">
                <a:solidFill>
                  <a:schemeClr val="bg1"/>
                </a:solidFill>
                <a:latin typeface="Arial" panose="020B0604020202020204" pitchFamily="34" charset="0"/>
                <a:ea typeface="微软雅黑" panose="020B0503020204020204" pitchFamily="34" charset="-122"/>
              </a:defRPr>
            </a:lvl2pPr>
            <a:lvl3pPr>
              <a:defRPr baseline="0">
                <a:solidFill>
                  <a:schemeClr val="bg1"/>
                </a:solidFill>
                <a:latin typeface="Arial" panose="020B0604020202020204" pitchFamily="34" charset="0"/>
                <a:ea typeface="微软雅黑" panose="020B0503020204020204" pitchFamily="34" charset="-122"/>
              </a:defRPr>
            </a:lvl3pPr>
            <a:lvl4pPr>
              <a:defRPr baseline="0">
                <a:solidFill>
                  <a:schemeClr val="bg1"/>
                </a:solidFill>
                <a:latin typeface="Arial" panose="020B0604020202020204" pitchFamily="34" charset="0"/>
                <a:ea typeface="微软雅黑" panose="020B0503020204020204" pitchFamily="34" charset="-122"/>
              </a:defRPr>
            </a:lvl4pPr>
            <a:lvl5pPr>
              <a:defRPr baseline="0">
                <a:solidFill>
                  <a:schemeClr val="bg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任意多边形: 形状 3"/>
          <p:cNvSpPr/>
          <p:nvPr>
            <p:custDataLst>
              <p:tags r:id="rId2"/>
            </p:custDataLst>
          </p:nvPr>
        </p:nvSpPr>
        <p:spPr>
          <a:xfrm>
            <a:off x="4930775" y="6388735"/>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4" name="任意多边形: 形状 4"/>
          <p:cNvSpPr/>
          <p:nvPr>
            <p:custDataLst>
              <p:tags r:id="rId3"/>
            </p:custDataLst>
          </p:nvPr>
        </p:nvSpPr>
        <p:spPr>
          <a:xfrm>
            <a:off x="4930775" y="6438900"/>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sp>
        <p:nvSpPr>
          <p:cNvPr id="15" name="任意多边形: 形状 7"/>
          <p:cNvSpPr/>
          <p:nvPr>
            <p:custDataLst>
              <p:tags r:id="rId4"/>
            </p:custDataLst>
          </p:nvPr>
        </p:nvSpPr>
        <p:spPr>
          <a:xfrm>
            <a:off x="0" y="6414135"/>
            <a:ext cx="7843520" cy="45466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a:p>
        </p:txBody>
      </p:sp>
      <p:sp>
        <p:nvSpPr>
          <p:cNvPr id="10" name="矩形 9"/>
          <p:cNvSpPr/>
          <p:nvPr>
            <p:custDataLst>
              <p:tags r:id="rId5"/>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p:custDataLst>
              <p:tags r:id="rId6"/>
            </p:custDataLst>
          </p:nvPr>
        </p:nvSpPr>
        <p:spPr>
          <a:xfrm>
            <a:off x="612000" y="781200"/>
            <a:ext cx="10976400" cy="626400"/>
          </a:xfrm>
        </p:spPr>
        <p:txBody>
          <a:bodyPr anchor="ctr">
            <a:normAutofit/>
          </a:bodyPr>
          <a:lstStyle>
            <a:lvl1pPr algn="ctr">
              <a:defRPr sz="3600"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612000" y="1659600"/>
            <a:ext cx="10975975" cy="828000"/>
          </a:xfrm>
        </p:spPr>
        <p:txBody>
          <a:bodyPr/>
          <a:lstStyle>
            <a:lvl1pPr algn="ctr">
              <a:defRPr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1"/>
            </p:custDataLst>
          </p:nvPr>
        </p:nvSpPr>
        <p:spPr>
          <a:xfrm>
            <a:off x="612775" y="2808000"/>
            <a:ext cx="10965600" cy="34308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2" name="任意多边形: 形状 7"/>
          <p:cNvSpPr/>
          <p:nvPr>
            <p:custDataLst>
              <p:tags r:id="rId2"/>
            </p:custDataLst>
          </p:nvPr>
        </p:nvSpPr>
        <p:spPr>
          <a:xfrm rot="10800000">
            <a:off x="568960" y="0"/>
            <a:ext cx="11623040" cy="45466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a:p>
        </p:txBody>
      </p:sp>
      <p:grpSp>
        <p:nvGrpSpPr>
          <p:cNvPr id="13" name="组合 12"/>
          <p:cNvGrpSpPr/>
          <p:nvPr>
            <p:custDataLst>
              <p:tags r:id="rId3"/>
            </p:custDataLst>
          </p:nvPr>
        </p:nvGrpSpPr>
        <p:grpSpPr>
          <a:xfrm rot="10800000">
            <a:off x="-635" y="0"/>
            <a:ext cx="4265930" cy="640080"/>
            <a:chOff x="6681" y="8932"/>
            <a:chExt cx="12521" cy="1880"/>
          </a:xfrm>
        </p:grpSpPr>
        <p:sp>
          <p:nvSpPr>
            <p:cNvPr id="14" name="任意多边形: 形状 3"/>
            <p:cNvSpPr/>
            <p:nvPr>
              <p:custDataLst>
                <p:tags r:id="rId4"/>
              </p:custDataLst>
            </p:nvPr>
          </p:nvSpPr>
          <p:spPr>
            <a:xfrm>
              <a:off x="6681" y="8932"/>
              <a:ext cx="12521" cy="188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5" name="任意多边形: 形状 4"/>
            <p:cNvSpPr/>
            <p:nvPr>
              <p:custDataLst>
                <p:tags r:id="rId5"/>
              </p:custDataLst>
            </p:nvPr>
          </p:nvSpPr>
          <p:spPr>
            <a:xfrm>
              <a:off x="7765" y="9076"/>
              <a:ext cx="11435" cy="1724"/>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grpSp>
      <p:sp>
        <p:nvSpPr>
          <p:cNvPr id="8" name="矩形 7"/>
          <p:cNvSpPr/>
          <p:nvPr>
            <p:custDataLst>
              <p:tags r:id="rId6"/>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7"/>
            </p:custDataLst>
          </p:nvPr>
        </p:nvSpPr>
        <p:spPr>
          <a:xfrm>
            <a:off x="604800" y="669600"/>
            <a:ext cx="10976400" cy="565200"/>
          </a:xfrm>
        </p:spPr>
        <p:txBody>
          <a:bodyPr anchor="ctr">
            <a:normAutofit/>
          </a:bodyPr>
          <a:lstStyle>
            <a:lvl1pPr algn="ctr">
              <a:defRPr sz="3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81200"/>
            <a:ext cx="10990800" cy="3211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任意多边形: 形状 3"/>
          <p:cNvSpPr/>
          <p:nvPr>
            <p:custDataLst>
              <p:tags r:id="rId2"/>
            </p:custDataLst>
          </p:nvPr>
        </p:nvSpPr>
        <p:spPr>
          <a:xfrm>
            <a:off x="4930775" y="6388735"/>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6" name="任意多边形: 形状 4"/>
          <p:cNvSpPr/>
          <p:nvPr>
            <p:custDataLst>
              <p:tags r:id="rId3"/>
            </p:custDataLst>
          </p:nvPr>
        </p:nvSpPr>
        <p:spPr>
          <a:xfrm>
            <a:off x="4930775" y="6438900"/>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sp>
        <p:nvSpPr>
          <p:cNvPr id="17" name="任意多边形: 形状 7"/>
          <p:cNvSpPr/>
          <p:nvPr>
            <p:custDataLst>
              <p:tags r:id="rId4"/>
            </p:custDataLst>
          </p:nvPr>
        </p:nvSpPr>
        <p:spPr>
          <a:xfrm>
            <a:off x="0" y="6414135"/>
            <a:ext cx="7843520" cy="45466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dirty="0"/>
          </a:p>
        </p:txBody>
      </p:sp>
      <p:sp>
        <p:nvSpPr>
          <p:cNvPr id="10" name="矩形 9"/>
          <p:cNvSpPr/>
          <p:nvPr>
            <p:custDataLst>
              <p:tags r:id="rId5"/>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6"/>
            </p:custDataLst>
          </p:nvPr>
        </p:nvSpPr>
        <p:spPr>
          <a:xfrm>
            <a:off x="579600" y="237600"/>
            <a:ext cx="11037600" cy="441964"/>
          </a:xfrm>
        </p:spPr>
        <p:txBody>
          <a:bodyPr>
            <a:normAutofit/>
          </a:bodyPr>
          <a:lstStyle>
            <a:lvl1pPr>
              <a:defRPr sz="2800"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0"/>
            </p:custDataLst>
          </p:nvPr>
        </p:nvSpPr>
        <p:spPr>
          <a:xfrm>
            <a:off x="579600" y="1663200"/>
            <a:ext cx="53424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2"/>
            </p:custDataLst>
          </p:nvPr>
        </p:nvSpPr>
        <p:spPr>
          <a:xfrm>
            <a:off x="572400" y="4816800"/>
            <a:ext cx="53424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2" name="组合 11"/>
          <p:cNvGrpSpPr/>
          <p:nvPr>
            <p:custDataLst>
              <p:tags r:id="rId3"/>
            </p:custDataLst>
          </p:nvPr>
        </p:nvGrpSpPr>
        <p:grpSpPr>
          <a:xfrm rot="10800000">
            <a:off x="10848975" y="3707765"/>
            <a:ext cx="1343025" cy="3265170"/>
            <a:chOff x="0" y="606"/>
            <a:chExt cx="1437" cy="8628"/>
          </a:xfrm>
        </p:grpSpPr>
        <p:sp>
          <p:nvSpPr>
            <p:cNvPr id="14" name="等腰三角形 13"/>
            <p:cNvSpPr/>
            <p:nvPr>
              <p:custDataLst>
                <p:tags r:id="rId4"/>
              </p:custDataLst>
            </p:nvPr>
          </p:nvSpPr>
          <p:spPr>
            <a:xfrm rot="5400000">
              <a:off x="-3067" y="3673"/>
              <a:ext cx="7571" cy="1437"/>
            </a:xfrm>
            <a:prstGeom prst="triangle">
              <a:avLst/>
            </a:prstGeom>
            <a:solidFill>
              <a:schemeClr val="accent6"/>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sp>
          <p:nvSpPr>
            <p:cNvPr id="15" name="等腰三角形 14"/>
            <p:cNvSpPr/>
            <p:nvPr>
              <p:custDataLst>
                <p:tags r:id="rId5"/>
              </p:custDataLst>
            </p:nvPr>
          </p:nvSpPr>
          <p:spPr>
            <a:xfrm rot="5400000">
              <a:off x="-3067" y="4730"/>
              <a:ext cx="7571" cy="1437"/>
            </a:xfrm>
            <a:prstGeom prst="triangle">
              <a:avLst/>
            </a:prstGeom>
            <a:solidFill>
              <a:schemeClr val="accent1"/>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grpSp>
      <p:grpSp>
        <p:nvGrpSpPr>
          <p:cNvPr id="16" name="组合 15"/>
          <p:cNvGrpSpPr/>
          <p:nvPr>
            <p:custDataLst>
              <p:tags r:id="rId6"/>
            </p:custDataLst>
          </p:nvPr>
        </p:nvGrpSpPr>
        <p:grpSpPr>
          <a:xfrm rot="0">
            <a:off x="0" y="113665"/>
            <a:ext cx="1343025" cy="3265170"/>
            <a:chOff x="0" y="606"/>
            <a:chExt cx="1437" cy="8628"/>
          </a:xfrm>
        </p:grpSpPr>
        <p:sp>
          <p:nvSpPr>
            <p:cNvPr id="17" name="等腰三角形 16"/>
            <p:cNvSpPr/>
            <p:nvPr>
              <p:custDataLst>
                <p:tags r:id="rId7"/>
              </p:custDataLst>
            </p:nvPr>
          </p:nvSpPr>
          <p:spPr>
            <a:xfrm rot="5400000">
              <a:off x="-3067" y="3673"/>
              <a:ext cx="7571" cy="1437"/>
            </a:xfrm>
            <a:prstGeom prst="triangle">
              <a:avLst/>
            </a:prstGeom>
            <a:solidFill>
              <a:schemeClr val="accent6"/>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sp>
          <p:nvSpPr>
            <p:cNvPr id="18" name="等腰三角形 17"/>
            <p:cNvSpPr/>
            <p:nvPr>
              <p:custDataLst>
                <p:tags r:id="rId8"/>
              </p:custDataLst>
            </p:nvPr>
          </p:nvSpPr>
          <p:spPr>
            <a:xfrm rot="5400000">
              <a:off x="-3067" y="4730"/>
              <a:ext cx="7571" cy="1437"/>
            </a:xfrm>
            <a:prstGeom prst="triangle">
              <a:avLst/>
            </a:prstGeom>
            <a:solidFill>
              <a:schemeClr val="accent1"/>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522800" y="1339200"/>
            <a:ext cx="9144000" cy="2386800"/>
          </a:xfrm>
        </p:spPr>
        <p:txBody>
          <a:bodyPr anchor="b">
            <a:normAutofit/>
          </a:bodyPr>
          <a:lstStyle>
            <a:lvl1pPr algn="ctr">
              <a:defRPr sz="60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13" name="任意多边形: 形状 12"/>
          <p:cNvSpPr/>
          <p:nvPr>
            <p:custDataLst>
              <p:tags r:id="rId2"/>
            </p:custDataLst>
          </p:nvPr>
        </p:nvSpPr>
        <p:spPr>
          <a:xfrm>
            <a:off x="9070340" y="0"/>
            <a:ext cx="3121660" cy="2059940"/>
          </a:xfrm>
          <a:custGeom>
            <a:avLst/>
            <a:gdLst>
              <a:gd name="connsiteX0" fmla="*/ 3121594 w 3121594"/>
              <a:gd name="connsiteY0" fmla="*/ 2059935 h 2059935"/>
              <a:gd name="connsiteX1" fmla="*/ 3121594 w 3121594"/>
              <a:gd name="connsiteY1" fmla="*/ 0 h 2059935"/>
              <a:gd name="connsiteX2" fmla="*/ 0 w 3121594"/>
              <a:gd name="connsiteY2" fmla="*/ 0 h 2059935"/>
            </a:gdLst>
            <a:ahLst/>
            <a:cxnLst>
              <a:cxn ang="0">
                <a:pos x="connsiteX0" y="connsiteY0"/>
              </a:cxn>
              <a:cxn ang="0">
                <a:pos x="connsiteX1" y="connsiteY1"/>
              </a:cxn>
              <a:cxn ang="0">
                <a:pos x="connsiteX2" y="connsiteY2"/>
              </a:cxn>
            </a:cxnLst>
            <a:rect l="l" t="t" r="r" b="b"/>
            <a:pathLst>
              <a:path w="3121594" h="2059935">
                <a:moveTo>
                  <a:pt x="3121594" y="2059935"/>
                </a:moveTo>
                <a:lnTo>
                  <a:pt x="3121594" y="0"/>
                </a:lnTo>
                <a:lnTo>
                  <a:pt x="0" y="0"/>
                </a:lnTo>
                <a:close/>
              </a:path>
            </a:pathLst>
          </a:custGeom>
          <a:solidFill>
            <a:schemeClr val="accent6"/>
          </a:solidFill>
          <a:ln w="6335" cap="flat">
            <a:noFill/>
            <a:prstDash val="solid"/>
            <a:miter/>
          </a:ln>
        </p:spPr>
        <p:txBody>
          <a:bodyPr rtlCol="0" anchor="ctr"/>
          <a:lstStyle/>
          <a:p>
            <a:endParaRPr lang="zh-CN" altLang="en-US"/>
          </a:p>
        </p:txBody>
      </p:sp>
      <p:grpSp>
        <p:nvGrpSpPr>
          <p:cNvPr id="14" name="组合 13"/>
          <p:cNvGrpSpPr/>
          <p:nvPr>
            <p:custDataLst>
              <p:tags r:id="rId3"/>
            </p:custDataLst>
          </p:nvPr>
        </p:nvGrpSpPr>
        <p:grpSpPr>
          <a:xfrm>
            <a:off x="0" y="4744778"/>
            <a:ext cx="5066665" cy="2120842"/>
            <a:chOff x="0" y="5477"/>
            <a:chExt cx="12744" cy="5335"/>
          </a:xfrm>
        </p:grpSpPr>
        <p:sp>
          <p:nvSpPr>
            <p:cNvPr id="23" name="任意多边形: 形状 22"/>
            <p:cNvSpPr/>
            <p:nvPr>
              <p:custDataLst>
                <p:tags r:id="rId4"/>
              </p:custDataLst>
            </p:nvPr>
          </p:nvSpPr>
          <p:spPr>
            <a:xfrm>
              <a:off x="2" y="5477"/>
              <a:ext cx="12742" cy="5335"/>
            </a:xfrm>
            <a:custGeom>
              <a:avLst/>
              <a:gdLst>
                <a:gd name="connsiteX0" fmla="*/ 0 w 7228154"/>
                <a:gd name="connsiteY0" fmla="*/ 0 h 4082474"/>
                <a:gd name="connsiteX1" fmla="*/ 0 w 7228154"/>
                <a:gd name="connsiteY1" fmla="*/ 4082475 h 4082474"/>
                <a:gd name="connsiteX2" fmla="*/ 7228154 w 7228154"/>
                <a:gd name="connsiteY2" fmla="*/ 4082475 h 4082474"/>
              </a:gdLst>
              <a:ahLst/>
              <a:cxnLst>
                <a:cxn ang="0">
                  <a:pos x="connsiteX0" y="connsiteY0"/>
                </a:cxn>
                <a:cxn ang="0">
                  <a:pos x="connsiteX1" y="connsiteY1"/>
                </a:cxn>
                <a:cxn ang="0">
                  <a:pos x="connsiteX2" y="connsiteY2"/>
                </a:cxn>
              </a:cxnLst>
              <a:rect l="l" t="t" r="r" b="b"/>
              <a:pathLst>
                <a:path w="7228154" h="4082474">
                  <a:moveTo>
                    <a:pt x="0" y="0"/>
                  </a:moveTo>
                  <a:lnTo>
                    <a:pt x="0" y="4082475"/>
                  </a:lnTo>
                  <a:lnTo>
                    <a:pt x="7228154" y="4082475"/>
                  </a:lnTo>
                  <a:close/>
                </a:path>
              </a:pathLst>
            </a:custGeom>
            <a:solidFill>
              <a:schemeClr val="accent4"/>
            </a:solidFill>
            <a:ln w="6335" cap="flat">
              <a:noFill/>
              <a:prstDash val="solid"/>
              <a:miter/>
            </a:ln>
          </p:spPr>
          <p:txBody>
            <a:bodyPr rtlCol="0" anchor="ctr"/>
            <a:lstStyle/>
            <a:p>
              <a:endParaRPr lang="zh-CN" altLang="en-US" dirty="0"/>
            </a:p>
          </p:txBody>
        </p:sp>
        <p:sp>
          <p:nvSpPr>
            <p:cNvPr id="24" name="任意多边形: 形状 23"/>
            <p:cNvSpPr/>
            <p:nvPr>
              <p:custDataLst>
                <p:tags r:id="rId5"/>
              </p:custDataLst>
            </p:nvPr>
          </p:nvSpPr>
          <p:spPr>
            <a:xfrm>
              <a:off x="0" y="6151"/>
              <a:ext cx="11383" cy="4661"/>
            </a:xfrm>
            <a:custGeom>
              <a:avLst/>
              <a:gdLst>
                <a:gd name="connsiteX0" fmla="*/ 0 w 7228154"/>
                <a:gd name="connsiteY0" fmla="*/ 0 h 4082474"/>
                <a:gd name="connsiteX1" fmla="*/ 0 w 7228154"/>
                <a:gd name="connsiteY1" fmla="*/ 4082475 h 4082474"/>
                <a:gd name="connsiteX2" fmla="*/ 7228155 w 7228154"/>
                <a:gd name="connsiteY2" fmla="*/ 4082475 h 4082474"/>
              </a:gdLst>
              <a:ahLst/>
              <a:cxnLst>
                <a:cxn ang="0">
                  <a:pos x="connsiteX0" y="connsiteY0"/>
                </a:cxn>
                <a:cxn ang="0">
                  <a:pos x="connsiteX1" y="connsiteY1"/>
                </a:cxn>
                <a:cxn ang="0">
                  <a:pos x="connsiteX2" y="connsiteY2"/>
                </a:cxn>
              </a:cxnLst>
              <a:rect l="l" t="t" r="r" b="b"/>
              <a:pathLst>
                <a:path w="7228154" h="4082474">
                  <a:moveTo>
                    <a:pt x="0" y="0"/>
                  </a:moveTo>
                  <a:lnTo>
                    <a:pt x="0" y="4082475"/>
                  </a:lnTo>
                  <a:lnTo>
                    <a:pt x="7228155" y="4082475"/>
                  </a:lnTo>
                  <a:close/>
                </a:path>
              </a:pathLst>
            </a:custGeom>
            <a:solidFill>
              <a:schemeClr val="accent6"/>
            </a:solidFill>
            <a:ln w="6335" cap="flat">
              <a:noFill/>
              <a:prstDash val="solid"/>
              <a:miter/>
            </a:ln>
          </p:spPr>
          <p:txBody>
            <a:bodyPr rtlCol="0" anchor="ctr"/>
            <a:lstStyle/>
            <a:p>
              <a:endParaRPr lang="zh-CN" altLang="en-US" dirty="0"/>
            </a:p>
          </p:txBody>
        </p:sp>
      </p:grpSp>
      <p:sp>
        <p:nvSpPr>
          <p:cNvPr id="25" name="任意多边形: 形状 24"/>
          <p:cNvSpPr/>
          <p:nvPr>
            <p:custDataLst>
              <p:tags r:id="rId6"/>
            </p:custDataLst>
          </p:nvPr>
        </p:nvSpPr>
        <p:spPr>
          <a:xfrm>
            <a:off x="0" y="0"/>
            <a:ext cx="2552700" cy="4409440"/>
          </a:xfrm>
          <a:custGeom>
            <a:avLst/>
            <a:gdLst>
              <a:gd name="connsiteX0" fmla="*/ 0 w 7837895"/>
              <a:gd name="connsiteY0" fmla="*/ 4409530 h 4409529"/>
              <a:gd name="connsiteX1" fmla="*/ 0 w 7837895"/>
              <a:gd name="connsiteY1" fmla="*/ 0 h 4409529"/>
              <a:gd name="connsiteX2" fmla="*/ 7837896 w 7837895"/>
              <a:gd name="connsiteY2" fmla="*/ 0 h 4409529"/>
            </a:gdLst>
            <a:ahLst/>
            <a:cxnLst>
              <a:cxn ang="0">
                <a:pos x="connsiteX0" y="connsiteY0"/>
              </a:cxn>
              <a:cxn ang="0">
                <a:pos x="connsiteX1" y="connsiteY1"/>
              </a:cxn>
              <a:cxn ang="0">
                <a:pos x="connsiteX2" y="connsiteY2"/>
              </a:cxn>
            </a:cxnLst>
            <a:rect l="l" t="t" r="r" b="b"/>
            <a:pathLst>
              <a:path w="7837895" h="4409529">
                <a:moveTo>
                  <a:pt x="0" y="4409530"/>
                </a:moveTo>
                <a:lnTo>
                  <a:pt x="0" y="0"/>
                </a:lnTo>
                <a:lnTo>
                  <a:pt x="7837896" y="0"/>
                </a:lnTo>
                <a:close/>
              </a:path>
            </a:pathLst>
          </a:custGeom>
          <a:solidFill>
            <a:schemeClr val="accent1"/>
          </a:solidFill>
          <a:ln w="6335" cap="flat">
            <a:noFill/>
            <a:prstDash val="solid"/>
            <a:miter/>
          </a:ln>
        </p:spPr>
        <p:txBody>
          <a:bodyPr rtlCol="0" anchor="ctr"/>
          <a:lstStyle/>
          <a:p>
            <a:endParaRPr lang="zh-CN" altLang="en-US" dirty="0"/>
          </a:p>
        </p:txBody>
      </p:sp>
      <p:cxnSp>
        <p:nvCxnSpPr>
          <p:cNvPr id="26" name="直接连接符 25"/>
          <p:cNvCxnSpPr/>
          <p:nvPr>
            <p:custDataLst>
              <p:tags r:id="rId7"/>
            </p:custDataLst>
          </p:nvPr>
        </p:nvCxnSpPr>
        <p:spPr>
          <a:xfrm>
            <a:off x="2800732" y="3622040"/>
            <a:ext cx="659053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hasCustomPrompt="1"/>
            <p:custDataLst>
              <p:tags r:id="rId8"/>
            </p:custDataLst>
          </p:nvPr>
        </p:nvSpPr>
        <p:spPr>
          <a:xfrm>
            <a:off x="1755527" y="1331623"/>
            <a:ext cx="8680946" cy="2121978"/>
          </a:xfrm>
        </p:spPr>
        <p:txBody>
          <a:bodyPr lIns="90000" tIns="46800" rIns="90000" bIns="0" anchor="b" anchorCtr="0">
            <a:normAutofit/>
          </a:bodyPr>
          <a:lstStyle>
            <a:lvl1pPr algn="ctr">
              <a:defRPr sz="5400" spc="600" baseline="0">
                <a:solidFill>
                  <a:schemeClr val="tx1">
                    <a:lumMod val="75000"/>
                    <a:lumOff val="2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9"/>
            </p:custDataLst>
          </p:nvPr>
        </p:nvSpPr>
        <p:spPr>
          <a:xfrm>
            <a:off x="2192655" y="3713619"/>
            <a:ext cx="7896859" cy="511698"/>
          </a:xfrm>
        </p:spPr>
        <p:txBody>
          <a:bodyPr lIns="90170" tIns="46990" rIns="90170" bIns="46990" anchor="ctr" anchorCtr="0">
            <a:normAutofit/>
          </a:bodyPr>
          <a:lstStyle>
            <a:lvl1pPr marL="0" indent="0" algn="ctr" eaLnBrk="1" fontAlgn="auto" latinLnBrk="0" hangingPunct="1">
              <a:lnSpc>
                <a:spcPct val="100000"/>
              </a:lnSpc>
              <a:buNone/>
              <a:defRPr sz="2400" u="none" strike="noStrike" kern="1200" cap="none" spc="200" normalizeH="0" baseline="0">
                <a:solidFill>
                  <a:schemeClr val="tx1">
                    <a:lumMod val="75000"/>
                    <a:lumOff val="2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5" name="文本占位符 4"/>
          <p:cNvSpPr>
            <a:spLocks noGrp="1"/>
          </p:cNvSpPr>
          <p:nvPr>
            <p:ph type="body" sz="quarter" idx="13" hasCustomPrompt="1"/>
            <p:custDataLst>
              <p:tags r:id="rId13"/>
            </p:custDataLst>
          </p:nvPr>
        </p:nvSpPr>
        <p:spPr>
          <a:xfrm>
            <a:off x="2552700" y="4299889"/>
            <a:ext cx="7107238" cy="511698"/>
          </a:xfrm>
        </p:spPr>
        <p:txBody>
          <a:bodyPr lIns="90000" tIns="46800" rIns="90000" bIns="46800">
            <a:normAutofit/>
          </a:bodyPr>
          <a:lstStyle>
            <a:lvl1pPr marL="0" indent="0" algn="ctr">
              <a:buNone/>
              <a:defRPr sz="1800">
                <a:solidFill>
                  <a:schemeClr val="tx1">
                    <a:lumMod val="75000"/>
                    <a:lumOff val="25000"/>
                  </a:schemeClr>
                </a:solidFill>
              </a:defRPr>
            </a:lvl1pPr>
          </a:lstStyle>
          <a:p>
            <a:pPr lvl="0"/>
            <a:r>
              <a:rPr lang="zh-CN" altLang="en-US" dirty="0"/>
              <a:t>单击此处编辑文本</a:t>
            </a:r>
            <a:endParaRPr lang="zh-CN" altLang="en-US" dirty="0"/>
          </a:p>
        </p:txBody>
      </p:sp>
      <p:sp>
        <p:nvSpPr>
          <p:cNvPr id="7" name="文本占位符 6"/>
          <p:cNvSpPr>
            <a:spLocks noGrp="1"/>
          </p:cNvSpPr>
          <p:nvPr>
            <p:ph type="body" sz="quarter" idx="14" hasCustomPrompt="1"/>
            <p:custDataLst>
              <p:tags r:id="rId14"/>
            </p:custDataLst>
          </p:nvPr>
        </p:nvSpPr>
        <p:spPr>
          <a:xfrm>
            <a:off x="2552700" y="4790718"/>
            <a:ext cx="7107238" cy="511698"/>
          </a:xfrm>
        </p:spPr>
        <p:txBody>
          <a:bodyPr lIns="90000" tIns="46800" rIns="90000" bIns="46800">
            <a:normAutofit/>
          </a:bodyPr>
          <a:lstStyle>
            <a:lvl1pPr marL="0" indent="0" algn="ctr">
              <a:buNone/>
              <a:defRPr sz="1800">
                <a:solidFill>
                  <a:schemeClr val="tx1">
                    <a:lumMod val="75000"/>
                    <a:lumOff val="25000"/>
                  </a:schemeClr>
                </a:solidFill>
              </a:defRPr>
            </a:lvl1pPr>
          </a:lstStyle>
          <a:p>
            <a:pPr lvl="0"/>
            <a:r>
              <a:rPr lang="zh-CN" altLang="en-US" dirty="0"/>
              <a:t>单击此处编辑文本</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1" y="0"/>
            <a:ext cx="4429387" cy="6858000"/>
          </a:xfrm>
          <a:prstGeom prst="rect">
            <a:avLst/>
          </a:prstGeom>
          <a:solidFill>
            <a:schemeClr val="accent1"/>
          </a:solidFill>
          <a:ln>
            <a:noFill/>
          </a:ln>
        </p:spPr>
        <p:style>
          <a:lnRef idx="2">
            <a:srgbClr val="282928">
              <a:shade val="50000"/>
            </a:srgbClr>
          </a:lnRef>
          <a:fillRef idx="1">
            <a:srgbClr val="282928"/>
          </a:fillRef>
          <a:effectRef idx="0">
            <a:srgbClr val="282928"/>
          </a:effectRef>
          <a:fontRef idx="minor">
            <a:sysClr val="window" lastClr="FFFFFF"/>
          </a:fontRef>
        </p:style>
        <p:txBody>
          <a:bodyPr rtlCol="0" anchor="ctr"/>
          <a:lstStyle/>
          <a:p>
            <a:pPr algn="ctr"/>
            <a:endParaRPr lang="zh-CN" altLang="en-US"/>
          </a:p>
        </p:txBody>
      </p:sp>
      <p:sp>
        <p:nvSpPr>
          <p:cNvPr id="54" name="矩形 53"/>
          <p:cNvSpPr/>
          <p:nvPr>
            <p:custDataLst>
              <p:tags r:id="rId3"/>
            </p:custDataLst>
          </p:nvPr>
        </p:nvSpPr>
        <p:spPr>
          <a:xfrm rot="18900000">
            <a:off x="3955998" y="2955611"/>
            <a:ext cx="946777" cy="9467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4"/>
            </p:custDataLst>
          </p:nvPr>
        </p:nvSpPr>
        <p:spPr>
          <a:xfrm rot="18900000">
            <a:off x="4227003" y="3226617"/>
            <a:ext cx="404767" cy="404767"/>
          </a:xfrm>
          <a:prstGeom prst="rect">
            <a:avLst/>
          </a:prstGeom>
          <a:solidFill>
            <a:schemeClr val="accent4"/>
          </a:solidFill>
          <a:ln>
            <a:noFill/>
          </a:ln>
        </p:spPr>
        <p:style>
          <a:lnRef idx="2">
            <a:srgbClr val="282928">
              <a:shade val="50000"/>
            </a:srgbClr>
          </a:lnRef>
          <a:fillRef idx="1">
            <a:srgbClr val="282928"/>
          </a:fillRef>
          <a:effectRef idx="0">
            <a:srgbClr val="282928"/>
          </a:effectRef>
          <a:fontRef idx="minor">
            <a:sysClr val="window" lastClr="FFFFFF"/>
          </a:fontRef>
        </p:style>
        <p:txBody>
          <a:bodyPr rtlCol="0" anchor="ctr"/>
          <a:lstStyle/>
          <a:p>
            <a:pPr algn="ctr"/>
            <a:endParaRPr lang="zh-CN" altLang="en-US"/>
          </a:p>
        </p:txBody>
      </p:sp>
      <p:sp>
        <p:nvSpPr>
          <p:cNvPr id="2" name="标题 1"/>
          <p:cNvSpPr>
            <a:spLocks noGrp="1"/>
          </p:cNvSpPr>
          <p:nvPr>
            <p:ph type="title" hasCustomPrompt="1"/>
            <p:custDataLst>
              <p:tags r:id="rId5"/>
            </p:custDataLst>
          </p:nvPr>
        </p:nvSpPr>
        <p:spPr>
          <a:xfrm>
            <a:off x="5310135" y="2170322"/>
            <a:ext cx="6015208" cy="2357611"/>
          </a:xfrm>
        </p:spPr>
        <p:txBody>
          <a:bodyPr lIns="90000" tIns="46800" rIns="90000" bIns="46800" anchor="ctr" anchorCtr="0">
            <a:normAutofit/>
          </a:bodyPr>
          <a:lstStyle>
            <a:lvl1pPr>
              <a:defRPr sz="7200" u="none" strike="noStrike" kern="1200" cap="none" spc="300" normalizeH="0" baseline="0">
                <a:solidFill>
                  <a:schemeClr val="tx1">
                    <a:lumMod val="75000"/>
                    <a:lumOff val="2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4" name="日期占位符 3"/>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7"/>
            </p:custDataLst>
          </p:nvPr>
        </p:nvSpPr>
        <p:spPr/>
        <p:txBody>
          <a:bodyPr/>
          <a:lstStyle/>
          <a:p>
            <a:endParaRPr lang="zh-CN" altLang="en-US"/>
          </a:p>
        </p:txBody>
      </p:sp>
      <p:sp>
        <p:nvSpPr>
          <p:cNvPr id="6" name="灯片编号占位符 5"/>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160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160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160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160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6" name="图形 34"/>
          <p:cNvGrpSpPr/>
          <p:nvPr>
            <p:custDataLst>
              <p:tags r:id="rId2"/>
            </p:custDataLst>
          </p:nvPr>
        </p:nvGrpSpPr>
        <p:grpSpPr>
          <a:xfrm>
            <a:off x="9783683" y="0"/>
            <a:ext cx="2416749" cy="6869016"/>
            <a:chOff x="9761381" y="0"/>
            <a:chExt cx="2416749" cy="6869016"/>
          </a:xfrm>
          <a:solidFill>
            <a:srgbClr val="0894A5"/>
          </a:solidFill>
        </p:grpSpPr>
        <p:sp>
          <p:nvSpPr>
            <p:cNvPr id="7" name="任意多边形: 形状 3"/>
            <p:cNvSpPr/>
            <p:nvPr>
              <p:custDataLst>
                <p:tags r:id="rId3"/>
              </p:custDataLst>
            </p:nvPr>
          </p:nvSpPr>
          <p:spPr>
            <a:xfrm>
              <a:off x="9761381" y="0"/>
              <a:ext cx="2158624" cy="4069248"/>
            </a:xfrm>
            <a:custGeom>
              <a:avLst/>
              <a:gdLst>
                <a:gd name="connsiteX0" fmla="*/ 2158625 w 2158624"/>
                <a:gd name="connsiteY0" fmla="*/ 4069249 h 4069248"/>
                <a:gd name="connsiteX1" fmla="*/ 2158625 w 2158624"/>
                <a:gd name="connsiteY1" fmla="*/ 0 h 4069248"/>
                <a:gd name="connsiteX2" fmla="*/ 0 w 2158624"/>
                <a:gd name="connsiteY2" fmla="*/ 0 h 4069248"/>
              </a:gdLst>
              <a:ahLst/>
              <a:cxnLst>
                <a:cxn ang="0">
                  <a:pos x="connsiteX0" y="connsiteY0"/>
                </a:cxn>
                <a:cxn ang="0">
                  <a:pos x="connsiteX1" y="connsiteY1"/>
                </a:cxn>
                <a:cxn ang="0">
                  <a:pos x="connsiteX2" y="connsiteY2"/>
                </a:cxn>
              </a:cxnLst>
              <a:rect l="l" t="t" r="r" b="b"/>
              <a:pathLst>
                <a:path w="2158624" h="4069248">
                  <a:moveTo>
                    <a:pt x="2158625" y="4069249"/>
                  </a:moveTo>
                  <a:lnTo>
                    <a:pt x="2158625" y="0"/>
                  </a:lnTo>
                  <a:lnTo>
                    <a:pt x="0" y="0"/>
                  </a:lnTo>
                  <a:close/>
                </a:path>
              </a:pathLst>
            </a:custGeom>
            <a:solidFill>
              <a:schemeClr val="accent4"/>
            </a:solidFill>
            <a:ln w="6325" cap="flat">
              <a:noFill/>
              <a:prstDash val="solid"/>
              <a:miter/>
            </a:ln>
          </p:spPr>
          <p:txBody>
            <a:bodyPr rtlCol="0" anchor="ctr"/>
            <a:lstStyle/>
            <a:p>
              <a:endParaRPr lang="zh-CN" altLang="en-US"/>
            </a:p>
          </p:txBody>
        </p:sp>
        <p:sp>
          <p:nvSpPr>
            <p:cNvPr id="8" name="任意多边形: 形状 4"/>
            <p:cNvSpPr/>
            <p:nvPr>
              <p:custDataLst>
                <p:tags r:id="rId4"/>
              </p:custDataLst>
            </p:nvPr>
          </p:nvSpPr>
          <p:spPr>
            <a:xfrm>
              <a:off x="10019506" y="0"/>
              <a:ext cx="2158624" cy="4069248"/>
            </a:xfrm>
            <a:custGeom>
              <a:avLst/>
              <a:gdLst>
                <a:gd name="connsiteX0" fmla="*/ 2158625 w 2158624"/>
                <a:gd name="connsiteY0" fmla="*/ 4069249 h 4069248"/>
                <a:gd name="connsiteX1" fmla="*/ 2158625 w 2158624"/>
                <a:gd name="connsiteY1" fmla="*/ 0 h 4069248"/>
                <a:gd name="connsiteX2" fmla="*/ 0 w 2158624"/>
                <a:gd name="connsiteY2" fmla="*/ 0 h 4069248"/>
              </a:gdLst>
              <a:ahLst/>
              <a:cxnLst>
                <a:cxn ang="0">
                  <a:pos x="connsiteX0" y="connsiteY0"/>
                </a:cxn>
                <a:cxn ang="0">
                  <a:pos x="connsiteX1" y="connsiteY1"/>
                </a:cxn>
                <a:cxn ang="0">
                  <a:pos x="connsiteX2" y="connsiteY2"/>
                </a:cxn>
              </a:cxnLst>
              <a:rect l="l" t="t" r="r" b="b"/>
              <a:pathLst>
                <a:path w="2158624" h="4069248">
                  <a:moveTo>
                    <a:pt x="2158625" y="4069249"/>
                  </a:moveTo>
                  <a:lnTo>
                    <a:pt x="2158625" y="0"/>
                  </a:lnTo>
                  <a:lnTo>
                    <a:pt x="0" y="0"/>
                  </a:lnTo>
                  <a:close/>
                </a:path>
              </a:pathLst>
            </a:custGeom>
            <a:solidFill>
              <a:schemeClr val="accent6"/>
            </a:solidFill>
            <a:ln w="6325" cap="flat">
              <a:noFill/>
              <a:prstDash val="solid"/>
              <a:miter/>
            </a:ln>
          </p:spPr>
          <p:txBody>
            <a:bodyPr rtlCol="0" anchor="ctr"/>
            <a:lstStyle/>
            <a:p>
              <a:endParaRPr lang="zh-CN" altLang="en-US" dirty="0"/>
            </a:p>
          </p:txBody>
        </p:sp>
        <p:sp>
          <p:nvSpPr>
            <p:cNvPr id="9" name="任意多边形: 形状 5"/>
            <p:cNvSpPr/>
            <p:nvPr>
              <p:custDataLst>
                <p:tags r:id="rId5"/>
              </p:custDataLst>
            </p:nvPr>
          </p:nvSpPr>
          <p:spPr>
            <a:xfrm>
              <a:off x="9837300" y="2473317"/>
              <a:ext cx="2340830" cy="4395699"/>
            </a:xfrm>
            <a:custGeom>
              <a:avLst/>
              <a:gdLst>
                <a:gd name="connsiteX0" fmla="*/ 2340830 w 2340830"/>
                <a:gd name="connsiteY0" fmla="*/ 0 h 4395699"/>
                <a:gd name="connsiteX1" fmla="*/ 2340830 w 2340830"/>
                <a:gd name="connsiteY1" fmla="*/ 4395700 h 4395699"/>
                <a:gd name="connsiteX2" fmla="*/ 0 w 2340830"/>
                <a:gd name="connsiteY2" fmla="*/ 4395700 h 4395699"/>
              </a:gdLst>
              <a:ahLst/>
              <a:cxnLst>
                <a:cxn ang="0">
                  <a:pos x="connsiteX0" y="connsiteY0"/>
                </a:cxn>
                <a:cxn ang="0">
                  <a:pos x="connsiteX1" y="connsiteY1"/>
                </a:cxn>
                <a:cxn ang="0">
                  <a:pos x="connsiteX2" y="connsiteY2"/>
                </a:cxn>
              </a:cxnLst>
              <a:rect l="l" t="t" r="r" b="b"/>
              <a:pathLst>
                <a:path w="2340830" h="4395699">
                  <a:moveTo>
                    <a:pt x="2340830" y="0"/>
                  </a:moveTo>
                  <a:lnTo>
                    <a:pt x="2340830" y="4395700"/>
                  </a:lnTo>
                  <a:lnTo>
                    <a:pt x="0" y="4395700"/>
                  </a:lnTo>
                  <a:close/>
                </a:path>
              </a:pathLst>
            </a:custGeom>
            <a:solidFill>
              <a:schemeClr val="accent1"/>
            </a:solidFill>
            <a:ln w="6325" cap="flat">
              <a:noFill/>
              <a:prstDash val="solid"/>
              <a:miter/>
            </a:ln>
          </p:spPr>
          <p:txBody>
            <a:bodyPr rtlCol="0" anchor="ctr"/>
            <a:lstStyle/>
            <a:p>
              <a:endParaRPr lang="zh-CN" altLang="en-US"/>
            </a:p>
          </p:txBody>
        </p:sp>
      </p:grpSp>
      <p:sp>
        <p:nvSpPr>
          <p:cNvPr id="10" name="任意多边形: 形状 6"/>
          <p:cNvSpPr/>
          <p:nvPr>
            <p:custDataLst>
              <p:tags r:id="rId6"/>
            </p:custDataLst>
          </p:nvPr>
        </p:nvSpPr>
        <p:spPr>
          <a:xfrm>
            <a:off x="0" y="5755540"/>
            <a:ext cx="965434" cy="1113476"/>
          </a:xfrm>
          <a:custGeom>
            <a:avLst/>
            <a:gdLst>
              <a:gd name="connsiteX0" fmla="*/ 0 w 965434"/>
              <a:gd name="connsiteY0" fmla="*/ 0 h 1113476"/>
              <a:gd name="connsiteX1" fmla="*/ 0 w 965434"/>
              <a:gd name="connsiteY1" fmla="*/ 1113476 h 1113476"/>
              <a:gd name="connsiteX2" fmla="*/ 965434 w 965434"/>
              <a:gd name="connsiteY2" fmla="*/ 1113476 h 1113476"/>
            </a:gdLst>
            <a:ahLst/>
            <a:cxnLst>
              <a:cxn ang="0">
                <a:pos x="connsiteX0" y="connsiteY0"/>
              </a:cxn>
              <a:cxn ang="0">
                <a:pos x="connsiteX1" y="connsiteY1"/>
              </a:cxn>
              <a:cxn ang="0">
                <a:pos x="connsiteX2" y="connsiteY2"/>
              </a:cxn>
            </a:cxnLst>
            <a:rect l="l" t="t" r="r" b="b"/>
            <a:pathLst>
              <a:path w="965434" h="1113476">
                <a:moveTo>
                  <a:pt x="0" y="0"/>
                </a:moveTo>
                <a:lnTo>
                  <a:pt x="0" y="1113476"/>
                </a:lnTo>
                <a:lnTo>
                  <a:pt x="965434" y="1113476"/>
                </a:lnTo>
                <a:close/>
              </a:path>
            </a:pathLst>
          </a:custGeom>
          <a:solidFill>
            <a:schemeClr val="accent1">
              <a:lumMod val="50000"/>
            </a:schemeClr>
          </a:solidFill>
          <a:ln w="6325" cap="flat">
            <a:noFill/>
            <a:prstDash val="solid"/>
            <a:miter/>
          </a:ln>
        </p:spPr>
        <p:txBody>
          <a:bodyPr rtlCol="0" anchor="ctr"/>
          <a:lstStyle/>
          <a:p>
            <a:endParaRPr lang="zh-CN" altLang="en-US"/>
          </a:p>
        </p:txBody>
      </p:sp>
      <p:sp>
        <p:nvSpPr>
          <p:cNvPr id="2" name="标题 1"/>
          <p:cNvSpPr>
            <a:spLocks noGrp="1"/>
          </p:cNvSpPr>
          <p:nvPr>
            <p:ph type="title"/>
            <p:custDataLst>
              <p:tags r:id="rId7"/>
            </p:custDataLst>
          </p:nvPr>
        </p:nvSpPr>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12" name="组合 11"/>
          <p:cNvGrpSpPr/>
          <p:nvPr>
            <p:custDataLst>
              <p:tags r:id="rId2"/>
            </p:custDataLst>
          </p:nvPr>
        </p:nvGrpSpPr>
        <p:grpSpPr>
          <a:xfrm>
            <a:off x="73660" y="4859655"/>
            <a:ext cx="5760085" cy="1998345"/>
            <a:chOff x="4151937" y="5109029"/>
            <a:chExt cx="2721846" cy="944356"/>
          </a:xfrm>
        </p:grpSpPr>
        <p:sp>
          <p:nvSpPr>
            <p:cNvPr id="13" name="等腰三角形 12"/>
            <p:cNvSpPr/>
            <p:nvPr>
              <p:custDataLst>
                <p:tags r:id="rId3"/>
              </p:custDataLst>
            </p:nvPr>
          </p:nvSpPr>
          <p:spPr>
            <a:xfrm>
              <a:off x="4565168" y="5109029"/>
              <a:ext cx="1912727" cy="944356"/>
            </a:xfrm>
            <a:prstGeom prst="triangle">
              <a:avLst/>
            </a:prstGeom>
            <a:solidFill>
              <a:schemeClr val="accent6"/>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14" name="等腰三角形 13"/>
            <p:cNvSpPr/>
            <p:nvPr>
              <p:custDataLst>
                <p:tags r:id="rId4"/>
              </p:custDataLst>
            </p:nvPr>
          </p:nvSpPr>
          <p:spPr>
            <a:xfrm>
              <a:off x="5562405" y="5405929"/>
              <a:ext cx="1311378" cy="647456"/>
            </a:xfrm>
            <a:prstGeom prst="triangle">
              <a:avLst/>
            </a:prstGeom>
            <a:solidFill>
              <a:schemeClr val="accent1">
                <a:alpha val="92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0" name="等腰三角形 19"/>
            <p:cNvSpPr/>
            <p:nvPr>
              <p:custDataLst>
                <p:tags r:id="rId5"/>
              </p:custDataLst>
            </p:nvPr>
          </p:nvSpPr>
          <p:spPr>
            <a:xfrm>
              <a:off x="4786508" y="5720585"/>
              <a:ext cx="674063" cy="33280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2" name="等腰三角形 21"/>
            <p:cNvSpPr/>
            <p:nvPr>
              <p:custDataLst>
                <p:tags r:id="rId6"/>
              </p:custDataLst>
            </p:nvPr>
          </p:nvSpPr>
          <p:spPr>
            <a:xfrm>
              <a:off x="4151937" y="5645342"/>
              <a:ext cx="826463" cy="408043"/>
            </a:xfrm>
            <a:prstGeom prst="triangle">
              <a:avLst/>
            </a:prstGeom>
            <a:solidFill>
              <a:schemeClr val="accent4">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dirty="0"/>
            </a:p>
          </p:txBody>
        </p:sp>
        <p:sp>
          <p:nvSpPr>
            <p:cNvPr id="23" name="等腰三角形 22"/>
            <p:cNvSpPr/>
            <p:nvPr>
              <p:custDataLst>
                <p:tags r:id="rId7"/>
              </p:custDataLst>
            </p:nvPr>
          </p:nvSpPr>
          <p:spPr>
            <a:xfrm>
              <a:off x="6313124" y="5516676"/>
              <a:ext cx="266605" cy="131629"/>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4" name="等腰三角形 23"/>
            <p:cNvSpPr/>
            <p:nvPr>
              <p:custDataLst>
                <p:tags r:id="rId8"/>
              </p:custDataLst>
            </p:nvPr>
          </p:nvSpPr>
          <p:spPr>
            <a:xfrm>
              <a:off x="5572277" y="5720585"/>
              <a:ext cx="431377" cy="212981"/>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5" name="等腰三角形 24"/>
            <p:cNvSpPr/>
            <p:nvPr>
              <p:custDataLst>
                <p:tags r:id="rId9"/>
              </p:custDataLst>
            </p:nvPr>
          </p:nvSpPr>
          <p:spPr>
            <a:xfrm>
              <a:off x="5618478" y="5234511"/>
              <a:ext cx="169487" cy="8368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6" name="等腰三角形 25"/>
            <p:cNvSpPr/>
            <p:nvPr>
              <p:custDataLst>
                <p:tags r:id="rId10"/>
              </p:custDataLst>
            </p:nvPr>
          </p:nvSpPr>
          <p:spPr>
            <a:xfrm>
              <a:off x="4565168" y="5348993"/>
              <a:ext cx="266605" cy="131629"/>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27" name="等腰三角形 26"/>
            <p:cNvSpPr/>
            <p:nvPr>
              <p:custDataLst>
                <p:tags r:id="rId11"/>
              </p:custDataLst>
            </p:nvPr>
          </p:nvSpPr>
          <p:spPr>
            <a:xfrm>
              <a:off x="4202503" y="5803305"/>
              <a:ext cx="169487" cy="83680"/>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grpSp>
      <p:grpSp>
        <p:nvGrpSpPr>
          <p:cNvPr id="28" name="组合 27"/>
          <p:cNvGrpSpPr/>
          <p:nvPr>
            <p:custDataLst>
              <p:tags r:id="rId12"/>
            </p:custDataLst>
          </p:nvPr>
        </p:nvGrpSpPr>
        <p:grpSpPr>
          <a:xfrm rot="10800000">
            <a:off x="6449060" y="0"/>
            <a:ext cx="5737860" cy="1990725"/>
            <a:chOff x="4151937" y="5109029"/>
            <a:chExt cx="2721846" cy="944356"/>
          </a:xfrm>
        </p:grpSpPr>
        <p:sp>
          <p:nvSpPr>
            <p:cNvPr id="29" name="等腰三角形 28"/>
            <p:cNvSpPr/>
            <p:nvPr>
              <p:custDataLst>
                <p:tags r:id="rId13"/>
              </p:custDataLst>
            </p:nvPr>
          </p:nvSpPr>
          <p:spPr>
            <a:xfrm>
              <a:off x="4565168" y="5109029"/>
              <a:ext cx="1912727" cy="944356"/>
            </a:xfrm>
            <a:prstGeom prst="triangle">
              <a:avLst/>
            </a:prstGeom>
            <a:solidFill>
              <a:schemeClr val="accent6"/>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dirty="0"/>
            </a:p>
          </p:txBody>
        </p:sp>
        <p:sp>
          <p:nvSpPr>
            <p:cNvPr id="30" name="等腰三角形 29"/>
            <p:cNvSpPr/>
            <p:nvPr>
              <p:custDataLst>
                <p:tags r:id="rId14"/>
              </p:custDataLst>
            </p:nvPr>
          </p:nvSpPr>
          <p:spPr>
            <a:xfrm>
              <a:off x="5562405" y="5405929"/>
              <a:ext cx="1311378" cy="647456"/>
            </a:xfrm>
            <a:prstGeom prst="triangle">
              <a:avLst/>
            </a:prstGeom>
            <a:solidFill>
              <a:schemeClr val="accent1">
                <a:alpha val="92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1" name="等腰三角形 30"/>
            <p:cNvSpPr/>
            <p:nvPr>
              <p:custDataLst>
                <p:tags r:id="rId15"/>
              </p:custDataLst>
            </p:nvPr>
          </p:nvSpPr>
          <p:spPr>
            <a:xfrm>
              <a:off x="4786508" y="5720585"/>
              <a:ext cx="674063" cy="33280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2" name="等腰三角形 31"/>
            <p:cNvSpPr/>
            <p:nvPr>
              <p:custDataLst>
                <p:tags r:id="rId16"/>
              </p:custDataLst>
            </p:nvPr>
          </p:nvSpPr>
          <p:spPr>
            <a:xfrm>
              <a:off x="4151937" y="5645342"/>
              <a:ext cx="826463" cy="408043"/>
            </a:xfrm>
            <a:prstGeom prst="triangle">
              <a:avLst/>
            </a:prstGeom>
            <a:solidFill>
              <a:schemeClr val="accent4">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3" name="等腰三角形 32"/>
            <p:cNvSpPr/>
            <p:nvPr>
              <p:custDataLst>
                <p:tags r:id="rId17"/>
              </p:custDataLst>
            </p:nvPr>
          </p:nvSpPr>
          <p:spPr>
            <a:xfrm>
              <a:off x="6313124" y="5516676"/>
              <a:ext cx="266605" cy="131629"/>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4" name="等腰三角形 33"/>
            <p:cNvSpPr/>
            <p:nvPr>
              <p:custDataLst>
                <p:tags r:id="rId18"/>
              </p:custDataLst>
            </p:nvPr>
          </p:nvSpPr>
          <p:spPr>
            <a:xfrm>
              <a:off x="5572277" y="5720585"/>
              <a:ext cx="431377" cy="212981"/>
            </a:xfrm>
            <a:prstGeom prst="triangle">
              <a:avLst/>
            </a:prstGeom>
            <a:solidFill>
              <a:schemeClr val="accent5"/>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5" name="等腰三角形 34"/>
            <p:cNvSpPr/>
            <p:nvPr>
              <p:custDataLst>
                <p:tags r:id="rId19"/>
              </p:custDataLst>
            </p:nvPr>
          </p:nvSpPr>
          <p:spPr>
            <a:xfrm>
              <a:off x="5618478" y="5234511"/>
              <a:ext cx="169487" cy="83680"/>
            </a:xfrm>
            <a:prstGeom prst="triangle">
              <a:avLst/>
            </a:prstGeom>
            <a:solidFill>
              <a:schemeClr val="accent1">
                <a:lumMod val="5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6" name="等腰三角形 35"/>
            <p:cNvSpPr/>
            <p:nvPr>
              <p:custDataLst>
                <p:tags r:id="rId20"/>
              </p:custDataLst>
            </p:nvPr>
          </p:nvSpPr>
          <p:spPr>
            <a:xfrm>
              <a:off x="4565168" y="5348993"/>
              <a:ext cx="266605" cy="131629"/>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sp>
          <p:nvSpPr>
            <p:cNvPr id="37" name="等腰三角形 36"/>
            <p:cNvSpPr/>
            <p:nvPr>
              <p:custDataLst>
                <p:tags r:id="rId21"/>
              </p:custDataLst>
            </p:nvPr>
          </p:nvSpPr>
          <p:spPr>
            <a:xfrm>
              <a:off x="4202503" y="5803305"/>
              <a:ext cx="169487" cy="83680"/>
            </a:xfrm>
            <a:prstGeom prst="triangle">
              <a:avLst/>
            </a:prstGeom>
            <a:solidFill>
              <a:schemeClr val="accent2">
                <a:lumMod val="60000"/>
                <a:lumOff val="40000"/>
              </a:schemeClr>
            </a:solidFill>
            <a:ln>
              <a:noFill/>
            </a:ln>
          </p:spPr>
          <p:style>
            <a:lnRef idx="2">
              <a:srgbClr val="3FC1E0">
                <a:shade val="50000"/>
              </a:srgbClr>
            </a:lnRef>
            <a:fillRef idx="1">
              <a:srgbClr val="3FC1E0"/>
            </a:fillRef>
            <a:effectRef idx="0">
              <a:srgbClr val="3FC1E0"/>
            </a:effectRef>
            <a:fontRef idx="minor">
              <a:srgbClr val="FFFFFF"/>
            </a:fontRef>
          </p:style>
          <p:txBody>
            <a:bodyPr rtlCol="0" anchor="ctr"/>
            <a:lstStyle/>
            <a:p>
              <a:pPr algn="ctr"/>
              <a:endParaRPr lang="zh-CN" altLang="en-US"/>
            </a:p>
          </p:txBody>
        </p:sp>
      </p:grpSp>
      <p:sp>
        <p:nvSpPr>
          <p:cNvPr id="2" name="标题 1"/>
          <p:cNvSpPr>
            <a:spLocks noGrp="1"/>
          </p:cNvSpPr>
          <p:nvPr>
            <p:ph type="title" hasCustomPrompt="1"/>
            <p:custDataLst>
              <p:tags r:id="rId22"/>
            </p:custDataLst>
          </p:nvPr>
        </p:nvSpPr>
        <p:spPr>
          <a:xfrm>
            <a:off x="2793365" y="2295525"/>
            <a:ext cx="6605270" cy="1950085"/>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9600" b="1" i="0" u="none" strike="noStrike" kern="1200" cap="none" spc="600" normalizeH="0" baseline="0" noProof="1" dirty="0">
                <a:solidFill>
                  <a:schemeClr val="tx1">
                    <a:lumMod val="75000"/>
                    <a:lumOff val="2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2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24"/>
            </p:custDataLst>
          </p:nvPr>
        </p:nvSpPr>
        <p:spPr/>
        <p:txBody>
          <a:bodyPr/>
          <a:lstStyle/>
          <a:p>
            <a:endParaRPr lang="zh-CN" altLang="en-US"/>
          </a:p>
        </p:txBody>
      </p:sp>
      <p:sp>
        <p:nvSpPr>
          <p:cNvPr id="5" name="灯片编号占位符 4"/>
          <p:cNvSpPr>
            <a:spLocks noGrp="1"/>
          </p:cNvSpPr>
          <p:nvPr>
            <p:ph type="sldNum" sz="quarter" idx="12"/>
            <p:custDataLst>
              <p:tags r:id="rId2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1" y="0"/>
            <a:ext cx="4429387" cy="6858000"/>
          </a:xfrm>
          <a:prstGeom prst="rect">
            <a:avLst/>
          </a:prstGeom>
          <a:solidFill>
            <a:schemeClr val="accent1"/>
          </a:solidFill>
          <a:ln>
            <a:noFill/>
          </a:ln>
        </p:spPr>
        <p:style>
          <a:lnRef idx="2">
            <a:srgbClr val="282928">
              <a:shade val="50000"/>
            </a:srgbClr>
          </a:lnRef>
          <a:fillRef idx="1">
            <a:srgbClr val="282928"/>
          </a:fillRef>
          <a:effectRef idx="0">
            <a:srgbClr val="282928"/>
          </a:effectRef>
          <a:fontRef idx="minor">
            <a:sysClr val="window" lastClr="FFFFFF"/>
          </a:fontRef>
        </p:style>
        <p:txBody>
          <a:bodyPr rtlCol="0" anchor="ctr"/>
          <a:lstStyle/>
          <a:p>
            <a:pPr algn="ctr"/>
            <a:endParaRPr lang="zh-CN" altLang="en-US"/>
          </a:p>
        </p:txBody>
      </p:sp>
      <p:sp>
        <p:nvSpPr>
          <p:cNvPr id="54" name="矩形 53"/>
          <p:cNvSpPr/>
          <p:nvPr>
            <p:custDataLst>
              <p:tags r:id="rId3"/>
            </p:custDataLst>
          </p:nvPr>
        </p:nvSpPr>
        <p:spPr>
          <a:xfrm rot="18900000">
            <a:off x="3955998" y="2955611"/>
            <a:ext cx="946777" cy="9467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4"/>
            </p:custDataLst>
          </p:nvPr>
        </p:nvSpPr>
        <p:spPr>
          <a:xfrm rot="18900000">
            <a:off x="4227003" y="3226617"/>
            <a:ext cx="404767" cy="404767"/>
          </a:xfrm>
          <a:prstGeom prst="rect">
            <a:avLst/>
          </a:prstGeom>
          <a:solidFill>
            <a:schemeClr val="accent4"/>
          </a:solidFill>
          <a:ln>
            <a:noFill/>
          </a:ln>
        </p:spPr>
        <p:style>
          <a:lnRef idx="2">
            <a:srgbClr val="282928">
              <a:shade val="50000"/>
            </a:srgbClr>
          </a:lnRef>
          <a:fillRef idx="1">
            <a:srgbClr val="282928"/>
          </a:fillRef>
          <a:effectRef idx="0">
            <a:srgbClr val="282928"/>
          </a:effectRef>
          <a:fontRef idx="minor">
            <a:sysClr val="window" lastClr="FFFFFF"/>
          </a:fontRef>
        </p:style>
        <p:txBody>
          <a:bodyPr rtlCol="0" anchor="ctr"/>
          <a:lstStyle/>
          <a:p>
            <a:pPr algn="ctr"/>
            <a:endParaRPr lang="zh-CN" altLang="en-US"/>
          </a:p>
        </p:txBody>
      </p:sp>
      <p:sp>
        <p:nvSpPr>
          <p:cNvPr id="2" name="标题 1"/>
          <p:cNvSpPr>
            <a:spLocks noGrp="1"/>
          </p:cNvSpPr>
          <p:nvPr>
            <p:ph type="title" hasCustomPrompt="1"/>
            <p:custDataLst>
              <p:tags r:id="rId5"/>
            </p:custDataLst>
          </p:nvPr>
        </p:nvSpPr>
        <p:spPr>
          <a:xfrm>
            <a:off x="5310135" y="2170322"/>
            <a:ext cx="6015208" cy="2357611"/>
          </a:xfrm>
        </p:spPr>
        <p:txBody>
          <a:bodyPr lIns="90000" tIns="46800" rIns="90000" bIns="46800" anchor="ctr" anchorCtr="0">
            <a:normAutofit/>
          </a:bodyPr>
          <a:lstStyle>
            <a:lvl1pPr>
              <a:defRPr sz="7200" u="none" strike="noStrike" kern="1200" cap="none" spc="300" normalizeH="0" baseline="0">
                <a:solidFill>
                  <a:schemeClr val="tx1">
                    <a:lumMod val="75000"/>
                    <a:lumOff val="2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4" name="日期占位符 3"/>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7"/>
            </p:custDataLst>
          </p:nvPr>
        </p:nvSpPr>
        <p:spPr/>
        <p:txBody>
          <a:bodyPr/>
          <a:lstStyle/>
          <a:p>
            <a:endParaRPr lang="zh-CN" altLang="en-US"/>
          </a:p>
        </p:txBody>
      </p:sp>
      <p:sp>
        <p:nvSpPr>
          <p:cNvPr id="6" name="灯片编号占位符 5"/>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9" name="任意多边形: 形状 3"/>
          <p:cNvSpPr/>
          <p:nvPr>
            <p:custDataLst>
              <p:tags r:id="rId2"/>
            </p:custDataLst>
          </p:nvPr>
        </p:nvSpPr>
        <p:spPr>
          <a:xfrm>
            <a:off x="4930775" y="6114415"/>
            <a:ext cx="7261225" cy="66421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0" name="任意多边形: 形状 4"/>
          <p:cNvSpPr/>
          <p:nvPr>
            <p:custDataLst>
              <p:tags r:id="rId3"/>
            </p:custDataLst>
          </p:nvPr>
        </p:nvSpPr>
        <p:spPr>
          <a:xfrm>
            <a:off x="4930775" y="6193790"/>
            <a:ext cx="7261225" cy="66421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sp>
        <p:nvSpPr>
          <p:cNvPr id="11" name="任意多边形: 形状 7"/>
          <p:cNvSpPr/>
          <p:nvPr>
            <p:custDataLst>
              <p:tags r:id="rId4"/>
            </p:custDataLst>
          </p:nvPr>
        </p:nvSpPr>
        <p:spPr>
          <a:xfrm>
            <a:off x="0" y="6148705"/>
            <a:ext cx="7843520" cy="72009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5"/>
            </p:custDataLst>
          </p:nvPr>
        </p:nvSpPr>
        <p:spPr/>
        <p:txBody>
          <a:bodyPr/>
          <a:lstStyle>
            <a:lvl1pPr>
              <a:defRPr baseline="0">
                <a:latin typeface="微软雅黑" panose="020B0503020204020204" pitchFamily="34" charset="-122"/>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15"/>
          <p:cNvSpPr/>
          <p:nvPr>
            <p:custDataLst>
              <p:tags r:id="rId3"/>
            </p:custDataLst>
          </p:nvPr>
        </p:nvSpPr>
        <p:spPr>
          <a:xfrm rot="8220000">
            <a:off x="-495300" y="549275"/>
            <a:ext cx="1016635" cy="1052195"/>
          </a:xfrm>
          <a:custGeom>
            <a:avLst/>
            <a:gdLst/>
            <a:ahLst/>
            <a:cxnLst>
              <a:cxn ang="3">
                <a:pos x="hc" y="t"/>
              </a:cxn>
              <a:cxn ang="cd2">
                <a:pos x="l" y="vc"/>
              </a:cxn>
              <a:cxn ang="cd4">
                <a:pos x="hc" y="b"/>
              </a:cxn>
              <a:cxn ang="0">
                <a:pos x="r" y="vc"/>
              </a:cxn>
            </a:cxnLst>
            <a:rect l="l" t="t" r="r" b="b"/>
            <a:pathLst>
              <a:path w="1090" h="1128">
                <a:moveTo>
                  <a:pt x="0" y="0"/>
                </a:moveTo>
                <a:lnTo>
                  <a:pt x="1090" y="0"/>
                </a:lnTo>
                <a:lnTo>
                  <a:pt x="38" y="1128"/>
                </a:lnTo>
                <a:lnTo>
                  <a:pt x="0" y="1128"/>
                </a:lnTo>
                <a:lnTo>
                  <a:pt x="0" y="0"/>
                </a:lnTo>
                <a:close/>
              </a:path>
            </a:pathLst>
          </a:custGeom>
          <a:solidFill>
            <a:schemeClr val="accent1"/>
          </a:solidFill>
          <a:ln>
            <a:noFill/>
          </a:ln>
        </p:spPr>
        <p:style>
          <a:lnRef idx="2">
            <a:srgbClr val="0894A5">
              <a:shade val="50000"/>
            </a:srgbClr>
          </a:lnRef>
          <a:fillRef idx="1">
            <a:srgbClr val="0894A5"/>
          </a:fillRef>
          <a:effectRef idx="0">
            <a:srgbClr val="0894A5"/>
          </a:effectRef>
          <a:fontRef idx="minor">
            <a:sysClr val="window" lastClr="FFFFFF"/>
          </a:fontRef>
        </p:style>
        <p:txBody>
          <a:bodyPr wrap="square" rtlCol="0" anchor="ctr">
            <a:noAutofit/>
          </a:bodyPr>
          <a:lstStyle/>
          <a:p>
            <a:pPr algn="ctr"/>
            <a:endParaRPr lang="zh-CN" altLang="en-US"/>
          </a:p>
        </p:txBody>
      </p:sp>
      <p:grpSp>
        <p:nvGrpSpPr>
          <p:cNvPr id="11" name="组合 10"/>
          <p:cNvGrpSpPr/>
          <p:nvPr>
            <p:custDataLst>
              <p:tags r:id="rId4"/>
            </p:custDataLst>
          </p:nvPr>
        </p:nvGrpSpPr>
        <p:grpSpPr>
          <a:xfrm rot="0">
            <a:off x="11292205" y="4382135"/>
            <a:ext cx="899160" cy="2477770"/>
            <a:chOff x="17783" y="6171"/>
            <a:chExt cx="1416" cy="4632"/>
          </a:xfrm>
        </p:grpSpPr>
        <p:sp>
          <p:nvSpPr>
            <p:cNvPr id="12" name="任意多边形 11"/>
            <p:cNvSpPr/>
            <p:nvPr>
              <p:custDataLst>
                <p:tags r:id="rId5"/>
              </p:custDataLst>
            </p:nvPr>
          </p:nvSpPr>
          <p:spPr>
            <a:xfrm>
              <a:off x="17783" y="6641"/>
              <a:ext cx="1417" cy="4162"/>
            </a:xfrm>
            <a:custGeom>
              <a:avLst/>
              <a:gdLst>
                <a:gd name="ir" fmla="*/ w 3 4"/>
                <a:gd name="ib" fmla="*/ h 3 4"/>
              </a:gdLst>
              <a:ahLst/>
              <a:cxnLst>
                <a:cxn ang="3">
                  <a:pos x="hc" y="t"/>
                </a:cxn>
                <a:cxn ang="cd2">
                  <a:pos x="l" y="vc"/>
                </a:cxn>
                <a:cxn ang="cd4">
                  <a:pos x="hc" y="b"/>
                </a:cxn>
                <a:cxn ang="0">
                  <a:pos x="r" y="vc"/>
                </a:cxn>
              </a:cxnLst>
              <a:rect l="l" t="t" r="r" b="b"/>
              <a:pathLst>
                <a:path w="3741" h="7481">
                  <a:moveTo>
                    <a:pt x="3741" y="0"/>
                  </a:moveTo>
                  <a:lnTo>
                    <a:pt x="3741" y="1"/>
                  </a:lnTo>
                  <a:lnTo>
                    <a:pt x="3741" y="7481"/>
                  </a:lnTo>
                  <a:lnTo>
                    <a:pt x="3741" y="7481"/>
                  </a:lnTo>
                  <a:lnTo>
                    <a:pt x="0" y="3741"/>
                  </a:lnTo>
                  <a:lnTo>
                    <a:pt x="3741" y="0"/>
                  </a:lnTo>
                  <a:close/>
                </a:path>
              </a:pathLst>
            </a:custGeom>
            <a:solidFill>
              <a:schemeClr val="accent6"/>
            </a:solidFill>
            <a:ln>
              <a:noFill/>
            </a:ln>
          </p:spPr>
          <p:style>
            <a:lnRef idx="2">
              <a:srgbClr val="0894A5">
                <a:shade val="50000"/>
              </a:srgbClr>
            </a:lnRef>
            <a:fillRef idx="1">
              <a:srgbClr val="0894A5"/>
            </a:fillRef>
            <a:effectRef idx="0">
              <a:srgbClr val="0894A5"/>
            </a:effectRef>
            <a:fontRef idx="minor">
              <a:sysClr val="window" lastClr="FFFFFF"/>
            </a:fontRef>
          </p:style>
          <p:txBody>
            <a:bodyPr wrap="square" rtlCol="0" anchor="ctr">
              <a:noAutofit/>
            </a:bodyPr>
            <a:lstStyle/>
            <a:p>
              <a:pPr algn="ctr"/>
              <a:endParaRPr lang="zh-CN" altLang="en-US"/>
            </a:p>
          </p:txBody>
        </p:sp>
        <p:sp>
          <p:nvSpPr>
            <p:cNvPr id="13" name="任意多边形 11"/>
            <p:cNvSpPr/>
            <p:nvPr>
              <p:custDataLst>
                <p:tags r:id="rId6"/>
              </p:custDataLst>
            </p:nvPr>
          </p:nvSpPr>
          <p:spPr>
            <a:xfrm>
              <a:off x="17783" y="6171"/>
              <a:ext cx="1417" cy="4162"/>
            </a:xfrm>
            <a:custGeom>
              <a:avLst/>
              <a:gdLst>
                <a:gd name="ir" fmla="*/ w 3 4"/>
                <a:gd name="ib" fmla="*/ h 3 4"/>
              </a:gdLst>
              <a:ahLst/>
              <a:cxnLst>
                <a:cxn ang="3">
                  <a:pos x="hc" y="t"/>
                </a:cxn>
                <a:cxn ang="cd2">
                  <a:pos x="l" y="vc"/>
                </a:cxn>
                <a:cxn ang="cd4">
                  <a:pos x="hc" y="b"/>
                </a:cxn>
                <a:cxn ang="0">
                  <a:pos x="r" y="vc"/>
                </a:cxn>
              </a:cxnLst>
              <a:rect l="l" t="t" r="r" b="b"/>
              <a:pathLst>
                <a:path w="3741" h="7481">
                  <a:moveTo>
                    <a:pt x="3741" y="0"/>
                  </a:moveTo>
                  <a:lnTo>
                    <a:pt x="3741" y="1"/>
                  </a:lnTo>
                  <a:lnTo>
                    <a:pt x="3741" y="7481"/>
                  </a:lnTo>
                  <a:lnTo>
                    <a:pt x="3741" y="7481"/>
                  </a:lnTo>
                  <a:lnTo>
                    <a:pt x="0" y="3741"/>
                  </a:lnTo>
                  <a:lnTo>
                    <a:pt x="3741" y="0"/>
                  </a:lnTo>
                  <a:close/>
                </a:path>
              </a:pathLst>
            </a:custGeom>
            <a:solidFill>
              <a:schemeClr val="accent1"/>
            </a:solidFill>
            <a:ln>
              <a:noFill/>
            </a:ln>
          </p:spPr>
          <p:style>
            <a:lnRef idx="2">
              <a:srgbClr val="0894A5">
                <a:shade val="50000"/>
              </a:srgbClr>
            </a:lnRef>
            <a:fillRef idx="1">
              <a:srgbClr val="0894A5"/>
            </a:fillRef>
            <a:effectRef idx="0">
              <a:srgbClr val="0894A5"/>
            </a:effectRef>
            <a:fontRef idx="minor">
              <a:sysClr val="window" lastClr="FFFFFF"/>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7"/>
            </p:custDataLst>
          </p:nvPr>
        </p:nvSpPr>
        <p:spPr>
          <a:xfrm>
            <a:off x="1281600" y="1249200"/>
            <a:ext cx="9626400" cy="723600"/>
          </a:xfrm>
        </p:spPr>
        <p:txBody>
          <a:bodyPr anchor="ctr">
            <a:normAutofit/>
          </a:bodyPr>
          <a:lstStyle>
            <a:lvl1pPr>
              <a:defRPr sz="3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8"/>
            </p:custDataLst>
          </p:nvPr>
        </p:nvSpPr>
        <p:spPr>
          <a:xfrm>
            <a:off x="1281113" y="2163600"/>
            <a:ext cx="9626600" cy="3445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p:custDataLst>
              <p:tags r:id="rId2"/>
            </p:custDataLst>
          </p:nvPr>
        </p:nvGrpSpPr>
        <p:grpSpPr>
          <a:xfrm rot="0">
            <a:off x="7926070" y="6221730"/>
            <a:ext cx="4265930" cy="640080"/>
            <a:chOff x="6681" y="8932"/>
            <a:chExt cx="12521" cy="1880"/>
          </a:xfrm>
        </p:grpSpPr>
        <p:sp>
          <p:nvSpPr>
            <p:cNvPr id="12" name="任意多边形: 形状 3"/>
            <p:cNvSpPr/>
            <p:nvPr>
              <p:custDataLst>
                <p:tags r:id="rId3"/>
              </p:custDataLst>
            </p:nvPr>
          </p:nvSpPr>
          <p:spPr>
            <a:xfrm>
              <a:off x="6681" y="8932"/>
              <a:ext cx="12521" cy="188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3" name="任意多边形: 形状 4"/>
            <p:cNvSpPr/>
            <p:nvPr>
              <p:custDataLst>
                <p:tags r:id="rId4"/>
              </p:custDataLst>
            </p:nvPr>
          </p:nvSpPr>
          <p:spPr>
            <a:xfrm>
              <a:off x="7765" y="9076"/>
              <a:ext cx="11435" cy="1724"/>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grpSp>
      <p:sp>
        <p:nvSpPr>
          <p:cNvPr id="14" name="任意多边形: 形状 9"/>
          <p:cNvSpPr/>
          <p:nvPr>
            <p:custDataLst>
              <p:tags r:id="rId5"/>
            </p:custDataLst>
          </p:nvPr>
        </p:nvSpPr>
        <p:spPr>
          <a:xfrm>
            <a:off x="11525250" y="0"/>
            <a:ext cx="666750" cy="769620"/>
          </a:xfrm>
          <a:custGeom>
            <a:avLst/>
            <a:gdLst>
              <a:gd name="connsiteX0" fmla="*/ 969010 w 969009"/>
              <a:gd name="connsiteY0" fmla="*/ 1117600 h 1117600"/>
              <a:gd name="connsiteX1" fmla="*/ 969010 w 969009"/>
              <a:gd name="connsiteY1" fmla="*/ 0 h 1117600"/>
              <a:gd name="connsiteX2" fmla="*/ 0 w 969009"/>
              <a:gd name="connsiteY2" fmla="*/ 0 h 1117600"/>
            </a:gdLst>
            <a:ahLst/>
            <a:cxnLst>
              <a:cxn ang="0">
                <a:pos x="connsiteX0" y="connsiteY0"/>
              </a:cxn>
              <a:cxn ang="0">
                <a:pos x="connsiteX1" y="connsiteY1"/>
              </a:cxn>
              <a:cxn ang="0">
                <a:pos x="connsiteX2" y="connsiteY2"/>
              </a:cxn>
            </a:cxnLst>
            <a:rect l="l" t="t" r="r" b="b"/>
            <a:pathLst>
              <a:path w="969009" h="1117600">
                <a:moveTo>
                  <a:pt x="969010" y="1117600"/>
                </a:moveTo>
                <a:lnTo>
                  <a:pt x="969010" y="0"/>
                </a:lnTo>
                <a:lnTo>
                  <a:pt x="0" y="0"/>
                </a:lnTo>
                <a:close/>
              </a:path>
            </a:pathLst>
          </a:custGeom>
          <a:solidFill>
            <a:schemeClr val="accent1">
              <a:lumMod val="50000"/>
            </a:schemeClr>
          </a:solidFill>
          <a:ln w="6350" cap="flat">
            <a:noFill/>
            <a:prstDash val="solid"/>
            <a:miter/>
          </a:ln>
        </p:spPr>
        <p:txBody>
          <a:bodyPr rtlCol="0" anchor="ctr"/>
          <a:lstStyle/>
          <a:p>
            <a:endParaRPr lang="zh-CN" altLang="en-US"/>
          </a:p>
        </p:txBody>
      </p:sp>
      <p:sp>
        <p:nvSpPr>
          <p:cNvPr id="8" name="矩形 7"/>
          <p:cNvSpPr/>
          <p:nvPr>
            <p:custDataLst>
              <p:tags r:id="rId6"/>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hasCustomPrompt="1"/>
            <p:custDataLst>
              <p:tags r:id="rId7"/>
            </p:custDataLst>
          </p:nvPr>
        </p:nvSpPr>
        <p:spPr>
          <a:xfrm>
            <a:off x="583200" y="770400"/>
            <a:ext cx="3960000" cy="882000"/>
          </a:xfrm>
        </p:spPr>
        <p:txBody>
          <a:bodyPr anchor="ctr">
            <a:normAutofit/>
          </a:bodyPr>
          <a:lstStyle>
            <a:lvl1pPr>
              <a:defRPr sz="3600" baseline="0">
                <a:solidFill>
                  <a:schemeClr val="bg1"/>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1"/>
            </p:custDataLst>
          </p:nvPr>
        </p:nvSpPr>
        <p:spPr>
          <a:xfrm>
            <a:off x="586800" y="1764000"/>
            <a:ext cx="3956400" cy="4093200"/>
          </a:xfrm>
        </p:spPr>
        <p:txBody>
          <a:bodyPr/>
          <a:lstStyle>
            <a:lvl1pPr>
              <a:defRPr baseline="0">
                <a:solidFill>
                  <a:schemeClr val="bg1"/>
                </a:solidFill>
                <a:latin typeface="Arial" panose="020B0604020202020204" pitchFamily="34" charset="0"/>
                <a:ea typeface="微软雅黑" panose="020B0503020204020204" pitchFamily="34" charset="-122"/>
              </a:defRPr>
            </a:lvl1pPr>
            <a:lvl2pPr>
              <a:defRPr baseline="0">
                <a:solidFill>
                  <a:schemeClr val="bg1"/>
                </a:solidFill>
                <a:latin typeface="Arial" panose="020B0604020202020204" pitchFamily="34" charset="0"/>
                <a:ea typeface="微软雅黑" panose="020B0503020204020204" pitchFamily="34" charset="-122"/>
              </a:defRPr>
            </a:lvl2pPr>
            <a:lvl3pPr>
              <a:defRPr baseline="0">
                <a:solidFill>
                  <a:schemeClr val="bg1"/>
                </a:solidFill>
                <a:latin typeface="Arial" panose="020B0604020202020204" pitchFamily="34" charset="0"/>
                <a:ea typeface="微软雅黑" panose="020B0503020204020204" pitchFamily="34" charset="-122"/>
              </a:defRPr>
            </a:lvl3pPr>
            <a:lvl4pPr>
              <a:defRPr baseline="0">
                <a:solidFill>
                  <a:schemeClr val="bg1"/>
                </a:solidFill>
                <a:latin typeface="Arial" panose="020B0604020202020204" pitchFamily="34" charset="0"/>
                <a:ea typeface="微软雅黑" panose="020B0503020204020204" pitchFamily="34" charset="-122"/>
              </a:defRPr>
            </a:lvl4pPr>
            <a:lvl5pPr>
              <a:defRPr baseline="0">
                <a:solidFill>
                  <a:schemeClr val="bg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5101200" y="769938"/>
            <a:ext cx="6480000" cy="5087937"/>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任意多边形: 形状 3"/>
          <p:cNvSpPr/>
          <p:nvPr>
            <p:custDataLst>
              <p:tags r:id="rId2"/>
            </p:custDataLst>
          </p:nvPr>
        </p:nvSpPr>
        <p:spPr>
          <a:xfrm>
            <a:off x="4930775" y="6388735"/>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4" name="任意多边形: 形状 4"/>
          <p:cNvSpPr/>
          <p:nvPr>
            <p:custDataLst>
              <p:tags r:id="rId3"/>
            </p:custDataLst>
          </p:nvPr>
        </p:nvSpPr>
        <p:spPr>
          <a:xfrm>
            <a:off x="4930775" y="6438900"/>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sp>
        <p:nvSpPr>
          <p:cNvPr id="15" name="任意多边形: 形状 7"/>
          <p:cNvSpPr/>
          <p:nvPr>
            <p:custDataLst>
              <p:tags r:id="rId4"/>
            </p:custDataLst>
          </p:nvPr>
        </p:nvSpPr>
        <p:spPr>
          <a:xfrm>
            <a:off x="0" y="6414135"/>
            <a:ext cx="7843520" cy="45466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a:p>
        </p:txBody>
      </p:sp>
      <p:sp>
        <p:nvSpPr>
          <p:cNvPr id="10" name="矩形 9"/>
          <p:cNvSpPr/>
          <p:nvPr>
            <p:custDataLst>
              <p:tags r:id="rId5"/>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p:custDataLst>
              <p:tags r:id="rId6"/>
            </p:custDataLst>
          </p:nvPr>
        </p:nvSpPr>
        <p:spPr>
          <a:xfrm>
            <a:off x="612000" y="781200"/>
            <a:ext cx="10976400" cy="626400"/>
          </a:xfrm>
        </p:spPr>
        <p:txBody>
          <a:bodyPr anchor="ctr">
            <a:normAutofit/>
          </a:bodyPr>
          <a:lstStyle>
            <a:lvl1pPr algn="ctr">
              <a:defRPr sz="3600"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612000" y="1659600"/>
            <a:ext cx="10975975" cy="828000"/>
          </a:xfrm>
        </p:spPr>
        <p:txBody>
          <a:bodyPr/>
          <a:lstStyle>
            <a:lvl1pPr algn="ctr">
              <a:defRPr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1"/>
            </p:custDataLst>
          </p:nvPr>
        </p:nvSpPr>
        <p:spPr>
          <a:xfrm>
            <a:off x="612775" y="2808000"/>
            <a:ext cx="10965600" cy="34308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2" name="任意多边形: 形状 7"/>
          <p:cNvSpPr/>
          <p:nvPr>
            <p:custDataLst>
              <p:tags r:id="rId2"/>
            </p:custDataLst>
          </p:nvPr>
        </p:nvSpPr>
        <p:spPr>
          <a:xfrm rot="10800000">
            <a:off x="568960" y="0"/>
            <a:ext cx="11623040" cy="45466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a:p>
        </p:txBody>
      </p:sp>
      <p:grpSp>
        <p:nvGrpSpPr>
          <p:cNvPr id="13" name="组合 12"/>
          <p:cNvGrpSpPr/>
          <p:nvPr>
            <p:custDataLst>
              <p:tags r:id="rId3"/>
            </p:custDataLst>
          </p:nvPr>
        </p:nvGrpSpPr>
        <p:grpSpPr>
          <a:xfrm rot="10800000">
            <a:off x="-635" y="0"/>
            <a:ext cx="4265930" cy="640080"/>
            <a:chOff x="6681" y="8932"/>
            <a:chExt cx="12521" cy="1880"/>
          </a:xfrm>
        </p:grpSpPr>
        <p:sp>
          <p:nvSpPr>
            <p:cNvPr id="14" name="任意多边形: 形状 3"/>
            <p:cNvSpPr/>
            <p:nvPr>
              <p:custDataLst>
                <p:tags r:id="rId4"/>
              </p:custDataLst>
            </p:nvPr>
          </p:nvSpPr>
          <p:spPr>
            <a:xfrm>
              <a:off x="6681" y="8932"/>
              <a:ext cx="12521" cy="188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5" name="任意多边形: 形状 4"/>
            <p:cNvSpPr/>
            <p:nvPr>
              <p:custDataLst>
                <p:tags r:id="rId5"/>
              </p:custDataLst>
            </p:nvPr>
          </p:nvSpPr>
          <p:spPr>
            <a:xfrm>
              <a:off x="7765" y="9076"/>
              <a:ext cx="11435" cy="1724"/>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grpSp>
      <p:sp>
        <p:nvSpPr>
          <p:cNvPr id="8" name="矩形 7"/>
          <p:cNvSpPr/>
          <p:nvPr>
            <p:custDataLst>
              <p:tags r:id="rId6"/>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7"/>
            </p:custDataLst>
          </p:nvPr>
        </p:nvSpPr>
        <p:spPr>
          <a:xfrm>
            <a:off x="604800" y="669600"/>
            <a:ext cx="10976400" cy="565200"/>
          </a:xfrm>
        </p:spPr>
        <p:txBody>
          <a:bodyPr anchor="ctr">
            <a:normAutofit/>
          </a:bodyPr>
          <a:lstStyle>
            <a:lvl1pPr algn="ctr">
              <a:defRPr sz="3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604837" y="1681200"/>
            <a:ext cx="10990800" cy="3211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2"/>
            </p:custDataLst>
          </p:nvPr>
        </p:nvSpPr>
        <p:spPr>
          <a:xfrm>
            <a:off x="594000" y="5180400"/>
            <a:ext cx="11001600" cy="1011600"/>
          </a:xfrm>
        </p:spPr>
        <p:txBody>
          <a:bodyPr/>
          <a:lstStyle>
            <a:lvl1pPr>
              <a:defRPr baseline="0">
                <a:solidFill>
                  <a:schemeClr val="bg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任意多边形: 形状 3"/>
          <p:cNvSpPr/>
          <p:nvPr>
            <p:custDataLst>
              <p:tags r:id="rId2"/>
            </p:custDataLst>
          </p:nvPr>
        </p:nvSpPr>
        <p:spPr>
          <a:xfrm>
            <a:off x="4930775" y="6388735"/>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4"/>
          </a:solidFill>
          <a:ln w="6350" cap="flat">
            <a:noFill/>
            <a:prstDash val="solid"/>
            <a:miter/>
          </a:ln>
        </p:spPr>
        <p:txBody>
          <a:bodyPr rtlCol="0" anchor="ctr"/>
          <a:lstStyle/>
          <a:p>
            <a:endParaRPr lang="zh-CN" altLang="en-US"/>
          </a:p>
        </p:txBody>
      </p:sp>
      <p:sp>
        <p:nvSpPr>
          <p:cNvPr id="16" name="任意多边形: 形状 4"/>
          <p:cNvSpPr/>
          <p:nvPr>
            <p:custDataLst>
              <p:tags r:id="rId3"/>
            </p:custDataLst>
          </p:nvPr>
        </p:nvSpPr>
        <p:spPr>
          <a:xfrm>
            <a:off x="4930775" y="6438900"/>
            <a:ext cx="7261225" cy="419100"/>
          </a:xfrm>
          <a:custGeom>
            <a:avLst/>
            <a:gdLst>
              <a:gd name="connsiteX0" fmla="*/ 0 w 7261225"/>
              <a:gd name="connsiteY0" fmla="*/ 1094740 h 1094740"/>
              <a:gd name="connsiteX1" fmla="*/ 7261225 w 7261225"/>
              <a:gd name="connsiteY1" fmla="*/ 1094740 h 1094740"/>
              <a:gd name="connsiteX2" fmla="*/ 7261225 w 7261225"/>
              <a:gd name="connsiteY2" fmla="*/ 0 h 1094740"/>
            </a:gdLst>
            <a:ahLst/>
            <a:cxnLst>
              <a:cxn ang="0">
                <a:pos x="connsiteX0" y="connsiteY0"/>
              </a:cxn>
              <a:cxn ang="0">
                <a:pos x="connsiteX1" y="connsiteY1"/>
              </a:cxn>
              <a:cxn ang="0">
                <a:pos x="connsiteX2" y="connsiteY2"/>
              </a:cxn>
            </a:cxnLst>
            <a:rect l="l" t="t" r="r" b="b"/>
            <a:pathLst>
              <a:path w="7261225" h="1094740">
                <a:moveTo>
                  <a:pt x="0" y="1094740"/>
                </a:moveTo>
                <a:lnTo>
                  <a:pt x="7261225" y="1094740"/>
                </a:lnTo>
                <a:lnTo>
                  <a:pt x="7261225" y="0"/>
                </a:lnTo>
                <a:close/>
              </a:path>
            </a:pathLst>
          </a:custGeom>
          <a:solidFill>
            <a:schemeClr val="accent6"/>
          </a:solidFill>
          <a:ln w="6350" cap="flat">
            <a:noFill/>
            <a:prstDash val="solid"/>
            <a:miter/>
          </a:ln>
        </p:spPr>
        <p:txBody>
          <a:bodyPr rtlCol="0" anchor="ctr"/>
          <a:lstStyle/>
          <a:p>
            <a:endParaRPr lang="zh-CN" altLang="en-US"/>
          </a:p>
        </p:txBody>
      </p:sp>
      <p:sp>
        <p:nvSpPr>
          <p:cNvPr id="17" name="任意多边形: 形状 7"/>
          <p:cNvSpPr/>
          <p:nvPr>
            <p:custDataLst>
              <p:tags r:id="rId4"/>
            </p:custDataLst>
          </p:nvPr>
        </p:nvSpPr>
        <p:spPr>
          <a:xfrm>
            <a:off x="0" y="6414135"/>
            <a:ext cx="7843520" cy="454660"/>
          </a:xfrm>
          <a:custGeom>
            <a:avLst/>
            <a:gdLst>
              <a:gd name="connsiteX0" fmla="*/ 7843520 w 7843519"/>
              <a:gd name="connsiteY0" fmla="*/ 1186815 h 1186815"/>
              <a:gd name="connsiteX1" fmla="*/ 0 w 7843519"/>
              <a:gd name="connsiteY1" fmla="*/ 1186815 h 1186815"/>
              <a:gd name="connsiteX2" fmla="*/ 0 w 7843519"/>
              <a:gd name="connsiteY2" fmla="*/ 0 h 1186815"/>
            </a:gdLst>
            <a:ahLst/>
            <a:cxnLst>
              <a:cxn ang="0">
                <a:pos x="connsiteX0" y="connsiteY0"/>
              </a:cxn>
              <a:cxn ang="0">
                <a:pos x="connsiteX1" y="connsiteY1"/>
              </a:cxn>
              <a:cxn ang="0">
                <a:pos x="connsiteX2" y="connsiteY2"/>
              </a:cxn>
            </a:cxnLst>
            <a:rect l="l" t="t" r="r" b="b"/>
            <a:pathLst>
              <a:path w="7843519" h="1186815">
                <a:moveTo>
                  <a:pt x="7843520" y="1186815"/>
                </a:moveTo>
                <a:lnTo>
                  <a:pt x="0" y="1186815"/>
                </a:lnTo>
                <a:lnTo>
                  <a:pt x="0" y="0"/>
                </a:lnTo>
                <a:close/>
              </a:path>
            </a:pathLst>
          </a:custGeom>
          <a:solidFill>
            <a:schemeClr val="accent1"/>
          </a:solidFill>
          <a:ln w="6350" cap="flat">
            <a:noFill/>
            <a:prstDash val="solid"/>
            <a:miter/>
          </a:ln>
        </p:spPr>
        <p:txBody>
          <a:bodyPr rtlCol="0" anchor="ctr"/>
          <a:lstStyle/>
          <a:p>
            <a:endParaRPr lang="zh-CN" altLang="en-US" dirty="0"/>
          </a:p>
        </p:txBody>
      </p:sp>
      <p:sp>
        <p:nvSpPr>
          <p:cNvPr id="10" name="矩形 9"/>
          <p:cNvSpPr/>
          <p:nvPr>
            <p:custDataLst>
              <p:tags r:id="rId5"/>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6"/>
            </p:custDataLst>
          </p:nvPr>
        </p:nvSpPr>
        <p:spPr>
          <a:xfrm>
            <a:off x="579600" y="237600"/>
            <a:ext cx="11037600" cy="441964"/>
          </a:xfrm>
        </p:spPr>
        <p:txBody>
          <a:bodyPr>
            <a:normAutofit/>
          </a:bodyPr>
          <a:lstStyle>
            <a:lvl1pPr>
              <a:defRPr sz="2800" baseline="0">
                <a:solidFill>
                  <a:schemeClr val="bg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0"/>
            </p:custDataLst>
          </p:nvPr>
        </p:nvSpPr>
        <p:spPr>
          <a:xfrm>
            <a:off x="579600" y="1663200"/>
            <a:ext cx="53424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2"/>
            </p:custDataLst>
          </p:nvPr>
        </p:nvSpPr>
        <p:spPr>
          <a:xfrm>
            <a:off x="572400" y="4816800"/>
            <a:ext cx="53424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2" name="组合 11"/>
          <p:cNvGrpSpPr/>
          <p:nvPr>
            <p:custDataLst>
              <p:tags r:id="rId3"/>
            </p:custDataLst>
          </p:nvPr>
        </p:nvGrpSpPr>
        <p:grpSpPr>
          <a:xfrm rot="10800000">
            <a:off x="10848975" y="3707765"/>
            <a:ext cx="1343025" cy="3265170"/>
            <a:chOff x="0" y="606"/>
            <a:chExt cx="1437" cy="8628"/>
          </a:xfrm>
        </p:grpSpPr>
        <p:sp>
          <p:nvSpPr>
            <p:cNvPr id="14" name="等腰三角形 13"/>
            <p:cNvSpPr/>
            <p:nvPr>
              <p:custDataLst>
                <p:tags r:id="rId4"/>
              </p:custDataLst>
            </p:nvPr>
          </p:nvSpPr>
          <p:spPr>
            <a:xfrm rot="5400000">
              <a:off x="-3067" y="3673"/>
              <a:ext cx="7571" cy="1437"/>
            </a:xfrm>
            <a:prstGeom prst="triangle">
              <a:avLst/>
            </a:prstGeom>
            <a:solidFill>
              <a:schemeClr val="accent6"/>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sp>
          <p:nvSpPr>
            <p:cNvPr id="15" name="等腰三角形 14"/>
            <p:cNvSpPr/>
            <p:nvPr>
              <p:custDataLst>
                <p:tags r:id="rId5"/>
              </p:custDataLst>
            </p:nvPr>
          </p:nvSpPr>
          <p:spPr>
            <a:xfrm rot="5400000">
              <a:off x="-3067" y="4730"/>
              <a:ext cx="7571" cy="1437"/>
            </a:xfrm>
            <a:prstGeom prst="triangle">
              <a:avLst/>
            </a:prstGeom>
            <a:solidFill>
              <a:schemeClr val="accent1"/>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grpSp>
      <p:grpSp>
        <p:nvGrpSpPr>
          <p:cNvPr id="16" name="组合 15"/>
          <p:cNvGrpSpPr/>
          <p:nvPr>
            <p:custDataLst>
              <p:tags r:id="rId6"/>
            </p:custDataLst>
          </p:nvPr>
        </p:nvGrpSpPr>
        <p:grpSpPr>
          <a:xfrm rot="0">
            <a:off x="0" y="113665"/>
            <a:ext cx="1343025" cy="3265170"/>
            <a:chOff x="0" y="606"/>
            <a:chExt cx="1437" cy="8628"/>
          </a:xfrm>
        </p:grpSpPr>
        <p:sp>
          <p:nvSpPr>
            <p:cNvPr id="17" name="等腰三角形 16"/>
            <p:cNvSpPr/>
            <p:nvPr>
              <p:custDataLst>
                <p:tags r:id="rId7"/>
              </p:custDataLst>
            </p:nvPr>
          </p:nvSpPr>
          <p:spPr>
            <a:xfrm rot="5400000">
              <a:off x="-3067" y="3673"/>
              <a:ext cx="7571" cy="1437"/>
            </a:xfrm>
            <a:prstGeom prst="triangle">
              <a:avLst/>
            </a:prstGeom>
            <a:solidFill>
              <a:schemeClr val="accent6"/>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sp>
          <p:nvSpPr>
            <p:cNvPr id="18" name="等腰三角形 17"/>
            <p:cNvSpPr/>
            <p:nvPr>
              <p:custDataLst>
                <p:tags r:id="rId8"/>
              </p:custDataLst>
            </p:nvPr>
          </p:nvSpPr>
          <p:spPr>
            <a:xfrm rot="5400000">
              <a:off x="-3067" y="4730"/>
              <a:ext cx="7571" cy="1437"/>
            </a:xfrm>
            <a:prstGeom prst="triangle">
              <a:avLst/>
            </a:prstGeom>
            <a:solidFill>
              <a:schemeClr val="accent1"/>
            </a:solidFill>
            <a:ln>
              <a:noFill/>
            </a:ln>
          </p:spPr>
          <p:style>
            <a:lnRef idx="2">
              <a:srgbClr val="1C313C">
                <a:shade val="50000"/>
              </a:srgbClr>
            </a:lnRef>
            <a:fillRef idx="1">
              <a:srgbClr val="1C313C"/>
            </a:fillRef>
            <a:effectRef idx="0">
              <a:srgbClr val="1C313C"/>
            </a:effectRef>
            <a:fontRef idx="minor">
              <a:sysClr val="window" lastClr="FFFFFF"/>
            </a:fontRef>
          </p:style>
          <p:txBody>
            <a:bodyPr rtlCol="0" anchor="ctr"/>
            <a:lstStyle/>
            <a:p>
              <a:pPr algn="ctr"/>
              <a:endParaRPr lang="zh-CN" altLang="en-US"/>
            </a:p>
          </p:txBody>
        </p:sp>
      </p:grpSp>
      <p:sp>
        <p:nvSpPr>
          <p:cNvPr id="2" name="标题 1"/>
          <p:cNvSpPr>
            <a:spLocks noGrp="1"/>
          </p:cNvSpPr>
          <p:nvPr>
            <p:ph type="title" hasCustomPrompt="1"/>
            <p:custDataLst>
              <p:tags r:id="rId9"/>
            </p:custDataLst>
          </p:nvPr>
        </p:nvSpPr>
        <p:spPr>
          <a:xfrm>
            <a:off x="1522800" y="1339200"/>
            <a:ext cx="9144000" cy="2386800"/>
          </a:xfrm>
        </p:spPr>
        <p:txBody>
          <a:bodyPr anchor="b">
            <a:normAutofit/>
          </a:bodyPr>
          <a:lstStyle>
            <a:lvl1pPr algn="ctr">
              <a:defRPr sz="60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1522413" y="3862800"/>
            <a:ext cx="9144000" cy="1656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160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160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160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160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6" name="图形 34"/>
          <p:cNvGrpSpPr/>
          <p:nvPr>
            <p:custDataLst>
              <p:tags r:id="rId2"/>
            </p:custDataLst>
          </p:nvPr>
        </p:nvGrpSpPr>
        <p:grpSpPr>
          <a:xfrm>
            <a:off x="9783683" y="0"/>
            <a:ext cx="2416749" cy="6869016"/>
            <a:chOff x="9761381" y="0"/>
            <a:chExt cx="2416749" cy="6869016"/>
          </a:xfrm>
          <a:solidFill>
            <a:srgbClr val="0894A5"/>
          </a:solidFill>
        </p:grpSpPr>
        <p:sp>
          <p:nvSpPr>
            <p:cNvPr id="7" name="任意多边形: 形状 3"/>
            <p:cNvSpPr/>
            <p:nvPr>
              <p:custDataLst>
                <p:tags r:id="rId3"/>
              </p:custDataLst>
            </p:nvPr>
          </p:nvSpPr>
          <p:spPr>
            <a:xfrm>
              <a:off x="9761381" y="0"/>
              <a:ext cx="2158624" cy="4069248"/>
            </a:xfrm>
            <a:custGeom>
              <a:avLst/>
              <a:gdLst>
                <a:gd name="connsiteX0" fmla="*/ 2158625 w 2158624"/>
                <a:gd name="connsiteY0" fmla="*/ 4069249 h 4069248"/>
                <a:gd name="connsiteX1" fmla="*/ 2158625 w 2158624"/>
                <a:gd name="connsiteY1" fmla="*/ 0 h 4069248"/>
                <a:gd name="connsiteX2" fmla="*/ 0 w 2158624"/>
                <a:gd name="connsiteY2" fmla="*/ 0 h 4069248"/>
              </a:gdLst>
              <a:ahLst/>
              <a:cxnLst>
                <a:cxn ang="0">
                  <a:pos x="connsiteX0" y="connsiteY0"/>
                </a:cxn>
                <a:cxn ang="0">
                  <a:pos x="connsiteX1" y="connsiteY1"/>
                </a:cxn>
                <a:cxn ang="0">
                  <a:pos x="connsiteX2" y="connsiteY2"/>
                </a:cxn>
              </a:cxnLst>
              <a:rect l="l" t="t" r="r" b="b"/>
              <a:pathLst>
                <a:path w="2158624" h="4069248">
                  <a:moveTo>
                    <a:pt x="2158625" y="4069249"/>
                  </a:moveTo>
                  <a:lnTo>
                    <a:pt x="2158625" y="0"/>
                  </a:lnTo>
                  <a:lnTo>
                    <a:pt x="0" y="0"/>
                  </a:lnTo>
                  <a:close/>
                </a:path>
              </a:pathLst>
            </a:custGeom>
            <a:solidFill>
              <a:schemeClr val="accent4"/>
            </a:solidFill>
            <a:ln w="6325" cap="flat">
              <a:noFill/>
              <a:prstDash val="solid"/>
              <a:miter/>
            </a:ln>
          </p:spPr>
          <p:txBody>
            <a:bodyPr rtlCol="0" anchor="ctr"/>
            <a:lstStyle/>
            <a:p>
              <a:endParaRPr lang="zh-CN" altLang="en-US"/>
            </a:p>
          </p:txBody>
        </p:sp>
        <p:sp>
          <p:nvSpPr>
            <p:cNvPr id="8" name="任意多边形: 形状 4"/>
            <p:cNvSpPr/>
            <p:nvPr>
              <p:custDataLst>
                <p:tags r:id="rId4"/>
              </p:custDataLst>
            </p:nvPr>
          </p:nvSpPr>
          <p:spPr>
            <a:xfrm>
              <a:off x="10019506" y="0"/>
              <a:ext cx="2158624" cy="4069248"/>
            </a:xfrm>
            <a:custGeom>
              <a:avLst/>
              <a:gdLst>
                <a:gd name="connsiteX0" fmla="*/ 2158625 w 2158624"/>
                <a:gd name="connsiteY0" fmla="*/ 4069249 h 4069248"/>
                <a:gd name="connsiteX1" fmla="*/ 2158625 w 2158624"/>
                <a:gd name="connsiteY1" fmla="*/ 0 h 4069248"/>
                <a:gd name="connsiteX2" fmla="*/ 0 w 2158624"/>
                <a:gd name="connsiteY2" fmla="*/ 0 h 4069248"/>
              </a:gdLst>
              <a:ahLst/>
              <a:cxnLst>
                <a:cxn ang="0">
                  <a:pos x="connsiteX0" y="connsiteY0"/>
                </a:cxn>
                <a:cxn ang="0">
                  <a:pos x="connsiteX1" y="connsiteY1"/>
                </a:cxn>
                <a:cxn ang="0">
                  <a:pos x="connsiteX2" y="connsiteY2"/>
                </a:cxn>
              </a:cxnLst>
              <a:rect l="l" t="t" r="r" b="b"/>
              <a:pathLst>
                <a:path w="2158624" h="4069248">
                  <a:moveTo>
                    <a:pt x="2158625" y="4069249"/>
                  </a:moveTo>
                  <a:lnTo>
                    <a:pt x="2158625" y="0"/>
                  </a:lnTo>
                  <a:lnTo>
                    <a:pt x="0" y="0"/>
                  </a:lnTo>
                  <a:close/>
                </a:path>
              </a:pathLst>
            </a:custGeom>
            <a:solidFill>
              <a:schemeClr val="accent6"/>
            </a:solidFill>
            <a:ln w="6325" cap="flat">
              <a:noFill/>
              <a:prstDash val="solid"/>
              <a:miter/>
            </a:ln>
          </p:spPr>
          <p:txBody>
            <a:bodyPr rtlCol="0" anchor="ctr"/>
            <a:lstStyle/>
            <a:p>
              <a:endParaRPr lang="zh-CN" altLang="en-US" dirty="0"/>
            </a:p>
          </p:txBody>
        </p:sp>
        <p:sp>
          <p:nvSpPr>
            <p:cNvPr id="9" name="任意多边形: 形状 5"/>
            <p:cNvSpPr/>
            <p:nvPr>
              <p:custDataLst>
                <p:tags r:id="rId5"/>
              </p:custDataLst>
            </p:nvPr>
          </p:nvSpPr>
          <p:spPr>
            <a:xfrm>
              <a:off x="9837300" y="2473317"/>
              <a:ext cx="2340830" cy="4395699"/>
            </a:xfrm>
            <a:custGeom>
              <a:avLst/>
              <a:gdLst>
                <a:gd name="connsiteX0" fmla="*/ 2340830 w 2340830"/>
                <a:gd name="connsiteY0" fmla="*/ 0 h 4395699"/>
                <a:gd name="connsiteX1" fmla="*/ 2340830 w 2340830"/>
                <a:gd name="connsiteY1" fmla="*/ 4395700 h 4395699"/>
                <a:gd name="connsiteX2" fmla="*/ 0 w 2340830"/>
                <a:gd name="connsiteY2" fmla="*/ 4395700 h 4395699"/>
              </a:gdLst>
              <a:ahLst/>
              <a:cxnLst>
                <a:cxn ang="0">
                  <a:pos x="connsiteX0" y="connsiteY0"/>
                </a:cxn>
                <a:cxn ang="0">
                  <a:pos x="connsiteX1" y="connsiteY1"/>
                </a:cxn>
                <a:cxn ang="0">
                  <a:pos x="connsiteX2" y="connsiteY2"/>
                </a:cxn>
              </a:cxnLst>
              <a:rect l="l" t="t" r="r" b="b"/>
              <a:pathLst>
                <a:path w="2340830" h="4395699">
                  <a:moveTo>
                    <a:pt x="2340830" y="0"/>
                  </a:moveTo>
                  <a:lnTo>
                    <a:pt x="2340830" y="4395700"/>
                  </a:lnTo>
                  <a:lnTo>
                    <a:pt x="0" y="4395700"/>
                  </a:lnTo>
                  <a:close/>
                </a:path>
              </a:pathLst>
            </a:custGeom>
            <a:solidFill>
              <a:schemeClr val="accent1"/>
            </a:solidFill>
            <a:ln w="6325" cap="flat">
              <a:noFill/>
              <a:prstDash val="solid"/>
              <a:miter/>
            </a:ln>
          </p:spPr>
          <p:txBody>
            <a:bodyPr rtlCol="0" anchor="ctr"/>
            <a:lstStyle/>
            <a:p>
              <a:endParaRPr lang="zh-CN" altLang="en-US"/>
            </a:p>
          </p:txBody>
        </p:sp>
      </p:grpSp>
      <p:sp>
        <p:nvSpPr>
          <p:cNvPr id="10" name="任意多边形: 形状 6"/>
          <p:cNvSpPr/>
          <p:nvPr>
            <p:custDataLst>
              <p:tags r:id="rId6"/>
            </p:custDataLst>
          </p:nvPr>
        </p:nvSpPr>
        <p:spPr>
          <a:xfrm>
            <a:off x="0" y="5755540"/>
            <a:ext cx="965434" cy="1113476"/>
          </a:xfrm>
          <a:custGeom>
            <a:avLst/>
            <a:gdLst>
              <a:gd name="connsiteX0" fmla="*/ 0 w 965434"/>
              <a:gd name="connsiteY0" fmla="*/ 0 h 1113476"/>
              <a:gd name="connsiteX1" fmla="*/ 0 w 965434"/>
              <a:gd name="connsiteY1" fmla="*/ 1113476 h 1113476"/>
              <a:gd name="connsiteX2" fmla="*/ 965434 w 965434"/>
              <a:gd name="connsiteY2" fmla="*/ 1113476 h 1113476"/>
            </a:gdLst>
            <a:ahLst/>
            <a:cxnLst>
              <a:cxn ang="0">
                <a:pos x="connsiteX0" y="connsiteY0"/>
              </a:cxn>
              <a:cxn ang="0">
                <a:pos x="connsiteX1" y="connsiteY1"/>
              </a:cxn>
              <a:cxn ang="0">
                <a:pos x="connsiteX2" y="connsiteY2"/>
              </a:cxn>
            </a:cxnLst>
            <a:rect l="l" t="t" r="r" b="b"/>
            <a:pathLst>
              <a:path w="965434" h="1113476">
                <a:moveTo>
                  <a:pt x="0" y="0"/>
                </a:moveTo>
                <a:lnTo>
                  <a:pt x="0" y="1113476"/>
                </a:lnTo>
                <a:lnTo>
                  <a:pt x="965434" y="1113476"/>
                </a:lnTo>
                <a:close/>
              </a:path>
            </a:pathLst>
          </a:custGeom>
          <a:solidFill>
            <a:schemeClr val="accent1">
              <a:lumMod val="50000"/>
            </a:schemeClr>
          </a:solidFill>
          <a:ln w="6325" cap="flat">
            <a:noFill/>
            <a:prstDash val="solid"/>
            <a:miter/>
          </a:ln>
        </p:spPr>
        <p:txBody>
          <a:bodyPr rtlCol="0" anchor="ctr"/>
          <a:lstStyle/>
          <a:p>
            <a:endParaRPr lang="zh-CN" altLang="en-US"/>
          </a:p>
        </p:txBody>
      </p:sp>
      <p:sp>
        <p:nvSpPr>
          <p:cNvPr id="2" name="标题 1"/>
          <p:cNvSpPr>
            <a:spLocks noGrp="1"/>
          </p:cNvSpPr>
          <p:nvPr>
            <p:ph type="title"/>
            <p:custDataLst>
              <p:tags r:id="rId7"/>
            </p:custDataLst>
          </p:nvPr>
        </p:nvSpPr>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169.xml"/><Relationship Id="rId23" Type="http://schemas.openxmlformats.org/officeDocument/2006/relationships/tags" Target="../tags/tag168.xml"/><Relationship Id="rId22" Type="http://schemas.openxmlformats.org/officeDocument/2006/relationships/tags" Target="../tags/tag167.xml"/><Relationship Id="rId21" Type="http://schemas.openxmlformats.org/officeDocument/2006/relationships/tags" Target="../tags/tag166.xml"/><Relationship Id="rId20" Type="http://schemas.openxmlformats.org/officeDocument/2006/relationships/tags" Target="../tags/tag165.xml"/><Relationship Id="rId2" Type="http://schemas.openxmlformats.org/officeDocument/2006/relationships/slideLayout" Target="../slideLayouts/slideLayout2.xml"/><Relationship Id="rId19" Type="http://schemas.openxmlformats.org/officeDocument/2006/relationships/tags" Target="../tags/tag164.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6" Type="http://schemas.openxmlformats.org/officeDocument/2006/relationships/theme" Target="../theme/theme2.xml"/><Relationship Id="rId25" Type="http://schemas.openxmlformats.org/officeDocument/2006/relationships/tags" Target="../tags/tag338.xml"/><Relationship Id="rId24" Type="http://schemas.openxmlformats.org/officeDocument/2006/relationships/tags" Target="../tags/tag337.xml"/><Relationship Id="rId23" Type="http://schemas.openxmlformats.org/officeDocument/2006/relationships/tags" Target="../tags/tag336.xml"/><Relationship Id="rId22" Type="http://schemas.openxmlformats.org/officeDocument/2006/relationships/tags" Target="../tags/tag335.xml"/><Relationship Id="rId21" Type="http://schemas.openxmlformats.org/officeDocument/2006/relationships/tags" Target="../tags/tag334.xml"/><Relationship Id="rId20" Type="http://schemas.openxmlformats.org/officeDocument/2006/relationships/tags" Target="../tags/tag333.xml"/><Relationship Id="rId2" Type="http://schemas.openxmlformats.org/officeDocument/2006/relationships/slideLayout" Target="../slideLayouts/slideLayout20.xml"/><Relationship Id="rId19" Type="http://schemas.openxmlformats.org/officeDocument/2006/relationships/slideLayout" Target="../slideLayouts/slideLayout37.xml"/><Relationship Id="rId18" Type="http://schemas.openxmlformats.org/officeDocument/2006/relationships/slideLayout" Target="../slideLayouts/slideLayout36.xml"/><Relationship Id="rId17" Type="http://schemas.openxmlformats.org/officeDocument/2006/relationships/slideLayout" Target="../slideLayouts/slideLayout35.xml"/><Relationship Id="rId16" Type="http://schemas.openxmlformats.org/officeDocument/2006/relationships/slideLayout" Target="../slideLayouts/slideLayout34.xml"/><Relationship Id="rId15" Type="http://schemas.openxmlformats.org/officeDocument/2006/relationships/slideLayout" Target="../slideLayouts/slideLayout33.xml"/><Relationship Id="rId14" Type="http://schemas.openxmlformats.org/officeDocument/2006/relationships/slideLayout" Target="../slideLayouts/slideLayout32.xml"/><Relationship Id="rId13" Type="http://schemas.openxmlformats.org/officeDocument/2006/relationships/slideLayout" Target="../slideLayouts/slideLayout31.xml"/><Relationship Id="rId12" Type="http://schemas.openxmlformats.org/officeDocument/2006/relationships/slideLayout" Target="../slideLayouts/slideLayout30.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lumMod val="85000"/>
              <a:lumOff val="15000"/>
            </a:schemeClr>
          </a:solidFill>
          <a:uFillTx/>
          <a:latin typeface="微软雅黑" panose="020B0503020204020204" pitchFamily="34" charset="-122"/>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 id="2147483686" r:id="rId19"/>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lumMod val="85000"/>
              <a:lumOff val="15000"/>
            </a:schemeClr>
          </a:solidFill>
          <a:uFillTx/>
          <a:latin typeface="微软雅黑" panose="020B0503020204020204" pitchFamily="34" charset="-122"/>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9.xml"/><Relationship Id="rId1" Type="http://schemas.openxmlformats.org/officeDocument/2006/relationships/tags" Target="../tags/tag339.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5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4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4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4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5.xml"/><Relationship Id="rId1" Type="http://schemas.openxmlformats.org/officeDocument/2006/relationships/tags" Target="../tags/tag34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7.xml"/><Relationship Id="rId1" Type="http://schemas.openxmlformats.org/officeDocument/2006/relationships/tags" Target="../tags/tag34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9.xml"/><Relationship Id="rId1" Type="http://schemas.openxmlformats.org/officeDocument/2006/relationships/tags" Target="../tags/tag34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ctrTitle"/>
          </p:nvPr>
        </p:nvSpPr>
        <p:spPr/>
        <p:txBody>
          <a:bodyPr>
            <a:normAutofit/>
          </a:bodyPr>
          <a:p>
            <a:r>
              <a:rPr lang="zh-CN" altLang="en-US"/>
              <a:t>202</a:t>
            </a:r>
            <a:r>
              <a:rPr lang="en-US" altLang="zh-CN"/>
              <a:t>2</a:t>
            </a:r>
            <a:r>
              <a:rPr lang="zh-CN" altLang="en-US"/>
              <a:t>年政府信息公开</a:t>
            </a:r>
            <a:br>
              <a:rPr lang="zh-CN" altLang="en-US"/>
            </a:br>
            <a:r>
              <a:rPr lang="zh-CN" altLang="en-US"/>
              <a:t>工作年度报告</a:t>
            </a:r>
            <a:endParaRPr lang="zh-CN" altLang="en-US"/>
          </a:p>
        </p:txBody>
      </p:sp>
      <p:sp>
        <p:nvSpPr>
          <p:cNvPr id="5" name="副标题 4"/>
          <p:cNvSpPr>
            <a:spLocks noGrp="1"/>
          </p:cNvSpPr>
          <p:nvPr>
            <p:ph type="subTitle" idx="1"/>
          </p:nvPr>
        </p:nvSpPr>
        <p:spPr/>
        <p:txBody>
          <a:bodyPr/>
          <a:p>
            <a:endParaRPr lang="zh-CN" altLang="en-US"/>
          </a:p>
        </p:txBody>
      </p:sp>
      <p:sp>
        <p:nvSpPr>
          <p:cNvPr id="6" name="文本占位符 5"/>
          <p:cNvSpPr>
            <a:spLocks noGrp="1"/>
          </p:cNvSpPr>
          <p:nvPr>
            <p:ph type="body" sz="quarter" idx="13"/>
          </p:nvPr>
        </p:nvSpPr>
        <p:spPr/>
        <p:txBody>
          <a:bodyPr/>
          <a:p>
            <a:r>
              <a:rPr lang="zh-CN" altLang="en-US">
                <a:sym typeface="+mn-ea"/>
              </a:rPr>
              <a:t>汶上县供销社</a:t>
            </a:r>
            <a:endParaRPr lang="zh-CN" altLang="en-US"/>
          </a:p>
        </p:txBody>
      </p:sp>
      <p:sp>
        <p:nvSpPr>
          <p:cNvPr id="7" name="文本占位符 6"/>
          <p:cNvSpPr>
            <a:spLocks noGrp="1"/>
          </p:cNvSpPr>
          <p:nvPr>
            <p:ph type="body" sz="quarter" idx="14"/>
          </p:nvPr>
        </p:nvSpPr>
        <p:spPr/>
        <p:txBody>
          <a:bodyPr/>
          <a:p>
            <a:endParaRPr lang="zh-CN" altLang="en-US"/>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073400" y="1259205"/>
            <a:ext cx="7317105" cy="3692525"/>
          </a:xfrm>
          <a:prstGeom prst="rect">
            <a:avLst/>
          </a:prstGeom>
          <a:noFill/>
        </p:spPr>
        <p:txBody>
          <a:bodyPr wrap="square" rtlCol="0" anchor="t">
            <a:spAutoFit/>
          </a:bodyPr>
          <a:p>
            <a:pPr algn="just"/>
            <a:r>
              <a:rPr lang="en-US" altLang="zh-CN"/>
              <a:t>       </a:t>
            </a:r>
            <a:r>
              <a:rPr lang="zh-CN" altLang="en-US">
                <a:latin typeface="仿宋_GB2312" panose="02010609030101010101" charset="-122"/>
                <a:ea typeface="仿宋_GB2312" panose="02010609030101010101" charset="-122"/>
                <a:cs typeface="仿宋_GB2312" panose="02010609030101010101" charset="-122"/>
              </a:rPr>
              <a:t>六、其他需要报告的事项</a:t>
            </a:r>
            <a:endParaRPr lang="zh-CN" altLang="en-US">
              <a:latin typeface="仿宋_GB2312" panose="02010609030101010101" charset="-122"/>
              <a:ea typeface="仿宋_GB2312" panose="02010609030101010101" charset="-122"/>
              <a:cs typeface="仿宋_GB2312" panose="02010609030101010101" charset="-122"/>
            </a:endParaRPr>
          </a:p>
          <a:p>
            <a:pPr algn="just"/>
            <a:r>
              <a:rPr lang="zh-CN" altLang="en-US">
                <a:latin typeface="仿宋_GB2312" panose="02010609030101010101" charset="-122"/>
                <a:ea typeface="仿宋_GB2312" panose="02010609030101010101" charset="-122"/>
                <a:cs typeface="仿宋_GB2312" panose="02010609030101010101" charset="-122"/>
              </a:rPr>
              <a:t>    （一）本年度，我单位未收到政府信息公开申请，不存在收取信息处理费的情况。</a:t>
            </a:r>
            <a:endParaRPr lang="zh-CN" altLang="en-US">
              <a:latin typeface="仿宋_GB2312" panose="02010609030101010101" charset="-122"/>
              <a:ea typeface="仿宋_GB2312" panose="02010609030101010101" charset="-122"/>
              <a:cs typeface="仿宋_GB2312" panose="02010609030101010101" charset="-122"/>
            </a:endParaRPr>
          </a:p>
          <a:p>
            <a:pPr algn="just"/>
            <a:r>
              <a:rPr lang="zh-CN" altLang="en-US">
                <a:latin typeface="仿宋_GB2312" panose="02010609030101010101" charset="-122"/>
                <a:ea typeface="仿宋_GB2312" panose="02010609030101010101" charset="-122"/>
                <a:cs typeface="仿宋_GB2312" panose="02010609030101010101" charset="-122"/>
              </a:rPr>
              <a:t>（二）单位落实上级年度政务公开工作要点情况：</a:t>
            </a:r>
            <a:endParaRPr lang="zh-CN" altLang="en-US">
              <a:latin typeface="仿宋_GB2312" panose="02010609030101010101" charset="-122"/>
              <a:ea typeface="仿宋_GB2312" panose="02010609030101010101" charset="-122"/>
              <a:cs typeface="仿宋_GB2312" panose="02010609030101010101" charset="-122"/>
            </a:endParaRPr>
          </a:p>
          <a:p>
            <a:pPr algn="just"/>
            <a:r>
              <a:rPr lang="zh-CN" altLang="en-US">
                <a:latin typeface="仿宋_GB2312" panose="02010609030101010101" charset="-122"/>
                <a:ea typeface="仿宋_GB2312" panose="02010609030101010101" charset="-122"/>
                <a:cs typeface="仿宋_GB2312" panose="02010609030101010101" charset="-122"/>
              </a:rPr>
              <a:t>1、健全组织领导机制，指定专人负责政务信息公开组织协调和信息保障工作，健全组织架构，做到领导、科室、人员“三到位”，形成上下联动、整体推进的工作格局。</a:t>
            </a:r>
            <a:endParaRPr lang="zh-CN" altLang="en-US">
              <a:latin typeface="仿宋_GB2312" panose="02010609030101010101" charset="-122"/>
              <a:ea typeface="仿宋_GB2312" panose="02010609030101010101" charset="-122"/>
              <a:cs typeface="仿宋_GB2312" panose="02010609030101010101" charset="-122"/>
            </a:endParaRPr>
          </a:p>
          <a:p>
            <a:pPr algn="just"/>
            <a:r>
              <a:rPr lang="zh-CN" altLang="en-US">
                <a:latin typeface="仿宋_GB2312" panose="02010609030101010101" charset="-122"/>
                <a:ea typeface="仿宋_GB2312" panose="02010609030101010101" charset="-122"/>
                <a:cs typeface="仿宋_GB2312" panose="02010609030101010101" charset="-122"/>
              </a:rPr>
              <a:t>2、加大主动公开力度。单位围绕社会关心和群众关注的问题，依法、主动、及时、准确公开政府信息，积极回应社会关切。</a:t>
            </a:r>
            <a:endParaRPr lang="zh-CN" altLang="en-US">
              <a:latin typeface="仿宋_GB2312" panose="02010609030101010101" charset="-122"/>
              <a:ea typeface="仿宋_GB2312" panose="02010609030101010101" charset="-122"/>
              <a:cs typeface="仿宋_GB2312" panose="02010609030101010101" charset="-122"/>
            </a:endParaRPr>
          </a:p>
          <a:p>
            <a:pPr algn="just"/>
            <a:r>
              <a:rPr lang="zh-CN" altLang="en-US">
                <a:latin typeface="仿宋_GB2312" panose="02010609030101010101" charset="-122"/>
                <a:ea typeface="仿宋_GB2312" panose="02010609030101010101" charset="-122"/>
                <a:cs typeface="仿宋_GB2312" panose="02010609030101010101" charset="-122"/>
              </a:rPr>
              <a:t>3、强化学习宣传，围绕政务公开制度、政务公开标准、依申请公开答复等内容进行深入学习，提升政务公开主动意识和能力素质。</a:t>
            </a:r>
            <a:endParaRPr lang="zh-CN" altLang="en-US">
              <a:latin typeface="仿宋_GB2312" panose="02010609030101010101" charset="-122"/>
              <a:ea typeface="仿宋_GB2312" panose="02010609030101010101" charset="-122"/>
              <a:cs typeface="仿宋_GB2312" panose="02010609030101010101" charset="-122"/>
            </a:endParaRPr>
          </a:p>
          <a:p>
            <a:pPr algn="just"/>
            <a:r>
              <a:rPr lang="zh-CN" altLang="en-US">
                <a:latin typeface="仿宋_GB2312" panose="02010609030101010101" charset="-122"/>
                <a:ea typeface="仿宋_GB2312" panose="02010609030101010101" charset="-122"/>
                <a:cs typeface="仿宋_GB2312" panose="02010609030101010101" charset="-122"/>
              </a:rPr>
              <a:t>（三）2022年以来，我单位共承办人大代表建议0件；政协委员提案0件；2022年本单位未承办省级、市级人大代表建议和政协委员提案。</a:t>
            </a:r>
            <a:endParaRPr lang="zh-CN" altLang="en-US">
              <a:latin typeface="仿宋_GB2312" panose="02010609030101010101" charset="-122"/>
              <a:ea typeface="仿宋_GB2312" panose="02010609030101010101" charset="-122"/>
              <a:cs typeface="仿宋_GB2312" panose="02010609030101010101" charset="-122"/>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248410" y="1433195"/>
            <a:ext cx="8242935" cy="3138170"/>
          </a:xfrm>
          <a:prstGeom prst="rect">
            <a:avLst/>
          </a:prstGeom>
          <a:noFill/>
        </p:spPr>
        <p:txBody>
          <a:bodyPr wrap="square" rtlCol="0" anchor="t">
            <a:spAutoFit/>
          </a:bodyPr>
          <a:p>
            <a:r>
              <a:rPr lang="zh-CN" altLang="en-US">
                <a:latin typeface="仿宋_GB2312" panose="02010609030101010101" charset="-122"/>
                <a:ea typeface="仿宋_GB2312" panose="02010609030101010101" charset="-122"/>
                <a:cs typeface="仿宋_GB2312" panose="02010609030101010101" charset="-122"/>
              </a:rPr>
              <a:t>本报告由汶上县供销社按照《中华人民共和国政府信息公开条例》（以下简称《条例》）和《中华人民共和国政府信息公开工作年度报告格式》（国办公开办函〔2021〕30号）要求编制。</a:t>
            </a:r>
            <a:endParaRPr lang="zh-CN" altLang="en-US">
              <a:latin typeface="仿宋_GB2312" panose="02010609030101010101" charset="-122"/>
              <a:ea typeface="仿宋_GB2312" panose="02010609030101010101" charset="-122"/>
              <a:cs typeface="仿宋_GB2312" panose="02010609030101010101" charset="-122"/>
            </a:endParaRPr>
          </a:p>
          <a:p>
            <a:r>
              <a:rPr lang="zh-CN" altLang="en-US">
                <a:latin typeface="仿宋_GB2312" panose="02010609030101010101" charset="-122"/>
                <a:ea typeface="仿宋_GB2312" panose="02010609030101010101" charset="-122"/>
                <a:cs typeface="仿宋_GB2312" panose="02010609030101010101" charset="-122"/>
              </a:rPr>
              <a:t>本报告内容包括总体情况、主动公开政府信息情况、收到和处理政府信息公开申请情况、政府信息公开行政复议和行政诉讼情况、存在的主要问题及改进情况、其他需要报告的事项等六部分内容。</a:t>
            </a:r>
            <a:endParaRPr lang="zh-CN" altLang="en-US">
              <a:latin typeface="仿宋_GB2312" panose="02010609030101010101" charset="-122"/>
              <a:ea typeface="仿宋_GB2312" panose="02010609030101010101" charset="-122"/>
              <a:cs typeface="仿宋_GB2312" panose="02010609030101010101" charset="-122"/>
            </a:endParaRPr>
          </a:p>
          <a:p>
            <a:r>
              <a:rPr lang="zh-CN" altLang="en-US">
                <a:latin typeface="仿宋_GB2312" panose="02010609030101010101" charset="-122"/>
                <a:ea typeface="仿宋_GB2312" panose="02010609030101010101" charset="-122"/>
                <a:cs typeface="仿宋_GB2312" panose="02010609030101010101" charset="-122"/>
              </a:rPr>
              <a:t>本报告所列数据的统计期限自2022年1月1日起至2022年12月31日止。本报告电子版可在“中国·汶上”政府门户网站（http://www.wenshang.gov.cn/col/col26149/index.html）查阅或下载。如对本报告有疑问，请与汶上县供销社联系（地址：汶上经济开发区英杰麻纺厂，电话：0537-7212656）。</a:t>
            </a:r>
            <a:endParaRPr lang="zh-CN" altLang="en-US">
              <a:latin typeface="仿宋_GB2312" panose="02010609030101010101" charset="-122"/>
              <a:ea typeface="仿宋_GB2312" panose="02010609030101010101" charset="-122"/>
              <a:cs typeface="仿宋_GB2312" panose="02010609030101010101" charset="-122"/>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073400" y="1685290"/>
            <a:ext cx="4801870" cy="2876550"/>
          </a:xfrm>
          <a:prstGeom prst="rect">
            <a:avLst/>
          </a:prstGeom>
          <a:noFill/>
        </p:spPr>
        <p:txBody>
          <a:bodyPr wrap="square" rtlCol="0" anchor="t">
            <a:spAutoFit/>
          </a:bodyPr>
          <a:p>
            <a:pPr algn="ctr"/>
            <a:r>
              <a:rPr lang="zh-CN" altLang="en-US" sz="2800"/>
              <a:t>目   录</a:t>
            </a:r>
            <a:endParaRPr lang="zh-CN" altLang="en-US" sz="2800"/>
          </a:p>
          <a:p>
            <a:endParaRPr lang="zh-CN" altLang="en-US"/>
          </a:p>
          <a:p>
            <a:pPr algn="just" fontAlgn="auto">
              <a:lnSpc>
                <a:spcPts val="2700"/>
              </a:lnSpc>
            </a:pPr>
            <a:r>
              <a:rPr lang="zh-CN" altLang="en-US">
                <a:solidFill>
                  <a:schemeClr val="tx1"/>
                </a:solidFill>
                <a:effectLst>
                  <a:outerShdw blurRad="38100" dist="19050" dir="2700000" algn="tl" rotWithShape="0">
                    <a:schemeClr val="dk1">
                      <a:alpha val="40000"/>
                    </a:schemeClr>
                  </a:outerShdw>
                </a:effectLst>
              </a:rPr>
              <a:t>一、总体情况</a:t>
            </a:r>
            <a:endParaRPr lang="zh-CN" altLang="en-US">
              <a:solidFill>
                <a:schemeClr val="tx1"/>
              </a:solidFill>
              <a:effectLst>
                <a:outerShdw blurRad="38100" dist="19050" dir="2700000" algn="tl" rotWithShape="0">
                  <a:schemeClr val="dk1">
                    <a:alpha val="40000"/>
                  </a:schemeClr>
                </a:outerShdw>
              </a:effectLst>
            </a:endParaRPr>
          </a:p>
          <a:p>
            <a:pPr algn="just" fontAlgn="auto">
              <a:lnSpc>
                <a:spcPts val="2700"/>
              </a:lnSpc>
            </a:pPr>
            <a:r>
              <a:rPr lang="zh-CN" altLang="en-US">
                <a:solidFill>
                  <a:schemeClr val="tx1"/>
                </a:solidFill>
                <a:effectLst>
                  <a:outerShdw blurRad="38100" dist="19050" dir="2700000" algn="tl" rotWithShape="0">
                    <a:schemeClr val="dk1">
                      <a:alpha val="40000"/>
                    </a:schemeClr>
                  </a:outerShdw>
                </a:effectLst>
              </a:rPr>
              <a:t>二、主动公开政府信息情况</a:t>
            </a:r>
            <a:endParaRPr lang="zh-CN" altLang="en-US">
              <a:solidFill>
                <a:schemeClr val="tx1"/>
              </a:solidFill>
              <a:effectLst>
                <a:outerShdw blurRad="38100" dist="19050" dir="2700000" algn="tl" rotWithShape="0">
                  <a:schemeClr val="dk1">
                    <a:alpha val="40000"/>
                  </a:schemeClr>
                </a:outerShdw>
              </a:effectLst>
            </a:endParaRPr>
          </a:p>
          <a:p>
            <a:pPr algn="just" fontAlgn="auto">
              <a:lnSpc>
                <a:spcPts val="2700"/>
              </a:lnSpc>
            </a:pPr>
            <a:r>
              <a:rPr lang="zh-CN" altLang="en-US">
                <a:solidFill>
                  <a:schemeClr val="tx1"/>
                </a:solidFill>
                <a:effectLst>
                  <a:outerShdw blurRad="38100" dist="19050" dir="2700000" algn="tl" rotWithShape="0">
                    <a:schemeClr val="dk1">
                      <a:alpha val="40000"/>
                    </a:schemeClr>
                  </a:outerShdw>
                </a:effectLst>
              </a:rPr>
              <a:t>三、收到和处理政府信息公开申请情况</a:t>
            </a:r>
            <a:endParaRPr lang="zh-CN" altLang="en-US">
              <a:solidFill>
                <a:schemeClr val="tx1"/>
              </a:solidFill>
              <a:effectLst>
                <a:outerShdw blurRad="38100" dist="19050" dir="2700000" algn="tl" rotWithShape="0">
                  <a:schemeClr val="dk1">
                    <a:alpha val="40000"/>
                  </a:schemeClr>
                </a:outerShdw>
              </a:effectLst>
            </a:endParaRPr>
          </a:p>
          <a:p>
            <a:pPr algn="just" fontAlgn="auto">
              <a:lnSpc>
                <a:spcPts val="2700"/>
              </a:lnSpc>
            </a:pPr>
            <a:r>
              <a:rPr lang="zh-CN" altLang="en-US">
                <a:solidFill>
                  <a:schemeClr val="tx1"/>
                </a:solidFill>
                <a:effectLst>
                  <a:outerShdw blurRad="38100" dist="19050" dir="2700000" algn="tl" rotWithShape="0">
                    <a:schemeClr val="dk1">
                      <a:alpha val="40000"/>
                    </a:schemeClr>
                  </a:outerShdw>
                </a:effectLst>
              </a:rPr>
              <a:t>四、政府信息公开行政复议、行政诉讼情况</a:t>
            </a:r>
            <a:endParaRPr lang="zh-CN" altLang="en-US">
              <a:solidFill>
                <a:schemeClr val="tx1"/>
              </a:solidFill>
              <a:effectLst>
                <a:outerShdw blurRad="38100" dist="19050" dir="2700000" algn="tl" rotWithShape="0">
                  <a:schemeClr val="dk1">
                    <a:alpha val="40000"/>
                  </a:schemeClr>
                </a:outerShdw>
              </a:effectLst>
            </a:endParaRPr>
          </a:p>
          <a:p>
            <a:pPr algn="just" fontAlgn="auto">
              <a:lnSpc>
                <a:spcPts val="2700"/>
              </a:lnSpc>
            </a:pPr>
            <a:r>
              <a:rPr lang="zh-CN" altLang="en-US">
                <a:solidFill>
                  <a:schemeClr val="tx1"/>
                </a:solidFill>
                <a:effectLst>
                  <a:outerShdw blurRad="38100" dist="19050" dir="2700000" algn="tl" rotWithShape="0">
                    <a:schemeClr val="dk1">
                      <a:alpha val="40000"/>
                    </a:schemeClr>
                  </a:outerShdw>
                </a:effectLst>
              </a:rPr>
              <a:t>五、存在的主要问题及改进情况</a:t>
            </a:r>
            <a:endParaRPr lang="zh-CN" altLang="en-US">
              <a:solidFill>
                <a:schemeClr val="tx1"/>
              </a:solidFill>
              <a:effectLst>
                <a:outerShdw blurRad="38100" dist="19050" dir="2700000" algn="tl" rotWithShape="0">
                  <a:schemeClr val="dk1">
                    <a:alpha val="40000"/>
                  </a:schemeClr>
                </a:outerShdw>
              </a:effectLst>
            </a:endParaRPr>
          </a:p>
          <a:p>
            <a:pPr algn="just" fontAlgn="auto">
              <a:lnSpc>
                <a:spcPts val="2700"/>
              </a:lnSpc>
            </a:pPr>
            <a:r>
              <a:rPr lang="zh-CN" altLang="en-US">
                <a:solidFill>
                  <a:schemeClr val="tx1"/>
                </a:solidFill>
                <a:effectLst>
                  <a:outerShdw blurRad="38100" dist="19050" dir="2700000" algn="tl" rotWithShape="0">
                    <a:schemeClr val="dk1">
                      <a:alpha val="40000"/>
                    </a:schemeClr>
                  </a:outerShdw>
                </a:effectLst>
              </a:rPr>
              <a:t>六、其他需要报告的事项</a:t>
            </a:r>
            <a:endParaRPr lang="zh-CN" altLang="en-US">
              <a:solidFill>
                <a:schemeClr val="tx1"/>
              </a:solidFill>
              <a:effectLst>
                <a:outerShdw blurRad="38100" dist="19050" dir="2700000" algn="tl" rotWithShape="0">
                  <a:schemeClr val="dk1">
                    <a:alpha val="40000"/>
                  </a:schemeClr>
                </a:outerShdw>
              </a:effectLst>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049145" y="376555"/>
            <a:ext cx="7129780" cy="5354320"/>
          </a:xfrm>
          <a:prstGeom prst="rect">
            <a:avLst/>
          </a:prstGeom>
          <a:noFill/>
        </p:spPr>
        <p:txBody>
          <a:bodyPr wrap="square" rtlCol="0" anchor="t">
            <a:spAutoFit/>
          </a:bodyPr>
          <a:p>
            <a:pPr algn="just">
              <a:buClrTx/>
              <a:buSzTx/>
              <a:buFontTx/>
            </a:pPr>
            <a:r>
              <a:rPr lang="en-US" altLang="zh-CN">
                <a:latin typeface="仿宋_GB2312" panose="02010609030101010101" charset="-122"/>
                <a:ea typeface="仿宋_GB2312" panose="02010609030101010101" charset="-122"/>
                <a:cs typeface="仿宋_GB2312" panose="02010609030101010101" charset="-122"/>
              </a:rPr>
              <a:t>    </a:t>
            </a:r>
            <a:r>
              <a:rPr lang="zh-CN" altLang="en-US">
                <a:latin typeface="仿宋_GB2312" panose="02010609030101010101" charset="-122"/>
                <a:ea typeface="仿宋_GB2312" panose="02010609030101010101" charset="-122"/>
                <a:cs typeface="仿宋_GB2312" panose="02010609030101010101" charset="-122"/>
              </a:rPr>
              <a:t>一、总体情况</a:t>
            </a: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rPr>
              <a:t>2022年，汶上县供销合作社联合社在县委、县政府的坚强领导下，认真贯彻落实《中华人民共和国政府信息公开条例》，紧紧围绕《汶上县2022年政务公开重点工作任务分工》相关要求，结合供销系统工作实际，丰富公开形式，健全公开制度，加大公开力度，以公开促透明、以透明促发展，不断提升供销系统工作公信力和透明度。</a:t>
            </a: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rPr>
              <a:t>（一）主动公开情况</a:t>
            </a: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rPr>
              <a:t>2022年1-12月，汶上县供销社共发布各类政务信息141条。其中通过政府门户网站政府信息公开目录推送13条，占总量的9.2%；“汶上县供销社”公众平台发布116条，占总量的82.2%；报纸、其他网站等发布12条，占总量的8.6%。信息主要内容包括供销社提升农业社会化服务水平，完善农村现代流通网络，企业破产改制，安全生产等工作。</a:t>
            </a: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endParaRPr lang="zh-CN" altLang="en-US">
              <a:latin typeface="仿宋_GB2312" panose="02010609030101010101" charset="-122"/>
              <a:ea typeface="仿宋_GB2312" panose="02010609030101010101" charset="-122"/>
              <a:cs typeface="仿宋_GB2312" panose="02010609030101010101" charset="-122"/>
            </a:endParaRPr>
          </a:p>
          <a:p>
            <a:pPr algn="just">
              <a:buClrTx/>
              <a:buSzTx/>
              <a:buFontTx/>
            </a:pPr>
            <a:endParaRPr lang="zh-CN" altLang="en-US">
              <a:latin typeface="仿宋_GB2312" panose="02010609030101010101" charset="-122"/>
              <a:ea typeface="仿宋_GB2312" panose="02010609030101010101" charset="-122"/>
              <a:cs typeface="仿宋_GB2312" panose="02010609030101010101" charset="-122"/>
            </a:endParaRPr>
          </a:p>
        </p:txBody>
      </p:sp>
      <p:pic>
        <p:nvPicPr>
          <p:cNvPr id="4" name="图片 3" descr="054fec3f12d883bdb475b7b65b060ba"/>
          <p:cNvPicPr>
            <a:picLocks noChangeAspect="1"/>
          </p:cNvPicPr>
          <p:nvPr/>
        </p:nvPicPr>
        <p:blipFill>
          <a:blip r:embed="rId1"/>
          <a:stretch>
            <a:fillRect/>
          </a:stretch>
        </p:blipFill>
        <p:spPr>
          <a:xfrm>
            <a:off x="2444750" y="3921125"/>
            <a:ext cx="3256280" cy="2269490"/>
          </a:xfrm>
          <a:prstGeom prst="rect">
            <a:avLst/>
          </a:prstGeom>
        </p:spPr>
      </p:pic>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363470" y="197485"/>
            <a:ext cx="6151245" cy="6739255"/>
          </a:xfrm>
          <a:prstGeom prst="rect">
            <a:avLst/>
          </a:prstGeom>
          <a:noFill/>
        </p:spPr>
        <p:txBody>
          <a:bodyPr wrap="square" rtlCol="0" anchor="t">
            <a:spAutoFit/>
          </a:bodyPr>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（二）依申请公开情况</a:t>
            </a:r>
            <a:endParaRPr lang="zh-CN" altLang="en-US">
              <a:latin typeface="仿宋_GB2312" panose="02010609030101010101" charset="-122"/>
              <a:ea typeface="仿宋_GB2312" panose="02010609030101010101" charset="-122"/>
              <a:cs typeface="仿宋_GB2312" panose="02010609030101010101" charset="-122"/>
              <a:sym typeface="+mn-ea"/>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2022年，汶上县供销社未收到依申请公开事项。</a:t>
            </a:r>
            <a:endParaRPr lang="zh-CN" altLang="en-US">
              <a:latin typeface="仿宋_GB2312" panose="02010609030101010101" charset="-122"/>
              <a:ea typeface="仿宋_GB2312" panose="02010609030101010101" charset="-122"/>
              <a:cs typeface="仿宋_GB2312" panose="02010609030101010101" charset="-122"/>
              <a:sym typeface="+mn-ea"/>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（三）政府信息管理情况</a:t>
            </a:r>
            <a:endParaRPr lang="zh-CN" altLang="en-US">
              <a:latin typeface="仿宋_GB2312" panose="02010609030101010101" charset="-122"/>
              <a:ea typeface="仿宋_GB2312" panose="02010609030101010101" charset="-122"/>
              <a:cs typeface="仿宋_GB2312" panose="02010609030101010101" charset="-122"/>
              <a:sym typeface="+mn-ea"/>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严格按照“谁起草、谁解读”的原则，政策性文件与解读材料同步组织、同步审签、同步部署。着重解读好政策措施的背景依据、目标任务、主要内容、涉及范围、执行标准、落实措施、工作进展以及注意事项、关键词诠释、惠民利民举措等。同时，积极转发上级相关政策解读情况，并认真落实做好回应关切的相关规定。</a:t>
            </a:r>
            <a:endParaRPr lang="zh-CN" altLang="en-US">
              <a:latin typeface="仿宋_GB2312" panose="02010609030101010101" charset="-122"/>
              <a:ea typeface="仿宋_GB2312" panose="02010609030101010101" charset="-122"/>
              <a:cs typeface="仿宋_GB2312" panose="02010609030101010101" charset="-122"/>
              <a:sym typeface="+mn-ea"/>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（四）政府信息公开平台建设情况</a:t>
            </a:r>
            <a:endParaRPr lang="zh-CN" altLang="en-US">
              <a:latin typeface="仿宋_GB2312" panose="02010609030101010101" charset="-122"/>
              <a:ea typeface="仿宋_GB2312" panose="02010609030101010101" charset="-122"/>
              <a:cs typeface="仿宋_GB2312" panose="02010609030101010101" charset="-122"/>
              <a:sym typeface="+mn-ea"/>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全面加强政府门户网站公开专栏维护，及时更新供销社服务“三农”等信息，专人负责“汶上县供销社”微信公众号维护和信息发布工作。严格按要求做好各类栏目信息发布频率管理工作，确保网站信息发布内容准确、格式规范，并积极利用新媒体，通过微信及时发布政府信息。  </a:t>
            </a:r>
            <a:endParaRPr lang="zh-CN" altLang="en-US">
              <a:latin typeface="仿宋_GB2312" panose="02010609030101010101" charset="-122"/>
              <a:ea typeface="仿宋_GB2312" panose="02010609030101010101" charset="-122"/>
              <a:cs typeface="仿宋_GB2312" panose="02010609030101010101" charset="-122"/>
              <a:sym typeface="+mn-ea"/>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（五）监督保障情况</a:t>
            </a:r>
            <a:endParaRPr lang="zh-CN" altLang="en-US">
              <a:latin typeface="仿宋_GB2312" panose="02010609030101010101" charset="-122"/>
              <a:ea typeface="仿宋_GB2312" panose="02010609030101010101" charset="-122"/>
              <a:cs typeface="仿宋_GB2312" panose="02010609030101010101" charset="-122"/>
              <a:sym typeface="+mn-ea"/>
            </a:endParaRPr>
          </a:p>
          <a:p>
            <a:pPr algn="just">
              <a:buClrTx/>
              <a:buSzTx/>
              <a:buFontTx/>
            </a:pPr>
            <a:r>
              <a:rPr lang="zh-CN" altLang="en-US">
                <a:latin typeface="仿宋_GB2312" panose="02010609030101010101" charset="-122"/>
                <a:ea typeface="仿宋_GB2312" panose="02010609030101010101" charset="-122"/>
                <a:cs typeface="仿宋_GB2312" panose="02010609030101010101" charset="-122"/>
                <a:sym typeface="+mn-ea"/>
              </a:rPr>
              <a:t>认真贯彻落实新修订的《中华人民共和国政府信息公开条例》，掌握新条例法定条文和时点时限要求，完善内部处置流转机制，确保各项规定落到实处。制定并印发了《汶上县供销合作社联合社关于全面推进政务公开工作的实施方案》，从加强主动公开和解读回应工作、推进政务公开平台建设及提高政务公开制度化规范化水平等方面对政务公开工作提出要求，明确责任部门和负责人，按职能职责把好关，确保公开信息的准确性、时效性、完整性。</a:t>
            </a:r>
            <a:endParaRPr lang="zh-CN" altLang="en-US">
              <a:latin typeface="仿宋_GB2312" panose="02010609030101010101" charset="-122"/>
              <a:ea typeface="仿宋_GB2312" panose="02010609030101010101" charset="-122"/>
              <a:cs typeface="仿宋_GB2312" panose="02010609030101010101" charset="-122"/>
              <a:sym typeface="+mn-ea"/>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155825" y="1272223"/>
            <a:ext cx="5080000" cy="337185"/>
          </a:xfrm>
          <a:prstGeom prst="rect">
            <a:avLst/>
          </a:prstGeom>
          <a:noFill/>
          <a:ln w="9525">
            <a:noFill/>
          </a:ln>
        </p:spPr>
        <p:txBody>
          <a:bodyPr>
            <a:spAutoFit/>
          </a:bodyPr>
          <a:p>
            <a:pPr indent="408305"/>
            <a:r>
              <a:rPr lang="zh-CN" sz="1600" b="1">
                <a:ea typeface="黑体" panose="02010609060101010101" charset="-122"/>
              </a:rPr>
              <a:t>二、主动公开政府信息情况</a:t>
            </a:r>
            <a:endParaRPr lang="zh-CN" altLang="en-US"/>
          </a:p>
        </p:txBody>
      </p:sp>
      <p:graphicFrame>
        <p:nvGraphicFramePr>
          <p:cNvPr id="3" name="表格 2"/>
          <p:cNvGraphicFramePr/>
          <p:nvPr>
            <p:custDataLst>
              <p:tags r:id="rId1"/>
            </p:custDataLst>
          </p:nvPr>
        </p:nvGraphicFramePr>
        <p:xfrm>
          <a:off x="2610485" y="1972945"/>
          <a:ext cx="5976620" cy="3582670"/>
        </p:xfrm>
        <a:graphic>
          <a:graphicData uri="http://schemas.openxmlformats.org/drawingml/2006/table">
            <a:tbl>
              <a:tblPr firstRow="1" bandRow="1">
                <a:tableStyleId>{5940675A-B579-460E-94D1-54222C63F5DA}</a:tableStyleId>
              </a:tblPr>
              <a:tblGrid>
                <a:gridCol w="1658620"/>
                <a:gridCol w="1453515"/>
                <a:gridCol w="1510030"/>
                <a:gridCol w="1354455"/>
              </a:tblGrid>
              <a:tr h="255905">
                <a:tc gridSpan="4">
                  <a:txBody>
                    <a:bodyPr/>
                    <a:p>
                      <a:pPr indent="0" algn="ctr">
                        <a:buNone/>
                      </a:pPr>
                      <a:r>
                        <a:rPr lang="en-US" sz="1200" b="1">
                          <a:latin typeface="Times New Roman" panose="02020603050405020304" charset="0"/>
                          <a:cs typeface="Times New Roman" panose="02020603050405020304" charset="0"/>
                        </a:rPr>
                        <a:t>第二十条第（一）项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lgn="ctr">
                        <a:buNone/>
                      </a:pPr>
                      <a:r>
                        <a:rPr lang="en-US" sz="1200" b="1">
                          <a:latin typeface="Times New Roman" panose="02020603050405020304" charset="0"/>
                          <a:cs typeface="Times New Roman" panose="02020603050405020304" charset="0"/>
                        </a:rPr>
                        <a:t>信息内容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本年制发件数</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本年废止件数</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现行有效件数</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55905">
                <a:tc>
                  <a:txBody>
                    <a:bodyPr/>
                    <a:p>
                      <a:pPr indent="0">
                        <a:buNone/>
                      </a:pPr>
                      <a:r>
                        <a:rPr lang="en-US" sz="1200" b="1">
                          <a:latin typeface="Times New Roman" panose="02020603050405020304" charset="0"/>
                          <a:cs typeface="Times New Roman" panose="02020603050405020304" charset="0"/>
                        </a:rPr>
                        <a:t>规章</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55905">
                <a:tc>
                  <a:txBody>
                    <a:bodyPr/>
                    <a:p>
                      <a:pPr indent="0">
                        <a:buNone/>
                      </a:pPr>
                      <a:r>
                        <a:rPr lang="en-US" sz="1200" b="1">
                          <a:latin typeface="Times New Roman" panose="02020603050405020304" charset="0"/>
                          <a:cs typeface="Times New Roman" panose="02020603050405020304" charset="0"/>
                        </a:rPr>
                        <a:t>行政规范性文件</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55905">
                <a:tc gridSpan="4">
                  <a:txBody>
                    <a:bodyPr/>
                    <a:p>
                      <a:pPr indent="0" algn="ctr">
                        <a:buNone/>
                      </a:pPr>
                      <a:r>
                        <a:rPr lang="en-US" sz="1200" b="1">
                          <a:latin typeface="Times New Roman" panose="02020603050405020304" charset="0"/>
                          <a:cs typeface="Times New Roman" panose="02020603050405020304" charset="0"/>
                        </a:rPr>
                        <a:t>第二十条第（五）项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lgn="ctr">
                        <a:buNone/>
                      </a:pPr>
                      <a:r>
                        <a:rPr lang="en-US" sz="1200" b="1">
                          <a:latin typeface="Times New Roman" panose="02020603050405020304" charset="0"/>
                          <a:cs typeface="Times New Roman" panose="02020603050405020304" charset="0"/>
                        </a:rPr>
                        <a:t>信息内容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Times New Roman" panose="02020603050405020304" charset="0"/>
                          <a:cs typeface="Times New Roman" panose="02020603050405020304" charset="0"/>
                        </a:rPr>
                        <a:t>本年处理决定数量</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buNone/>
                      </a:pPr>
                      <a:r>
                        <a:rPr lang="en-US" sz="1200" b="1">
                          <a:latin typeface="Times New Roman" panose="02020603050405020304" charset="0"/>
                          <a:cs typeface="Times New Roman" panose="02020603050405020304" charset="0"/>
                        </a:rPr>
                        <a:t>行政许可</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gridSpan="4">
                  <a:txBody>
                    <a:bodyPr/>
                    <a:p>
                      <a:pPr indent="0" algn="ctr">
                        <a:buNone/>
                      </a:pPr>
                      <a:r>
                        <a:rPr lang="en-US" sz="1200" b="1">
                          <a:latin typeface="Times New Roman" panose="02020603050405020304" charset="0"/>
                          <a:cs typeface="Times New Roman" panose="02020603050405020304" charset="0"/>
                        </a:rPr>
                        <a:t>第二十条第（六）项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lgn="ctr">
                        <a:buNone/>
                      </a:pPr>
                      <a:r>
                        <a:rPr lang="en-US" sz="1200" b="1">
                          <a:latin typeface="Times New Roman" panose="02020603050405020304" charset="0"/>
                          <a:cs typeface="Times New Roman" panose="02020603050405020304" charset="0"/>
                        </a:rPr>
                        <a:t>信息内容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Times New Roman" panose="02020603050405020304" charset="0"/>
                          <a:cs typeface="Times New Roman" panose="02020603050405020304" charset="0"/>
                        </a:rPr>
                        <a:t>本年处理决定数量</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buNone/>
                      </a:pPr>
                      <a:r>
                        <a:rPr lang="en-US" sz="1200" b="1">
                          <a:latin typeface="Times New Roman" panose="02020603050405020304" charset="0"/>
                          <a:cs typeface="Times New Roman" panose="02020603050405020304" charset="0"/>
                        </a:rPr>
                        <a:t>行政处罚</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Times New Roman" panose="02020603050405020304" charset="0"/>
                          <a:cs typeface="Times New Roman" panose="02020603050405020304" charset="0"/>
                        </a:rPr>
                        <a:t>470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buNone/>
                      </a:pPr>
                      <a:r>
                        <a:rPr lang="en-US" sz="1200" b="1">
                          <a:latin typeface="Times New Roman" panose="02020603050405020304" charset="0"/>
                          <a:cs typeface="Times New Roman" panose="02020603050405020304" charset="0"/>
                        </a:rPr>
                        <a:t>行政强制</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gridSpan="4">
                  <a:txBody>
                    <a:bodyPr/>
                    <a:p>
                      <a:pPr indent="0" algn="ctr">
                        <a:buNone/>
                      </a:pPr>
                      <a:r>
                        <a:rPr lang="en-US" sz="1200" b="1">
                          <a:latin typeface="Times New Roman" panose="02020603050405020304" charset="0"/>
                          <a:cs typeface="Times New Roman" panose="02020603050405020304" charset="0"/>
                        </a:rPr>
                        <a:t>第二十条第（八）项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lgn="ctr">
                        <a:buNone/>
                      </a:pPr>
                      <a:r>
                        <a:rPr lang="en-US" sz="1200" b="1">
                          <a:latin typeface="Times New Roman" panose="02020603050405020304" charset="0"/>
                          <a:cs typeface="Times New Roman" panose="02020603050405020304" charset="0"/>
                        </a:rPr>
                        <a:t>信息内容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Times New Roman" panose="02020603050405020304" charset="0"/>
                          <a:cs typeface="Times New Roman" panose="02020603050405020304" charset="0"/>
                        </a:rPr>
                        <a:t>本年收费金额（单位：万元）</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5905">
                <a:tc>
                  <a:txBody>
                    <a:bodyPr/>
                    <a:p>
                      <a:pPr indent="0">
                        <a:buNone/>
                      </a:pPr>
                      <a:r>
                        <a:rPr lang="en-US" sz="1200" b="1">
                          <a:latin typeface="Times New Roman" panose="02020603050405020304" charset="0"/>
                          <a:cs typeface="Times New Roman" panose="02020603050405020304" charset="0"/>
                        </a:rPr>
                        <a:t>行政事业性收费</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Times New Roman" panose="02020603050405020304" charset="0"/>
                          <a:cs typeface="Times New Roman" panose="02020603050405020304" charset="0"/>
                        </a:rPr>
                        <a:t>0</a:t>
                      </a:r>
                      <a:endParaRPr lang="en-US" altLang="en-US" sz="12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3556000" y="-317"/>
            <a:ext cx="5080000" cy="337185"/>
          </a:xfrm>
          <a:prstGeom prst="rect">
            <a:avLst/>
          </a:prstGeom>
          <a:noFill/>
          <a:ln w="9525">
            <a:noFill/>
          </a:ln>
        </p:spPr>
        <p:txBody>
          <a:bodyPr>
            <a:spAutoFit/>
          </a:bodyPr>
          <a:p>
            <a:pPr indent="408305"/>
            <a:r>
              <a:rPr lang="zh-CN" sz="1600" b="1">
                <a:ea typeface="黑体" panose="02010609060101010101" charset="-122"/>
              </a:rPr>
              <a:t>三、收到和处理政府信息公开申请情况</a:t>
            </a:r>
            <a:endParaRPr lang="zh-CN" altLang="en-US"/>
          </a:p>
        </p:txBody>
      </p:sp>
      <p:graphicFrame>
        <p:nvGraphicFramePr>
          <p:cNvPr id="3" name="表格 2"/>
          <p:cNvGraphicFramePr/>
          <p:nvPr>
            <p:custDataLst>
              <p:tags r:id="rId1"/>
            </p:custDataLst>
          </p:nvPr>
        </p:nvGraphicFramePr>
        <p:xfrm>
          <a:off x="2947670" y="448945"/>
          <a:ext cx="6176645" cy="6303645"/>
        </p:xfrm>
        <a:graphic>
          <a:graphicData uri="http://schemas.openxmlformats.org/drawingml/2006/table">
            <a:tbl>
              <a:tblPr firstRow="1" bandRow="1">
                <a:tableStyleId>{5940675A-B579-460E-94D1-54222C63F5DA}</a:tableStyleId>
              </a:tblPr>
              <a:tblGrid>
                <a:gridCol w="537845"/>
                <a:gridCol w="661035"/>
                <a:gridCol w="2016760"/>
                <a:gridCol w="553720"/>
                <a:gridCol w="419100"/>
                <a:gridCol w="412750"/>
                <a:gridCol w="419100"/>
                <a:gridCol w="400050"/>
                <a:gridCol w="391795"/>
                <a:gridCol w="364490"/>
              </a:tblGrid>
              <a:tr h="152400">
                <a:tc rowSpan="3" gridSpan="3">
                  <a:txBody>
                    <a:bodyPr/>
                    <a:p>
                      <a:pPr indent="0" algn="ctr">
                        <a:buNone/>
                      </a:pPr>
                      <a:r>
                        <a:rPr lang="en-US" sz="1000" b="1">
                          <a:latin typeface="Times New Roman" panose="02020603050405020304" charset="0"/>
                          <a:cs typeface="Times New Roman" panose="02020603050405020304" charset="0"/>
                        </a:rPr>
                        <a:t>（本列数据的勾稽关系为：第一项加第二项之和，等于第三项加第四项之和）</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hMerge="1">
                  <a:tcPr>
                    <a:lnT w="12700" cap="flat" cmpd="sng">
                      <a:solidFill>
                        <a:srgbClr val="080000"/>
                      </a:solidFill>
                      <a:prstDash val="solid"/>
                      <a:headEnd type="none" w="med" len="med"/>
                      <a:tailEnd type="none" w="med" len="med"/>
                    </a:lnT>
                  </a:tcPr>
                </a:tc>
                <a:tc rowSpan="3"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gridSpan="7">
                  <a:txBody>
                    <a:bodyPr/>
                    <a:p>
                      <a:pPr indent="0" algn="ctr">
                        <a:buNone/>
                      </a:pPr>
                      <a:r>
                        <a:rPr lang="en-US" sz="1000" b="1">
                          <a:latin typeface="Times New Roman" panose="02020603050405020304" charset="0"/>
                          <a:cs typeface="Times New Roman" panose="02020603050405020304" charset="0"/>
                        </a:rPr>
                        <a:t>申请人情况</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vMerge="1" gridSpan="3">
                  <a:tcPr>
                    <a:lnL w="12700" cap="flat" cmpd="sng">
                      <a:solidFill>
                        <a:srgbClr val="080000"/>
                      </a:solidFill>
                      <a:prstDash val="solid"/>
                      <a:headEnd type="none" w="med" len="med"/>
                      <a:tailEnd type="none" w="med" len="med"/>
                    </a:lnL>
                  </a:tcPr>
                </a:tc>
                <a:tc vMerge="1" hMerge="1">
                  <a:tcPr/>
                </a:tc>
                <a:tc vMerge="1" hMerge="1">
                  <a:tcPr>
                    <a:lnR w="12700" cap="flat" cmpd="sng">
                      <a:solidFill>
                        <a:srgbClr val="080000"/>
                      </a:solidFill>
                      <a:prstDash val="solid"/>
                      <a:headEnd type="none" w="med" len="med"/>
                      <a:tailEnd type="none" w="med" len="med"/>
                    </a:lnR>
                  </a:tcPr>
                </a:tc>
                <a:tc rowSpan="2">
                  <a:txBody>
                    <a:bodyPr/>
                    <a:p>
                      <a:pPr indent="0" algn="ctr">
                        <a:buNone/>
                      </a:pPr>
                      <a:r>
                        <a:rPr lang="en-US" sz="1000" b="1">
                          <a:latin typeface="Times New Roman" panose="02020603050405020304" charset="0"/>
                          <a:cs typeface="Times New Roman" panose="02020603050405020304" charset="0"/>
                        </a:rPr>
                        <a:t>自然人</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Times New Roman" panose="02020603050405020304" charset="0"/>
                          <a:cs typeface="Times New Roman" panose="02020603050405020304" charset="0"/>
                        </a:rPr>
                        <a:t>法人或其他组织</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rowSpan="2">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gridSpan="3">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商业企业</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科研机构</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社会公益组织</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法律服务机构</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其他</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r>
              <a:tr h="237490">
                <a:tc gridSpan="3">
                  <a:txBody>
                    <a:bodyPr/>
                    <a:p>
                      <a:pPr indent="0">
                        <a:buNone/>
                      </a:pPr>
                      <a:r>
                        <a:rPr lang="en-US" sz="1000" b="1">
                          <a:latin typeface="Times New Roman" panose="02020603050405020304" charset="0"/>
                          <a:cs typeface="Times New Roman" panose="02020603050405020304" charset="0"/>
                        </a:rPr>
                        <a:t>一、本年新收政府信息公开申请数量</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14630">
                <a:tc gridSpan="3">
                  <a:txBody>
                    <a:bodyPr/>
                    <a:p>
                      <a:pPr indent="0">
                        <a:buNone/>
                      </a:pPr>
                      <a:r>
                        <a:rPr lang="en-US" sz="1000" b="1">
                          <a:latin typeface="Times New Roman" panose="02020603050405020304" charset="0"/>
                          <a:cs typeface="Times New Roman" panose="02020603050405020304" charset="0"/>
                        </a:rPr>
                        <a:t>二、上年结转政府信息公开申请数量</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rowSpan="13">
                  <a:txBody>
                    <a:bodyPr/>
                    <a:p>
                      <a:pPr indent="0">
                        <a:buNone/>
                      </a:pPr>
                      <a:r>
                        <a:rPr lang="en-US" sz="1000" b="1">
                          <a:latin typeface="Times New Roman" panose="02020603050405020304" charset="0"/>
                          <a:cs typeface="Times New Roman" panose="02020603050405020304" charset="0"/>
                        </a:rPr>
                        <a:t>三、本年度办理结果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000" b="1">
                          <a:latin typeface="Times New Roman" panose="02020603050405020304" charset="0"/>
                          <a:cs typeface="Times New Roman" panose="02020603050405020304" charset="0"/>
                        </a:rPr>
                        <a:t>（一）予以公开</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9624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buNone/>
                      </a:pPr>
                      <a:r>
                        <a:rPr lang="en-US" sz="1000" b="1">
                          <a:latin typeface="Times New Roman" panose="02020603050405020304" charset="0"/>
                          <a:cs typeface="Times New Roman" panose="02020603050405020304" charset="0"/>
                        </a:rPr>
                        <a:t>（二）部分公开（区分处理的，只计这一情形，不计其他情形）</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11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8">
                  <a:txBody>
                    <a:bodyPr/>
                    <a:p>
                      <a:pPr indent="0">
                        <a:buNone/>
                      </a:pPr>
                      <a:r>
                        <a:rPr lang="en-US" sz="1000" b="1">
                          <a:latin typeface="Times New Roman" panose="02020603050405020304" charset="0"/>
                          <a:cs typeface="Times New Roman" panose="02020603050405020304" charset="0"/>
                        </a:rPr>
                        <a:t>（三）不予公开</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Times New Roman" panose="02020603050405020304" charset="0"/>
                          <a:cs typeface="Times New Roman" panose="02020603050405020304" charset="0"/>
                        </a:rPr>
                        <a:t>1.属于国家秘密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24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2.其他法律行政法规禁止公开</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24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3.危及“三安全一稳定”</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24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4.保护第三方合法权益</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24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5.属于三类内部事务信息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17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6.属于四类过程性信息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24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7.属于行政执法案卷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24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latin typeface="Times New Roman" panose="02020603050405020304" charset="0"/>
                          <a:cs typeface="Times New Roman" panose="02020603050405020304" charset="0"/>
                        </a:rPr>
                        <a:t>8.属于行政查询事项</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17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1000" b="1">
                          <a:latin typeface="Times New Roman" panose="02020603050405020304" charset="0"/>
                          <a:cs typeface="Times New Roman" panose="02020603050405020304" charset="0"/>
                        </a:rPr>
                        <a:t>（四）无法提供</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Times New Roman" panose="02020603050405020304" charset="0"/>
                          <a:cs typeface="Times New Roman" panose="02020603050405020304" charset="0"/>
                        </a:rPr>
                        <a:t>1.本机关不掌握相关政府信息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17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2.没有现成信息需要另行制作</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924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latin typeface="Times New Roman" panose="02020603050405020304" charset="0"/>
                          <a:cs typeface="Times New Roman" panose="02020603050405020304" charset="0"/>
                        </a:rPr>
                        <a:t>3.补正后申请内容仍不明确</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rowSpan="9">
                  <a:txBody>
                    <a:bodyPr/>
                    <a:p>
                      <a:pPr indent="0">
                        <a:buNone/>
                      </a:pPr>
                      <a:r>
                        <a:rPr lang="en-US" sz="1000" b="1">
                          <a:latin typeface="Times New Roman" panose="02020603050405020304" charset="0"/>
                          <a:cs typeface="Times New Roman" panose="02020603050405020304" charset="0"/>
                        </a:rPr>
                        <a:t> </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5">
                  <a:txBody>
                    <a:bodyPr/>
                    <a:p>
                      <a:pPr indent="0">
                        <a:buNone/>
                      </a:pPr>
                      <a:r>
                        <a:rPr lang="en-US" sz="1000" b="1">
                          <a:latin typeface="Times New Roman" panose="02020603050405020304" charset="0"/>
                          <a:cs typeface="Times New Roman" panose="02020603050405020304" charset="0"/>
                        </a:rPr>
                        <a:t>（五）不予处理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Times New Roman" panose="02020603050405020304" charset="0"/>
                          <a:cs typeface="Times New Roman" panose="02020603050405020304" charset="0"/>
                        </a:rPr>
                        <a:t>1.信访举报投诉类申请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2.重复申请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3.要求提供公开出版物</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4.无正当理由大量反复申请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2926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latin typeface="Times New Roman" panose="02020603050405020304" charset="0"/>
                          <a:cs typeface="Times New Roman" panose="02020603050405020304" charset="0"/>
                        </a:rPr>
                        <a:t>5.要求行政机关确认或重新出具已获取信息</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1000" b="1">
                          <a:latin typeface="Times New Roman" panose="02020603050405020304" charset="0"/>
                          <a:cs typeface="Times New Roman" panose="02020603050405020304" charset="0"/>
                        </a:rPr>
                        <a:t>（六）其他处理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Times New Roman" panose="02020603050405020304" charset="0"/>
                          <a:cs typeface="Times New Roman" panose="02020603050405020304" charset="0"/>
                        </a:rPr>
                        <a:t>1.申请人无正当理由逾期不补正、行政机关不再处理其政府信息公开申请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7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1000" b="1">
                          <a:latin typeface="Times New Roman" panose="02020603050405020304" charset="0"/>
                          <a:cs typeface="Times New Roman" panose="02020603050405020304" charset="0"/>
                        </a:rPr>
                        <a:t>2.申请人逾期未按收费通知要求缴纳费用、行政机关不再处理其政府信息公开申请</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 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1000" b="1">
                          <a:latin typeface="Times New Roman" panose="02020603050405020304" charset="0"/>
                          <a:cs typeface="Times New Roman" panose="02020603050405020304" charset="0"/>
                        </a:rPr>
                        <a:t>3.其他</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954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buNone/>
                      </a:pPr>
                      <a:r>
                        <a:rPr lang="en-US" sz="1000" b="1">
                          <a:latin typeface="Times New Roman" panose="02020603050405020304" charset="0"/>
                          <a:cs typeface="Times New Roman" panose="02020603050405020304" charset="0"/>
                        </a:rPr>
                        <a:t>（七）总计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52400">
                <a:tc gridSpan="3">
                  <a:txBody>
                    <a:bodyPr/>
                    <a:p>
                      <a:pPr indent="0">
                        <a:buNone/>
                      </a:pPr>
                      <a:r>
                        <a:rPr lang="en-US" sz="1000" b="1">
                          <a:latin typeface="Times New Roman" panose="02020603050405020304" charset="0"/>
                          <a:cs typeface="Times New Roman" panose="02020603050405020304" charset="0"/>
                        </a:rPr>
                        <a:t>四、结转下年度继续办理</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683510" y="1143635"/>
            <a:ext cx="5161280" cy="337185"/>
          </a:xfrm>
          <a:prstGeom prst="rect">
            <a:avLst/>
          </a:prstGeom>
          <a:noFill/>
          <a:ln w="9525">
            <a:noFill/>
          </a:ln>
        </p:spPr>
        <p:txBody>
          <a:bodyPr wrap="square">
            <a:spAutoFit/>
          </a:bodyPr>
          <a:p>
            <a:pPr indent="408305"/>
            <a:r>
              <a:rPr lang="zh-CN" sz="1600" b="1">
                <a:ea typeface="黑体" panose="02010609060101010101" charset="-122"/>
              </a:rPr>
              <a:t>四、政府信息公开行政复议、行政诉讼情况</a:t>
            </a:r>
            <a:endParaRPr lang="zh-CN" altLang="en-US"/>
          </a:p>
        </p:txBody>
      </p:sp>
      <p:graphicFrame>
        <p:nvGraphicFramePr>
          <p:cNvPr id="3" name="表格 2"/>
          <p:cNvGraphicFramePr/>
          <p:nvPr>
            <p:custDataLst>
              <p:tags r:id="rId1"/>
            </p:custDataLst>
          </p:nvPr>
        </p:nvGraphicFramePr>
        <p:xfrm>
          <a:off x="3140075" y="1734185"/>
          <a:ext cx="5715635" cy="2542540"/>
        </p:xfrm>
        <a:graphic>
          <a:graphicData uri="http://schemas.openxmlformats.org/drawingml/2006/table">
            <a:tbl>
              <a:tblPr firstRow="1" bandRow="1">
                <a:tableStyleId>{5940675A-B579-460E-94D1-54222C63F5DA}</a:tableStyleId>
              </a:tblPr>
              <a:tblGrid>
                <a:gridCol w="399415"/>
                <a:gridCol w="401955"/>
                <a:gridCol w="389890"/>
                <a:gridCol w="382905"/>
                <a:gridCol w="298450"/>
                <a:gridCol w="421640"/>
                <a:gridCol w="421005"/>
                <a:gridCol w="421640"/>
                <a:gridCol w="412750"/>
                <a:gridCol w="275590"/>
                <a:gridCol w="422275"/>
                <a:gridCol w="421640"/>
                <a:gridCol w="421640"/>
                <a:gridCol w="360680"/>
                <a:gridCol w="264160"/>
              </a:tblGrid>
              <a:tr h="290830">
                <a:tc gridSpan="5">
                  <a:txBody>
                    <a:bodyPr/>
                    <a:p>
                      <a:pPr indent="0" algn="ctr">
                        <a:buNone/>
                      </a:pPr>
                      <a:r>
                        <a:rPr lang="en-US" sz="1000" b="1">
                          <a:latin typeface="Times New Roman" panose="02020603050405020304" charset="0"/>
                          <a:cs typeface="Times New Roman" panose="02020603050405020304" charset="0"/>
                        </a:rPr>
                        <a:t>行政复议</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latin typeface="Times New Roman" panose="02020603050405020304" charset="0"/>
                          <a:cs typeface="Times New Roman" panose="02020603050405020304" charset="0"/>
                        </a:rPr>
                        <a:t>行政诉讼</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90195">
                <a:tc rowSpan="2">
                  <a:txBody>
                    <a:bodyPr/>
                    <a:p>
                      <a:pPr indent="0" algn="ctr">
                        <a:buNone/>
                      </a:pPr>
                      <a:r>
                        <a:rPr lang="en-US" sz="1000" b="1">
                          <a:latin typeface="Times New Roman" panose="02020603050405020304" charset="0"/>
                          <a:cs typeface="Times New Roman" panose="02020603050405020304" charset="0"/>
                        </a:rPr>
                        <a:t>结果维持</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结果纠正</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其他结果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尚未审结</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Times New Roman" panose="02020603050405020304" charset="0"/>
                          <a:cs typeface="Times New Roman" panose="02020603050405020304" charset="0"/>
                        </a:rPr>
                        <a:t>未经复议直接起诉</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latin typeface="Times New Roman" panose="02020603050405020304" charset="0"/>
                          <a:cs typeface="Times New Roman" panose="02020603050405020304" charset="0"/>
                        </a:rPr>
                        <a:t>复议后起诉</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16268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Times New Roman" panose="02020603050405020304" charset="0"/>
                          <a:cs typeface="Times New Roman" panose="02020603050405020304" charset="0"/>
                        </a:rPr>
                        <a:t>结果维持</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结果纠正</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其他结果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尚未审结</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结果维持</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结果纠正</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其他结果</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尚未审结</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总计</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98830">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1">
                          <a:latin typeface="Times New Roman" panose="02020603050405020304" charset="0"/>
                          <a:cs typeface="Times New Roman" panose="02020603050405020304" charset="0"/>
                        </a:rPr>
                        <a:t>0</a:t>
                      </a:r>
                      <a:endParaRPr lang="en-US" altLang="en-US" sz="1000" b="1">
                        <a:latin typeface="Times New Roman" panose="02020603050405020304" charset="0"/>
                        <a:ea typeface="Times New Roman" panose="02020603050405020304" charset="0"/>
                        <a:cs typeface="Times New Roman" panose="02020603050405020304" charset="0"/>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073400" y="1259205"/>
            <a:ext cx="7317105" cy="2584450"/>
          </a:xfrm>
          <a:prstGeom prst="rect">
            <a:avLst/>
          </a:prstGeom>
          <a:noFill/>
        </p:spPr>
        <p:txBody>
          <a:bodyPr wrap="square" rtlCol="0" anchor="t">
            <a:spAutoFit/>
          </a:bodyPr>
          <a:p>
            <a:pPr algn="just"/>
            <a:r>
              <a:rPr lang="en-US" altLang="zh-CN"/>
              <a:t>       </a:t>
            </a:r>
            <a:r>
              <a:rPr lang="zh-CN" altLang="en-US">
                <a:latin typeface="仿宋_GB2312" panose="02010609030101010101" charset="-122"/>
                <a:ea typeface="仿宋_GB2312" panose="02010609030101010101" charset="-122"/>
                <a:cs typeface="仿宋_GB2312" panose="02010609030101010101" charset="-122"/>
              </a:rPr>
              <a:t>五、存在的主要问题及改进情况</a:t>
            </a:r>
            <a:endParaRPr lang="zh-CN" altLang="en-US">
              <a:latin typeface="仿宋_GB2312" panose="02010609030101010101" charset="-122"/>
              <a:ea typeface="仿宋_GB2312" panose="02010609030101010101" charset="-122"/>
              <a:cs typeface="仿宋_GB2312" panose="02010609030101010101" charset="-122"/>
            </a:endParaRPr>
          </a:p>
          <a:p>
            <a:pPr algn="just"/>
            <a:r>
              <a:rPr lang="zh-CN" altLang="en-US">
                <a:latin typeface="仿宋_GB2312" panose="02010609030101010101" charset="-122"/>
                <a:ea typeface="仿宋_GB2312" panose="02010609030101010101" charset="-122"/>
                <a:cs typeface="仿宋_GB2312" panose="02010609030101010101" charset="-122"/>
              </a:rPr>
              <a:t>    2022年，本单位政府信息公开工作做的较好，但也存在一些问题：如信息公开内容不都完整、不规范、不够及时等。本单位将积极做好以下几点，确保政府信息工作顺利开展。一是加强机制考核。将信息公开工作更好地融入日常业务工作，认真做好门户网站信息公开平台常态化管理，及时发布政务信息。二是加强监督管理。对发布信息内容加强审查、监督管理，强化对信息时效性管理，避免信息公开遗漏等情况发生。三是加强业务培训。对负责政务信息工作人员定期开展业务培训，提高工作人员整体素质。</a:t>
            </a:r>
            <a:endParaRPr lang="zh-CN" altLang="en-US">
              <a:latin typeface="仿宋_GB2312" panose="02010609030101010101" charset="-122"/>
              <a:ea typeface="仿宋_GB2312" panose="02010609030101010101" charset="-122"/>
              <a:cs typeface="仿宋_GB2312" panose="02010609030101010101" charset="-122"/>
            </a:endParaRPr>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1"/>
  <p:tag name="KSO_WM_UNIT_ID" val="_1*y*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SLIDE_BACKGROUND_TYPE" val="frame"/>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3*i*4"/>
  <p:tag name="KSO_WM_UNIT_LAYERLEVEL" val="1"/>
  <p:tag name="KSO_WM_TAG_VERSION" val="1.0"/>
  <p:tag name="KSO_WM_BEAUTIFY_FLAG" val="#wm#"/>
  <p:tag name="KSO_WM_SLIDE_BACKGROUND_TYPE" val="frame"/>
  <p:tag name="KSO_WM_SLIDE_BK_DARK_LIGHT" val="2"/>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3*i*4"/>
  <p:tag name="KSO_WM_UNIT_LAYERLEVEL" val="1"/>
  <p:tag name="KSO_WM_TAG_VERSION" val="1.0"/>
  <p:tag name="KSO_WM_BEAUTIFY_FLAG" val="#wm#"/>
  <p:tag name="KSO_WM_SLIDE_BACKGROUND_TYPE" val="frame"/>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8.xml><?xml version="1.0" encoding="utf-8"?>
<p:tagLst xmlns:p="http://schemas.openxmlformats.org/presentationml/2006/main">
  <p:tag name="KSO_WM_SLIDE_BACKGROUND_TYPE" val="leftRight"/>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SLIDE_BACKGROUND_TYPE" val="leftRight"/>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4*i*3"/>
  <p:tag name="KSO_WM_UNIT_LAYERLEVEL" val="1"/>
  <p:tag name="KSO_WM_TAG_VERSION" val="1.0"/>
  <p:tag name="KSO_WM_BEAUTIFY_FLAG" val="#wm#"/>
  <p:tag name="KSO_WM_SLIDE_BACKGROUND_TYPE" val="leftRight"/>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 name="KSO_WM_SLIDE_BACKGROUND_TYPE" val="leftRight"/>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UNIT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5*i*2"/>
  <p:tag name="KSO_WM_UNIT_LAYERLEVEL" val="1"/>
  <p:tag name="KSO_WM_TAG_VERSION" val="1.0"/>
  <p:tag name="KSO_WM_BEAUTIFY_FLAG" val="#wm#"/>
  <p:tag name="KSO_WM_SLIDE_BACKGROUND_TYPE" val="topBotto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5*i*3"/>
  <p:tag name="KSO_WM_UNIT_LAYERLEVEL" val="1"/>
  <p:tag name="KSO_WM_TAG_VERSION" val="1.0"/>
  <p:tag name="KSO_WM_BEAUTIFY_FLAG" val="#wm#"/>
  <p:tag name="KSO_WM_SLIDE_BACKGROUND_TYPE" val="topBotto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5*i*4"/>
  <p:tag name="KSO_WM_UNIT_LAYERLEVEL" val="1"/>
  <p:tag name="KSO_WM_TAG_VERSION" val="1.0"/>
  <p:tag name="KSO_WM_BEAUTIFY_FLAG" val="#wm#"/>
  <p:tag name="KSO_WM_SLIDE_BACKGROUND_TYPE" val="topBotto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UNIT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6*i*4"/>
  <p:tag name="KSO_WM_UNIT_LAYERLEVEL" val="1"/>
  <p:tag name="KSO_WM_TAG_VERSION" val="1.0"/>
  <p:tag name="KSO_WM_BEAUTIFY_FLAG" val="#wm#"/>
  <p:tag name="KSO_WM_SLIDE_BACKGROUND_TYPE" val="bottomTop"/>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 name="KSO_WM_SLIDE_BACKGROUND_TYPE" val="bottomTop"/>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 name="KSO_WM_SLIDE_BACKGROUND_TYPE" val="bottomTop"/>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UNIT_BK_DARK_LIGHT" val="2"/>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 name="KSO_WM_SLIDE_BACKGROUND_TYPE" val="navigation"/>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 name="KSO_WM_SLIDE_BACKGROUND_TYPE" val="navigation"/>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7*i*4"/>
  <p:tag name="KSO_WM_UNIT_LAYERLEVEL" val="1"/>
  <p:tag name="KSO_WM_TAG_VERSION" val="1.0"/>
  <p:tag name="KSO_WM_BEAUTIFY_FLAG" val="#wm#"/>
  <p:tag name="KSO_WM_SLIDE_BACKGROUND_TYPE" val="navigation"/>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UNIT_BK_DARK_LIGHT" val="2"/>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53.xml><?xml version="1.0" encoding="utf-8"?>
<p:tagLst xmlns:p="http://schemas.openxmlformats.org/presentationml/2006/main">
  <p:tag name="KSO_WM_SLIDE_BACKGROUND_TYPE" val="belt"/>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 name="KSO_WM_SLIDE_BACKGROUND_TYPE" val="belt"/>
  <p:tag name="KSO_WM_SLIDE_BK_DARK_LIGHT" val="2"/>
</p:tagLst>
</file>

<file path=ppt/tags/tag156.xml><?xml version="1.0" encoding="utf-8"?>
<p:tagLst xmlns:p="http://schemas.openxmlformats.org/presentationml/2006/main">
  <p:tag name="KSO_WM_SLIDE_BACKGROUND_TYPE" val="belt"/>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 name="KSO_WM_SLIDE_BACKGROUND_TYPE" val="belt"/>
  <p:tag name="KSO_WM_SLIDE_BK_DARK_LIGHT" val="2"/>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884"/>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884"/>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9.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3884"/>
  <p:tag name="KSO_WM_TEMPLATE_MASTER_THUMB_INDEX" val="12"/>
  <p:tag name="KSO_WM_TEMPLATE_THUMBS_INDEX" val="1、4、7、8、11、14、15、16、17、18、19、20、21、22、23、24、25、26"/>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1"/>
  <p:tag name="KSO_WM_UNIT_ID" val="_1*y*1"/>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2"/>
  <p:tag name="KSO_WM_UNIT_ID" val="_1*y*2"/>
  <p:tag name="KSO_WM_UNIT_LAYERLEVEL" val="1"/>
  <p:tag name="KSO_WM_TAG_VERSION" val="1.0"/>
  <p:tag name="KSO_WM_BEAUTIFY_FLAG" val="#wm#"/>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3"/>
  <p:tag name="KSO_WM_UNIT_ID" val="_1*y*3"/>
  <p:tag name="KSO_WM_UNIT_LAYERLEVEL" val="1"/>
  <p:tag name="KSO_WM_TAG_VERSION" val="1.0"/>
  <p:tag name="KSO_WM_BEAUTIFY_FLAG" val="#wm#"/>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4"/>
  <p:tag name="KSO_WM_UNIT_ID" val="_1*y*4"/>
  <p:tag name="KSO_WM_UNIT_LAYERLEVEL" val="1"/>
  <p:tag name="KSO_WM_TAG_VERSION" val="1.0"/>
  <p:tag name="KSO_WM_BEAUTIFY_FLAG" val="#wm#"/>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1"/>
  <p:tag name="KSO_WM_UNIT_LAYERLEVEL" val="1"/>
  <p:tag name="KSO_WM_TAG_VERSION" val="1.0"/>
  <p:tag name="KSO_WM_BEAUTIFY_FLAG" val="#wm#"/>
  <p:tag name="KSO_WM_UNIT_TYPE" val="i"/>
  <p:tag name="KSO_WM_UNIT_INDEX"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2"/>
  <p:tag name="KSO_WM_UNIT_LAYERLEVEL" val="1"/>
  <p:tag name="KSO_WM_TAG_VERSION" val="1.0"/>
  <p:tag name="KSO_WM_BEAUTIFY_FLAG" val="#wm#"/>
  <p:tag name="KSO_WM_UNIT_TYPE" val="i"/>
  <p:tag name="KSO_WM_UNIT_INDEX" val="2"/>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3"/>
  <p:tag name="KSO_WM_UNIT_LAYERLEVEL" val="1"/>
  <p:tag name="KSO_WM_TAG_VERSION" val="1.0"/>
  <p:tag name="KSO_WM_BEAUTIFY_FLAG" val="#wm#"/>
  <p:tag name="KSO_WM_UNIT_TYPE" val="i"/>
  <p:tag name="KSO_WM_UNIT_INDEX" val="3"/>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4"/>
  <p:tag name="KSO_WM_UNIT_LAYERLEVEL" val="1"/>
  <p:tag name="KSO_WM_TAG_VERSION" val="1.0"/>
  <p:tag name="KSO_WM_BEAUTIFY_FLAG" val="#wm#"/>
  <p:tag name="KSO_WM_UNIT_TYPE" val="i"/>
  <p:tag name="KSO_WM_UNIT_INDEX" val="4"/>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5"/>
  <p:tag name="KSO_WM_UNIT_LAYERLEVEL" val="1"/>
  <p:tag name="KSO_WM_TAG_VERSION" val="1.0"/>
  <p:tag name="KSO_WM_BEAUTIFY_FLAG" val="#wm#"/>
  <p:tag name="KSO_WM_UNIT_TYPE" val="i"/>
  <p:tag name="KSO_WM_UNIT_INDEX" val="5"/>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SLIDE_BACKGROUND_TYPE" val="general"/>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SLIDE_BACKGROUND_TYPE" val="general"/>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2*i*4"/>
  <p:tag name="KSO_WM_UNIT_LAYERLEVEL" val="1"/>
  <p:tag name="KSO_WM_TAG_VERSION" val="1.0"/>
  <p:tag name="KSO_WM_BEAUTIFY_FLAG" val="#wm#"/>
  <p:tag name="KSO_WM_SLIDE_BACKGROUND_TYPE" val="general"/>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SLIDE_BACKGROUND_TYPE" val="frame"/>
  <p:tag name="KSO_WM_SLIDE_BK_DARK_LIGHT" val="2"/>
</p:tagLst>
</file>

<file path=ppt/tags/tag269.xml><?xml version="1.0" encoding="utf-8"?>
<p:tagLst xmlns:p="http://schemas.openxmlformats.org/presentationml/2006/main">
  <p:tag name="KSO_WM_SLIDE_BACKGROUND_TYPE" val="frame"/>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3*i*4"/>
  <p:tag name="KSO_WM_UNIT_LAYERLEVEL" val="1"/>
  <p:tag name="KSO_WM_TAG_VERSION" val="1.0"/>
  <p:tag name="KSO_WM_BEAUTIFY_FLAG" val="#wm#"/>
  <p:tag name="KSO_WM_SLIDE_BACKGROUND_TYPE" val="frame"/>
  <p:tag name="KSO_WM_SLIDE_BK_DARK_LIGHT" val="2"/>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3*i*4"/>
  <p:tag name="KSO_WM_UNIT_LAYERLEVEL" val="1"/>
  <p:tag name="KSO_WM_TAG_VERSION" val="1.0"/>
  <p:tag name="KSO_WM_BEAUTIFY_FLAG" val="#wm#"/>
  <p:tag name="KSO_WM_SLIDE_BACKGROUND_TYPE" val="frame"/>
  <p:tag name="KSO_WM_SLIDE_BK_DARK_LIGHT" val="2"/>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277.xml><?xml version="1.0" encoding="utf-8"?>
<p:tagLst xmlns:p="http://schemas.openxmlformats.org/presentationml/2006/main">
  <p:tag name="KSO_WM_SLIDE_BACKGROUND_TYPE" val="leftRight"/>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SLIDE_BACKGROUND_TYPE" val="leftRight"/>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4*i*3"/>
  <p:tag name="KSO_WM_UNIT_LAYERLEVEL" val="1"/>
  <p:tag name="KSO_WM_TAG_VERSION" val="1.0"/>
  <p:tag name="KSO_WM_BEAUTIFY_FLAG" val="#wm#"/>
  <p:tag name="KSO_WM_SLIDE_BACKGROUND_TYPE" val="leftRight"/>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 name="KSO_WM_SLIDE_BACKGROUND_TYPE" val="leftRight"/>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UNIT_BK_DARK_LIGHT" val="2"/>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5*i*2"/>
  <p:tag name="KSO_WM_UNIT_LAYERLEVEL" val="1"/>
  <p:tag name="KSO_WM_TAG_VERSION" val="1.0"/>
  <p:tag name="KSO_WM_BEAUTIFY_FLAG" val="#wm#"/>
  <p:tag name="KSO_WM_SLIDE_BACKGROUND_TYPE" val="topBottom"/>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5*i*3"/>
  <p:tag name="KSO_WM_UNIT_LAYERLEVEL" val="1"/>
  <p:tag name="KSO_WM_TAG_VERSION" val="1.0"/>
  <p:tag name="KSO_WM_BEAUTIFY_FLAG" val="#wm#"/>
  <p:tag name="KSO_WM_SLIDE_BACKGROUND_TYPE" val="topBotto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5*i*4"/>
  <p:tag name="KSO_WM_UNIT_LAYERLEVEL" val="1"/>
  <p:tag name="KSO_WM_TAG_VERSION" val="1.0"/>
  <p:tag name="KSO_WM_BEAUTIFY_FLAG" val="#wm#"/>
  <p:tag name="KSO_WM_SLIDE_BACKGROUND_TYPE" val="topBottom"/>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UNIT_BK_DARK_LIGHT" val="2"/>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6*i*4"/>
  <p:tag name="KSO_WM_UNIT_LAYERLEVEL" val="1"/>
  <p:tag name="KSO_WM_TAG_VERSION" val="1.0"/>
  <p:tag name="KSO_WM_BEAUTIFY_FLAG" val="#wm#"/>
  <p:tag name="KSO_WM_SLIDE_BACKGROUND_TYPE" val="bottomTop"/>
</p:tagLst>
</file>

<file path=ppt/tags/tag299.xml><?xml version="1.0" encoding="utf-8"?>
<p:tagLst xmlns:p="http://schemas.openxmlformats.org/presentationml/2006/main">
  <p:tag name="KSO_WM_SLIDE_BACKGROUND_TYPE" val="bottomTop"/>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2"/>
  <p:tag name="KSO_WM_UNIT_ID" val="_1*y*2"/>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 name="KSO_WM_SLIDE_BACKGROUND_TYPE" val="bottomTop"/>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 name="KSO_WM_SLIDE_BACKGROUND_TYPE" val="bottomTop"/>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UNIT_BK_DARK_LIGHT" val="2"/>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 name="KSO_WM_SLIDE_BACKGROUND_TYPE" val="navigation"/>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 name="KSO_WM_SLIDE_BACKGROUND_TYPE" val="navigation"/>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7*i*4"/>
  <p:tag name="KSO_WM_UNIT_LAYERLEVEL" val="1"/>
  <p:tag name="KSO_WM_TAG_VERSION" val="1.0"/>
  <p:tag name="KSO_WM_BEAUTIFY_FLAG" val="#wm#"/>
  <p:tag name="KSO_WM_SLIDE_BACKGROUND_TYPE" val="navigation"/>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UNIT_BK_DARK_LIGHT" val="2"/>
</p:tagLst>
</file>

<file path=ppt/tags/tag3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322.xml><?xml version="1.0" encoding="utf-8"?>
<p:tagLst xmlns:p="http://schemas.openxmlformats.org/presentationml/2006/main">
  <p:tag name="KSO_WM_SLIDE_BACKGROUND_TYPE" val="belt"/>
</p:tagLst>
</file>

<file path=ppt/tags/tag3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3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 name="KSO_WM_SLIDE_BACKGROUND_TYPE" val="belt"/>
  <p:tag name="KSO_WM_SLIDE_BK_DARK_LIGHT" val="2"/>
</p:tagLst>
</file>

<file path=ppt/tags/tag325.xml><?xml version="1.0" encoding="utf-8"?>
<p:tagLst xmlns:p="http://schemas.openxmlformats.org/presentationml/2006/main">
  <p:tag name="KSO_WM_SLIDE_BACKGROUND_TYPE" val="belt"/>
</p:tagLst>
</file>

<file path=ppt/tags/tag3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8*i*1"/>
  <p:tag name="KSO_WM_UNIT_LAYERLEVEL" val="1"/>
  <p:tag name="KSO_WM_TAG_VERSION" val="1.0"/>
  <p:tag name="KSO_WM_BEAUTIFY_FLAG" val="#wm#"/>
  <p:tag name="KSO_WM_SLIDE_BACKGROUND_TYPE" val="belt"/>
  <p:tag name="KSO_WM_SLIDE_BK_DARK_LIGHT" val="2"/>
</p:tagLst>
</file>

<file path=ppt/tags/tag3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 name="KSO_WM_SLIDE_BACKGROUND_TYPE" val="belt"/>
  <p:tag name="KSO_WM_SLIDE_BK_DARK_LIGHT" val="2"/>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884"/>
</p:tagLst>
</file>

<file path=ppt/tags/tag3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884"/>
</p:tagLst>
</file>

<file path=ppt/tags/tag3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38.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3884"/>
  <p:tag name="KSO_WM_TEMPLATE_MASTER_THUMB_INDEX" val="12"/>
  <p:tag name="KSO_WM_TEMPLATE_THUMBS_INDEX" val="1、4、7、8、11、14、15、16、17、18、19、20、21、22、23、24、25、26"/>
</p:tagLst>
</file>

<file path=ppt/tags/tag339.xml><?xml version="1.0" encoding="utf-8"?>
<p:tagLst xmlns:p="http://schemas.openxmlformats.org/presentationml/2006/main">
  <p:tag name="KSO_WM_TEMPLATE_CATEGORY" val="custom"/>
  <p:tag name="KSO_WM_TEMPLATE_INDEX" val="20203884"/>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0.xml><?xml version="1.0" encoding="utf-8"?>
<p:tagLst xmlns:p="http://schemas.openxmlformats.org/presentationml/2006/main">
  <p:tag name="KSO_WM_SLIDE_ID" val="custom20203884_2"/>
  <p:tag name="KSO_WM_TEMPLATE_SUBCATEGORY" val="0"/>
  <p:tag name="KSO_WM_TEMPLATE_MASTER_TYPE" val="1"/>
  <p:tag name="KSO_WM_TEMPLATE_COLOR_TYPE" val="1"/>
  <p:tag name="KSO_WM_SLIDE_ITEM_CNT" val="2"/>
  <p:tag name="KSO_WM_SLIDE_INDEX" val="2"/>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41.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42.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43.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44.xml><?xml version="1.0" encoding="utf-8"?>
<p:tagLst xmlns:p="http://schemas.openxmlformats.org/presentationml/2006/main">
  <p:tag name="KSO_WM_UNIT_TABLE_BEAUTIFY" val="smartTable{a71c24d7-898d-44b0-862f-e17f2cad741f}"/>
</p:tagLst>
</file>

<file path=ppt/tags/tag345.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46.xml><?xml version="1.0" encoding="utf-8"?>
<p:tagLst xmlns:p="http://schemas.openxmlformats.org/presentationml/2006/main">
  <p:tag name="KSO_WM_UNIT_TABLE_BEAUTIFY" val="smartTable{89aa93c6-dc2e-4e90-94dc-8fabef9a41f5}"/>
</p:tagLst>
</file>

<file path=ppt/tags/tag347.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48.xml><?xml version="1.0" encoding="utf-8"?>
<p:tagLst xmlns:p="http://schemas.openxmlformats.org/presentationml/2006/main">
  <p:tag name="KSO_WM_UNIT_TABLE_BEAUTIFY" val="smartTable{22d8fdb1-57f5-4662-b447-e3744b2d8d08}"/>
</p:tagLst>
</file>

<file path=ppt/tags/tag349.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0.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51.xml><?xml version="1.0" encoding="utf-8"?>
<p:tagLst xmlns:p="http://schemas.openxmlformats.org/presentationml/2006/main">
  <p:tag name="KSO_WM_SLIDE_ID" val="custom20203884_3"/>
  <p:tag name="KSO_WM_TEMPLATE_SUBCATEGORY" val="0"/>
  <p:tag name="KSO_WM_TEMPLATE_MASTER_TYPE" val="1"/>
  <p:tag name="KSO_WM_TEMPLATE_COLOR_TYPE" val="1"/>
  <p:tag name="KSO_WM_SLIDE_ITEM_CNT" val="3"/>
  <p:tag name="KSO_WM_SLIDE_INDEX" val="3"/>
  <p:tag name="KSO_WM_DIAGRAM_GROUP_CODE" val="l1-1"/>
  <p:tag name="KSO_WM_SLIDE_DIAGTYPE" val="l"/>
  <p:tag name="KSO_WM_TAG_VERSION" val="1.0"/>
  <p:tag name="KSO_WM_BEAUTIFY_FLAG" val="#wm#"/>
  <p:tag name="KSO_WM_TEMPLATE_CATEGORY" val="custom"/>
  <p:tag name="KSO_WM_TEMPLATE_INDEX" val="20203884"/>
  <p:tag name="KSO_WM_SLIDE_LAYOUT" val="a_l"/>
  <p:tag name="KSO_WM_SLIDE_LAYOUT_CNT" val="1_1"/>
  <p:tag name="KSO_WM_SLIDE_TYPE" val="contents"/>
  <p:tag name="KSO_WM_SLIDE_SUBTYPE" val="diag"/>
</p:tagLst>
</file>

<file path=ppt/tags/tag352.xml><?xml version="1.0" encoding="utf-8"?>
<p:tagLst xmlns:p="http://schemas.openxmlformats.org/presentationml/2006/main">
  <p:tag name="KSO_WPP_MARK_KEY" val="468913db-6260-4088-8ca1-73878d670ceb"/>
  <p:tag name="COMMONDATA" val="eyJoZGlkIjoiY2JhODE5ODU2YzJiOTZmYzU0ZTc3MzQxZTY0YzY5ZDkifQ=="/>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3"/>
  <p:tag name="KSO_WM_UNIT_ID" val="_1*y*3"/>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1"/>
  <p:tag name="KSO_WM_UNIT_LAYERLEVEL" val="1"/>
  <p:tag name="KSO_WM_TAG_VERSION" val="1.0"/>
  <p:tag name="KSO_WM_BEAUTIFY_FLAG" val="#wm#"/>
  <p:tag name="KSO_WM_UNIT_TYPE" val="i"/>
  <p:tag name="KSO_WM_UNIT_INDEX"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2"/>
  <p:tag name="KSO_WM_UNIT_LAYERLEVEL" val="1"/>
  <p:tag name="KSO_WM_TAG_VERSION" val="1.0"/>
  <p:tag name="KSO_WM_BEAUTIFY_FLAG" val="#wm#"/>
  <p:tag name="KSO_WM_UNIT_TYPE" val="i"/>
  <p:tag name="KSO_WM_UNIT_INDEX" val="2"/>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3"/>
  <p:tag name="KSO_WM_UNIT_LAYERLEVEL" val="1"/>
  <p:tag name="KSO_WM_TAG_VERSION" val="1.0"/>
  <p:tag name="KSO_WM_BEAUTIFY_FLAG" val="#wm#"/>
  <p:tag name="KSO_WM_UNIT_TYPE" val="i"/>
  <p:tag name="KSO_WM_UNIT_INDEX" val="3"/>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4"/>
  <p:tag name="KSO_WM_UNIT_LAYERLEVEL" val="1"/>
  <p:tag name="KSO_WM_TAG_VERSION" val="1.0"/>
  <p:tag name="KSO_WM_BEAUTIFY_FLAG" val="#wm#"/>
  <p:tag name="KSO_WM_UNIT_TYPE" val="i"/>
  <p:tag name="KSO_WM_UNIT_INDEX" val="4"/>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i*5"/>
  <p:tag name="KSO_WM_UNIT_LAYERLEVEL" val="1"/>
  <p:tag name="KSO_WM_TAG_VERSION" val="1.0"/>
  <p:tag name="KSO_WM_BEAUTIFY_FLAG" val="#wm#"/>
  <p:tag name="KSO_WM_UNIT_TYPE" val="i"/>
  <p:tag name="KSO_WM_UNIT_INDEX" val="5"/>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4"/>
  <p:tag name="KSO_WM_UNIT_ID" val="_1*y*4"/>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SLIDE_BACKGROUND_TYPE" val="general"/>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SLIDE_BACKGROUND_TYPE" val="general"/>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2*i*4"/>
  <p:tag name="KSO_WM_UNIT_LAYERLEVEL" val="1"/>
  <p:tag name="KSO_WM_TAG_VERSION" val="1.0"/>
  <p:tag name="KSO_WM_BEAUTIFY_FLAG" val="#wm#"/>
  <p:tag name="KSO_WM_SLIDE_BACKGROUND_TYPE" val="general"/>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SLIDE_BACKGROUND_TYPE" val="frame"/>
  <p:tag name="KSO_WM_SLIDE_BK_DARK_LIGHT" val="2"/>
</p:tagLst>
</file>

<file path=ppt/theme/theme1.xml><?xml version="1.0" encoding="utf-8"?>
<a:theme xmlns:a="http://schemas.openxmlformats.org/drawingml/2006/main" name="Office 主题​​">
  <a:themeElements>
    <a:clrScheme name="自定义 5">
      <a:dk1>
        <a:sysClr val="windowText" lastClr="000000"/>
      </a:dk1>
      <a:lt1>
        <a:sysClr val="window" lastClr="FFFFFF"/>
      </a:lt1>
      <a:dk2>
        <a:srgbClr val="002842"/>
      </a:dk2>
      <a:lt2>
        <a:srgbClr val="FFFFFF"/>
      </a:lt2>
      <a:accent1>
        <a:srgbClr val="5195A5"/>
      </a:accent1>
      <a:accent2>
        <a:srgbClr val="8CA26C"/>
      </a:accent2>
      <a:accent3>
        <a:srgbClr val="C5B331"/>
      </a:accent3>
      <a:accent4>
        <a:srgbClr val="E1A215"/>
      </a:accent4>
      <a:accent5>
        <a:srgbClr val="E87A20"/>
      </a:accent5>
      <a:accent6>
        <a:srgbClr val="DD4319"/>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自定义 5">
      <a:dk1>
        <a:sysClr val="windowText" lastClr="000000"/>
      </a:dk1>
      <a:lt1>
        <a:sysClr val="window" lastClr="FFFFFF"/>
      </a:lt1>
      <a:dk2>
        <a:srgbClr val="002842"/>
      </a:dk2>
      <a:lt2>
        <a:srgbClr val="FFFFFF"/>
      </a:lt2>
      <a:accent1>
        <a:srgbClr val="5195A5"/>
      </a:accent1>
      <a:accent2>
        <a:srgbClr val="8CA26C"/>
      </a:accent2>
      <a:accent3>
        <a:srgbClr val="C5B331"/>
      </a:accent3>
      <a:accent4>
        <a:srgbClr val="E1A215"/>
      </a:accent4>
      <a:accent5>
        <a:srgbClr val="E87A20"/>
      </a:accent5>
      <a:accent6>
        <a:srgbClr val="DD4319"/>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3796</Words>
  <Application>WPS 演示</Application>
  <PresentationFormat>宽屏</PresentationFormat>
  <Paragraphs>847</Paragraphs>
  <Slides>10</Slides>
  <Notes>0</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10</vt:i4>
      </vt:variant>
    </vt:vector>
  </HeadingPairs>
  <TitlesOfParts>
    <vt:vector size="23" baseType="lpstr">
      <vt:lpstr>Arial</vt:lpstr>
      <vt:lpstr>宋体</vt:lpstr>
      <vt:lpstr>Wingdings</vt:lpstr>
      <vt:lpstr>微软雅黑</vt:lpstr>
      <vt:lpstr>汉仪旗黑-85S</vt:lpstr>
      <vt:lpstr>仿宋_GB2312</vt:lpstr>
      <vt:lpstr>仿宋</vt:lpstr>
      <vt:lpstr>黑体</vt:lpstr>
      <vt:lpstr>Times New Roman</vt:lpstr>
      <vt:lpstr>Arial Unicode MS</vt:lpstr>
      <vt:lpstr>Calibri</vt:lpstr>
      <vt:lpstr>Office 主题​​</vt:lpstr>
      <vt:lpstr>1_Office 主题​​</vt:lpstr>
      <vt:lpstr>2021年政府信息公开 工作年度报告</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二狗</cp:lastModifiedBy>
  <cp:revision>6</cp:revision>
  <dcterms:created xsi:type="dcterms:W3CDTF">2022-03-21T02:51:00Z</dcterms:created>
  <dcterms:modified xsi:type="dcterms:W3CDTF">2023-02-08T06:41:33Z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CF7C03CE81B2416CB38F484E8B9DFA8D</vt:lpwstr>
  </property>
</Properties>
</file>