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2"/>
  </p:notesMasterIdLst>
  <p:sldIdLst>
    <p:sldId id="258" r:id="rId4"/>
    <p:sldId id="271" r:id="rId5"/>
    <p:sldId id="261" r:id="rId6"/>
    <p:sldId id="264" r:id="rId7"/>
    <p:sldId id="265" r:id="rId8"/>
    <p:sldId id="266" r:id="rId9"/>
    <p:sldId id="267" r:id="rId10"/>
    <p:sldId id="268" r:id="rId11"/>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9E55"/>
    <a:srgbClr val="017285"/>
    <a:srgbClr val="8587D6"/>
    <a:srgbClr val="3F98EC"/>
    <a:srgbClr val="7154F0"/>
    <a:srgbClr val="EFAF96"/>
    <a:srgbClr val="AEDCE5"/>
    <a:srgbClr val="00ACCD"/>
    <a:srgbClr val="75B7EC"/>
    <a:srgbClr val="DD13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70" autoAdjust="0"/>
    <p:restoredTop sz="94660"/>
  </p:normalViewPr>
  <p:slideViewPr>
    <p:cSldViewPr snapToGrid="0">
      <p:cViewPr>
        <p:scale>
          <a:sx n="50" d="100"/>
          <a:sy n="50" d="100"/>
        </p:scale>
        <p:origin x="546" y="5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6" Type="http://schemas.openxmlformats.org/officeDocument/2006/relationships/tags" Target="tags/tag32.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notesMaster" Target="notesMasters/notesMaster1.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5558AF1-0EC6-4D1C-8E90-C05FEAF92E8D}" type="doc">
      <dgm:prSet loTypeId="list" loCatId="list" qsTypeId="urn:microsoft.com/office/officeart/2005/8/quickstyle/simple5" qsCatId="simple" csTypeId="urn:microsoft.com/office/officeart/2005/8/colors/accent1_4" csCatId="accent1" phldr="0"/>
      <dgm:spPr/>
      <dgm:t>
        <a:bodyPr/>
        <a:p>
          <a:endParaRPr lang="zh-CN" altLang="en-US"/>
        </a:p>
      </dgm:t>
    </dgm:pt>
    <dgm:pt modelId="{DC6E1F64-28AC-4FBA-BF71-E4FE67A82554}">
      <dgm:prSet phldrT="[文本]" phldr="0" custT="1"/>
      <dgm:spPr/>
      <dgm:t>
        <a:bodyPr vert="horz" wrap="square"/>
        <a:p>
          <a:pPr>
            <a:lnSpc>
              <a:spcPct val="100000"/>
            </a:lnSpc>
            <a:spcBef>
              <a:spcPct val="0"/>
            </a:spcBef>
            <a:spcAft>
              <a:spcPct val="35000"/>
            </a:spcAft>
          </a:pPr>
          <a:r>
            <a:rPr lang="zh-CN" altLang="en-US" sz="4000" b="1">
              <a:ln w="13462">
                <a:solidFill>
                  <a:schemeClr val="bg1"/>
                </a:solidFill>
                <a:prstDash val="solid"/>
              </a:ln>
              <a:gradFill>
                <a:gsLst>
                  <a:gs pos="0">
                    <a:srgbClr val="FFF9BB"/>
                  </a:gs>
                  <a:gs pos="49000">
                    <a:srgbClr val="819E97">
                      <a:alpha val="100000"/>
                    </a:srgbClr>
                  </a:gs>
                  <a:gs pos="100000">
                    <a:srgbClr val="034373"/>
                  </a:gs>
                </a:gsLst>
                <a:lin ang="5400000" scaled="0"/>
              </a:gradFill>
              <a:effectLst>
                <a:outerShdw dist="50800" dir="2700000" algn="bl" rotWithShape="0">
                  <a:srgbClr val="356277"/>
                </a:outerShdw>
              </a:effectLst>
              <a:sym typeface="+mn-ea"/>
            </a:rPr>
            <a:t>存在的问题</a:t>
          </a:r>
          <a:r>
            <a:rPr lang="zh-CN" altLang="en-US" sz="4000" b="1">
              <a:solidFill>
                <a:srgbClr val="FF0000"/>
              </a:solidFill>
            </a:rPr>
            <a:t/>
          </a:r>
          <a:endParaRPr lang="zh-CN" altLang="en-US" sz="4000" b="1">
            <a:solidFill>
              <a:srgbClr val="FF0000"/>
            </a:solidFill>
          </a:endParaRPr>
        </a:p>
      </dgm:t>
    </dgm:pt>
    <dgm:pt modelId="{DE25C55C-752C-4362-BF61-CB44F864000F}" cxnId="{64169AE1-8AB2-4895-B3A0-DA12C49ABD7D}" type="parTrans">
      <dgm:prSet/>
      <dgm:spPr/>
      <dgm:t>
        <a:bodyPr/>
        <a:p>
          <a:endParaRPr lang="zh-CN" altLang="en-US"/>
        </a:p>
      </dgm:t>
    </dgm:pt>
    <dgm:pt modelId="{0DED925F-D899-478B-8059-E861EF746843}" cxnId="{64169AE1-8AB2-4895-B3A0-DA12C49ABD7D}" type="sibTrans">
      <dgm:prSet/>
      <dgm:spPr/>
      <dgm:t>
        <a:bodyPr/>
        <a:p>
          <a:endParaRPr lang="zh-CN" altLang="en-US"/>
        </a:p>
      </dgm:t>
    </dgm:pt>
    <dgm:pt modelId="{50100B2D-FD03-4254-BB61-EB17139864F2}">
      <dgm:prSet phldrT="[文本]" phldr="0" custT="0"/>
      <dgm:spPr/>
      <dgm:t>
        <a:bodyPr vert="horz" wrap="square"/>
        <a:p>
          <a:pPr>
            <a:lnSpc>
              <a:spcPct val="100000"/>
            </a:lnSpc>
            <a:spcBef>
              <a:spcPct val="0"/>
            </a:spcBef>
            <a:spcAft>
              <a:spcPct val="35000"/>
            </a:spcAft>
          </a:pPr>
          <a:r>
            <a:rPr lang="zh-CN" altLang="en-US" b="1"/>
            <a:t>政务公开工作人员业务能力有待加强</a:t>
          </a:r>
          <a:r>
            <a:rPr lang="zh-CN" altLang="en-US" b="1"/>
            <a:t/>
          </a:r>
          <a:endParaRPr lang="zh-CN" altLang="en-US" b="1"/>
        </a:p>
      </dgm:t>
    </dgm:pt>
    <dgm:pt modelId="{8504DA07-4D85-4E24-8B6B-CA57A43435EF}" cxnId="{352E9866-5AC5-4DB3-AF4C-EC444578784B}" type="parTrans">
      <dgm:prSet/>
      <dgm:spPr/>
      <dgm:t>
        <a:bodyPr/>
        <a:p>
          <a:endParaRPr lang="zh-CN" altLang="en-US"/>
        </a:p>
      </dgm:t>
    </dgm:pt>
    <dgm:pt modelId="{ECEAA7F9-203F-407C-A7DF-76C9E1ECD158}" cxnId="{352E9866-5AC5-4DB3-AF4C-EC444578784B}" type="sibTrans">
      <dgm:prSet/>
      <dgm:spPr/>
      <dgm:t>
        <a:bodyPr/>
        <a:p>
          <a:endParaRPr lang="zh-CN" altLang="en-US"/>
        </a:p>
      </dgm:t>
    </dgm:pt>
    <dgm:pt modelId="{91257B91-677F-4091-86A9-DA2E1F096A57}">
      <dgm:prSet phldrT="[文本]" phldr="0" custT="0"/>
      <dgm:spPr/>
      <dgm:t>
        <a:bodyPr vert="horz" wrap="square"/>
        <a:p>
          <a:pPr>
            <a:lnSpc>
              <a:spcPct val="100000"/>
            </a:lnSpc>
            <a:spcBef>
              <a:spcPct val="0"/>
            </a:spcBef>
            <a:spcAft>
              <a:spcPct val="35000"/>
            </a:spcAft>
          </a:pPr>
          <a:r>
            <a:rPr lang="zh-CN" altLang="en-US" b="1"/>
            <a:t>信息发布的及时性、规范性有待提升</a:t>
          </a:r>
          <a:r>
            <a:rPr lang="zh-CN" altLang="en-US" b="1"/>
            <a:t/>
          </a:r>
          <a:endParaRPr lang="zh-CN" altLang="en-US" b="1"/>
        </a:p>
      </dgm:t>
    </dgm:pt>
    <dgm:pt modelId="{185DE02B-F7F9-42DD-B0D2-49A497F29579}" cxnId="{55577C1B-F0F4-4E14-A1B0-7F8EAEE053B0}" type="parTrans">
      <dgm:prSet/>
      <dgm:spPr/>
      <dgm:t>
        <a:bodyPr/>
        <a:p>
          <a:endParaRPr lang="zh-CN" altLang="en-US"/>
        </a:p>
      </dgm:t>
    </dgm:pt>
    <dgm:pt modelId="{BAAC09E0-365B-4A44-B632-9E71760EE119}" cxnId="{55577C1B-F0F4-4E14-A1B0-7F8EAEE053B0}" type="sibTrans">
      <dgm:prSet/>
      <dgm:spPr/>
      <dgm:t>
        <a:bodyPr/>
        <a:p>
          <a:endParaRPr lang="zh-CN" altLang="en-US"/>
        </a:p>
      </dgm:t>
    </dgm:pt>
    <dgm:pt modelId="{E3A00837-F571-4D38-9C2F-AADCCC20CEE6}">
      <dgm:prSet phldrT="[文本]" phldr="0" custT="0"/>
      <dgm:spPr/>
      <dgm:t>
        <a:bodyPr vert="horz" wrap="square"/>
        <a:p>
          <a:pPr>
            <a:lnSpc>
              <a:spcPct val="100000"/>
            </a:lnSpc>
            <a:spcBef>
              <a:spcPct val="0"/>
            </a:spcBef>
            <a:spcAft>
              <a:spcPct val="35000"/>
            </a:spcAft>
          </a:pPr>
          <a:r>
            <a:rPr lang="zh-CN" altLang="en-US" b="1"/>
            <a:t>政府信息公开长效管理机制还需进一步完善</a:t>
          </a:r>
          <a:r>
            <a:rPr lang="zh-CN" altLang="en-US" b="1"/>
            <a:t/>
          </a:r>
          <a:endParaRPr lang="zh-CN" altLang="en-US" b="1"/>
        </a:p>
      </dgm:t>
    </dgm:pt>
    <dgm:pt modelId="{949C179C-450D-4F83-A8E0-E59CE7B5E2CF}" cxnId="{E83D9043-A538-4DFA-8711-E4AB90F24EE5}" type="parTrans">
      <dgm:prSet/>
      <dgm:spPr/>
      <dgm:t>
        <a:bodyPr/>
        <a:p>
          <a:endParaRPr lang="zh-CN" altLang="en-US"/>
        </a:p>
      </dgm:t>
    </dgm:pt>
    <dgm:pt modelId="{65425625-C236-4778-9377-8CE5BCFEC5DC}" cxnId="{E83D9043-A538-4DFA-8711-E4AB90F24EE5}" type="sibTrans">
      <dgm:prSet/>
      <dgm:spPr/>
      <dgm:t>
        <a:bodyPr/>
        <a:p>
          <a:endParaRPr lang="zh-CN" altLang="en-US"/>
        </a:p>
      </dgm:t>
    </dgm:pt>
    <dgm:pt modelId="{AB71FD9A-F73D-4B51-B3E7-DE053418F91A}">
      <dgm:prSet phldrT="[文本]" phldr="0" custT="1"/>
      <dgm:spPr/>
      <dgm:t>
        <a:bodyPr vert="horz" wrap="square"/>
        <a:p>
          <a:pPr>
            <a:lnSpc>
              <a:spcPct val="100000"/>
            </a:lnSpc>
            <a:spcBef>
              <a:spcPct val="0"/>
            </a:spcBef>
            <a:spcAft>
              <a:spcPct val="35000"/>
            </a:spcAft>
          </a:pPr>
          <a:r>
            <a:rPr lang="zh-CN" altLang="en-US" sz="4000" b="1">
              <a:ln w="13462">
                <a:solidFill>
                  <a:schemeClr val="bg1"/>
                </a:solidFill>
                <a:prstDash val="solid"/>
              </a:ln>
              <a:gradFill>
                <a:gsLst>
                  <a:gs pos="0">
                    <a:srgbClr val="FFF9BB"/>
                  </a:gs>
                  <a:gs pos="49000">
                    <a:srgbClr val="819E97">
                      <a:alpha val="100000"/>
                    </a:srgbClr>
                  </a:gs>
                  <a:gs pos="100000">
                    <a:srgbClr val="034373"/>
                  </a:gs>
                </a:gsLst>
                <a:lin ang="5400000" scaled="0"/>
              </a:gradFill>
              <a:effectLst>
                <a:outerShdw dist="50800" dir="2700000" algn="bl" rotWithShape="0">
                  <a:srgbClr val="356277"/>
                </a:outerShdw>
              </a:effectLst>
              <a:sym typeface="+mn-ea"/>
            </a:rPr>
            <a:t>改进情况</a:t>
          </a:r>
          <a:r>
            <a:rPr lang="zh-CN" altLang="en-US" sz="4000" b="1">
              <a:solidFill>
                <a:srgbClr val="00B050"/>
              </a:solidFill>
            </a:rPr>
            <a:t/>
          </a:r>
          <a:endParaRPr lang="zh-CN" altLang="en-US" sz="4000" b="1">
            <a:solidFill>
              <a:srgbClr val="00B050"/>
            </a:solidFill>
          </a:endParaRPr>
        </a:p>
      </dgm:t>
    </dgm:pt>
    <dgm:pt modelId="{49832EFD-2DF4-4658-B3AB-26D15C75B3EF}" cxnId="{0FC77D2E-9C07-40FC-AE2F-AF930A3B4990}" type="parTrans">
      <dgm:prSet/>
      <dgm:spPr/>
      <dgm:t>
        <a:bodyPr/>
        <a:p>
          <a:endParaRPr lang="zh-CN" altLang="en-US"/>
        </a:p>
      </dgm:t>
    </dgm:pt>
    <dgm:pt modelId="{779C825E-56F5-4ECD-9642-4749E96E4A44}" cxnId="{0FC77D2E-9C07-40FC-AE2F-AF930A3B4990}" type="sibTrans">
      <dgm:prSet/>
      <dgm:spPr/>
      <dgm:t>
        <a:bodyPr/>
        <a:p>
          <a:endParaRPr lang="zh-CN" altLang="en-US"/>
        </a:p>
      </dgm:t>
    </dgm:pt>
    <dgm:pt modelId="{C84205E0-9980-447F-B9E7-472B808E5842}">
      <dgm:prSet phldrT="[文本]" phldr="0" custT="0"/>
      <dgm:spPr/>
      <dgm:t>
        <a:bodyPr vert="horz" wrap="square"/>
        <a:p>
          <a:pPr>
            <a:lnSpc>
              <a:spcPct val="100000"/>
            </a:lnSpc>
            <a:spcBef>
              <a:spcPct val="0"/>
            </a:spcBef>
            <a:spcAft>
              <a:spcPct val="35000"/>
            </a:spcAft>
          </a:pPr>
          <a:r>
            <a:rPr lang="zh-CN" altLang="en-US" b="1"/>
            <a:t>加大培训力度</a:t>
          </a:r>
          <a:r>
            <a:rPr lang="zh-CN" altLang="en-US" b="1"/>
            <a:t/>
          </a:r>
          <a:endParaRPr lang="zh-CN" altLang="en-US" b="1"/>
        </a:p>
      </dgm:t>
    </dgm:pt>
    <dgm:pt modelId="{4530E0F5-C47F-4C11-8926-3025DF970690}" cxnId="{4B42C556-3962-4660-8ECB-C97F0075C7DB}" type="parTrans">
      <dgm:prSet/>
      <dgm:spPr/>
      <dgm:t>
        <a:bodyPr/>
        <a:p>
          <a:endParaRPr lang="zh-CN" altLang="en-US"/>
        </a:p>
      </dgm:t>
    </dgm:pt>
    <dgm:pt modelId="{2215A685-DDA7-40C3-8A3D-C3B272248D38}" cxnId="{4B42C556-3962-4660-8ECB-C97F0075C7DB}" type="sibTrans">
      <dgm:prSet/>
      <dgm:spPr/>
      <dgm:t>
        <a:bodyPr/>
        <a:p>
          <a:endParaRPr lang="zh-CN" altLang="en-US"/>
        </a:p>
      </dgm:t>
    </dgm:pt>
    <dgm:pt modelId="{0656BC49-1812-45CB-9879-F3A4E116D8B7}">
      <dgm:prSet phldrT="[文本]" phldr="0" custT="0"/>
      <dgm:spPr/>
      <dgm:t>
        <a:bodyPr vert="horz" wrap="square"/>
        <a:p>
          <a:pPr>
            <a:lnSpc>
              <a:spcPct val="100000"/>
            </a:lnSpc>
            <a:spcBef>
              <a:spcPct val="0"/>
            </a:spcBef>
            <a:spcAft>
              <a:spcPct val="35000"/>
            </a:spcAft>
          </a:pPr>
          <a:r>
            <a:rPr lang="zh-CN" altLang="en-US" b="1"/>
            <a:t>完善政府信息公开工作制度和机制</a:t>
          </a:r>
          <a:r>
            <a:rPr lang="zh-CN" altLang="en-US" b="1"/>
            <a:t/>
          </a:r>
          <a:endParaRPr lang="zh-CN" altLang="en-US" b="1"/>
        </a:p>
      </dgm:t>
    </dgm:pt>
    <dgm:pt modelId="{43CD9DDC-F958-4452-9962-D96CCEC3043C}" cxnId="{6D5B52B6-E08B-478D-9017-5C31B0D04554}" type="parTrans">
      <dgm:prSet/>
      <dgm:spPr/>
      <dgm:t>
        <a:bodyPr/>
        <a:p>
          <a:endParaRPr lang="zh-CN" altLang="en-US"/>
        </a:p>
      </dgm:t>
    </dgm:pt>
    <dgm:pt modelId="{31D559F3-6381-4735-8105-C3F03E1FC28B}" cxnId="{6D5B52B6-E08B-478D-9017-5C31B0D04554}" type="sibTrans">
      <dgm:prSet/>
      <dgm:spPr/>
      <dgm:t>
        <a:bodyPr/>
        <a:p>
          <a:endParaRPr lang="zh-CN" altLang="en-US"/>
        </a:p>
      </dgm:t>
    </dgm:pt>
    <dgm:pt modelId="{62FAB6A1-32F4-44EE-91C5-2B44CFE49F6D}">
      <dgm:prSet phldrT="[文本]" phldr="0" custT="0"/>
      <dgm:spPr/>
      <dgm:t>
        <a:bodyPr vert="horz" wrap="square"/>
        <a:p>
          <a:pPr>
            <a:lnSpc>
              <a:spcPct val="100000"/>
            </a:lnSpc>
            <a:spcBef>
              <a:spcPct val="0"/>
            </a:spcBef>
            <a:spcAft>
              <a:spcPct val="35000"/>
            </a:spcAft>
          </a:pPr>
          <a:r>
            <a:rPr lang="zh-CN" altLang="en-US" b="1"/>
            <a:t>进一步充实信息公开内容，突出重点、热点和难点问题</a:t>
          </a:r>
          <a:r>
            <a:rPr lang="zh-CN" altLang="en-US" b="1"/>
            <a:t/>
          </a:r>
          <a:endParaRPr lang="zh-CN" altLang="en-US" b="1"/>
        </a:p>
      </dgm:t>
    </dgm:pt>
    <dgm:pt modelId="{0E23654A-99ED-48BC-89E9-B69D23085986}" cxnId="{F5060105-2F4E-4150-924F-39086D32DEDE}" type="parTrans">
      <dgm:prSet/>
      <dgm:spPr/>
      <dgm:t>
        <a:bodyPr/>
        <a:p>
          <a:endParaRPr lang="zh-CN" altLang="en-US"/>
        </a:p>
      </dgm:t>
    </dgm:pt>
    <dgm:pt modelId="{8D041C43-7240-41D0-A545-09E75E1A6F0C}" cxnId="{F5060105-2F4E-4150-924F-39086D32DEDE}" type="sibTrans">
      <dgm:prSet/>
      <dgm:spPr/>
      <dgm:t>
        <a:bodyPr/>
        <a:p>
          <a:endParaRPr lang="zh-CN" altLang="en-US"/>
        </a:p>
      </dgm:t>
    </dgm:pt>
    <dgm:pt modelId="{E8B683B4-CC9A-4EAF-8AD1-8E9040E4B842}" type="pres">
      <dgm:prSet presAssocID="{35558AF1-0EC6-4D1C-8E90-C05FEAF92E8D}" presName="layout" presStyleCnt="0">
        <dgm:presLayoutVars>
          <dgm:chMax/>
          <dgm:chPref/>
          <dgm:dir/>
          <dgm:resizeHandles/>
        </dgm:presLayoutVars>
      </dgm:prSet>
      <dgm:spPr/>
    </dgm:pt>
    <dgm:pt modelId="{AABB63BC-F73A-4675-BF75-863390199BDA}" type="pres">
      <dgm:prSet presAssocID="{DC6E1F64-28AC-4FBA-BF71-E4FE67A82554}" presName="root" presStyleCnt="0">
        <dgm:presLayoutVars>
          <dgm:chMax/>
          <dgm:chPref/>
        </dgm:presLayoutVars>
      </dgm:prSet>
      <dgm:spPr/>
    </dgm:pt>
    <dgm:pt modelId="{E7B329B0-EF90-424C-B358-35857FB7AF7B}" type="pres">
      <dgm:prSet presAssocID="{DC6E1F64-28AC-4FBA-BF71-E4FE67A82554}" presName="rootComposite" presStyleCnt="0">
        <dgm:presLayoutVars/>
      </dgm:prSet>
      <dgm:spPr/>
    </dgm:pt>
    <dgm:pt modelId="{B238326A-CFE6-4521-930F-E91E4BFCC0A1}" type="pres">
      <dgm:prSet presAssocID="{DC6E1F64-28AC-4FBA-BF71-E4FE67A82554}" presName="ParentAccent" presStyleLbl="alignNode1" presStyleIdx="0" presStyleCnt="2"/>
      <dgm:spPr/>
    </dgm:pt>
    <dgm:pt modelId="{64FEA07D-D576-4DAA-B4E9-022B3756F7BB}" type="pres">
      <dgm:prSet presAssocID="{DC6E1F64-28AC-4FBA-BF71-E4FE67A82554}" presName="ParentSmallAccent" presStyleLbl="fgAcc1" presStyleIdx="0" presStyleCnt="2"/>
      <dgm:spPr/>
    </dgm:pt>
    <dgm:pt modelId="{E2515008-CBA9-4AF7-A24C-6922EA5D96FB}" type="pres">
      <dgm:prSet presAssocID="{DC6E1F64-28AC-4FBA-BF71-E4FE67A82554}" presName="Parent" presStyleLbl="revTx" presStyleIdx="0" presStyleCnt="8">
        <dgm:presLayoutVars>
          <dgm:chMax/>
          <dgm:chPref val="4"/>
          <dgm:bulletEnabled val="1"/>
        </dgm:presLayoutVars>
      </dgm:prSet>
      <dgm:spPr/>
    </dgm:pt>
    <dgm:pt modelId="{78B66652-052E-403E-9CC2-018F13CD2741}" type="pres">
      <dgm:prSet presAssocID="{DC6E1F64-28AC-4FBA-BF71-E4FE67A82554}" presName="childShape" presStyleCnt="0">
        <dgm:presLayoutVars>
          <dgm:chMax val="0"/>
          <dgm:chPref val="0"/>
        </dgm:presLayoutVars>
      </dgm:prSet>
      <dgm:spPr/>
    </dgm:pt>
    <dgm:pt modelId="{B523B4DF-04A5-4C3F-8739-9FBD04515E87}" type="pres">
      <dgm:prSet presAssocID="{50100B2D-FD03-4254-BB61-EB17139864F2}" presName="childComposite" presStyleCnt="0">
        <dgm:presLayoutVars>
          <dgm:chMax val="0"/>
          <dgm:chPref val="0"/>
        </dgm:presLayoutVars>
      </dgm:prSet>
      <dgm:spPr/>
    </dgm:pt>
    <dgm:pt modelId="{AD84E9CD-AD92-4902-A1EF-4DCCBE5FAD33}" type="pres">
      <dgm:prSet presAssocID="{50100B2D-FD03-4254-BB61-EB17139864F2}" presName="ChildAccent" presStyleLbl="solidFgAcc1" presStyleIdx="0" presStyleCnt="6"/>
      <dgm:spPr/>
    </dgm:pt>
    <dgm:pt modelId="{9AA504EC-521E-4CA2-A0F6-4F147FF601DE}" type="pres">
      <dgm:prSet presAssocID="{50100B2D-FD03-4254-BB61-EB17139864F2}" presName="Child" presStyleLbl="revTx" presStyleIdx="1" presStyleCnt="8">
        <dgm:presLayoutVars>
          <dgm:chMax val="0"/>
          <dgm:chPref val="0"/>
          <dgm:bulletEnabled val="1"/>
        </dgm:presLayoutVars>
      </dgm:prSet>
      <dgm:spPr/>
    </dgm:pt>
    <dgm:pt modelId="{9C8524DD-DA69-4234-B276-26C557022C5B}" type="pres">
      <dgm:prSet presAssocID="{91257B91-677F-4091-86A9-DA2E1F096A57}" presName="childComposite" presStyleCnt="0">
        <dgm:presLayoutVars>
          <dgm:chMax val="0"/>
          <dgm:chPref val="0"/>
        </dgm:presLayoutVars>
      </dgm:prSet>
      <dgm:spPr/>
    </dgm:pt>
    <dgm:pt modelId="{9309CEC0-599A-42DF-8AF7-247C32AB562F}" type="pres">
      <dgm:prSet presAssocID="{91257B91-677F-4091-86A9-DA2E1F096A57}" presName="ChildAccent" presStyleLbl="solidFgAcc1" presStyleIdx="1" presStyleCnt="6"/>
      <dgm:spPr/>
    </dgm:pt>
    <dgm:pt modelId="{8C7EE341-F956-4B32-9FDC-51A19A54C5B7}" type="pres">
      <dgm:prSet presAssocID="{91257B91-677F-4091-86A9-DA2E1F096A57}" presName="Child" presStyleLbl="revTx" presStyleIdx="2" presStyleCnt="8">
        <dgm:presLayoutVars>
          <dgm:chMax val="0"/>
          <dgm:chPref val="0"/>
          <dgm:bulletEnabled val="1"/>
        </dgm:presLayoutVars>
      </dgm:prSet>
      <dgm:spPr/>
    </dgm:pt>
    <dgm:pt modelId="{C8092317-E3FC-4026-987E-59FEB87E7BB5}" type="pres">
      <dgm:prSet presAssocID="{E3A00837-F571-4D38-9C2F-AADCCC20CEE6}" presName="childComposite" presStyleCnt="0">
        <dgm:presLayoutVars>
          <dgm:chMax val="0"/>
          <dgm:chPref val="0"/>
        </dgm:presLayoutVars>
      </dgm:prSet>
      <dgm:spPr/>
    </dgm:pt>
    <dgm:pt modelId="{2B4660B8-0D83-4BA4-952F-B3839E7AA1BD}" type="pres">
      <dgm:prSet presAssocID="{E3A00837-F571-4D38-9C2F-AADCCC20CEE6}" presName="ChildAccent" presStyleLbl="solidFgAcc1" presStyleIdx="2" presStyleCnt="6"/>
      <dgm:spPr/>
    </dgm:pt>
    <dgm:pt modelId="{98864C97-3AF5-4B97-89C2-E64316F053C6}" type="pres">
      <dgm:prSet presAssocID="{E3A00837-F571-4D38-9C2F-AADCCC20CEE6}" presName="Child" presStyleLbl="revTx" presStyleIdx="3" presStyleCnt="8">
        <dgm:presLayoutVars>
          <dgm:chMax val="0"/>
          <dgm:chPref val="0"/>
          <dgm:bulletEnabled val="1"/>
        </dgm:presLayoutVars>
      </dgm:prSet>
      <dgm:spPr/>
    </dgm:pt>
    <dgm:pt modelId="{FFC1A045-8AB1-4DC0-A80E-EBD7CAFE66CE}" type="pres">
      <dgm:prSet presAssocID="{AB71FD9A-F73D-4B51-B3E7-DE053418F91A}" presName="root" presStyleCnt="0">
        <dgm:presLayoutVars>
          <dgm:chMax/>
          <dgm:chPref/>
        </dgm:presLayoutVars>
      </dgm:prSet>
      <dgm:spPr/>
    </dgm:pt>
    <dgm:pt modelId="{F8D12FC8-36F1-4B14-A8D0-B41534B6D825}" type="pres">
      <dgm:prSet presAssocID="{AB71FD9A-F73D-4B51-B3E7-DE053418F91A}" presName="rootComposite" presStyleCnt="0">
        <dgm:presLayoutVars/>
      </dgm:prSet>
      <dgm:spPr/>
    </dgm:pt>
    <dgm:pt modelId="{4883A32C-FB6D-4470-834B-A0D0B519B6E8}" type="pres">
      <dgm:prSet presAssocID="{AB71FD9A-F73D-4B51-B3E7-DE053418F91A}" presName="ParentAccent" presStyleLbl="alignNode1" presStyleIdx="1" presStyleCnt="2"/>
      <dgm:spPr/>
    </dgm:pt>
    <dgm:pt modelId="{16272331-F376-4F78-9E72-6620FFE1EEC3}" type="pres">
      <dgm:prSet presAssocID="{AB71FD9A-F73D-4B51-B3E7-DE053418F91A}" presName="ParentSmallAccent" presStyleLbl="fgAcc1" presStyleIdx="1" presStyleCnt="2"/>
      <dgm:spPr/>
    </dgm:pt>
    <dgm:pt modelId="{D42EB80D-978D-4E33-A14B-3612F1F0EC16}" type="pres">
      <dgm:prSet presAssocID="{AB71FD9A-F73D-4B51-B3E7-DE053418F91A}" presName="Parent" presStyleLbl="revTx" presStyleIdx="4" presStyleCnt="8">
        <dgm:presLayoutVars>
          <dgm:chMax/>
          <dgm:chPref val="4"/>
          <dgm:bulletEnabled val="1"/>
        </dgm:presLayoutVars>
      </dgm:prSet>
      <dgm:spPr/>
    </dgm:pt>
    <dgm:pt modelId="{578214DC-1BB7-4BA1-A6D6-E846C9C25F6B}" type="pres">
      <dgm:prSet presAssocID="{AB71FD9A-F73D-4B51-B3E7-DE053418F91A}" presName="childShape" presStyleCnt="0">
        <dgm:presLayoutVars>
          <dgm:chMax val="0"/>
          <dgm:chPref val="0"/>
        </dgm:presLayoutVars>
      </dgm:prSet>
      <dgm:spPr/>
    </dgm:pt>
    <dgm:pt modelId="{10DED540-3595-43ED-9E4B-5934EBBE357C}" type="pres">
      <dgm:prSet presAssocID="{C84205E0-9980-447F-B9E7-472B808E5842}" presName="childComposite" presStyleCnt="0">
        <dgm:presLayoutVars>
          <dgm:chMax val="0"/>
          <dgm:chPref val="0"/>
        </dgm:presLayoutVars>
      </dgm:prSet>
      <dgm:spPr/>
    </dgm:pt>
    <dgm:pt modelId="{6B4C860A-DBDB-4F25-AEE7-078D55D197F8}" type="pres">
      <dgm:prSet presAssocID="{C84205E0-9980-447F-B9E7-472B808E5842}" presName="ChildAccent" presStyleLbl="solidFgAcc1" presStyleIdx="3" presStyleCnt="6"/>
      <dgm:spPr/>
    </dgm:pt>
    <dgm:pt modelId="{54539F7E-C594-4A33-A548-FC053A5E74C0}" type="pres">
      <dgm:prSet presAssocID="{C84205E0-9980-447F-B9E7-472B808E5842}" presName="Child" presStyleLbl="revTx" presStyleIdx="5" presStyleCnt="8">
        <dgm:presLayoutVars>
          <dgm:chMax val="0"/>
          <dgm:chPref val="0"/>
          <dgm:bulletEnabled val="1"/>
        </dgm:presLayoutVars>
      </dgm:prSet>
      <dgm:spPr/>
    </dgm:pt>
    <dgm:pt modelId="{3015F0F5-1EFB-46C8-9A7D-A0E002016A95}" type="pres">
      <dgm:prSet presAssocID="{0656BC49-1812-45CB-9879-F3A4E116D8B7}" presName="childComposite" presStyleCnt="0">
        <dgm:presLayoutVars>
          <dgm:chMax val="0"/>
          <dgm:chPref val="0"/>
        </dgm:presLayoutVars>
      </dgm:prSet>
      <dgm:spPr/>
    </dgm:pt>
    <dgm:pt modelId="{E2D49713-C487-4217-897C-F1AC5452D8AE}" type="pres">
      <dgm:prSet presAssocID="{0656BC49-1812-45CB-9879-F3A4E116D8B7}" presName="ChildAccent" presStyleLbl="solidFgAcc1" presStyleIdx="4" presStyleCnt="6"/>
      <dgm:spPr/>
    </dgm:pt>
    <dgm:pt modelId="{C8B4A2BD-9153-4BF1-97C2-56D067BD9B4D}" type="pres">
      <dgm:prSet presAssocID="{0656BC49-1812-45CB-9879-F3A4E116D8B7}" presName="Child" presStyleLbl="revTx" presStyleIdx="6" presStyleCnt="8">
        <dgm:presLayoutVars>
          <dgm:chMax val="0"/>
          <dgm:chPref val="0"/>
          <dgm:bulletEnabled val="1"/>
        </dgm:presLayoutVars>
      </dgm:prSet>
      <dgm:spPr/>
    </dgm:pt>
    <dgm:pt modelId="{46A112DC-C0E7-4B5E-93B2-6829EBAB00C7}" type="pres">
      <dgm:prSet presAssocID="{62FAB6A1-32F4-44EE-91C5-2B44CFE49F6D}" presName="childComposite" presStyleCnt="0">
        <dgm:presLayoutVars>
          <dgm:chMax val="0"/>
          <dgm:chPref val="0"/>
        </dgm:presLayoutVars>
      </dgm:prSet>
      <dgm:spPr/>
    </dgm:pt>
    <dgm:pt modelId="{86D5968F-5D14-425C-BC01-D9BACC060D2B}" type="pres">
      <dgm:prSet presAssocID="{62FAB6A1-32F4-44EE-91C5-2B44CFE49F6D}" presName="ChildAccent" presStyleLbl="solidFgAcc1" presStyleIdx="5" presStyleCnt="6"/>
      <dgm:spPr/>
    </dgm:pt>
    <dgm:pt modelId="{43EAE0DB-A52C-41DB-8B6A-88727B61E0E2}" type="pres">
      <dgm:prSet presAssocID="{62FAB6A1-32F4-44EE-91C5-2B44CFE49F6D}" presName="Child" presStyleLbl="revTx" presStyleIdx="7" presStyleCnt="8">
        <dgm:presLayoutVars>
          <dgm:chMax val="0"/>
          <dgm:chPref val="0"/>
          <dgm:bulletEnabled val="1"/>
        </dgm:presLayoutVars>
      </dgm:prSet>
      <dgm:spPr/>
    </dgm:pt>
  </dgm:ptLst>
  <dgm:cxnLst>
    <dgm:cxn modelId="{64169AE1-8AB2-4895-B3A0-DA12C49ABD7D}" srcId="{35558AF1-0EC6-4D1C-8E90-C05FEAF92E8D}" destId="{DC6E1F64-28AC-4FBA-BF71-E4FE67A82554}" srcOrd="0" destOrd="0" parTransId="{DE25C55C-752C-4362-BF61-CB44F864000F}" sibTransId="{0DED925F-D899-478B-8059-E861EF746843}"/>
    <dgm:cxn modelId="{352E9866-5AC5-4DB3-AF4C-EC444578784B}" srcId="{DC6E1F64-28AC-4FBA-BF71-E4FE67A82554}" destId="{50100B2D-FD03-4254-BB61-EB17139864F2}" srcOrd="0" destOrd="0" parTransId="{8504DA07-4D85-4E24-8B6B-CA57A43435EF}" sibTransId="{ECEAA7F9-203F-407C-A7DF-76C9E1ECD158}"/>
    <dgm:cxn modelId="{55577C1B-F0F4-4E14-A1B0-7F8EAEE053B0}" srcId="{DC6E1F64-28AC-4FBA-BF71-E4FE67A82554}" destId="{91257B91-677F-4091-86A9-DA2E1F096A57}" srcOrd="1" destOrd="0" parTransId="{185DE02B-F7F9-42DD-B0D2-49A497F29579}" sibTransId="{BAAC09E0-365B-4A44-B632-9E71760EE119}"/>
    <dgm:cxn modelId="{E83D9043-A538-4DFA-8711-E4AB90F24EE5}" srcId="{DC6E1F64-28AC-4FBA-BF71-E4FE67A82554}" destId="{E3A00837-F571-4D38-9C2F-AADCCC20CEE6}" srcOrd="2" destOrd="0" parTransId="{949C179C-450D-4F83-A8E0-E59CE7B5E2CF}" sibTransId="{65425625-C236-4778-9377-8CE5BCFEC5DC}"/>
    <dgm:cxn modelId="{0FC77D2E-9C07-40FC-AE2F-AF930A3B4990}" srcId="{35558AF1-0EC6-4D1C-8E90-C05FEAF92E8D}" destId="{AB71FD9A-F73D-4B51-B3E7-DE053418F91A}" srcOrd="1" destOrd="0" parTransId="{49832EFD-2DF4-4658-B3AB-26D15C75B3EF}" sibTransId="{779C825E-56F5-4ECD-9642-4749E96E4A44}"/>
    <dgm:cxn modelId="{4B42C556-3962-4660-8ECB-C97F0075C7DB}" srcId="{AB71FD9A-F73D-4B51-B3E7-DE053418F91A}" destId="{C84205E0-9980-447F-B9E7-472B808E5842}" srcOrd="0" destOrd="1" parTransId="{4530E0F5-C47F-4C11-8926-3025DF970690}" sibTransId="{2215A685-DDA7-40C3-8A3D-C3B272248D38}"/>
    <dgm:cxn modelId="{6D5B52B6-E08B-478D-9017-5C31B0D04554}" srcId="{AB71FD9A-F73D-4B51-B3E7-DE053418F91A}" destId="{0656BC49-1812-45CB-9879-F3A4E116D8B7}" srcOrd="1" destOrd="1" parTransId="{43CD9DDC-F958-4452-9962-D96CCEC3043C}" sibTransId="{31D559F3-6381-4735-8105-C3F03E1FC28B}"/>
    <dgm:cxn modelId="{F5060105-2F4E-4150-924F-39086D32DEDE}" srcId="{AB71FD9A-F73D-4B51-B3E7-DE053418F91A}" destId="{62FAB6A1-32F4-44EE-91C5-2B44CFE49F6D}" srcOrd="2" destOrd="1" parTransId="{0E23654A-99ED-48BC-89E9-B69D23085986}" sibTransId="{8D041C43-7240-41D0-A545-09E75E1A6F0C}"/>
    <dgm:cxn modelId="{F455D51A-7E80-4D8D-B830-B3C7BCE2AD37}" type="presOf" srcId="{35558AF1-0EC6-4D1C-8E90-C05FEAF92E8D}" destId="{E8B683B4-CC9A-4EAF-8AD1-8E9040E4B842}" srcOrd="0" destOrd="0" presId="urn:microsoft.com/office/officeart/2008/layout/SquareAccentList"/>
    <dgm:cxn modelId="{928BE122-5E8B-4FEF-AD28-72326EBFA54E}" type="presParOf" srcId="{E8B683B4-CC9A-4EAF-8AD1-8E9040E4B842}" destId="{AABB63BC-F73A-4675-BF75-863390199BDA}" srcOrd="0" destOrd="0" presId="urn:microsoft.com/office/officeart/2008/layout/SquareAccentList"/>
    <dgm:cxn modelId="{90E0BC5E-C396-44CA-AB14-C36340CA8926}" type="presParOf" srcId="{AABB63BC-F73A-4675-BF75-863390199BDA}" destId="{E7B329B0-EF90-424C-B358-35857FB7AF7B}" srcOrd="0" destOrd="0" presId="urn:microsoft.com/office/officeart/2008/layout/SquareAccentList"/>
    <dgm:cxn modelId="{B4CA8063-9757-4060-BDB3-E997FBE64AFC}" type="presOf" srcId="{DC6E1F64-28AC-4FBA-BF71-E4FE67A82554}" destId="{E7B329B0-EF90-424C-B358-35857FB7AF7B}" srcOrd="0" destOrd="0" presId="urn:microsoft.com/office/officeart/2008/layout/SquareAccentList"/>
    <dgm:cxn modelId="{00BBD7CD-4CD3-4DA2-91E1-91F6E73B0304}" type="presParOf" srcId="{E7B329B0-EF90-424C-B358-35857FB7AF7B}" destId="{B238326A-CFE6-4521-930F-E91E4BFCC0A1}" srcOrd="0" destOrd="0" presId="urn:microsoft.com/office/officeart/2008/layout/SquareAccentList"/>
    <dgm:cxn modelId="{F22683AA-D14F-48C5-8DA9-409A54D748E5}" type="presParOf" srcId="{E7B329B0-EF90-424C-B358-35857FB7AF7B}" destId="{64FEA07D-D576-4DAA-B4E9-022B3756F7BB}" srcOrd="1" destOrd="0" presId="urn:microsoft.com/office/officeart/2008/layout/SquareAccentList"/>
    <dgm:cxn modelId="{E9A2A16D-3CAF-4004-A793-FBCA70EC05FE}" type="presParOf" srcId="{E7B329B0-EF90-424C-B358-35857FB7AF7B}" destId="{E2515008-CBA9-4AF7-A24C-6922EA5D96FB}" srcOrd="2" destOrd="0" presId="urn:microsoft.com/office/officeart/2008/layout/SquareAccentList"/>
    <dgm:cxn modelId="{CC84513E-A104-4857-98E4-B4BE722FC053}" type="presOf" srcId="{DC6E1F64-28AC-4FBA-BF71-E4FE67A82554}" destId="{E2515008-CBA9-4AF7-A24C-6922EA5D96FB}" srcOrd="0" destOrd="0" presId="urn:microsoft.com/office/officeart/2008/layout/SquareAccentList"/>
    <dgm:cxn modelId="{B351E0AF-5036-479F-99EB-B4FB3E030021}" type="presParOf" srcId="{AABB63BC-F73A-4675-BF75-863390199BDA}" destId="{78B66652-052E-403E-9CC2-018F13CD2741}" srcOrd="1" destOrd="0" presId="urn:microsoft.com/office/officeart/2008/layout/SquareAccentList"/>
    <dgm:cxn modelId="{1CE2E362-B304-4849-9BE4-9EFA2F98A667}" type="presParOf" srcId="{78B66652-052E-403E-9CC2-018F13CD2741}" destId="{B523B4DF-04A5-4C3F-8739-9FBD04515E87}" srcOrd="0" destOrd="1" presId="urn:microsoft.com/office/officeart/2008/layout/SquareAccentList"/>
    <dgm:cxn modelId="{B7F2D6BE-FDB6-4DAB-AF33-1755D83142AE}" type="presParOf" srcId="{B523B4DF-04A5-4C3F-8739-9FBD04515E87}" destId="{AD84E9CD-AD92-4902-A1EF-4DCCBE5FAD33}" srcOrd="0" destOrd="0" presId="urn:microsoft.com/office/officeart/2008/layout/SquareAccentList"/>
    <dgm:cxn modelId="{4105CBA2-6192-491F-A08E-AED9E049367E}" type="presParOf" srcId="{B523B4DF-04A5-4C3F-8739-9FBD04515E87}" destId="{9AA504EC-521E-4CA2-A0F6-4F147FF601DE}" srcOrd="1" destOrd="0" presId="urn:microsoft.com/office/officeart/2008/layout/SquareAccentList"/>
    <dgm:cxn modelId="{EB5DD9B7-CBA6-49A8-AEF4-2776F19E5FC2}" type="presOf" srcId="{50100B2D-FD03-4254-BB61-EB17139864F2}" destId="{9AA504EC-521E-4CA2-A0F6-4F147FF601DE}" srcOrd="0" destOrd="0" presId="urn:microsoft.com/office/officeart/2008/layout/SquareAccentList"/>
    <dgm:cxn modelId="{A02461C3-103F-4CE6-AA0B-A2830939AB3C}" type="presParOf" srcId="{78B66652-052E-403E-9CC2-018F13CD2741}" destId="{9C8524DD-DA69-4234-B276-26C557022C5B}" srcOrd="1" destOrd="1" presId="urn:microsoft.com/office/officeart/2008/layout/SquareAccentList"/>
    <dgm:cxn modelId="{FD2482FF-433B-4AD1-982D-CCB687CEE9EB}" type="presParOf" srcId="{9C8524DD-DA69-4234-B276-26C557022C5B}" destId="{9309CEC0-599A-42DF-8AF7-247C32AB562F}" srcOrd="0" destOrd="1" presId="urn:microsoft.com/office/officeart/2008/layout/SquareAccentList"/>
    <dgm:cxn modelId="{C836C19B-C814-4C35-900B-FA098FC262DC}" type="presParOf" srcId="{9C8524DD-DA69-4234-B276-26C557022C5B}" destId="{8C7EE341-F956-4B32-9FDC-51A19A54C5B7}" srcOrd="1" destOrd="1" presId="urn:microsoft.com/office/officeart/2008/layout/SquareAccentList"/>
    <dgm:cxn modelId="{A89E9006-F7E0-4C15-B135-B281F3BB60AB}" type="presOf" srcId="{91257B91-677F-4091-86A9-DA2E1F096A57}" destId="{8C7EE341-F956-4B32-9FDC-51A19A54C5B7}" srcOrd="0" destOrd="0" presId="urn:microsoft.com/office/officeart/2008/layout/SquareAccentList"/>
    <dgm:cxn modelId="{17E75728-21AF-4B69-A72A-F2D8F4F5D4FA}" type="presParOf" srcId="{78B66652-052E-403E-9CC2-018F13CD2741}" destId="{C8092317-E3FC-4026-987E-59FEB87E7BB5}" srcOrd="2" destOrd="1" presId="urn:microsoft.com/office/officeart/2008/layout/SquareAccentList"/>
    <dgm:cxn modelId="{B2CB30ED-0277-48BF-8A28-FBEC0E847F62}" type="presParOf" srcId="{C8092317-E3FC-4026-987E-59FEB87E7BB5}" destId="{2B4660B8-0D83-4BA4-952F-B3839E7AA1BD}" srcOrd="0" destOrd="2" presId="urn:microsoft.com/office/officeart/2008/layout/SquareAccentList"/>
    <dgm:cxn modelId="{8C9F643B-48C8-4405-9A2F-F876087BE9FB}" type="presParOf" srcId="{C8092317-E3FC-4026-987E-59FEB87E7BB5}" destId="{98864C97-3AF5-4B97-89C2-E64316F053C6}" srcOrd="1" destOrd="2" presId="urn:microsoft.com/office/officeart/2008/layout/SquareAccentList"/>
    <dgm:cxn modelId="{DAF8C2DB-6C64-4C65-BECB-9E7CB89800FF}" type="presOf" srcId="{E3A00837-F571-4D38-9C2F-AADCCC20CEE6}" destId="{98864C97-3AF5-4B97-89C2-E64316F053C6}" srcOrd="0" destOrd="0" presId="urn:microsoft.com/office/officeart/2008/layout/SquareAccentList"/>
    <dgm:cxn modelId="{E9F13149-D0DD-4554-BB67-EBAD45E0E1F3}" type="presParOf" srcId="{E8B683B4-CC9A-4EAF-8AD1-8E9040E4B842}" destId="{FFC1A045-8AB1-4DC0-A80E-EBD7CAFE66CE}" srcOrd="1" destOrd="0" presId="urn:microsoft.com/office/officeart/2008/layout/SquareAccentList"/>
    <dgm:cxn modelId="{5DBCD490-E980-45AE-BD73-50675BFC5EA6}" type="presParOf" srcId="{FFC1A045-8AB1-4DC0-A80E-EBD7CAFE66CE}" destId="{F8D12FC8-36F1-4B14-A8D0-B41534B6D825}" srcOrd="0" destOrd="1" presId="urn:microsoft.com/office/officeart/2008/layout/SquareAccentList"/>
    <dgm:cxn modelId="{B6A8AC92-028D-4423-8AF6-01E054319C1F}" type="presOf" srcId="{AB71FD9A-F73D-4B51-B3E7-DE053418F91A}" destId="{F8D12FC8-36F1-4B14-A8D0-B41534B6D825}" srcOrd="0" destOrd="0" presId="urn:microsoft.com/office/officeart/2008/layout/SquareAccentList"/>
    <dgm:cxn modelId="{966F5B02-6069-4E54-B531-8A07FB8B10CE}" type="presParOf" srcId="{F8D12FC8-36F1-4B14-A8D0-B41534B6D825}" destId="{4883A32C-FB6D-4470-834B-A0D0B519B6E8}" srcOrd="0" destOrd="0" presId="urn:microsoft.com/office/officeart/2008/layout/SquareAccentList"/>
    <dgm:cxn modelId="{99755649-F3F5-4067-B8CC-44BD4BEE1958}" type="presParOf" srcId="{F8D12FC8-36F1-4B14-A8D0-B41534B6D825}" destId="{16272331-F376-4F78-9E72-6620FFE1EEC3}" srcOrd="1" destOrd="0" presId="urn:microsoft.com/office/officeart/2008/layout/SquareAccentList"/>
    <dgm:cxn modelId="{B74D788E-FD1A-492E-9984-F9DEE86896FA}" type="presParOf" srcId="{F8D12FC8-36F1-4B14-A8D0-B41534B6D825}" destId="{D42EB80D-978D-4E33-A14B-3612F1F0EC16}" srcOrd="2" destOrd="0" presId="urn:microsoft.com/office/officeart/2008/layout/SquareAccentList"/>
    <dgm:cxn modelId="{2DD877E9-471D-4346-85B1-DBECFF0ECED7}" type="presOf" srcId="{AB71FD9A-F73D-4B51-B3E7-DE053418F91A}" destId="{D42EB80D-978D-4E33-A14B-3612F1F0EC16}" srcOrd="0" destOrd="0" presId="urn:microsoft.com/office/officeart/2008/layout/SquareAccentList"/>
    <dgm:cxn modelId="{5F3B8EF1-A580-4958-8546-3CE20B997372}" type="presParOf" srcId="{FFC1A045-8AB1-4DC0-A80E-EBD7CAFE66CE}" destId="{578214DC-1BB7-4BA1-A6D6-E846C9C25F6B}" srcOrd="1" destOrd="1" presId="urn:microsoft.com/office/officeart/2008/layout/SquareAccentList"/>
    <dgm:cxn modelId="{26778673-D7AD-41AB-90FE-2C925727A472}" type="presParOf" srcId="{578214DC-1BB7-4BA1-A6D6-E846C9C25F6B}" destId="{10DED540-3595-43ED-9E4B-5934EBBE357C}" srcOrd="0" destOrd="1" presId="urn:microsoft.com/office/officeart/2008/layout/SquareAccentList"/>
    <dgm:cxn modelId="{20266454-4C19-4347-8483-1F29A5EA47CC}" type="presParOf" srcId="{10DED540-3595-43ED-9E4B-5934EBBE357C}" destId="{6B4C860A-DBDB-4F25-AEE7-078D55D197F8}" srcOrd="0" destOrd="0" presId="urn:microsoft.com/office/officeart/2008/layout/SquareAccentList"/>
    <dgm:cxn modelId="{85697DFD-009B-4776-843C-B9004AC9A239}" type="presParOf" srcId="{10DED540-3595-43ED-9E4B-5934EBBE357C}" destId="{54539F7E-C594-4A33-A548-FC053A5E74C0}" srcOrd="1" destOrd="0" presId="urn:microsoft.com/office/officeart/2008/layout/SquareAccentList"/>
    <dgm:cxn modelId="{4854CE04-6251-4B5D-BB91-B084E74CF667}" type="presOf" srcId="{C84205E0-9980-447F-B9E7-472B808E5842}" destId="{54539F7E-C594-4A33-A548-FC053A5E74C0}" srcOrd="0" destOrd="0" presId="urn:microsoft.com/office/officeart/2008/layout/SquareAccentList"/>
    <dgm:cxn modelId="{185ACAB5-24B2-4E98-972C-5B20EB4DB314}" type="presParOf" srcId="{578214DC-1BB7-4BA1-A6D6-E846C9C25F6B}" destId="{3015F0F5-1EFB-46C8-9A7D-A0E002016A95}" srcOrd="1" destOrd="1" presId="urn:microsoft.com/office/officeart/2008/layout/SquareAccentList"/>
    <dgm:cxn modelId="{6F0E9736-620D-4AB5-845B-7D8397C7DFB3}" type="presParOf" srcId="{3015F0F5-1EFB-46C8-9A7D-A0E002016A95}" destId="{E2D49713-C487-4217-897C-F1AC5452D8AE}" srcOrd="0" destOrd="1" presId="urn:microsoft.com/office/officeart/2008/layout/SquareAccentList"/>
    <dgm:cxn modelId="{1EA55735-64B0-4CDD-99BD-C5704FF11CB0}" type="presParOf" srcId="{3015F0F5-1EFB-46C8-9A7D-A0E002016A95}" destId="{C8B4A2BD-9153-4BF1-97C2-56D067BD9B4D}" srcOrd="1" destOrd="1" presId="urn:microsoft.com/office/officeart/2008/layout/SquareAccentList"/>
    <dgm:cxn modelId="{1CC9F8AC-D3A1-4929-9026-1DA9599B7F35}" type="presOf" srcId="{0656BC49-1812-45CB-9879-F3A4E116D8B7}" destId="{C8B4A2BD-9153-4BF1-97C2-56D067BD9B4D}" srcOrd="0" destOrd="0" presId="urn:microsoft.com/office/officeart/2008/layout/SquareAccentList"/>
    <dgm:cxn modelId="{9BBF9561-A7A5-4FC6-A2E4-D30B77C39A0A}" type="presParOf" srcId="{578214DC-1BB7-4BA1-A6D6-E846C9C25F6B}" destId="{46A112DC-C0E7-4B5E-93B2-6829EBAB00C7}" srcOrd="2" destOrd="1" presId="urn:microsoft.com/office/officeart/2008/layout/SquareAccentList"/>
    <dgm:cxn modelId="{736603AE-D27C-4F77-815A-56EB8B673CB9}" type="presParOf" srcId="{46A112DC-C0E7-4B5E-93B2-6829EBAB00C7}" destId="{86D5968F-5D14-425C-BC01-D9BACC060D2B}" srcOrd="0" destOrd="2" presId="urn:microsoft.com/office/officeart/2008/layout/SquareAccentList"/>
    <dgm:cxn modelId="{485C72DD-6740-490A-9A56-1745A1BF3D8B}" type="presParOf" srcId="{46A112DC-C0E7-4B5E-93B2-6829EBAB00C7}" destId="{43EAE0DB-A52C-41DB-8B6A-88727B61E0E2}" srcOrd="1" destOrd="2" presId="urn:microsoft.com/office/officeart/2008/layout/SquareAccentList"/>
    <dgm:cxn modelId="{95888A77-02F1-4451-984F-D5846D3EB31C}" type="presOf" srcId="{62FAB6A1-32F4-44EE-91C5-2B44CFE49F6D}" destId="{43EAE0DB-A52C-41DB-8B6A-88727B61E0E2}" srcOrd="0"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128000" cy="5418455"/>
        <a:chOff x="0" y="0"/>
        <a:chExt cx="8128000" cy="5418455"/>
      </a:xfrm>
    </dsp:grpSpPr>
    <dsp:sp modelId="{B238326A-CFE6-4521-930F-E91E4BFCC0A1}">
      <dsp:nvSpPr>
        <dsp:cNvPr id="3" name="矩形 2"/>
        <dsp:cNvSpPr/>
      </dsp:nvSpPr>
      <dsp:spPr bwMode="white">
        <a:xfrm>
          <a:off x="0" y="837952"/>
          <a:ext cx="3964878" cy="466456"/>
        </a:xfrm>
        <a:prstGeom prst="rect">
          <a:avLst/>
        </a:prstGeom>
      </dsp:spPr>
      <dsp:style>
        <a:lnRef idx="1">
          <a:schemeClr val="accent1">
            <a:shade val="50000"/>
            <a:hueOff val="0"/>
            <a:satOff val="0"/>
            <a:lumOff val="0"/>
            <a:alpha val="100000"/>
          </a:schemeClr>
        </a:lnRef>
        <a:fillRef idx="3">
          <a:schemeClr val="accent1">
            <a:shade val="50000"/>
            <a:hueOff val="0"/>
            <a:satOff val="0"/>
            <a:lumOff val="0"/>
            <a:alpha val="100000"/>
          </a:schemeClr>
        </a:fillRef>
        <a:effectRef idx="3">
          <a:scrgbClr r="0" g="0" b="0"/>
        </a:effectRef>
        <a:fontRef idx="minor">
          <a:schemeClr val="lt1"/>
        </a:fontRef>
      </dsp:style>
      <dsp:txXfrm>
        <a:off x="0" y="837952"/>
        <a:ext cx="3964878" cy="466456"/>
      </dsp:txXfrm>
    </dsp:sp>
    <dsp:sp modelId="{64FEA07D-D576-4DAA-B4E9-022B3756F7BB}">
      <dsp:nvSpPr>
        <dsp:cNvPr id="4" name="矩形 3"/>
        <dsp:cNvSpPr/>
      </dsp:nvSpPr>
      <dsp:spPr bwMode="white">
        <a:xfrm>
          <a:off x="0" y="1013134"/>
          <a:ext cx="291274" cy="291274"/>
        </a:xfrm>
        <a:prstGeom prst="rect">
          <a:avLst/>
        </a:prstGeom>
      </dsp:spPr>
      <dsp:style>
        <a:lnRef idx="1">
          <a:schemeClr val="accent1">
            <a:shade val="50000"/>
            <a:hueOff val="0"/>
            <a:satOff val="0"/>
            <a:lumOff val="0"/>
            <a:alpha val="100000"/>
          </a:schemeClr>
        </a:lnRef>
        <a:fillRef idx="1">
          <a:schemeClr val="lt1">
            <a:alpha val="90000"/>
          </a:schemeClr>
        </a:fillRef>
        <a:effectRef idx="2">
          <a:scrgbClr r="0" g="0" b="0"/>
        </a:effectRef>
        <a:fontRef idx="minor"/>
      </dsp:style>
      <dsp:txXfrm>
        <a:off x="0" y="1013134"/>
        <a:ext cx="291274" cy="291274"/>
      </dsp:txXfrm>
    </dsp:sp>
    <dsp:sp modelId="{E2515008-CBA9-4AF7-A24C-6922EA5D96FB}">
      <dsp:nvSpPr>
        <dsp:cNvPr id="5" name="矩形 4"/>
        <dsp:cNvSpPr/>
      </dsp:nvSpPr>
      <dsp:spPr bwMode="white">
        <a:xfrm>
          <a:off x="0" y="0"/>
          <a:ext cx="3964878" cy="837952"/>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76200" tIns="50800" rIns="76200" bIns="5080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4000" b="1">
              <a:ln w="13462">
                <a:solidFill>
                  <a:schemeClr val="bg1"/>
                </a:solidFill>
                <a:prstDash val="solid"/>
              </a:ln>
              <a:gradFill>
                <a:gsLst>
                  <a:gs pos="0">
                    <a:srgbClr val="FFF9BB"/>
                  </a:gs>
                  <a:gs pos="49000">
                    <a:srgbClr val="819E97">
                      <a:alpha val="100000"/>
                    </a:srgbClr>
                  </a:gs>
                  <a:gs pos="100000">
                    <a:srgbClr val="034373"/>
                  </a:gs>
                </a:gsLst>
                <a:lin ang="5400000" scaled="0"/>
              </a:gradFill>
              <a:effectLst>
                <a:outerShdw dist="50800" dir="2700000" algn="bl" rotWithShape="0">
                  <a:srgbClr val="356277"/>
                </a:outerShdw>
              </a:effectLst>
              <a:sym typeface="+mn-ea"/>
            </a:rPr>
            <a:t>存在的问题</a:t>
          </a:r>
          <a:endParaRPr lang="zh-CN" altLang="en-US" sz="4000" b="1">
            <a:solidFill>
              <a:srgbClr val="FF0000"/>
            </a:solidFill>
          </a:endParaRPr>
        </a:p>
      </dsp:txBody>
      <dsp:txXfrm>
        <a:off x="0" y="0"/>
        <a:ext cx="3964878" cy="837952"/>
      </dsp:txXfrm>
    </dsp:sp>
    <dsp:sp modelId="{AD84E9CD-AD92-4902-A1EF-4DCCBE5FAD33}">
      <dsp:nvSpPr>
        <dsp:cNvPr id="6" name="矩形 5"/>
        <dsp:cNvSpPr/>
      </dsp:nvSpPr>
      <dsp:spPr bwMode="white">
        <a:xfrm>
          <a:off x="0" y="1692085"/>
          <a:ext cx="291267" cy="291267"/>
        </a:xfrm>
        <a:prstGeom prst="rect">
          <a:avLst/>
        </a:prstGeom>
      </dsp:spPr>
      <dsp:style>
        <a:lnRef idx="1">
          <a:schemeClr val="accent1">
            <a:shade val="50000"/>
            <a:hueOff val="0"/>
            <a:satOff val="0"/>
            <a:lumOff val="0"/>
            <a:alpha val="100000"/>
          </a:schemeClr>
        </a:lnRef>
        <a:fillRef idx="1">
          <a:schemeClr val="lt1"/>
        </a:fillRef>
        <a:effectRef idx="2">
          <a:scrgbClr r="0" g="0" b="0"/>
        </a:effectRef>
        <a:fontRef idx="minor"/>
      </dsp:style>
      <dsp:txXfrm>
        <a:off x="0" y="1692085"/>
        <a:ext cx="291267" cy="291267"/>
      </dsp:txXfrm>
    </dsp:sp>
    <dsp:sp modelId="{9AA504EC-521E-4CA2-A0F6-4F147FF601DE}">
      <dsp:nvSpPr>
        <dsp:cNvPr id="7" name="矩形 6"/>
        <dsp:cNvSpPr/>
      </dsp:nvSpPr>
      <dsp:spPr bwMode="white">
        <a:xfrm>
          <a:off x="277541" y="1498246"/>
          <a:ext cx="3687337" cy="678944"/>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106680" tIns="106680" rIns="106680" bIns="106680" anchor="ctr"/>
        <a:lstStyle>
          <a:lvl1pPr algn="l">
            <a:defRPr sz="1500"/>
          </a:lvl1pPr>
          <a:lvl2pPr marL="57150" indent="-57150" algn="l">
            <a:defRPr sz="1100"/>
          </a:lvl2pPr>
          <a:lvl3pPr marL="114300" indent="-57150" algn="l">
            <a:defRPr sz="1100"/>
          </a:lvl3pPr>
          <a:lvl4pPr marL="171450" indent="-57150" algn="l">
            <a:defRPr sz="1100"/>
          </a:lvl4pPr>
          <a:lvl5pPr marL="228600" indent="-57150" algn="l">
            <a:defRPr sz="1100"/>
          </a:lvl5pPr>
          <a:lvl6pPr marL="285750" indent="-57150" algn="l">
            <a:defRPr sz="1100"/>
          </a:lvl6pPr>
          <a:lvl7pPr marL="342900" indent="-57150" algn="l">
            <a:defRPr sz="1100"/>
          </a:lvl7pPr>
          <a:lvl8pPr marL="400050" indent="-57150" algn="l">
            <a:defRPr sz="1100"/>
          </a:lvl8pPr>
          <a:lvl9pPr marL="457200" indent="-57150" algn="l">
            <a:defRPr sz="1100"/>
          </a:lvl9pPr>
        </a:lstStyle>
        <a:p>
          <a:pPr lvl="0">
            <a:lnSpc>
              <a:spcPct val="100000"/>
            </a:lnSpc>
            <a:spcBef>
              <a:spcPct val="0"/>
            </a:spcBef>
            <a:spcAft>
              <a:spcPct val="35000"/>
            </a:spcAft>
          </a:pPr>
          <a:r>
            <a:rPr lang="zh-CN" altLang="en-US" b="1">
              <a:solidFill>
                <a:schemeClr val="tx1"/>
              </a:solidFill>
            </a:rPr>
            <a:t>政府信息公开意识有待加强</a:t>
          </a:r>
          <a:endParaRPr lang="zh-CN" altLang="en-US" b="1">
            <a:solidFill>
              <a:schemeClr val="tx1"/>
            </a:solidFill>
          </a:endParaRPr>
        </a:p>
      </dsp:txBody>
      <dsp:txXfrm>
        <a:off x="277541" y="1498246"/>
        <a:ext cx="3687337" cy="678944"/>
      </dsp:txXfrm>
    </dsp:sp>
    <dsp:sp modelId="{9309CEC0-599A-42DF-8AF7-247C32AB562F}">
      <dsp:nvSpPr>
        <dsp:cNvPr id="8" name="矩形 7"/>
        <dsp:cNvSpPr/>
      </dsp:nvSpPr>
      <dsp:spPr bwMode="white">
        <a:xfrm>
          <a:off x="0" y="2371029"/>
          <a:ext cx="291267" cy="291267"/>
        </a:xfrm>
        <a:prstGeom prst="rect">
          <a:avLst/>
        </a:prstGeom>
      </dsp:spPr>
      <dsp:style>
        <a:lnRef idx="1">
          <a:schemeClr val="accent1">
            <a:shade val="50000"/>
            <a:hueOff val="0"/>
            <a:satOff val="0"/>
            <a:lumOff val="15425"/>
            <a:alpha val="100000"/>
          </a:schemeClr>
        </a:lnRef>
        <a:fillRef idx="1">
          <a:schemeClr val="lt1"/>
        </a:fillRef>
        <a:effectRef idx="2">
          <a:scrgbClr r="0" g="0" b="0"/>
        </a:effectRef>
        <a:fontRef idx="minor"/>
      </dsp:style>
      <dsp:txXfrm>
        <a:off x="0" y="2371029"/>
        <a:ext cx="291267" cy="291267"/>
      </dsp:txXfrm>
    </dsp:sp>
    <dsp:sp modelId="{8C7EE341-F956-4B32-9FDC-51A19A54C5B7}">
      <dsp:nvSpPr>
        <dsp:cNvPr id="9" name="矩形 8"/>
        <dsp:cNvSpPr/>
      </dsp:nvSpPr>
      <dsp:spPr bwMode="white">
        <a:xfrm>
          <a:off x="277541" y="2177191"/>
          <a:ext cx="3687337" cy="678944"/>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106680" tIns="106680" rIns="106680" bIns="106680" anchor="ctr"/>
        <a:lstStyle>
          <a:lvl1pPr algn="l">
            <a:defRPr sz="1500"/>
          </a:lvl1pPr>
          <a:lvl2pPr marL="57150" indent="-57150" algn="l">
            <a:defRPr sz="1100"/>
          </a:lvl2pPr>
          <a:lvl3pPr marL="114300" indent="-57150" algn="l">
            <a:defRPr sz="1100"/>
          </a:lvl3pPr>
          <a:lvl4pPr marL="171450" indent="-57150" algn="l">
            <a:defRPr sz="1100"/>
          </a:lvl4pPr>
          <a:lvl5pPr marL="228600" indent="-57150" algn="l">
            <a:defRPr sz="1100"/>
          </a:lvl5pPr>
          <a:lvl6pPr marL="285750" indent="-57150" algn="l">
            <a:defRPr sz="1100"/>
          </a:lvl6pPr>
          <a:lvl7pPr marL="342900" indent="-57150" algn="l">
            <a:defRPr sz="1100"/>
          </a:lvl7pPr>
          <a:lvl8pPr marL="400050" indent="-57150" algn="l">
            <a:defRPr sz="1100"/>
          </a:lvl8pPr>
          <a:lvl9pPr marL="457200" indent="-57150" algn="l">
            <a:defRPr sz="1100"/>
          </a:lvl9pPr>
        </a:lstStyle>
        <a:p>
          <a:pPr lvl="0">
            <a:lnSpc>
              <a:spcPct val="100000"/>
            </a:lnSpc>
            <a:spcBef>
              <a:spcPct val="0"/>
            </a:spcBef>
            <a:spcAft>
              <a:spcPct val="35000"/>
            </a:spcAft>
          </a:pPr>
          <a:r>
            <a:rPr lang="zh-CN" altLang="en-US" b="1">
              <a:solidFill>
                <a:schemeClr val="tx1"/>
              </a:solidFill>
            </a:rPr>
            <a:t>信息公开的全面性、及时性有待提升</a:t>
          </a:r>
          <a:endParaRPr lang="zh-CN" altLang="en-US" b="1">
            <a:solidFill>
              <a:schemeClr val="tx1"/>
            </a:solidFill>
          </a:endParaRPr>
        </a:p>
      </dsp:txBody>
      <dsp:txXfrm>
        <a:off x="277541" y="2177191"/>
        <a:ext cx="3687337" cy="678944"/>
      </dsp:txXfrm>
    </dsp:sp>
    <dsp:sp modelId="{2B4660B8-0D83-4BA4-952F-B3839E7AA1BD}">
      <dsp:nvSpPr>
        <dsp:cNvPr id="10" name="矩形 9"/>
        <dsp:cNvSpPr/>
      </dsp:nvSpPr>
      <dsp:spPr bwMode="white">
        <a:xfrm>
          <a:off x="0" y="3049974"/>
          <a:ext cx="291267" cy="291267"/>
        </a:xfrm>
        <a:prstGeom prst="rect">
          <a:avLst/>
        </a:prstGeom>
      </dsp:spPr>
      <dsp:style>
        <a:lnRef idx="1">
          <a:schemeClr val="accent1">
            <a:shade val="50000"/>
            <a:hueOff val="0"/>
            <a:satOff val="0"/>
            <a:lumOff val="30850"/>
            <a:alpha val="100000"/>
          </a:schemeClr>
        </a:lnRef>
        <a:fillRef idx="1">
          <a:schemeClr val="lt1"/>
        </a:fillRef>
        <a:effectRef idx="2">
          <a:scrgbClr r="0" g="0" b="0"/>
        </a:effectRef>
        <a:fontRef idx="minor"/>
      </dsp:style>
      <dsp:txXfrm>
        <a:off x="0" y="3049974"/>
        <a:ext cx="291267" cy="291267"/>
      </dsp:txXfrm>
    </dsp:sp>
    <dsp:sp modelId="{98864C97-3AF5-4B97-89C2-E64316F053C6}">
      <dsp:nvSpPr>
        <dsp:cNvPr id="11" name="矩形 10"/>
        <dsp:cNvSpPr/>
      </dsp:nvSpPr>
      <dsp:spPr bwMode="white">
        <a:xfrm>
          <a:off x="277541" y="2856135"/>
          <a:ext cx="3687337" cy="678944"/>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106680" tIns="106680" rIns="106680" bIns="106680" anchor="ctr"/>
        <a:lstStyle>
          <a:lvl1pPr algn="l">
            <a:defRPr sz="1500"/>
          </a:lvl1pPr>
          <a:lvl2pPr marL="57150" indent="-57150" algn="l">
            <a:defRPr sz="1100"/>
          </a:lvl2pPr>
          <a:lvl3pPr marL="114300" indent="-57150" algn="l">
            <a:defRPr sz="1100"/>
          </a:lvl3pPr>
          <a:lvl4pPr marL="171450" indent="-57150" algn="l">
            <a:defRPr sz="1100"/>
          </a:lvl4pPr>
          <a:lvl5pPr marL="228600" indent="-57150" algn="l">
            <a:defRPr sz="1100"/>
          </a:lvl5pPr>
          <a:lvl6pPr marL="285750" indent="-57150" algn="l">
            <a:defRPr sz="1100"/>
          </a:lvl6pPr>
          <a:lvl7pPr marL="342900" indent="-57150" algn="l">
            <a:defRPr sz="1100"/>
          </a:lvl7pPr>
          <a:lvl8pPr marL="400050" indent="-57150" algn="l">
            <a:defRPr sz="1100"/>
          </a:lvl8pPr>
          <a:lvl9pPr marL="457200" indent="-57150" algn="l">
            <a:defRPr sz="1100"/>
          </a:lvl9pPr>
        </a:lstStyle>
        <a:p>
          <a:pPr lvl="0">
            <a:lnSpc>
              <a:spcPct val="100000"/>
            </a:lnSpc>
            <a:spcBef>
              <a:spcPct val="0"/>
            </a:spcBef>
            <a:spcAft>
              <a:spcPct val="35000"/>
            </a:spcAft>
          </a:pPr>
          <a:r>
            <a:rPr lang="zh-CN" altLang="en-US" b="1">
              <a:solidFill>
                <a:schemeClr val="tx1"/>
              </a:solidFill>
            </a:rPr>
            <a:t>政府信息公开制度建设方面还不够全面</a:t>
          </a:r>
          <a:endParaRPr lang="zh-CN" altLang="en-US" b="1">
            <a:solidFill>
              <a:schemeClr val="tx1"/>
            </a:solidFill>
          </a:endParaRPr>
        </a:p>
      </dsp:txBody>
      <dsp:txXfrm>
        <a:off x="277541" y="2856135"/>
        <a:ext cx="3687337" cy="678944"/>
      </dsp:txXfrm>
    </dsp:sp>
    <dsp:sp modelId="{4883A32C-FB6D-4470-834B-A0D0B519B6E8}">
      <dsp:nvSpPr>
        <dsp:cNvPr id="12" name="矩形 11"/>
        <dsp:cNvSpPr/>
      </dsp:nvSpPr>
      <dsp:spPr bwMode="white">
        <a:xfrm>
          <a:off x="4163122" y="837952"/>
          <a:ext cx="3964878" cy="466456"/>
        </a:xfrm>
        <a:prstGeom prst="rect">
          <a:avLst/>
        </a:prstGeom>
      </dsp:spPr>
      <dsp:style>
        <a:lnRef idx="1">
          <a:schemeClr val="accent1">
            <a:shade val="50000"/>
            <a:hueOff val="0"/>
            <a:satOff val="0"/>
            <a:lumOff val="46275"/>
            <a:alpha val="100000"/>
          </a:schemeClr>
        </a:lnRef>
        <a:fillRef idx="3">
          <a:schemeClr val="accent1">
            <a:shade val="50000"/>
            <a:hueOff val="0"/>
            <a:satOff val="0"/>
            <a:lumOff val="46275"/>
            <a:alpha val="100000"/>
          </a:schemeClr>
        </a:fillRef>
        <a:effectRef idx="3">
          <a:scrgbClr r="0" g="0" b="0"/>
        </a:effectRef>
        <a:fontRef idx="minor">
          <a:schemeClr val="lt1"/>
        </a:fontRef>
      </dsp:style>
      <dsp:txXfrm>
        <a:off x="4163122" y="837952"/>
        <a:ext cx="3964878" cy="466456"/>
      </dsp:txXfrm>
    </dsp:sp>
    <dsp:sp modelId="{16272331-F376-4F78-9E72-6620FFE1EEC3}">
      <dsp:nvSpPr>
        <dsp:cNvPr id="13" name="矩形 12"/>
        <dsp:cNvSpPr/>
      </dsp:nvSpPr>
      <dsp:spPr bwMode="white">
        <a:xfrm>
          <a:off x="4163122" y="1013134"/>
          <a:ext cx="291274" cy="291274"/>
        </a:xfrm>
        <a:prstGeom prst="rect">
          <a:avLst/>
        </a:prstGeom>
      </dsp:spPr>
      <dsp:style>
        <a:lnRef idx="1">
          <a:schemeClr val="accent1">
            <a:shade val="50000"/>
            <a:hueOff val="0"/>
            <a:satOff val="0"/>
            <a:lumOff val="46275"/>
            <a:alpha val="100000"/>
          </a:schemeClr>
        </a:lnRef>
        <a:fillRef idx="1">
          <a:schemeClr val="lt1">
            <a:alpha val="90000"/>
          </a:schemeClr>
        </a:fillRef>
        <a:effectRef idx="2">
          <a:scrgbClr r="0" g="0" b="0"/>
        </a:effectRef>
        <a:fontRef idx="minor"/>
      </dsp:style>
      <dsp:txXfrm>
        <a:off x="4163122" y="1013134"/>
        <a:ext cx="291274" cy="291274"/>
      </dsp:txXfrm>
    </dsp:sp>
    <dsp:sp modelId="{D42EB80D-978D-4E33-A14B-3612F1F0EC16}">
      <dsp:nvSpPr>
        <dsp:cNvPr id="14" name="矩形 13"/>
        <dsp:cNvSpPr/>
      </dsp:nvSpPr>
      <dsp:spPr bwMode="white">
        <a:xfrm>
          <a:off x="4163122" y="0"/>
          <a:ext cx="3964878" cy="837952"/>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76200" tIns="50800" rIns="76200" bIns="5080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4000" b="1">
              <a:ln w="13462">
                <a:solidFill>
                  <a:schemeClr val="bg1"/>
                </a:solidFill>
                <a:prstDash val="solid"/>
              </a:ln>
              <a:gradFill>
                <a:gsLst>
                  <a:gs pos="0">
                    <a:srgbClr val="FFF9BB"/>
                  </a:gs>
                  <a:gs pos="49000">
                    <a:srgbClr val="819E97">
                      <a:alpha val="100000"/>
                    </a:srgbClr>
                  </a:gs>
                  <a:gs pos="100000">
                    <a:srgbClr val="034373"/>
                  </a:gs>
                </a:gsLst>
                <a:lin ang="5400000" scaled="0"/>
              </a:gradFill>
              <a:effectLst>
                <a:outerShdw dist="50800" dir="2700000" algn="bl" rotWithShape="0">
                  <a:srgbClr val="356277"/>
                </a:outerShdw>
              </a:effectLst>
              <a:sym typeface="+mn-ea"/>
            </a:rPr>
            <a:t>改进情况</a:t>
          </a:r>
          <a:endParaRPr lang="zh-CN" altLang="en-US" sz="4000" b="1">
            <a:solidFill>
              <a:srgbClr val="00B050"/>
            </a:solidFill>
          </a:endParaRPr>
        </a:p>
      </dsp:txBody>
      <dsp:txXfrm>
        <a:off x="4163122" y="0"/>
        <a:ext cx="3964878" cy="837952"/>
      </dsp:txXfrm>
    </dsp:sp>
    <dsp:sp modelId="{6B4C860A-DBDB-4F25-AEE7-078D55D197F8}">
      <dsp:nvSpPr>
        <dsp:cNvPr id="15" name="矩形 14"/>
        <dsp:cNvSpPr/>
      </dsp:nvSpPr>
      <dsp:spPr bwMode="white">
        <a:xfrm>
          <a:off x="4163122" y="1692085"/>
          <a:ext cx="291267" cy="291267"/>
        </a:xfrm>
        <a:prstGeom prst="rect">
          <a:avLst/>
        </a:prstGeom>
      </dsp:spPr>
      <dsp:style>
        <a:lnRef idx="1">
          <a:schemeClr val="accent1">
            <a:shade val="50000"/>
            <a:hueOff val="0"/>
            <a:satOff val="0"/>
            <a:lumOff val="46275"/>
            <a:alpha val="100000"/>
          </a:schemeClr>
        </a:lnRef>
        <a:fillRef idx="1">
          <a:schemeClr val="lt1"/>
        </a:fillRef>
        <a:effectRef idx="2">
          <a:scrgbClr r="0" g="0" b="0"/>
        </a:effectRef>
        <a:fontRef idx="minor"/>
      </dsp:style>
      <dsp:txXfrm>
        <a:off x="4163122" y="1692085"/>
        <a:ext cx="291267" cy="291267"/>
      </dsp:txXfrm>
    </dsp:sp>
    <dsp:sp modelId="{54539F7E-C594-4A33-A548-FC053A5E74C0}">
      <dsp:nvSpPr>
        <dsp:cNvPr id="16" name="矩形 15"/>
        <dsp:cNvSpPr/>
      </dsp:nvSpPr>
      <dsp:spPr bwMode="white">
        <a:xfrm>
          <a:off x="4440663" y="1498246"/>
          <a:ext cx="3687337" cy="678944"/>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106680" tIns="106680" rIns="106680" bIns="106680" anchor="ctr"/>
        <a:lstStyle>
          <a:lvl1pPr algn="l">
            <a:defRPr sz="1500"/>
          </a:lvl1pPr>
          <a:lvl2pPr marL="57150" indent="-57150" algn="l">
            <a:defRPr sz="1100"/>
          </a:lvl2pPr>
          <a:lvl3pPr marL="114300" indent="-57150" algn="l">
            <a:defRPr sz="1100"/>
          </a:lvl3pPr>
          <a:lvl4pPr marL="171450" indent="-57150" algn="l">
            <a:defRPr sz="1100"/>
          </a:lvl4pPr>
          <a:lvl5pPr marL="228600" indent="-57150" algn="l">
            <a:defRPr sz="1100"/>
          </a:lvl5pPr>
          <a:lvl6pPr marL="285750" indent="-57150" algn="l">
            <a:defRPr sz="1100"/>
          </a:lvl6pPr>
          <a:lvl7pPr marL="342900" indent="-57150" algn="l">
            <a:defRPr sz="1100"/>
          </a:lvl7pPr>
          <a:lvl8pPr marL="400050" indent="-57150" algn="l">
            <a:defRPr sz="1100"/>
          </a:lvl8pPr>
          <a:lvl9pPr marL="457200" indent="-57150" algn="l">
            <a:defRPr sz="1100"/>
          </a:lvl9pPr>
        </a:lstStyle>
        <a:p>
          <a:pPr lvl="0">
            <a:lnSpc>
              <a:spcPct val="100000"/>
            </a:lnSpc>
            <a:spcBef>
              <a:spcPct val="0"/>
            </a:spcBef>
            <a:spcAft>
              <a:spcPct val="35000"/>
            </a:spcAft>
          </a:pPr>
          <a:r>
            <a:rPr lang="zh-CN" altLang="en-US" b="1">
              <a:solidFill>
                <a:schemeClr val="tx1"/>
              </a:solidFill>
            </a:rPr>
            <a:t>完善政府信息公开工作制度和机制</a:t>
          </a:r>
          <a:endParaRPr lang="zh-CN" altLang="en-US" b="1">
            <a:solidFill>
              <a:schemeClr val="tx1"/>
            </a:solidFill>
          </a:endParaRPr>
        </a:p>
      </dsp:txBody>
      <dsp:txXfrm>
        <a:off x="4440663" y="1498246"/>
        <a:ext cx="3687337" cy="678944"/>
      </dsp:txXfrm>
    </dsp:sp>
    <dsp:sp modelId="{E2D49713-C487-4217-897C-F1AC5452D8AE}">
      <dsp:nvSpPr>
        <dsp:cNvPr id="17" name="矩形 16"/>
        <dsp:cNvSpPr/>
      </dsp:nvSpPr>
      <dsp:spPr bwMode="white">
        <a:xfrm>
          <a:off x="4163122" y="2371029"/>
          <a:ext cx="291267" cy="291267"/>
        </a:xfrm>
        <a:prstGeom prst="rect">
          <a:avLst/>
        </a:prstGeom>
      </dsp:spPr>
      <dsp:style>
        <a:lnRef idx="1">
          <a:schemeClr val="accent1">
            <a:tint val="55000"/>
            <a:hueOff val="0"/>
            <a:satOff val="0"/>
            <a:lumOff val="-15424"/>
            <a:alpha val="100000"/>
          </a:schemeClr>
        </a:lnRef>
        <a:fillRef idx="1">
          <a:schemeClr val="lt1"/>
        </a:fillRef>
        <a:effectRef idx="2">
          <a:scrgbClr r="0" g="0" b="0"/>
        </a:effectRef>
        <a:fontRef idx="minor"/>
      </dsp:style>
      <dsp:txXfrm>
        <a:off x="4163122" y="2371029"/>
        <a:ext cx="291267" cy="291267"/>
      </dsp:txXfrm>
    </dsp:sp>
    <dsp:sp modelId="{C8B4A2BD-9153-4BF1-97C2-56D067BD9B4D}">
      <dsp:nvSpPr>
        <dsp:cNvPr id="18" name="矩形 17"/>
        <dsp:cNvSpPr/>
      </dsp:nvSpPr>
      <dsp:spPr bwMode="white">
        <a:xfrm>
          <a:off x="4440663" y="2177191"/>
          <a:ext cx="3687337" cy="678944"/>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106680" tIns="106680" rIns="106680" bIns="106680" anchor="ctr"/>
        <a:lstStyle>
          <a:lvl1pPr algn="l">
            <a:defRPr sz="1500"/>
          </a:lvl1pPr>
          <a:lvl2pPr marL="57150" indent="-57150" algn="l">
            <a:defRPr sz="1100"/>
          </a:lvl2pPr>
          <a:lvl3pPr marL="114300" indent="-57150" algn="l">
            <a:defRPr sz="1100"/>
          </a:lvl3pPr>
          <a:lvl4pPr marL="171450" indent="-57150" algn="l">
            <a:defRPr sz="1100"/>
          </a:lvl4pPr>
          <a:lvl5pPr marL="228600" indent="-57150" algn="l">
            <a:defRPr sz="1100"/>
          </a:lvl5pPr>
          <a:lvl6pPr marL="285750" indent="-57150" algn="l">
            <a:defRPr sz="1100"/>
          </a:lvl6pPr>
          <a:lvl7pPr marL="342900" indent="-57150" algn="l">
            <a:defRPr sz="1100"/>
          </a:lvl7pPr>
          <a:lvl8pPr marL="400050" indent="-57150" algn="l">
            <a:defRPr sz="1100"/>
          </a:lvl8pPr>
          <a:lvl9pPr marL="457200" indent="-57150" algn="l">
            <a:defRPr sz="1100"/>
          </a:lvl9pPr>
        </a:lstStyle>
        <a:p>
          <a:pPr lvl="0">
            <a:lnSpc>
              <a:spcPct val="100000"/>
            </a:lnSpc>
            <a:spcBef>
              <a:spcPct val="0"/>
            </a:spcBef>
            <a:spcAft>
              <a:spcPct val="35000"/>
            </a:spcAft>
          </a:pPr>
          <a:r>
            <a:rPr lang="zh-CN" altLang="en-US" b="1">
              <a:solidFill>
                <a:schemeClr val="tx1"/>
              </a:solidFill>
            </a:rPr>
            <a:t>进一步加强公开平台建设。加强门户网站建设和管理，不断优化网站栏目</a:t>
          </a:r>
          <a:endParaRPr lang="zh-CN" altLang="en-US" b="1">
            <a:solidFill>
              <a:schemeClr val="tx1"/>
            </a:solidFill>
          </a:endParaRPr>
        </a:p>
      </dsp:txBody>
      <dsp:txXfrm>
        <a:off x="4440663" y="2177191"/>
        <a:ext cx="3687337" cy="678944"/>
      </dsp:txXfrm>
    </dsp:sp>
    <dsp:sp modelId="{86D5968F-5D14-425C-BC01-D9BACC060D2B}">
      <dsp:nvSpPr>
        <dsp:cNvPr id="19" name="矩形 18"/>
        <dsp:cNvSpPr/>
      </dsp:nvSpPr>
      <dsp:spPr bwMode="white">
        <a:xfrm>
          <a:off x="4163122" y="3049974"/>
          <a:ext cx="291267" cy="291267"/>
        </a:xfrm>
        <a:prstGeom prst="rect">
          <a:avLst/>
        </a:prstGeom>
      </dsp:spPr>
      <dsp:style>
        <a:lnRef idx="1">
          <a:schemeClr val="accent1">
            <a:tint val="55000"/>
            <a:hueOff val="0"/>
            <a:satOff val="0"/>
            <a:lumOff val="-30849"/>
            <a:alpha val="100000"/>
          </a:schemeClr>
        </a:lnRef>
        <a:fillRef idx="1">
          <a:schemeClr val="lt1"/>
        </a:fillRef>
        <a:effectRef idx="2">
          <a:scrgbClr r="0" g="0" b="0"/>
        </a:effectRef>
        <a:fontRef idx="minor"/>
      </dsp:style>
      <dsp:txXfrm>
        <a:off x="4163122" y="3049974"/>
        <a:ext cx="291267" cy="291267"/>
      </dsp:txXfrm>
    </dsp:sp>
    <dsp:sp modelId="{43EAE0DB-A52C-41DB-8B6A-88727B61E0E2}">
      <dsp:nvSpPr>
        <dsp:cNvPr id="20" name="矩形 19"/>
        <dsp:cNvSpPr/>
      </dsp:nvSpPr>
      <dsp:spPr bwMode="white">
        <a:xfrm>
          <a:off x="4440663" y="2856135"/>
          <a:ext cx="3687337" cy="678944"/>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106680" tIns="106680" rIns="106680" bIns="106680" anchor="ctr"/>
        <a:lstStyle>
          <a:lvl1pPr algn="l">
            <a:defRPr sz="1500"/>
          </a:lvl1pPr>
          <a:lvl2pPr marL="57150" indent="-57150" algn="l">
            <a:defRPr sz="1100"/>
          </a:lvl2pPr>
          <a:lvl3pPr marL="114300" indent="-57150" algn="l">
            <a:defRPr sz="1100"/>
          </a:lvl3pPr>
          <a:lvl4pPr marL="171450" indent="-57150" algn="l">
            <a:defRPr sz="1100"/>
          </a:lvl4pPr>
          <a:lvl5pPr marL="228600" indent="-57150" algn="l">
            <a:defRPr sz="1100"/>
          </a:lvl5pPr>
          <a:lvl6pPr marL="285750" indent="-57150" algn="l">
            <a:defRPr sz="1100"/>
          </a:lvl6pPr>
          <a:lvl7pPr marL="342900" indent="-57150" algn="l">
            <a:defRPr sz="1100"/>
          </a:lvl7pPr>
          <a:lvl8pPr marL="400050" indent="-57150" algn="l">
            <a:defRPr sz="1100"/>
          </a:lvl8pPr>
          <a:lvl9pPr marL="457200" indent="-57150" algn="l">
            <a:defRPr sz="1100"/>
          </a:lvl9pPr>
        </a:lstStyle>
        <a:p>
          <a:pPr lvl="0">
            <a:lnSpc>
              <a:spcPct val="100000"/>
            </a:lnSpc>
            <a:spcBef>
              <a:spcPct val="0"/>
            </a:spcBef>
            <a:spcAft>
              <a:spcPct val="35000"/>
            </a:spcAft>
          </a:pPr>
          <a:r>
            <a:rPr lang="zh-CN" altLang="en-US" b="1">
              <a:solidFill>
                <a:schemeClr val="tx1"/>
              </a:solidFill>
            </a:rPr>
            <a:t>进一步扩大公开范围，充实公开内容</a:t>
          </a:r>
          <a:endParaRPr lang="zh-CN" altLang="en-US" b="1">
            <a:solidFill>
              <a:schemeClr val="tx1"/>
            </a:solidFill>
          </a:endParaRPr>
        </a:p>
      </dsp:txBody>
      <dsp:txXfrm>
        <a:off x="4440663" y="2856135"/>
        <a:ext cx="3687337" cy="678944"/>
      </dsp:txXfrm>
    </dsp:sp>
  </dsp:spTree>
</dsp:drawing>
</file>

<file path=ppt/diagrams/layout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rSet qsTypeId="urn:microsoft.com/office/officeart/2005/8/quickstyle/simple5"/>
        </dgm:pt>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rSet csTypeId="urn:microsoft.com/office/officeart/2005/8/colors/accent6_5"/>
        </dgm:pt>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horzAlign" val="ctr"/>
          <dgm:param type="vertAlign" val="t"/>
          <dgm:param type="nodeVertAlign" val="t"/>
          <dgm:param type="fallback" val="1D"/>
        </dgm:alg>
      </dgm:if>
      <dgm:else name="Name2">
        <dgm:alg type="hierChild">
          <dgm:param type="linDir" val="fromR"/>
          <dgm:param type="horzAlign" val="ctr"/>
          <dgm:param type="vertAlign" val="t"/>
          <dgm:param type="nodeVertAlign" val="t"/>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parTxLTRAlign" val="l"/>
                    <dgm:param type="txAnchorVertCh" val="mid"/>
                  </dgm:alg>
                </dgm:if>
                <dgm:else name="Name10">
                  <dgm:alg type="tx">
                    <dgm:param type="parTxLTRAlign" val="r"/>
                    <dgm:param type="txAnchorVertCh" val="mid"/>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linDir" val="fromT"/>
              <dgm:param type="chAlign" val="r"/>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parTxLTRAlign" val="l"/>
                          <dgm:param type="txAnchorVertCh" val="mid"/>
                        </dgm:alg>
                      </dgm:if>
                      <dgm:else name="Name18">
                        <dgm:alg type="tx">
                          <dgm:param type="parTxLTRAlign" val="r"/>
                          <dgm:param type="txAnchorVertCh" val="mid"/>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DEBD44-C548-4C78-AC45-F4348EBE9C6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87F048-5C36-4F8B-9481-72CADE8E1AB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2E4E8457-BC06-46E7-A022-50363425AE9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BBB394-6DAB-423B-BD9C-CDD39634F00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E4E8457-BC06-46E7-A022-50363425AE9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BBB394-6DAB-423B-BD9C-CDD39634F00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E4E8457-BC06-46E7-A022-50363425AE9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BBB394-6DAB-423B-BD9C-CDD39634F00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2E4E8457-BC06-46E7-A022-50363425AE9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BBB394-6DAB-423B-BD9C-CDD39634F00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E4E8457-BC06-46E7-A022-50363425AE9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BBB394-6DAB-423B-BD9C-CDD39634F00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2E4E8457-BC06-46E7-A022-50363425AE9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BBB394-6DAB-423B-BD9C-CDD39634F00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2E4E8457-BC06-46E7-A022-50363425AE9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BBB394-6DAB-423B-BD9C-CDD39634F00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E4E8457-BC06-46E7-A022-50363425AE9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BBB394-6DAB-423B-BD9C-CDD39634F00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E4E8457-BC06-46E7-A022-50363425AE9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BBB394-6DAB-423B-BD9C-CDD39634F00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E4E8457-BC06-46E7-A022-50363425AE9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BBB394-6DAB-423B-BD9C-CDD39634F00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2E4E8457-BC06-46E7-A022-50363425AE9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BBB394-6DAB-423B-BD9C-CDD39634F00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E4E8457-BC06-46E7-A022-50363425AE9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BBB394-6DAB-423B-BD9C-CDD39634F00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2E4E8457-BC06-46E7-A022-50363425AE9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BBB394-6DAB-423B-BD9C-CDD39634F00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E4E8457-BC06-46E7-A022-50363425AE9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BBB394-6DAB-423B-BD9C-CDD39634F00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E4E8457-BC06-46E7-A022-50363425AE9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BBB394-6DAB-423B-BD9C-CDD39634F00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2E4E8457-BC06-46E7-A022-50363425AE9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BBB394-6DAB-423B-BD9C-CDD39634F00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2E4E8457-BC06-46E7-A022-50363425AE9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BBB394-6DAB-423B-BD9C-CDD39634F00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E4E8457-BC06-46E7-A022-50363425AE9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BBB394-6DAB-423B-BD9C-CDD39634F00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E4E8457-BC06-46E7-A022-50363425AE9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BBB394-6DAB-423B-BD9C-CDD39634F00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E4E8457-BC06-46E7-A022-50363425AE9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BBB394-6DAB-423B-BD9C-CDD39634F00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2E4E8457-BC06-46E7-A022-50363425AE9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BBB394-6DAB-423B-BD9C-CDD39634F00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2E4E8457-BC06-46E7-A022-50363425AE9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BBB394-6DAB-423B-BD9C-CDD39634F00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4E8457-BC06-46E7-A022-50363425AE9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BB394-6DAB-423B-BD9C-CDD39634F00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4E8457-BC06-46E7-A022-50363425AE9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BB394-6DAB-423B-BD9C-CDD39634F00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3" Type="http://schemas.openxmlformats.org/officeDocument/2006/relationships/slideLayout" Target="../slideLayouts/slideLayout18.xml"/><Relationship Id="rId22" Type="http://schemas.openxmlformats.org/officeDocument/2006/relationships/tags" Target="../tags/tag21.xml"/><Relationship Id="rId21" Type="http://schemas.openxmlformats.org/officeDocument/2006/relationships/tags" Target="../tags/tag20.xml"/><Relationship Id="rId20" Type="http://schemas.openxmlformats.org/officeDocument/2006/relationships/tags" Target="../tags/tag19.xml"/><Relationship Id="rId2" Type="http://schemas.openxmlformats.org/officeDocument/2006/relationships/tags" Target="../tags/tag1.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2" Type="http://schemas.openxmlformats.org/officeDocument/2006/relationships/slideLayout" Target="../slideLayouts/slideLayout18.xml"/><Relationship Id="rId11" Type="http://schemas.openxmlformats.org/officeDocument/2006/relationships/tags" Target="../tags/tag31.xml"/><Relationship Id="rId10" Type="http://schemas.openxmlformats.org/officeDocument/2006/relationships/tags" Target="../tags/tag30.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p:cNvSpPr/>
          <p:nvPr/>
        </p:nvSpPr>
        <p:spPr>
          <a:xfrm>
            <a:off x="1581150" y="1504950"/>
            <a:ext cx="9029699" cy="38481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143"/>
          <p:cNvSpPr txBox="1"/>
          <p:nvPr/>
        </p:nvSpPr>
        <p:spPr>
          <a:xfrm>
            <a:off x="2113280" y="3373120"/>
            <a:ext cx="8358505" cy="645160"/>
          </a:xfrm>
          <a:prstGeom prst="rect">
            <a:avLst/>
          </a:prstGeom>
          <a:noFill/>
        </p:spPr>
        <p:txBody>
          <a:bodyPr wrap="square" rtlCol="0">
            <a:spAutoFit/>
          </a:bodyPr>
          <a:lstStyle/>
          <a:p>
            <a:r>
              <a:rPr sz="3600" spc="6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字魂35号-经典雅黑" panose="02000000000000000000" pitchFamily="2" charset="-122"/>
                <a:ea typeface="字魂35号-经典雅黑" panose="02000000000000000000" pitchFamily="2" charset="-122"/>
                <a:sym typeface="字魂35号-经典雅黑" panose="02000000000000000000" pitchFamily="2" charset="-122"/>
              </a:rPr>
              <a:t>20</a:t>
            </a:r>
            <a:r>
              <a:rPr lang="en-US" sz="3600" spc="6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字魂35号-经典雅黑" panose="02000000000000000000" pitchFamily="2" charset="-122"/>
                <a:ea typeface="字魂35号-经典雅黑" panose="02000000000000000000" pitchFamily="2" charset="-122"/>
                <a:sym typeface="字魂35号-经典雅黑" panose="02000000000000000000" pitchFamily="2" charset="-122"/>
              </a:rPr>
              <a:t>20</a:t>
            </a:r>
            <a:r>
              <a:rPr sz="3600" spc="6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字魂35号-经典雅黑" panose="02000000000000000000" pitchFamily="2" charset="-122"/>
                <a:ea typeface="字魂35号-经典雅黑" panose="02000000000000000000" pitchFamily="2" charset="-122"/>
                <a:sym typeface="字魂35号-经典雅黑" panose="02000000000000000000" pitchFamily="2" charset="-122"/>
              </a:rPr>
              <a:t>年政府信息公开工作年度报告</a:t>
            </a:r>
            <a:endParaRPr sz="3600" spc="6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sp>
        <p:nvSpPr>
          <p:cNvPr id="6" name="文本占位符 2"/>
          <p:cNvSpPr txBox="1"/>
          <p:nvPr/>
        </p:nvSpPr>
        <p:spPr>
          <a:xfrm>
            <a:off x="2653614" y="3948260"/>
            <a:ext cx="7064441" cy="334691"/>
          </a:xfrm>
          <a:prstGeom prst="rect">
            <a:avLst/>
          </a:prstGeom>
          <a:noFill/>
        </p:spPr>
        <p:txBody>
          <a:bodyPr vert="horz" wrap="square" lIns="121905" tIns="60952" rIns="121905" bIns="60952" rtlCol="0" anchor="ctr">
            <a:spAutoFit/>
          </a:bodyPr>
          <a:lstStyle>
            <a:lvl1pPr marL="228600" indent="-228600" algn="ctr" defTabSz="914400" rtl="0" eaLnBrk="1" latinLnBrk="0" hangingPunct="1">
              <a:lnSpc>
                <a:spcPct val="90000"/>
              </a:lnSpc>
              <a:spcBef>
                <a:spcPts val="1000"/>
              </a:spcBef>
              <a:buFont typeface="Arial" panose="020B0604020202020204" pitchFamily="34" charset="0"/>
              <a:buChar char="•"/>
              <a:defRPr lang="zh-CN" altLang="en-US" sz="1800" b="1" i="0" kern="1200">
                <a:solidFill>
                  <a:schemeClr val="bg1"/>
                </a:solidFill>
                <a:effectLst>
                  <a:outerShdw blurRad="38100" dist="38100" dir="2700000" algn="tl">
                    <a:srgbClr val="000000">
                      <a:alpha val="43137"/>
                    </a:srgbClr>
                  </a:outerShdw>
                </a:effectLst>
                <a:latin typeface="+mn-lt"/>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None/>
            </a:pPr>
            <a:r>
              <a:rPr lang="en-US" altLang="zh-CN" sz="1000" b="0" dirty="0">
                <a:solidFill>
                  <a:schemeClr val="tx1"/>
                </a:solidFill>
                <a:effectLst/>
                <a:latin typeface="字魂35号-经典雅黑" panose="02000000000000000000" pitchFamily="2" charset="-122"/>
                <a:ea typeface="字魂35号-经典雅黑" panose="02000000000000000000" pitchFamily="2" charset="-122"/>
                <a:cs typeface="Arial" panose="020B0604020202020204" pitchFamily="34" charset="0"/>
                <a:sym typeface="字魂35号-经典雅黑" panose="02000000000000000000" pitchFamily="2" charset="-122"/>
              </a:rPr>
              <a:t>       A complete business plan A complete business </a:t>
            </a:r>
            <a:r>
              <a:rPr lang="en-US" altLang="zh-CN" sz="1000" b="0" dirty="0" err="1">
                <a:solidFill>
                  <a:schemeClr val="tx1"/>
                </a:solidFill>
                <a:effectLst/>
                <a:latin typeface="字魂35号-经典雅黑" panose="02000000000000000000" pitchFamily="2" charset="-122"/>
                <a:ea typeface="字魂35号-经典雅黑" panose="02000000000000000000" pitchFamily="2" charset="-122"/>
                <a:cs typeface="Arial" panose="020B0604020202020204" pitchFamily="34" charset="0"/>
                <a:sym typeface="字魂35号-经典雅黑" panose="02000000000000000000" pitchFamily="2" charset="-122"/>
              </a:rPr>
              <a:t>planA</a:t>
            </a:r>
            <a:r>
              <a:rPr lang="en-US" altLang="zh-CN" sz="1000" b="0" dirty="0">
                <a:solidFill>
                  <a:schemeClr val="tx1"/>
                </a:solidFill>
                <a:effectLst/>
                <a:latin typeface="字魂35号-经典雅黑" panose="02000000000000000000" pitchFamily="2" charset="-122"/>
                <a:ea typeface="字魂35号-经典雅黑" panose="02000000000000000000" pitchFamily="2" charset="-122"/>
                <a:cs typeface="Arial" panose="020B0604020202020204" pitchFamily="34" charset="0"/>
                <a:sym typeface="字魂35号-经典雅黑" panose="02000000000000000000" pitchFamily="2" charset="-122"/>
              </a:rPr>
              <a:t> complete </a:t>
            </a:r>
            <a:r>
              <a:rPr lang="en-US" altLang="zh-CN" sz="1000" b="0">
                <a:solidFill>
                  <a:schemeClr val="tx1"/>
                </a:solidFill>
                <a:effectLst/>
                <a:latin typeface="字魂35号-经典雅黑" panose="02000000000000000000" pitchFamily="2" charset="-122"/>
                <a:ea typeface="字魂35号-经典雅黑" panose="02000000000000000000" pitchFamily="2" charset="-122"/>
                <a:cs typeface="Arial" panose="020B0604020202020204" pitchFamily="34" charset="0"/>
                <a:sym typeface="字魂35号-经典雅黑" panose="02000000000000000000" pitchFamily="2" charset="-122"/>
              </a:rPr>
              <a:t>business planA</a:t>
            </a:r>
            <a:endParaRPr lang="zh-CN" altLang="en-US" sz="1000" b="0" dirty="0">
              <a:solidFill>
                <a:schemeClr val="tx1"/>
              </a:solidFill>
              <a:effectLst/>
              <a:latin typeface="字魂35号-经典雅黑" panose="02000000000000000000" pitchFamily="2" charset="-122"/>
              <a:ea typeface="字魂35号-经典雅黑" panose="02000000000000000000" pitchFamily="2" charset="-122"/>
              <a:cs typeface="Arial" panose="020B0604020202020204" pitchFamily="34" charset="0"/>
              <a:sym typeface="字魂35号-经典雅黑" panose="02000000000000000000" pitchFamily="2" charset="-122"/>
            </a:endParaRPr>
          </a:p>
        </p:txBody>
      </p:sp>
      <p:sp>
        <p:nvSpPr>
          <p:cNvPr id="7" name="TextBox 143"/>
          <p:cNvSpPr txBox="1"/>
          <p:nvPr/>
        </p:nvSpPr>
        <p:spPr>
          <a:xfrm>
            <a:off x="3194840" y="2251813"/>
            <a:ext cx="6523432" cy="768350"/>
          </a:xfrm>
          <a:prstGeom prst="rect">
            <a:avLst/>
          </a:prstGeom>
          <a:noFill/>
        </p:spPr>
        <p:txBody>
          <a:bodyPr wrap="square" rtlCol="0">
            <a:spAutoFit/>
          </a:bodyPr>
          <a:lstStyle/>
          <a:p>
            <a:pPr algn="ctr"/>
            <a:r>
              <a:rPr sz="4400" spc="6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字魂35号-经典雅黑" panose="02000000000000000000" pitchFamily="2" charset="-122"/>
                <a:ea typeface="字魂35号-经典雅黑" panose="02000000000000000000" pitchFamily="2" charset="-122"/>
                <a:sym typeface="字魂35号-经典雅黑" panose="02000000000000000000" pitchFamily="2" charset="-122"/>
              </a:rPr>
              <a:t>刘楼镇人民政府</a:t>
            </a:r>
            <a:endParaRPr sz="4400" spc="6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p:cNvSpPr/>
          <p:nvPr/>
        </p:nvSpPr>
        <p:spPr>
          <a:xfrm>
            <a:off x="1581150" y="1504950"/>
            <a:ext cx="9029699" cy="38481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11"/>
          <p:cNvSpPr txBox="1"/>
          <p:nvPr/>
        </p:nvSpPr>
        <p:spPr>
          <a:xfrm>
            <a:off x="2600325" y="2176780"/>
            <a:ext cx="7110730" cy="13220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a:latin typeface="字魂35号-经典雅黑" panose="02000000000000000000" pitchFamily="2" charset="-122"/>
                <a:ea typeface="字魂35号-经典雅黑" panose="02000000000000000000" pitchFamily="2" charset="-122"/>
                <a:sym typeface="字魂35号-经典雅黑" panose="02000000000000000000" pitchFamily="2" charset="-122"/>
              </a:rPr>
              <a:t>   </a:t>
            </a:r>
            <a:r>
              <a:rPr lang="en-US" altLang="zh-CN" sz="1600">
                <a:solidFill>
                  <a:schemeClr val="tx1"/>
                </a:solidFill>
                <a:latin typeface="字魂35号-经典雅黑" panose="02000000000000000000" pitchFamily="2" charset="-122"/>
                <a:ea typeface="字魂35号-经典雅黑" panose="02000000000000000000" pitchFamily="2" charset="-122"/>
                <a:sym typeface="字魂35号-经典雅黑" panose="02000000000000000000" pitchFamily="2" charset="-122"/>
              </a:rPr>
              <a:t> </a:t>
            </a:r>
            <a:r>
              <a:rPr lang="zh-CN" altLang="en-US" sz="2000">
                <a:ln w="12700">
                  <a:solidFill>
                    <a:schemeClr val="accent5"/>
                  </a:solidFill>
                  <a:prstDash val="solid"/>
                </a:ln>
                <a:solidFill>
                  <a:schemeClr val="tx1"/>
                </a:solidFill>
                <a:effectLst/>
                <a:latin typeface="字魂35号-经典雅黑" panose="02000000000000000000" pitchFamily="2" charset="-122"/>
                <a:ea typeface="字魂35号-经典雅黑" panose="02000000000000000000" pitchFamily="2" charset="-122"/>
                <a:sym typeface="字魂35号-经典雅黑" panose="02000000000000000000" pitchFamily="2" charset="-122"/>
              </a:rPr>
              <a:t>根据《中华人民共和国政府信息公开条例》和《关于政府信息公开工作年度报告有关事项的通知》要求，现将2020年刘楼镇政府信息公开年度报告向社会公布。报告中所列数据的统计期限自2020年1月1日起至2020年12月31日止。</a:t>
            </a:r>
            <a:r>
              <a:rPr lang="zh-CN" altLang="en-US" sz="1400">
                <a:latin typeface="字魂35号-经典雅黑" panose="02000000000000000000" pitchFamily="2" charset="-122"/>
                <a:ea typeface="字魂35号-经典雅黑" panose="02000000000000000000" pitchFamily="2" charset="-122"/>
                <a:sym typeface="字魂35号-经典雅黑" panose="02000000000000000000" pitchFamily="2" charset="-122"/>
              </a:rPr>
              <a:t> </a:t>
            </a:r>
            <a:endParaRPr lang="zh-CN" altLang="en-US" sz="1400" dirty="0">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p:cNvSpPr/>
          <p:nvPr/>
        </p:nvSpPr>
        <p:spPr>
          <a:xfrm>
            <a:off x="1581150" y="1504950"/>
            <a:ext cx="9029699" cy="38481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919454" y="1961635"/>
            <a:ext cx="1188770" cy="11887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11"/>
          <p:cNvSpPr txBox="1"/>
          <p:nvPr/>
        </p:nvSpPr>
        <p:spPr>
          <a:xfrm>
            <a:off x="4018915" y="2146300"/>
            <a:ext cx="5717540"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zh-CN" altLang="en-US" sz="2400" noProof="0">
                <a:ln w="12700">
                  <a:solidFill>
                    <a:schemeClr val="accent5"/>
                  </a:solidFill>
                  <a:prstDash val="solid"/>
                </a:ln>
                <a:gradFill>
                  <a:gsLst>
                    <a:gs pos="0">
                      <a:srgbClr val="FE4444"/>
                    </a:gs>
                    <a:gs pos="100000">
                      <a:srgbClr val="832B2B"/>
                    </a:gs>
                  </a:gsLst>
                  <a:lin scaled="0"/>
                </a:gradFill>
                <a:effectLst/>
                <a:uLnTx/>
                <a:uFillTx/>
                <a:latin typeface="字魂35号-经典雅黑" panose="02000000000000000000" pitchFamily="2" charset="-122"/>
                <a:ea typeface="字魂35号-经典雅黑" panose="02000000000000000000" pitchFamily="2" charset="-122"/>
                <a:sym typeface="字魂35号-经典雅黑" panose="02000000000000000000" pitchFamily="2" charset="-122"/>
              </a:rPr>
              <a:t> 一、总体情况</a:t>
            </a:r>
            <a:endParaRPr lang="zh-CN" altLang="en-US" sz="2400" noProof="0">
              <a:ln w="12700">
                <a:solidFill>
                  <a:schemeClr val="accent5"/>
                </a:solidFill>
                <a:prstDash val="solid"/>
              </a:ln>
              <a:gradFill>
                <a:gsLst>
                  <a:gs pos="0">
                    <a:srgbClr val="FE4444"/>
                  </a:gs>
                  <a:gs pos="100000">
                    <a:srgbClr val="832B2B"/>
                  </a:gs>
                </a:gsLst>
                <a:lin scaled="0"/>
              </a:gradFill>
              <a:effectLst/>
              <a:uLnTx/>
              <a:uFillTx/>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sp>
        <p:nvSpPr>
          <p:cNvPr id="32" name="文本框 11"/>
          <p:cNvSpPr txBox="1"/>
          <p:nvPr/>
        </p:nvSpPr>
        <p:spPr>
          <a:xfrm>
            <a:off x="2064817" y="1961397"/>
            <a:ext cx="897997"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altLang="zh-CN" sz="7200">
                <a:solidFill>
                  <a:schemeClr val="bg1"/>
                </a:solidFill>
                <a:latin typeface="字魂35号-经典雅黑" panose="02000000000000000000" pitchFamily="2" charset="-122"/>
                <a:ea typeface="字魂35号-经典雅黑" panose="02000000000000000000" pitchFamily="2" charset="-122"/>
                <a:sym typeface="字魂35号-经典雅黑" panose="02000000000000000000" pitchFamily="2" charset="-122"/>
              </a:rPr>
              <a:t>1</a:t>
            </a:r>
            <a:endParaRPr lang="zh-CN" altLang="en-US" sz="7200" noProof="0" dirty="0">
              <a:ln>
                <a:noFill/>
              </a:ln>
              <a:solidFill>
                <a:schemeClr val="bg1"/>
              </a:solidFill>
              <a:uLnTx/>
              <a:uFillTx/>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sp>
        <p:nvSpPr>
          <p:cNvPr id="2" name="文本框 1"/>
          <p:cNvSpPr txBox="1"/>
          <p:nvPr/>
        </p:nvSpPr>
        <p:spPr>
          <a:xfrm>
            <a:off x="3768090" y="2835275"/>
            <a:ext cx="5891530" cy="2676525"/>
          </a:xfrm>
          <a:prstGeom prst="rect">
            <a:avLst/>
          </a:prstGeom>
          <a:solidFill>
            <a:schemeClr val="bg1"/>
          </a:solidFill>
        </p:spPr>
        <p:txBody>
          <a:bodyPr wrap="square" rtlCol="0">
            <a:spAutoFit/>
            <a:scene3d>
              <a:camera prst="orthographicFront"/>
              <a:lightRig rig="threePt" dir="t"/>
            </a:scene3d>
          </a:bodyPr>
          <a:p>
            <a:pPr algn="just"/>
            <a:r>
              <a:rPr lang="en-US" altLang="zh-CN" sz="1400" smtClean="0">
                <a:latin typeface="黑体" panose="02010609060101010101" pitchFamily="49" charset="-122"/>
                <a:ea typeface="黑体" panose="02010609060101010101" pitchFamily="49" charset="-122"/>
                <a:sym typeface="+mn-ea"/>
              </a:rPr>
              <a:t> </a:t>
            </a:r>
            <a:r>
              <a:rPr lang="zh-CN" altLang="en-US" sz="1400" smtClean="0">
                <a:ln/>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（一）主动公开</a:t>
            </a:r>
            <a:endParaRPr lang="zh-CN" altLang="en-US" sz="1400" smtClean="0">
              <a:ln/>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endParaRPr>
          </a:p>
          <a:p>
            <a:pPr algn="just"/>
            <a:r>
              <a:rPr lang="zh-CN" altLang="en-US" sz="1400" smtClean="0">
                <a:ln/>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   1.主动公开政府信息的数量：2020年全镇通过政府信息公开网主动公开政府信息60条，其中，公开机构职能及领导信息6条，镇街文件6条，行政权力3条，公共服务和公益事业9条，社会救助1条，公告公示2条，政策文件及解读5条，规划计划4条，应急管理信息4条，会议公开4条，财政预决算4条，公务员招录信息1条，行政权力运行公开3条，政务公开基础建设4条，政务公开组织管理信息4条；通过“刘楼便民”微信公众号公开政府信息数为1086条。</a:t>
            </a:r>
            <a:endParaRPr lang="zh-CN" altLang="en-US" sz="1400" smtClean="0">
              <a:ln/>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endParaRPr>
          </a:p>
          <a:p>
            <a:pPr algn="just"/>
            <a:r>
              <a:rPr lang="zh-CN" altLang="en-US" sz="1400" smtClean="0">
                <a:ln/>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  2020年我镇向上级有关部门提报人大代表建议5件，均已获得答复。</a:t>
            </a:r>
            <a:endParaRPr lang="zh-CN" altLang="en-US" sz="1400" smtClean="0">
              <a:ln/>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endParaRPr>
          </a:p>
          <a:p>
            <a:pPr algn="just"/>
            <a:r>
              <a:rPr lang="zh-CN" altLang="en-US" sz="1400" smtClean="0">
                <a:ln/>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  2.主动公开政府信息的主要类别：刘楼镇主动公开政务文件及工作动态信息的类别主要包括：机构职能类、规划计划类、民政扶贫社会保障类、科教文体卫生类、安全生产类、应急管理类。</a:t>
            </a:r>
            <a:endParaRPr lang="zh-CN" altLang="en-US" sz="1400" smtClean="0">
              <a:ln/>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p:cNvSpPr/>
          <p:nvPr/>
        </p:nvSpPr>
        <p:spPr>
          <a:xfrm>
            <a:off x="1581150" y="1504950"/>
            <a:ext cx="9029700" cy="49403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919454" y="1961635"/>
            <a:ext cx="1188770" cy="11887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11"/>
          <p:cNvSpPr txBox="1"/>
          <p:nvPr/>
        </p:nvSpPr>
        <p:spPr>
          <a:xfrm>
            <a:off x="2064817" y="1961397"/>
            <a:ext cx="897997" cy="1198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7200">
                <a:solidFill>
                  <a:schemeClr val="bg1"/>
                </a:solidFill>
                <a:latin typeface="字魂35号-经典雅黑" panose="02000000000000000000" pitchFamily="2" charset="-122"/>
                <a:ea typeface="字魂35号-经典雅黑" panose="02000000000000000000" pitchFamily="2" charset="-122"/>
                <a:sym typeface="字魂35号-经典雅黑" panose="02000000000000000000" pitchFamily="2" charset="-122"/>
              </a:rPr>
              <a:t>2</a:t>
            </a:r>
            <a:endParaRPr lang="en-US" sz="7200" noProof="0" dirty="0">
              <a:ln>
                <a:noFill/>
              </a:ln>
              <a:solidFill>
                <a:schemeClr val="bg1"/>
              </a:solidFill>
              <a:uLnTx/>
              <a:uFillTx/>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sp>
        <p:nvSpPr>
          <p:cNvPr id="2" name="文本框 1"/>
          <p:cNvSpPr txBox="1"/>
          <p:nvPr/>
        </p:nvSpPr>
        <p:spPr>
          <a:xfrm>
            <a:off x="3710940" y="2267585"/>
            <a:ext cx="5702300" cy="3415030"/>
          </a:xfrm>
          <a:prstGeom prst="rect">
            <a:avLst/>
          </a:prstGeom>
          <a:solidFill>
            <a:schemeClr val="bg1"/>
          </a:solidFill>
        </p:spPr>
        <p:txBody>
          <a:bodyPr wrap="square" rtlCol="0">
            <a:spAutoFit/>
          </a:bodyPr>
          <a:p>
            <a:pPr algn="just"/>
            <a:r>
              <a:rPr lang="en-US" altLang="zh-CN" sz="2000" smtClean="0">
                <a:latin typeface="黑体" panose="02010609060101010101" pitchFamily="49" charset="-122"/>
                <a:ea typeface="黑体" panose="02010609060101010101" pitchFamily="49" charset="-122"/>
                <a:sym typeface="+mn-ea"/>
              </a:rPr>
              <a:t>  </a:t>
            </a:r>
            <a:r>
              <a:rPr lang="zh-CN" altLang="en-US" sz="2000" smtClean="0">
                <a:ln/>
                <a:solidFill>
                  <a:srgbClr val="00B05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a:t>
            </a:r>
            <a:r>
              <a:rPr lang="zh-CN" altLang="en-US" sz="1400" smtClean="0">
                <a:ln/>
                <a:solidFill>
                  <a:srgbClr val="00B05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二）依申请公开</a:t>
            </a:r>
            <a:endParaRPr lang="zh-CN" altLang="en-US" sz="1400" smtClean="0">
              <a:ln/>
              <a:solidFill>
                <a:srgbClr val="00B05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endParaRPr>
          </a:p>
          <a:p>
            <a:pPr algn="just"/>
            <a:r>
              <a:rPr lang="zh-CN" altLang="en-US" sz="1400" smtClean="0">
                <a:ln/>
                <a:solidFill>
                  <a:srgbClr val="00B05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    本年度共收到政府信息公开申请0条。</a:t>
            </a:r>
            <a:endParaRPr lang="zh-CN" altLang="en-US" sz="1400" smtClean="0">
              <a:ln/>
              <a:solidFill>
                <a:srgbClr val="00B05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endParaRPr>
          </a:p>
          <a:p>
            <a:pPr algn="just"/>
            <a:r>
              <a:rPr lang="zh-CN" altLang="en-US" sz="1400" smtClean="0">
                <a:ln/>
                <a:solidFill>
                  <a:srgbClr val="00B05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   （三）政府信息管理</a:t>
            </a:r>
            <a:endParaRPr lang="zh-CN" altLang="en-US" sz="1400" smtClean="0">
              <a:ln/>
              <a:solidFill>
                <a:srgbClr val="00B05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endParaRPr>
          </a:p>
          <a:p>
            <a:pPr algn="just"/>
            <a:r>
              <a:rPr lang="zh-CN" altLang="en-US" sz="1400" smtClean="0">
                <a:ln/>
                <a:solidFill>
                  <a:srgbClr val="00B05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    为进一步扩大政府信息公开工作的影响，确保重要信息及时公示，刘楼镇充分利用政府网站、公众号、广播、标语和镇、村宣传专栏等多种形式，进行广泛且有效的宣传。</a:t>
            </a:r>
            <a:endParaRPr lang="zh-CN" altLang="en-US" sz="1400" smtClean="0">
              <a:ln/>
              <a:solidFill>
                <a:srgbClr val="00B05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endParaRPr>
          </a:p>
          <a:p>
            <a:pPr algn="just"/>
            <a:r>
              <a:rPr lang="zh-CN" altLang="en-US" sz="1400" smtClean="0">
                <a:ln/>
                <a:solidFill>
                  <a:srgbClr val="00B05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    1.政府网站</a:t>
            </a:r>
            <a:endParaRPr lang="zh-CN" altLang="en-US" sz="1400" smtClean="0">
              <a:ln/>
              <a:solidFill>
                <a:srgbClr val="00B05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endParaRPr>
          </a:p>
          <a:p>
            <a:pPr algn="just"/>
            <a:r>
              <a:rPr lang="zh-CN" altLang="en-US" sz="1400" smtClean="0">
                <a:ln/>
                <a:solidFill>
                  <a:srgbClr val="00B05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在汶上县人民政府政府信息门户网站的政府信息公开专栏下设刘楼镇人民政府信息公开子栏目，及时上传政府信息，方便公民查看。</a:t>
            </a:r>
            <a:endParaRPr lang="zh-CN" altLang="en-US" sz="1400" smtClean="0">
              <a:ln/>
              <a:solidFill>
                <a:srgbClr val="00B05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endParaRPr>
          </a:p>
          <a:p>
            <a:pPr algn="just"/>
            <a:r>
              <a:rPr lang="zh-CN" altLang="en-US" sz="1400" smtClean="0">
                <a:ln/>
                <a:solidFill>
                  <a:srgbClr val="00B05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    2.新媒体平台</a:t>
            </a:r>
            <a:endParaRPr lang="zh-CN" altLang="en-US" sz="1400" smtClean="0">
              <a:ln/>
              <a:solidFill>
                <a:srgbClr val="00B05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endParaRPr>
          </a:p>
          <a:p>
            <a:pPr algn="just"/>
            <a:r>
              <a:rPr lang="zh-CN" altLang="en-US" sz="1400" smtClean="0">
                <a:ln/>
                <a:solidFill>
                  <a:srgbClr val="00B05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开通刘楼便民微信公众号，及时对重要政策及工作成效进行深入解读，全面展示刘楼新形象，2020年共刊发1086篇微信稿。</a:t>
            </a:r>
            <a:endParaRPr lang="zh-CN" altLang="en-US" sz="1400" smtClean="0">
              <a:ln/>
              <a:solidFill>
                <a:srgbClr val="00B05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endParaRPr>
          </a:p>
          <a:p>
            <a:pPr algn="just"/>
            <a:r>
              <a:rPr lang="zh-CN" altLang="en-US" sz="1400" smtClean="0">
                <a:ln/>
                <a:solidFill>
                  <a:srgbClr val="00B05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    3.政务公开实体栏</a:t>
            </a:r>
            <a:endParaRPr lang="zh-CN" altLang="en-US" sz="1400" smtClean="0">
              <a:ln/>
              <a:solidFill>
                <a:srgbClr val="00B05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endParaRPr>
          </a:p>
          <a:p>
            <a:pPr algn="just"/>
            <a:r>
              <a:rPr lang="zh-CN" altLang="en-US" sz="1400" smtClean="0">
                <a:ln/>
                <a:solidFill>
                  <a:srgbClr val="00B05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在镇政府及辖区各村村委会设立政务公开实体专栏，定时发布全镇工作动态，并做好专栏日常维护，方便群众监督。</a:t>
            </a:r>
            <a:endParaRPr lang="zh-CN" altLang="en-US" sz="1400" smtClean="0">
              <a:ln/>
              <a:solidFill>
                <a:srgbClr val="00B05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p:cNvSpPr/>
          <p:nvPr/>
        </p:nvSpPr>
        <p:spPr>
          <a:xfrm>
            <a:off x="1581150" y="1504950"/>
            <a:ext cx="9029699" cy="38481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919454" y="1961635"/>
            <a:ext cx="1188770" cy="11887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11"/>
          <p:cNvSpPr txBox="1"/>
          <p:nvPr/>
        </p:nvSpPr>
        <p:spPr>
          <a:xfrm>
            <a:off x="2064817" y="1961397"/>
            <a:ext cx="897997" cy="1198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altLang="zh-CN" sz="7200" noProof="0" dirty="0">
                <a:ln>
                  <a:noFill/>
                </a:ln>
                <a:solidFill>
                  <a:schemeClr val="bg1"/>
                </a:solidFill>
                <a:uLnTx/>
                <a:uFillTx/>
                <a:latin typeface="字魂35号-经典雅黑" panose="02000000000000000000" pitchFamily="2" charset="-122"/>
                <a:ea typeface="字魂35号-经典雅黑" panose="02000000000000000000" pitchFamily="2" charset="-122"/>
                <a:sym typeface="字魂35号-经典雅黑" panose="02000000000000000000" pitchFamily="2" charset="-122"/>
              </a:rPr>
              <a:t>3</a:t>
            </a:r>
            <a:endParaRPr lang="en-US" altLang="zh-CN" sz="7200" noProof="0" dirty="0">
              <a:ln>
                <a:noFill/>
              </a:ln>
              <a:solidFill>
                <a:schemeClr val="bg1"/>
              </a:solidFill>
              <a:uLnTx/>
              <a:uFillTx/>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grpSp>
        <p:nvGrpSpPr>
          <p:cNvPr id="82" name="组合 81"/>
          <p:cNvGrpSpPr/>
          <p:nvPr>
            <p:custDataLst>
              <p:tags r:id="rId2"/>
            </p:custDataLst>
          </p:nvPr>
        </p:nvGrpSpPr>
        <p:grpSpPr>
          <a:xfrm>
            <a:off x="8674925" y="2573609"/>
            <a:ext cx="1602825" cy="900224"/>
            <a:chOff x="7706308" y="1803623"/>
            <a:chExt cx="1784521" cy="1002273"/>
          </a:xfrm>
        </p:grpSpPr>
        <p:sp>
          <p:nvSpPr>
            <p:cNvPr id="2" name="圆角矩形 1"/>
            <p:cNvSpPr/>
            <p:nvPr>
              <p:custDataLst>
                <p:tags r:id="rId3"/>
              </p:custDataLst>
            </p:nvPr>
          </p:nvSpPr>
          <p:spPr>
            <a:xfrm>
              <a:off x="7853721" y="1949017"/>
              <a:ext cx="1637108" cy="856879"/>
            </a:xfrm>
            <a:prstGeom prst="roundRect">
              <a:avLst>
                <a:gd name="adj" fmla="val 50000"/>
              </a:avLst>
            </a:prstGeom>
            <a:solidFill>
              <a:srgbClr val="2E82CB"/>
            </a:solidFill>
            <a:ln w="28575">
              <a:solidFill>
                <a:sysClr val="window" lastClr="FFFFFF"/>
              </a:solidFill>
            </a:ln>
            <a:effectLst>
              <a:innerShdw blurRad="63500" dist="50800" dir="2700000">
                <a:prstClr val="black">
                  <a:alpha val="50000"/>
                </a:prstClr>
              </a:innerShdw>
            </a:effectLst>
          </p:spPr>
          <p:style>
            <a:lnRef idx="2">
              <a:srgbClr val="2E82CB">
                <a:shade val="50000"/>
              </a:srgbClr>
            </a:lnRef>
            <a:fillRef idx="1">
              <a:srgbClr val="2E82CB"/>
            </a:fillRef>
            <a:effectRef idx="0">
              <a:srgbClr val="2E82CB"/>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rmAutofit/>
            </a:bodyPr>
            <a:p>
              <a:pPr algn="ctr"/>
              <a:endParaRPr lang="zh-CN" altLang="en-US">
                <a:sym typeface="Arial" panose="020B0604020202020204" pitchFamily="34" charset="0"/>
              </a:endParaRPr>
            </a:p>
          </p:txBody>
        </p:sp>
        <p:sp>
          <p:nvSpPr>
            <p:cNvPr id="5" name="圆角矩形 4"/>
            <p:cNvSpPr/>
            <p:nvPr>
              <p:custDataLst>
                <p:tags r:id="rId4"/>
              </p:custDataLst>
            </p:nvPr>
          </p:nvSpPr>
          <p:spPr>
            <a:xfrm>
              <a:off x="7706308" y="1803623"/>
              <a:ext cx="1637108" cy="856879"/>
            </a:xfrm>
            <a:prstGeom prst="roundRect">
              <a:avLst>
                <a:gd name="adj" fmla="val 50000"/>
              </a:avLst>
            </a:prstGeom>
            <a:gradFill>
              <a:gsLst>
                <a:gs pos="0">
                  <a:sysClr val="window" lastClr="FFFFFF">
                    <a:lumMod val="95000"/>
                  </a:sysClr>
                </a:gs>
                <a:gs pos="100000">
                  <a:sysClr val="window" lastClr="FFFFFF"/>
                </a:gs>
              </a:gsLst>
              <a:lin ang="2700000" scaled="0"/>
            </a:gradFill>
            <a:ln>
              <a:noFill/>
            </a:ln>
            <a:effectLst>
              <a:outerShdw blurRad="50800" dist="38100" dir="2700000" algn="tl" rotWithShape="0">
                <a:prstClr val="black">
                  <a:alpha val="40000"/>
                </a:prstClr>
              </a:outerShdw>
            </a:effectLst>
          </p:spPr>
          <p:style>
            <a:lnRef idx="2">
              <a:srgbClr val="2E82CB">
                <a:shade val="50000"/>
              </a:srgbClr>
            </a:lnRef>
            <a:fillRef idx="1">
              <a:srgbClr val="2E82CB"/>
            </a:fillRef>
            <a:effectRef idx="0">
              <a:srgbClr val="2E82CB"/>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rmAutofit/>
            </a:bodyPr>
            <a:p>
              <a:pPr algn="ctr"/>
              <a:endParaRPr lang="zh-CN" altLang="en-US">
                <a:sym typeface="Arial" panose="020B0604020202020204" pitchFamily="34" charset="0"/>
              </a:endParaRPr>
            </a:p>
          </p:txBody>
        </p:sp>
        <p:sp>
          <p:nvSpPr>
            <p:cNvPr id="6" name="文本框 5"/>
            <p:cNvSpPr txBox="1"/>
            <p:nvPr>
              <p:custDataLst>
                <p:tags r:id="rId5"/>
              </p:custDataLst>
            </p:nvPr>
          </p:nvSpPr>
          <p:spPr>
            <a:xfrm>
              <a:off x="7833816" y="1908897"/>
              <a:ext cx="518091" cy="646331"/>
            </a:xfrm>
            <a:prstGeom prst="rect">
              <a:avLst/>
            </a:prstGeom>
            <a:noFill/>
          </p:spPr>
          <p:txBody>
            <a:bodyPr wrap="none" rtlCol="0">
              <a:normAutofit fontScale="90000"/>
            </a:bodyPr>
            <a:p>
              <a:r>
                <a:rPr lang="en-US" altLang="zh-CN" sz="3600" b="1" smtClean="0">
                  <a:solidFill>
                    <a:srgbClr val="2E82CB"/>
                  </a:solidFill>
                  <a:sym typeface="Arial" panose="020B0604020202020204" pitchFamily="34" charset="0"/>
                </a:rPr>
                <a:t>A</a:t>
              </a:r>
              <a:endParaRPr lang="zh-CN" altLang="en-US" sz="3600" b="1">
                <a:solidFill>
                  <a:srgbClr val="2E82CB"/>
                </a:solidFill>
                <a:sym typeface="Arial" panose="020B0604020202020204" pitchFamily="34" charset="0"/>
              </a:endParaRPr>
            </a:p>
          </p:txBody>
        </p:sp>
        <p:sp>
          <p:nvSpPr>
            <p:cNvPr id="7" name="KSO_Shape"/>
            <p:cNvSpPr/>
            <p:nvPr>
              <p:custDataLst>
                <p:tags r:id="rId6"/>
              </p:custDataLst>
            </p:nvPr>
          </p:nvSpPr>
          <p:spPr bwMode="auto">
            <a:xfrm>
              <a:off x="8641620" y="1973686"/>
              <a:ext cx="488499" cy="516752"/>
            </a:xfrm>
            <a:custGeom>
              <a:avLst/>
              <a:gdLst>
                <a:gd name="T0" fmla="*/ 626247 w 3476"/>
                <a:gd name="T1" fmla="*/ 450588 h 3680"/>
                <a:gd name="T2" fmla="*/ 644838 w 3476"/>
                <a:gd name="T3" fmla="*/ 556264 h 3680"/>
                <a:gd name="T4" fmla="*/ 722630 w 3476"/>
                <a:gd name="T5" fmla="*/ 658515 h 3680"/>
                <a:gd name="T6" fmla="*/ 1089571 w 3476"/>
                <a:gd name="T7" fmla="*/ 380138 h 3680"/>
                <a:gd name="T8" fmla="*/ 1073915 w 3476"/>
                <a:gd name="T9" fmla="*/ 1030825 h 3680"/>
                <a:gd name="T10" fmla="*/ 1505438 w 3476"/>
                <a:gd name="T11" fmla="*/ 1489241 h 3680"/>
                <a:gd name="T12" fmla="*/ 1700651 w 3476"/>
                <a:gd name="T13" fmla="*/ 1489241 h 3680"/>
                <a:gd name="T14" fmla="*/ 1700651 w 3476"/>
                <a:gd name="T15" fmla="*/ 1800397 h 3680"/>
                <a:gd name="T16" fmla="*/ 700124 w 3476"/>
                <a:gd name="T17" fmla="*/ 1800397 h 3680"/>
                <a:gd name="T18" fmla="*/ 700124 w 3476"/>
                <a:gd name="T19" fmla="*/ 1489241 h 3680"/>
                <a:gd name="T20" fmla="*/ 766174 w 3476"/>
                <a:gd name="T21" fmla="*/ 1489241 h 3680"/>
                <a:gd name="T22" fmla="*/ 766174 w 3476"/>
                <a:gd name="T23" fmla="*/ 1220160 h 3680"/>
                <a:gd name="T24" fmla="*/ 234842 w 3476"/>
                <a:gd name="T25" fmla="*/ 1028379 h 3680"/>
                <a:gd name="T26" fmla="*/ 612058 w 3476"/>
                <a:gd name="T27" fmla="*/ 742175 h 3680"/>
                <a:gd name="T28" fmla="*/ 533288 w 3476"/>
                <a:gd name="T29" fmla="*/ 637967 h 3680"/>
                <a:gd name="T30" fmla="*/ 440330 w 3476"/>
                <a:gd name="T31" fmla="*/ 591978 h 3680"/>
                <a:gd name="T32" fmla="*/ 462835 w 3476"/>
                <a:gd name="T33" fmla="*/ 428084 h 3680"/>
                <a:gd name="T34" fmla="*/ 626247 w 3476"/>
                <a:gd name="T35" fmla="*/ 450588 h 3680"/>
                <a:gd name="T36" fmla="*/ 0 w 3476"/>
                <a:gd name="T37" fmla="*/ 416342 h 3680"/>
                <a:gd name="T38" fmla="*/ 106168 w 3476"/>
                <a:gd name="T39" fmla="*/ 447164 h 3680"/>
                <a:gd name="T40" fmla="*/ 274961 w 3476"/>
                <a:gd name="T41" fmla="*/ 192760 h 3680"/>
                <a:gd name="T42" fmla="*/ 588085 w 3476"/>
                <a:gd name="T43" fmla="*/ 112525 h 3680"/>
                <a:gd name="T44" fmla="*/ 589063 w 3476"/>
                <a:gd name="T45" fmla="*/ 1957 h 3680"/>
                <a:gd name="T46" fmla="*/ 212337 w 3476"/>
                <a:gd name="T47" fmla="*/ 101762 h 3680"/>
                <a:gd name="T48" fmla="*/ 0 w 3476"/>
                <a:gd name="T49" fmla="*/ 416342 h 3680"/>
                <a:gd name="T50" fmla="*/ 218697 w 3476"/>
                <a:gd name="T51" fmla="*/ 439825 h 3680"/>
                <a:gd name="T52" fmla="*/ 325355 w 3476"/>
                <a:gd name="T53" fmla="*/ 470647 h 3680"/>
                <a:gd name="T54" fmla="*/ 406082 w 3476"/>
                <a:gd name="T55" fmla="*/ 348338 h 3680"/>
                <a:gd name="T56" fmla="*/ 559219 w 3476"/>
                <a:gd name="T57" fmla="*/ 309688 h 3680"/>
                <a:gd name="T58" fmla="*/ 560197 w 3476"/>
                <a:gd name="T59" fmla="*/ 198631 h 3680"/>
                <a:gd name="T60" fmla="*/ 342968 w 3476"/>
                <a:gd name="T61" fmla="*/ 257339 h 3680"/>
                <a:gd name="T62" fmla="*/ 218697 w 3476"/>
                <a:gd name="T63" fmla="*/ 439825 h 3680"/>
                <a:gd name="T64" fmla="*/ 1236348 w 3476"/>
                <a:gd name="T65" fmla="*/ 1489241 h 3680"/>
                <a:gd name="T66" fmla="*/ 963833 w 3476"/>
                <a:gd name="T67" fmla="*/ 1199612 h 3680"/>
                <a:gd name="T68" fmla="*/ 962365 w 3476"/>
                <a:gd name="T69" fmla="*/ 1200102 h 3680"/>
                <a:gd name="T70" fmla="*/ 962365 w 3476"/>
                <a:gd name="T71" fmla="*/ 1489241 h 3680"/>
                <a:gd name="T72" fmla="*/ 1236348 w 3476"/>
                <a:gd name="T73" fmla="*/ 1489241 h 36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476" h="3680">
                  <a:moveTo>
                    <a:pt x="1280" y="921"/>
                  </a:moveTo>
                  <a:cubicBezTo>
                    <a:pt x="1329" y="985"/>
                    <a:pt x="1340" y="1066"/>
                    <a:pt x="1318" y="1137"/>
                  </a:cubicBezTo>
                  <a:cubicBezTo>
                    <a:pt x="1477" y="1346"/>
                    <a:pt x="1477" y="1346"/>
                    <a:pt x="1477" y="1346"/>
                  </a:cubicBezTo>
                  <a:cubicBezTo>
                    <a:pt x="2227" y="777"/>
                    <a:pt x="2227" y="777"/>
                    <a:pt x="2227" y="777"/>
                  </a:cubicBezTo>
                  <a:cubicBezTo>
                    <a:pt x="2522" y="1184"/>
                    <a:pt x="2497" y="1730"/>
                    <a:pt x="2195" y="2107"/>
                  </a:cubicBezTo>
                  <a:cubicBezTo>
                    <a:pt x="3077" y="3044"/>
                    <a:pt x="3077" y="3044"/>
                    <a:pt x="3077" y="3044"/>
                  </a:cubicBezTo>
                  <a:cubicBezTo>
                    <a:pt x="3476" y="3044"/>
                    <a:pt x="3476" y="3044"/>
                    <a:pt x="3476" y="3044"/>
                  </a:cubicBezTo>
                  <a:cubicBezTo>
                    <a:pt x="3476" y="3680"/>
                    <a:pt x="3476" y="3680"/>
                    <a:pt x="3476" y="3680"/>
                  </a:cubicBezTo>
                  <a:cubicBezTo>
                    <a:pt x="1431" y="3680"/>
                    <a:pt x="1431" y="3680"/>
                    <a:pt x="1431" y="3680"/>
                  </a:cubicBezTo>
                  <a:cubicBezTo>
                    <a:pt x="1431" y="3044"/>
                    <a:pt x="1431" y="3044"/>
                    <a:pt x="1431" y="3044"/>
                  </a:cubicBezTo>
                  <a:cubicBezTo>
                    <a:pt x="1566" y="3044"/>
                    <a:pt x="1566" y="3044"/>
                    <a:pt x="1566" y="3044"/>
                  </a:cubicBezTo>
                  <a:cubicBezTo>
                    <a:pt x="1566" y="2494"/>
                    <a:pt x="1566" y="2494"/>
                    <a:pt x="1566" y="2494"/>
                  </a:cubicBezTo>
                  <a:cubicBezTo>
                    <a:pt x="1171" y="2577"/>
                    <a:pt x="746" y="2438"/>
                    <a:pt x="480" y="2102"/>
                  </a:cubicBezTo>
                  <a:cubicBezTo>
                    <a:pt x="1251" y="1517"/>
                    <a:pt x="1251" y="1517"/>
                    <a:pt x="1251" y="1517"/>
                  </a:cubicBezTo>
                  <a:cubicBezTo>
                    <a:pt x="1090" y="1304"/>
                    <a:pt x="1090" y="1304"/>
                    <a:pt x="1090" y="1304"/>
                  </a:cubicBezTo>
                  <a:cubicBezTo>
                    <a:pt x="1018" y="1304"/>
                    <a:pt x="947" y="1272"/>
                    <a:pt x="900" y="1210"/>
                  </a:cubicBezTo>
                  <a:cubicBezTo>
                    <a:pt x="820" y="1105"/>
                    <a:pt x="841" y="955"/>
                    <a:pt x="946" y="875"/>
                  </a:cubicBezTo>
                  <a:cubicBezTo>
                    <a:pt x="1051" y="796"/>
                    <a:pt x="1201" y="816"/>
                    <a:pt x="1280" y="921"/>
                  </a:cubicBezTo>
                  <a:close/>
                  <a:moveTo>
                    <a:pt x="0" y="851"/>
                  </a:moveTo>
                  <a:cubicBezTo>
                    <a:pt x="217" y="914"/>
                    <a:pt x="217" y="914"/>
                    <a:pt x="217" y="914"/>
                  </a:cubicBezTo>
                  <a:cubicBezTo>
                    <a:pt x="286" y="678"/>
                    <a:pt x="401" y="506"/>
                    <a:pt x="562" y="394"/>
                  </a:cubicBezTo>
                  <a:cubicBezTo>
                    <a:pt x="726" y="281"/>
                    <a:pt x="940" y="227"/>
                    <a:pt x="1202" y="230"/>
                  </a:cubicBezTo>
                  <a:cubicBezTo>
                    <a:pt x="1204" y="4"/>
                    <a:pt x="1204" y="4"/>
                    <a:pt x="1204" y="4"/>
                  </a:cubicBezTo>
                  <a:cubicBezTo>
                    <a:pt x="894" y="0"/>
                    <a:pt x="636" y="68"/>
                    <a:pt x="434" y="208"/>
                  </a:cubicBezTo>
                  <a:cubicBezTo>
                    <a:pt x="229" y="350"/>
                    <a:pt x="84" y="564"/>
                    <a:pt x="0" y="851"/>
                  </a:cubicBezTo>
                  <a:close/>
                  <a:moveTo>
                    <a:pt x="447" y="899"/>
                  </a:moveTo>
                  <a:cubicBezTo>
                    <a:pt x="665" y="962"/>
                    <a:pt x="665" y="962"/>
                    <a:pt x="665" y="962"/>
                  </a:cubicBezTo>
                  <a:cubicBezTo>
                    <a:pt x="698" y="848"/>
                    <a:pt x="753" y="765"/>
                    <a:pt x="830" y="712"/>
                  </a:cubicBezTo>
                  <a:cubicBezTo>
                    <a:pt x="908" y="657"/>
                    <a:pt x="1013" y="631"/>
                    <a:pt x="1143" y="633"/>
                  </a:cubicBezTo>
                  <a:cubicBezTo>
                    <a:pt x="1145" y="406"/>
                    <a:pt x="1145" y="406"/>
                    <a:pt x="1145" y="406"/>
                  </a:cubicBezTo>
                  <a:cubicBezTo>
                    <a:pt x="967" y="405"/>
                    <a:pt x="819" y="444"/>
                    <a:pt x="701" y="526"/>
                  </a:cubicBezTo>
                  <a:cubicBezTo>
                    <a:pt x="581" y="609"/>
                    <a:pt x="496" y="733"/>
                    <a:pt x="447" y="899"/>
                  </a:cubicBezTo>
                  <a:close/>
                  <a:moveTo>
                    <a:pt x="2527" y="3044"/>
                  </a:moveTo>
                  <a:cubicBezTo>
                    <a:pt x="1970" y="2452"/>
                    <a:pt x="1970" y="2452"/>
                    <a:pt x="1970" y="2452"/>
                  </a:cubicBezTo>
                  <a:cubicBezTo>
                    <a:pt x="1967" y="2453"/>
                    <a:pt x="1967" y="2453"/>
                    <a:pt x="1967" y="2453"/>
                  </a:cubicBezTo>
                  <a:cubicBezTo>
                    <a:pt x="1967" y="3044"/>
                    <a:pt x="1967" y="3044"/>
                    <a:pt x="1967" y="3044"/>
                  </a:cubicBezTo>
                  <a:lnTo>
                    <a:pt x="2527" y="3044"/>
                  </a:lnTo>
                  <a:close/>
                </a:path>
              </a:pathLst>
            </a:custGeom>
            <a:solidFill>
              <a:srgbClr val="2E82CB"/>
            </a:solidFill>
            <a:ln>
              <a:noFill/>
            </a:ln>
            <a:extLst>
              <a:ext uri="{91240B29-F687-4F45-9708-019B960494DF}">
                <a14:hiddenLine xmlns:a14="http://schemas.microsoft.com/office/drawing/2010/main" w="9525">
                  <a:solidFill>
                    <a:srgbClr val="000000"/>
                  </a:solidFill>
                  <a:round/>
                </a14:hiddenLine>
              </a:ext>
            </a:extLst>
          </p:spPr>
          <p:txBody>
            <a:bodyPr anchor="ctr" anchorCtr="1">
              <a:normAutofit/>
            </a:bodyPr>
            <a:p>
              <a:endParaRPr lang="zh-CN" altLang="en-US" sz="1600">
                <a:sym typeface="Arial" panose="020B0604020202020204" pitchFamily="34" charset="0"/>
              </a:endParaRPr>
            </a:p>
          </p:txBody>
        </p:sp>
        <p:grpSp>
          <p:nvGrpSpPr>
            <p:cNvPr id="8" name="组合 7"/>
            <p:cNvGrpSpPr/>
            <p:nvPr/>
          </p:nvGrpSpPr>
          <p:grpSpPr>
            <a:xfrm rot="10800000" flipH="1">
              <a:off x="8348748" y="2039317"/>
              <a:ext cx="260298" cy="385491"/>
              <a:chOff x="3099646" y="1492209"/>
              <a:chExt cx="1496171" cy="2215770"/>
            </a:xfrm>
            <a:solidFill>
              <a:srgbClr val="E7E6E6">
                <a:lumMod val="50000"/>
              </a:srgbClr>
            </a:solidFill>
          </p:grpSpPr>
          <p:grpSp>
            <p:nvGrpSpPr>
              <p:cNvPr id="9" name="组合 8"/>
              <p:cNvGrpSpPr/>
              <p:nvPr/>
            </p:nvGrpSpPr>
            <p:grpSpPr>
              <a:xfrm>
                <a:off x="3099646" y="1492209"/>
                <a:ext cx="1481447" cy="1418552"/>
                <a:chOff x="3099646" y="1492209"/>
                <a:chExt cx="1481447" cy="1418552"/>
              </a:xfrm>
              <a:grpFill/>
            </p:grpSpPr>
            <p:sp>
              <p:nvSpPr>
                <p:cNvPr id="12" name="椭圆 11"/>
                <p:cNvSpPr/>
                <p:nvPr>
                  <p:custDataLst>
                    <p:tags r:id="rId7"/>
                  </p:custDataLst>
                </p:nvPr>
              </p:nvSpPr>
              <p:spPr>
                <a:xfrm>
                  <a:off x="3099646" y="2346397"/>
                  <a:ext cx="564364" cy="564364"/>
                </a:xfrm>
                <a:prstGeom prst="ellipse">
                  <a:avLst/>
                </a:prstGeom>
                <a:grpFill/>
                <a:ln>
                  <a:noFill/>
                </a:ln>
              </p:spPr>
              <p:style>
                <a:lnRef idx="2">
                  <a:srgbClr val="2E82CB">
                    <a:shade val="50000"/>
                  </a:srgbClr>
                </a:lnRef>
                <a:fillRef idx="1">
                  <a:srgbClr val="2E82CB"/>
                </a:fillRef>
                <a:effectRef idx="0">
                  <a:srgbClr val="2E82CB"/>
                </a:effectRef>
                <a:fontRef idx="minor">
                  <a:sysClr val="window" lastClr="FFFFFF"/>
                </a:fontRef>
              </p:style>
              <p:txBody>
                <a:bodyPr rtlCol="0" anchor="ctr">
                  <a:normAutofit fontScale="25000" lnSpcReduction="20000"/>
                </a:bodyPr>
                <a:p>
                  <a:pPr algn="ctr"/>
                  <a:endParaRPr lang="zh-CN" altLang="en-US" sz="1600">
                    <a:sym typeface="Arial" panose="020B0604020202020204" pitchFamily="34" charset="0"/>
                  </a:endParaRPr>
                </a:p>
              </p:txBody>
            </p:sp>
            <p:sp>
              <p:nvSpPr>
                <p:cNvPr id="13" name="椭圆 12"/>
                <p:cNvSpPr/>
                <p:nvPr>
                  <p:custDataLst>
                    <p:tags r:id="rId8"/>
                  </p:custDataLst>
                </p:nvPr>
              </p:nvSpPr>
              <p:spPr>
                <a:xfrm>
                  <a:off x="4240947" y="1492209"/>
                  <a:ext cx="340146" cy="340146"/>
                </a:xfrm>
                <a:prstGeom prst="ellipse">
                  <a:avLst/>
                </a:prstGeom>
                <a:grpFill/>
                <a:ln>
                  <a:noFill/>
                </a:ln>
              </p:spPr>
              <p:style>
                <a:lnRef idx="2">
                  <a:srgbClr val="2E82CB">
                    <a:shade val="50000"/>
                  </a:srgbClr>
                </a:lnRef>
                <a:fillRef idx="1">
                  <a:srgbClr val="2E82CB"/>
                </a:fillRef>
                <a:effectRef idx="0">
                  <a:srgbClr val="2E82CB"/>
                </a:effectRef>
                <a:fontRef idx="minor">
                  <a:sysClr val="window" lastClr="FFFFFF"/>
                </a:fontRef>
              </p:style>
              <p:txBody>
                <a:bodyPr rtlCol="0" anchor="ctr">
                  <a:normAutofit fontScale="25000" lnSpcReduction="20000"/>
                </a:bodyPr>
                <a:p>
                  <a:pPr algn="ctr"/>
                  <a:endParaRPr lang="zh-CN" altLang="en-US" sz="1600">
                    <a:sym typeface="Arial" panose="020B0604020202020204" pitchFamily="34" charset="0"/>
                  </a:endParaRPr>
                </a:p>
              </p:txBody>
            </p:sp>
            <p:sp>
              <p:nvSpPr>
                <p:cNvPr id="14" name="椭圆 13"/>
                <p:cNvSpPr/>
                <p:nvPr>
                  <p:custDataLst>
                    <p:tags r:id="rId9"/>
                  </p:custDataLst>
                </p:nvPr>
              </p:nvSpPr>
              <p:spPr>
                <a:xfrm>
                  <a:off x="3691276" y="1859871"/>
                  <a:ext cx="461347" cy="461351"/>
                </a:xfrm>
                <a:prstGeom prst="ellipse">
                  <a:avLst/>
                </a:prstGeom>
                <a:grpFill/>
                <a:ln>
                  <a:noFill/>
                </a:ln>
              </p:spPr>
              <p:style>
                <a:lnRef idx="2">
                  <a:srgbClr val="2E82CB">
                    <a:shade val="50000"/>
                  </a:srgbClr>
                </a:lnRef>
                <a:fillRef idx="1">
                  <a:srgbClr val="2E82CB"/>
                </a:fillRef>
                <a:effectRef idx="0">
                  <a:srgbClr val="2E82CB"/>
                </a:effectRef>
                <a:fontRef idx="minor">
                  <a:sysClr val="window" lastClr="FFFFFF"/>
                </a:fontRef>
              </p:style>
              <p:txBody>
                <a:bodyPr rtlCol="0" anchor="ctr">
                  <a:normAutofit fontScale="25000" lnSpcReduction="20000"/>
                </a:bodyPr>
                <a:p>
                  <a:pPr algn="ctr"/>
                  <a:endParaRPr lang="zh-CN" altLang="en-US" sz="1600">
                    <a:sym typeface="Arial" panose="020B0604020202020204" pitchFamily="34" charset="0"/>
                  </a:endParaRPr>
                </a:p>
              </p:txBody>
            </p:sp>
          </p:grpSp>
          <p:grpSp>
            <p:nvGrpSpPr>
              <p:cNvPr id="10" name="组合 9"/>
              <p:cNvGrpSpPr/>
              <p:nvPr/>
            </p:nvGrpSpPr>
            <p:grpSpPr>
              <a:xfrm flipV="1">
                <a:off x="3705997" y="2928381"/>
                <a:ext cx="889820" cy="779598"/>
                <a:chOff x="3691279" y="1544086"/>
                <a:chExt cx="889820" cy="779598"/>
              </a:xfrm>
              <a:grpFill/>
            </p:grpSpPr>
            <p:sp>
              <p:nvSpPr>
                <p:cNvPr id="11" name="椭圆 10"/>
                <p:cNvSpPr/>
                <p:nvPr>
                  <p:custDataLst>
                    <p:tags r:id="rId10"/>
                  </p:custDataLst>
                </p:nvPr>
              </p:nvSpPr>
              <p:spPr>
                <a:xfrm>
                  <a:off x="4240940" y="1544086"/>
                  <a:ext cx="340159" cy="340159"/>
                </a:xfrm>
                <a:prstGeom prst="ellipse">
                  <a:avLst/>
                </a:prstGeom>
                <a:grpFill/>
                <a:ln>
                  <a:noFill/>
                </a:ln>
              </p:spPr>
              <p:style>
                <a:lnRef idx="2">
                  <a:srgbClr val="2E82CB">
                    <a:shade val="50000"/>
                  </a:srgbClr>
                </a:lnRef>
                <a:fillRef idx="1">
                  <a:srgbClr val="2E82CB"/>
                </a:fillRef>
                <a:effectRef idx="0">
                  <a:srgbClr val="2E82CB"/>
                </a:effectRef>
                <a:fontRef idx="minor">
                  <a:sysClr val="window" lastClr="FFFFFF"/>
                </a:fontRef>
              </p:style>
              <p:txBody>
                <a:bodyPr rtlCol="0" anchor="ctr">
                  <a:normAutofit fontScale="25000" lnSpcReduction="20000"/>
                </a:bodyPr>
                <a:p>
                  <a:pPr algn="ctr"/>
                  <a:endParaRPr lang="zh-CN" altLang="en-US" sz="1600">
                    <a:sym typeface="Arial" panose="020B0604020202020204" pitchFamily="34" charset="0"/>
                  </a:endParaRPr>
                </a:p>
              </p:txBody>
            </p:sp>
            <p:sp>
              <p:nvSpPr>
                <p:cNvPr id="15" name="椭圆 14"/>
                <p:cNvSpPr/>
                <p:nvPr>
                  <p:custDataLst>
                    <p:tags r:id="rId11"/>
                  </p:custDataLst>
                </p:nvPr>
              </p:nvSpPr>
              <p:spPr>
                <a:xfrm>
                  <a:off x="3691279" y="1862339"/>
                  <a:ext cx="461346" cy="461345"/>
                </a:xfrm>
                <a:prstGeom prst="ellipse">
                  <a:avLst/>
                </a:prstGeom>
                <a:grpFill/>
                <a:ln>
                  <a:noFill/>
                </a:ln>
              </p:spPr>
              <p:style>
                <a:lnRef idx="2">
                  <a:srgbClr val="2E82CB">
                    <a:shade val="50000"/>
                  </a:srgbClr>
                </a:lnRef>
                <a:fillRef idx="1">
                  <a:srgbClr val="2E82CB"/>
                </a:fillRef>
                <a:effectRef idx="0">
                  <a:srgbClr val="2E82CB"/>
                </a:effectRef>
                <a:fontRef idx="minor">
                  <a:sysClr val="window" lastClr="FFFFFF"/>
                </a:fontRef>
              </p:style>
              <p:txBody>
                <a:bodyPr rtlCol="0" anchor="ctr">
                  <a:normAutofit fontScale="25000" lnSpcReduction="20000"/>
                </a:bodyPr>
                <a:p>
                  <a:pPr algn="ctr"/>
                  <a:endParaRPr lang="zh-CN" altLang="en-US" sz="1600">
                    <a:sym typeface="Arial" panose="020B0604020202020204" pitchFamily="34" charset="0"/>
                  </a:endParaRPr>
                </a:p>
              </p:txBody>
            </p:sp>
          </p:grpSp>
        </p:grpSp>
      </p:grpSp>
      <p:grpSp>
        <p:nvGrpSpPr>
          <p:cNvPr id="16" name="组合 15"/>
          <p:cNvGrpSpPr/>
          <p:nvPr>
            <p:custDataLst>
              <p:tags r:id="rId12"/>
            </p:custDataLst>
          </p:nvPr>
        </p:nvGrpSpPr>
        <p:grpSpPr>
          <a:xfrm>
            <a:off x="7024985" y="3962728"/>
            <a:ext cx="1623975" cy="902413"/>
            <a:chOff x="3436121" y="2791826"/>
            <a:chExt cx="1808068" cy="1004710"/>
          </a:xfrm>
        </p:grpSpPr>
        <p:sp>
          <p:nvSpPr>
            <p:cNvPr id="17" name="圆角矩形 16"/>
            <p:cNvSpPr/>
            <p:nvPr>
              <p:custDataLst>
                <p:tags r:id="rId13"/>
              </p:custDataLst>
            </p:nvPr>
          </p:nvSpPr>
          <p:spPr>
            <a:xfrm>
              <a:off x="3607081" y="2939657"/>
              <a:ext cx="1637108" cy="856879"/>
            </a:xfrm>
            <a:prstGeom prst="roundRect">
              <a:avLst>
                <a:gd name="adj" fmla="val 50000"/>
              </a:avLst>
            </a:prstGeom>
            <a:solidFill>
              <a:srgbClr val="3DAAD1"/>
            </a:solidFill>
            <a:ln w="28575">
              <a:solidFill>
                <a:sysClr val="window" lastClr="FFFFFF"/>
              </a:solidFill>
            </a:ln>
            <a:effectLst>
              <a:innerShdw blurRad="63500" dist="50800" dir="2700000">
                <a:prstClr val="black">
                  <a:alpha val="50000"/>
                </a:prstClr>
              </a:innerShdw>
            </a:effectLst>
          </p:spPr>
          <p:style>
            <a:lnRef idx="2">
              <a:srgbClr val="2E82CB">
                <a:shade val="50000"/>
              </a:srgbClr>
            </a:lnRef>
            <a:fillRef idx="1">
              <a:srgbClr val="2E82CB"/>
            </a:fillRef>
            <a:effectRef idx="0">
              <a:srgbClr val="2E82CB"/>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rmAutofit/>
            </a:bodyPr>
            <a:p>
              <a:pPr algn="ctr"/>
              <a:endParaRPr lang="zh-CN" altLang="en-US">
                <a:sym typeface="Arial" panose="020B0604020202020204" pitchFamily="34" charset="0"/>
              </a:endParaRPr>
            </a:p>
          </p:txBody>
        </p:sp>
        <p:sp>
          <p:nvSpPr>
            <p:cNvPr id="18" name="圆角矩形 17"/>
            <p:cNvSpPr/>
            <p:nvPr>
              <p:custDataLst>
                <p:tags r:id="rId14"/>
              </p:custDataLst>
            </p:nvPr>
          </p:nvSpPr>
          <p:spPr>
            <a:xfrm>
              <a:off x="3436121" y="2791826"/>
              <a:ext cx="1637108" cy="856879"/>
            </a:xfrm>
            <a:prstGeom prst="roundRect">
              <a:avLst>
                <a:gd name="adj" fmla="val 50000"/>
              </a:avLst>
            </a:prstGeom>
            <a:gradFill>
              <a:gsLst>
                <a:gs pos="0">
                  <a:sysClr val="window" lastClr="FFFFFF">
                    <a:lumMod val="95000"/>
                  </a:sysClr>
                </a:gs>
                <a:gs pos="100000">
                  <a:sysClr val="window" lastClr="FFFFFF"/>
                </a:gs>
              </a:gsLst>
              <a:lin ang="2700000" scaled="0"/>
            </a:gradFill>
            <a:ln>
              <a:noFill/>
            </a:ln>
            <a:effectLst>
              <a:outerShdw blurRad="50800" dist="38100" dir="2700000" algn="tl" rotWithShape="0">
                <a:prstClr val="black">
                  <a:alpha val="40000"/>
                </a:prstClr>
              </a:outerShdw>
            </a:effectLst>
          </p:spPr>
          <p:style>
            <a:lnRef idx="2">
              <a:srgbClr val="2E82CB">
                <a:shade val="50000"/>
              </a:srgbClr>
            </a:lnRef>
            <a:fillRef idx="1">
              <a:srgbClr val="2E82CB"/>
            </a:fillRef>
            <a:effectRef idx="0">
              <a:srgbClr val="2E82CB"/>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rmAutofit/>
            </a:bodyPr>
            <a:p>
              <a:pPr algn="ctr"/>
              <a:endParaRPr lang="zh-CN" altLang="en-US">
                <a:sym typeface="Arial" panose="020B0604020202020204" pitchFamily="34" charset="0"/>
              </a:endParaRPr>
            </a:p>
          </p:txBody>
        </p:sp>
        <p:sp>
          <p:nvSpPr>
            <p:cNvPr id="19" name="文本框 18"/>
            <p:cNvSpPr txBox="1"/>
            <p:nvPr>
              <p:custDataLst>
                <p:tags r:id="rId15"/>
              </p:custDataLst>
            </p:nvPr>
          </p:nvSpPr>
          <p:spPr>
            <a:xfrm>
              <a:off x="4483520" y="2897100"/>
              <a:ext cx="518091" cy="646331"/>
            </a:xfrm>
            <a:prstGeom prst="rect">
              <a:avLst/>
            </a:prstGeom>
            <a:noFill/>
          </p:spPr>
          <p:txBody>
            <a:bodyPr wrap="none" rtlCol="0">
              <a:normAutofit fontScale="90000"/>
            </a:bodyPr>
            <a:p>
              <a:r>
                <a:rPr lang="en-US" altLang="zh-CN" sz="3600" b="1" smtClean="0">
                  <a:solidFill>
                    <a:srgbClr val="3DAAD1"/>
                  </a:solidFill>
                  <a:sym typeface="Arial" panose="020B0604020202020204" pitchFamily="34" charset="0"/>
                </a:rPr>
                <a:t>B</a:t>
              </a:r>
              <a:endParaRPr lang="zh-CN" altLang="en-US" sz="3600" b="1">
                <a:solidFill>
                  <a:srgbClr val="3DAAD1"/>
                </a:solidFill>
                <a:sym typeface="Arial" panose="020B0604020202020204" pitchFamily="34" charset="0"/>
              </a:endParaRPr>
            </a:p>
          </p:txBody>
        </p:sp>
        <p:grpSp>
          <p:nvGrpSpPr>
            <p:cNvPr id="20" name="组合 19"/>
            <p:cNvGrpSpPr/>
            <p:nvPr/>
          </p:nvGrpSpPr>
          <p:grpSpPr>
            <a:xfrm>
              <a:off x="4235502" y="3027520"/>
              <a:ext cx="260298" cy="385491"/>
              <a:chOff x="4235502" y="3027519"/>
              <a:chExt cx="260298" cy="385491"/>
            </a:xfrm>
          </p:grpSpPr>
          <p:grpSp>
            <p:nvGrpSpPr>
              <p:cNvPr id="22" name="组合 21"/>
              <p:cNvGrpSpPr/>
              <p:nvPr/>
            </p:nvGrpSpPr>
            <p:grpSpPr>
              <a:xfrm rot="10800000" flipH="1">
                <a:off x="4235502" y="3166216"/>
                <a:ext cx="257736" cy="246794"/>
                <a:chOff x="3099646" y="1492209"/>
                <a:chExt cx="1481447" cy="1418552"/>
              </a:xfrm>
              <a:solidFill>
                <a:srgbClr val="E7E6E6">
                  <a:lumMod val="50000"/>
                </a:srgbClr>
              </a:solidFill>
            </p:grpSpPr>
            <p:sp>
              <p:nvSpPr>
                <p:cNvPr id="26" name="椭圆 25"/>
                <p:cNvSpPr/>
                <p:nvPr>
                  <p:custDataLst>
                    <p:tags r:id="rId16"/>
                  </p:custDataLst>
                </p:nvPr>
              </p:nvSpPr>
              <p:spPr>
                <a:xfrm>
                  <a:off x="3099646" y="2346397"/>
                  <a:ext cx="564364" cy="564364"/>
                </a:xfrm>
                <a:prstGeom prst="ellipse">
                  <a:avLst/>
                </a:prstGeom>
                <a:grpFill/>
                <a:ln>
                  <a:noFill/>
                </a:ln>
              </p:spPr>
              <p:style>
                <a:lnRef idx="2">
                  <a:srgbClr val="2E82CB">
                    <a:shade val="50000"/>
                  </a:srgbClr>
                </a:lnRef>
                <a:fillRef idx="1">
                  <a:srgbClr val="2E82CB"/>
                </a:fillRef>
                <a:effectRef idx="0">
                  <a:srgbClr val="2E82CB"/>
                </a:effectRef>
                <a:fontRef idx="minor">
                  <a:sysClr val="window" lastClr="FFFFFF"/>
                </a:fontRef>
              </p:style>
              <p:txBody>
                <a:bodyPr rtlCol="0" anchor="ctr">
                  <a:normAutofit fontScale="25000" lnSpcReduction="20000"/>
                </a:bodyPr>
                <a:p>
                  <a:pPr algn="ctr"/>
                  <a:endParaRPr lang="zh-CN" altLang="en-US">
                    <a:sym typeface="Arial" panose="020B0604020202020204" pitchFamily="34" charset="0"/>
                  </a:endParaRPr>
                </a:p>
              </p:txBody>
            </p:sp>
            <p:sp>
              <p:nvSpPr>
                <p:cNvPr id="27" name="椭圆 26"/>
                <p:cNvSpPr/>
                <p:nvPr>
                  <p:custDataLst>
                    <p:tags r:id="rId17"/>
                  </p:custDataLst>
                </p:nvPr>
              </p:nvSpPr>
              <p:spPr>
                <a:xfrm>
                  <a:off x="4240947" y="1492209"/>
                  <a:ext cx="340146" cy="340146"/>
                </a:xfrm>
                <a:prstGeom prst="ellipse">
                  <a:avLst/>
                </a:prstGeom>
                <a:grpFill/>
                <a:ln>
                  <a:noFill/>
                </a:ln>
              </p:spPr>
              <p:style>
                <a:lnRef idx="2">
                  <a:srgbClr val="2E82CB">
                    <a:shade val="50000"/>
                  </a:srgbClr>
                </a:lnRef>
                <a:fillRef idx="1">
                  <a:srgbClr val="2E82CB"/>
                </a:fillRef>
                <a:effectRef idx="0">
                  <a:srgbClr val="2E82CB"/>
                </a:effectRef>
                <a:fontRef idx="minor">
                  <a:sysClr val="window" lastClr="FFFFFF"/>
                </a:fontRef>
              </p:style>
              <p:txBody>
                <a:bodyPr rtlCol="0" anchor="ctr">
                  <a:normAutofit fontScale="25000" lnSpcReduction="20000"/>
                </a:bodyPr>
                <a:p>
                  <a:pPr algn="ctr"/>
                  <a:endParaRPr lang="zh-CN" altLang="en-US">
                    <a:sym typeface="Arial" panose="020B0604020202020204" pitchFamily="34" charset="0"/>
                  </a:endParaRPr>
                </a:p>
              </p:txBody>
            </p:sp>
            <p:sp>
              <p:nvSpPr>
                <p:cNvPr id="28" name="椭圆 27"/>
                <p:cNvSpPr/>
                <p:nvPr>
                  <p:custDataLst>
                    <p:tags r:id="rId18"/>
                  </p:custDataLst>
                </p:nvPr>
              </p:nvSpPr>
              <p:spPr>
                <a:xfrm>
                  <a:off x="3691276" y="1859871"/>
                  <a:ext cx="461347" cy="461351"/>
                </a:xfrm>
                <a:prstGeom prst="ellipse">
                  <a:avLst/>
                </a:prstGeom>
                <a:grpFill/>
                <a:ln>
                  <a:noFill/>
                </a:ln>
              </p:spPr>
              <p:style>
                <a:lnRef idx="2">
                  <a:srgbClr val="2E82CB">
                    <a:shade val="50000"/>
                  </a:srgbClr>
                </a:lnRef>
                <a:fillRef idx="1">
                  <a:srgbClr val="2E82CB"/>
                </a:fillRef>
                <a:effectRef idx="0">
                  <a:srgbClr val="2E82CB"/>
                </a:effectRef>
                <a:fontRef idx="minor">
                  <a:sysClr val="window" lastClr="FFFFFF"/>
                </a:fontRef>
              </p:style>
              <p:txBody>
                <a:bodyPr rtlCol="0" anchor="ctr">
                  <a:normAutofit fontScale="25000" lnSpcReduction="20000"/>
                </a:bodyPr>
                <a:p>
                  <a:pPr algn="ctr"/>
                  <a:endParaRPr lang="zh-CN" altLang="en-US">
                    <a:sym typeface="Arial" panose="020B0604020202020204" pitchFamily="34" charset="0"/>
                  </a:endParaRPr>
                </a:p>
              </p:txBody>
            </p:sp>
          </p:grpSp>
          <p:grpSp>
            <p:nvGrpSpPr>
              <p:cNvPr id="23" name="组合 22"/>
              <p:cNvGrpSpPr/>
              <p:nvPr/>
            </p:nvGrpSpPr>
            <p:grpSpPr>
              <a:xfrm rot="10800000" flipH="1" flipV="1">
                <a:off x="4340993" y="3027519"/>
                <a:ext cx="154807" cy="135631"/>
                <a:chOff x="3691279" y="1544086"/>
                <a:chExt cx="889820" cy="779598"/>
              </a:xfrm>
              <a:solidFill>
                <a:srgbClr val="E7E6E6">
                  <a:lumMod val="50000"/>
                </a:srgbClr>
              </a:solidFill>
            </p:grpSpPr>
            <p:sp>
              <p:nvSpPr>
                <p:cNvPr id="24" name="椭圆 23"/>
                <p:cNvSpPr/>
                <p:nvPr>
                  <p:custDataLst>
                    <p:tags r:id="rId19"/>
                  </p:custDataLst>
                </p:nvPr>
              </p:nvSpPr>
              <p:spPr>
                <a:xfrm>
                  <a:off x="4240940" y="1544086"/>
                  <a:ext cx="340159" cy="340159"/>
                </a:xfrm>
                <a:prstGeom prst="ellipse">
                  <a:avLst/>
                </a:prstGeom>
                <a:grpFill/>
                <a:ln>
                  <a:noFill/>
                </a:ln>
              </p:spPr>
              <p:style>
                <a:lnRef idx="2">
                  <a:srgbClr val="2E82CB">
                    <a:shade val="50000"/>
                  </a:srgbClr>
                </a:lnRef>
                <a:fillRef idx="1">
                  <a:srgbClr val="2E82CB"/>
                </a:fillRef>
                <a:effectRef idx="0">
                  <a:srgbClr val="2E82CB"/>
                </a:effectRef>
                <a:fontRef idx="minor">
                  <a:sysClr val="window" lastClr="FFFFFF"/>
                </a:fontRef>
              </p:style>
              <p:txBody>
                <a:bodyPr rtlCol="0" anchor="ctr">
                  <a:normAutofit fontScale="25000" lnSpcReduction="20000"/>
                </a:bodyPr>
                <a:p>
                  <a:pPr algn="ctr"/>
                  <a:endParaRPr lang="zh-CN" altLang="en-US">
                    <a:sym typeface="Arial" panose="020B0604020202020204" pitchFamily="34" charset="0"/>
                  </a:endParaRPr>
                </a:p>
              </p:txBody>
            </p:sp>
            <p:sp>
              <p:nvSpPr>
                <p:cNvPr id="25" name="椭圆 24"/>
                <p:cNvSpPr/>
                <p:nvPr>
                  <p:custDataLst>
                    <p:tags r:id="rId20"/>
                  </p:custDataLst>
                </p:nvPr>
              </p:nvSpPr>
              <p:spPr>
                <a:xfrm>
                  <a:off x="3691279" y="1862339"/>
                  <a:ext cx="461346" cy="461345"/>
                </a:xfrm>
                <a:prstGeom prst="ellipse">
                  <a:avLst/>
                </a:prstGeom>
                <a:grpFill/>
                <a:ln>
                  <a:noFill/>
                </a:ln>
              </p:spPr>
              <p:style>
                <a:lnRef idx="2">
                  <a:srgbClr val="2E82CB">
                    <a:shade val="50000"/>
                  </a:srgbClr>
                </a:lnRef>
                <a:fillRef idx="1">
                  <a:srgbClr val="2E82CB"/>
                </a:fillRef>
                <a:effectRef idx="0">
                  <a:srgbClr val="2E82CB"/>
                </a:effectRef>
                <a:fontRef idx="minor">
                  <a:sysClr val="window" lastClr="FFFFFF"/>
                </a:fontRef>
              </p:style>
              <p:txBody>
                <a:bodyPr rtlCol="0" anchor="ctr">
                  <a:normAutofit fontScale="25000" lnSpcReduction="20000"/>
                </a:bodyPr>
                <a:p>
                  <a:pPr algn="ctr"/>
                  <a:endParaRPr lang="zh-CN" altLang="en-US">
                    <a:sym typeface="Arial" panose="020B0604020202020204" pitchFamily="34" charset="0"/>
                  </a:endParaRPr>
                </a:p>
              </p:txBody>
            </p:sp>
          </p:grpSp>
        </p:grpSp>
        <p:sp>
          <p:nvSpPr>
            <p:cNvPr id="21" name="KSO_Shape"/>
            <p:cNvSpPr/>
            <p:nvPr>
              <p:custDataLst>
                <p:tags r:id="rId21"/>
              </p:custDataLst>
            </p:nvPr>
          </p:nvSpPr>
          <p:spPr bwMode="auto">
            <a:xfrm>
              <a:off x="3611051" y="3012124"/>
              <a:ext cx="560021" cy="416282"/>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3DAAD1"/>
            </a:solidFill>
            <a:ln>
              <a:noFill/>
            </a:ln>
          </p:spPr>
          <p:txBody>
            <a:bodyPr lIns="68580" tIns="34290" rIns="68580" bIns="540000" anchor="ctr">
              <a:normAutofit fontScale="25000" lnSpcReduction="20000"/>
            </a:bodyPr>
            <a:p>
              <a:endParaRPr lang="zh-CN" altLang="en-US">
                <a:sym typeface="Arial" panose="020B0604020202020204" pitchFamily="34" charset="0"/>
              </a:endParaRPr>
            </a:p>
          </p:txBody>
        </p:sp>
      </p:grpSp>
      <p:sp>
        <p:nvSpPr>
          <p:cNvPr id="78" name="文本框 77"/>
          <p:cNvSpPr txBox="1"/>
          <p:nvPr>
            <p:custDataLst>
              <p:tags r:id="rId22"/>
            </p:custDataLst>
          </p:nvPr>
        </p:nvSpPr>
        <p:spPr>
          <a:xfrm>
            <a:off x="2145665" y="2475230"/>
            <a:ext cx="8207375" cy="2653030"/>
          </a:xfrm>
          <a:prstGeom prst="rect">
            <a:avLst/>
          </a:prstGeom>
          <a:noFill/>
        </p:spPr>
        <p:txBody>
          <a:bodyPr wrap="square" rtlCol="0">
            <a:normAutofit/>
          </a:bodyPr>
          <a:p>
            <a:pPr>
              <a:lnSpc>
                <a:spcPct val="120000"/>
              </a:lnSpc>
            </a:pPr>
            <a:r>
              <a:rPr lang="zh-CN" altLang="en-US" sz="200" dirty="0">
                <a:solidFill>
                  <a:schemeClr val="tx1"/>
                </a:solidFill>
                <a:sym typeface="Arial" panose="020B0604020202020204" pitchFamily="34" charset="0"/>
              </a:rPr>
              <a:t>公开平台</a:t>
            </a:r>
            <a:endParaRPr lang="zh-CN" altLang="en-US" sz="200" dirty="0">
              <a:solidFill>
                <a:schemeClr val="tx1"/>
              </a:solidFill>
              <a:sym typeface="Arial" panose="020B0604020202020204" pitchFamily="34" charset="0"/>
            </a:endParaRPr>
          </a:p>
          <a:p>
            <a:pPr>
              <a:lnSpc>
                <a:spcPct val="120000"/>
              </a:lnSpc>
            </a:pPr>
            <a:r>
              <a:rPr lang="zh-CN" altLang="en-US" dirty="0">
                <a:solidFill>
                  <a:schemeClr val="tx1"/>
                </a:solidFill>
                <a:sym typeface="Arial" panose="020B0604020202020204" pitchFamily="34" charset="0"/>
              </a:rPr>
              <a:t>    </a:t>
            </a:r>
            <a:r>
              <a:rPr lang="zh-CN" altLang="en-US" sz="1400" b="1" dirty="0">
                <a:ln w="12700">
                  <a:solidFill>
                    <a:schemeClr val="accent5"/>
                  </a:solidFill>
                  <a:prstDash val="solid"/>
                </a:ln>
                <a:solidFill>
                  <a:schemeClr val="tx1"/>
                </a:solidFill>
                <a:effectLst/>
                <a:sym typeface="Arial" panose="020B0604020202020204" pitchFamily="34" charset="0"/>
              </a:rPr>
              <a:t>（</a:t>
            </a:r>
            <a:r>
              <a:rPr lang="zh-CN" altLang="en-US" sz="1400" b="1" dirty="0">
                <a:ln/>
                <a:gradFill>
                  <a:gsLst>
                    <a:gs pos="0">
                      <a:srgbClr val="7B32B2"/>
                    </a:gs>
                    <a:gs pos="100000">
                      <a:srgbClr val="401A5D"/>
                    </a:gs>
                  </a:gsLst>
                  <a:lin scaled="0"/>
                </a:gradFill>
                <a:effectLst>
                  <a:outerShdw blurRad="38100" dist="25400" dir="5400000" algn="ctr" rotWithShape="0">
                    <a:srgbClr val="6E747A">
                      <a:alpha val="43000"/>
                    </a:srgbClr>
                  </a:outerShdw>
                </a:effectLst>
                <a:sym typeface="Arial" panose="020B0604020202020204" pitchFamily="34" charset="0"/>
              </a:rPr>
              <a:t>四）抓好平台建设。</a:t>
            </a:r>
            <a:endParaRPr lang="zh-CN" altLang="en-US" sz="1400" b="1" dirty="0">
              <a:ln/>
              <a:gradFill>
                <a:gsLst>
                  <a:gs pos="0">
                    <a:srgbClr val="7B32B2"/>
                  </a:gs>
                  <a:gs pos="100000">
                    <a:srgbClr val="401A5D"/>
                  </a:gs>
                </a:gsLst>
                <a:lin scaled="0"/>
              </a:gradFill>
              <a:effectLst>
                <a:outerShdw blurRad="38100" dist="25400" dir="5400000" algn="ctr" rotWithShape="0">
                  <a:srgbClr val="6E747A">
                    <a:alpha val="43000"/>
                  </a:srgbClr>
                </a:outerShdw>
              </a:effectLst>
              <a:sym typeface="Arial" panose="020B0604020202020204" pitchFamily="34" charset="0"/>
            </a:endParaRPr>
          </a:p>
          <a:p>
            <a:pPr>
              <a:lnSpc>
                <a:spcPct val="120000"/>
              </a:lnSpc>
            </a:pPr>
            <a:r>
              <a:rPr lang="zh-CN" altLang="en-US" sz="1400" b="1" dirty="0">
                <a:ln/>
                <a:gradFill>
                  <a:gsLst>
                    <a:gs pos="0">
                      <a:srgbClr val="7B32B2"/>
                    </a:gs>
                    <a:gs pos="100000">
                      <a:srgbClr val="401A5D"/>
                    </a:gs>
                  </a:gsLst>
                  <a:lin scaled="0"/>
                </a:gradFill>
                <a:effectLst>
                  <a:outerShdw blurRad="38100" dist="25400" dir="5400000" algn="ctr" rotWithShape="0">
                    <a:srgbClr val="6E747A">
                      <a:alpha val="43000"/>
                    </a:srgbClr>
                  </a:outerShdw>
                </a:effectLst>
                <a:sym typeface="Arial" panose="020B0604020202020204" pitchFamily="34" charset="0"/>
              </a:rPr>
              <a:t>        我镇把微信公众号作为政府信息公开的第一平台，我镇所属事业机构信息均通过微信公众号及时公开，不断提高办事效率，为群众提供优质服务。</a:t>
            </a:r>
            <a:endParaRPr lang="zh-CN" altLang="en-US" sz="1400" b="1" dirty="0">
              <a:ln/>
              <a:gradFill>
                <a:gsLst>
                  <a:gs pos="0">
                    <a:srgbClr val="7B32B2"/>
                  </a:gs>
                  <a:gs pos="100000">
                    <a:srgbClr val="401A5D"/>
                  </a:gs>
                </a:gsLst>
                <a:lin scaled="0"/>
              </a:gradFill>
              <a:effectLst>
                <a:outerShdw blurRad="38100" dist="25400" dir="5400000" algn="ctr" rotWithShape="0">
                  <a:srgbClr val="6E747A">
                    <a:alpha val="43000"/>
                  </a:srgbClr>
                </a:outerShdw>
              </a:effectLst>
              <a:sym typeface="Arial" panose="020B0604020202020204" pitchFamily="34" charset="0"/>
            </a:endParaRPr>
          </a:p>
          <a:p>
            <a:pPr>
              <a:lnSpc>
                <a:spcPct val="120000"/>
              </a:lnSpc>
            </a:pPr>
            <a:r>
              <a:rPr lang="zh-CN" altLang="en-US" sz="1400" b="1" dirty="0">
                <a:ln/>
                <a:gradFill>
                  <a:gsLst>
                    <a:gs pos="0">
                      <a:srgbClr val="7B32B2"/>
                    </a:gs>
                    <a:gs pos="100000">
                      <a:srgbClr val="401A5D"/>
                    </a:gs>
                  </a:gsLst>
                  <a:lin scaled="0"/>
                </a:gradFill>
                <a:effectLst>
                  <a:outerShdw blurRad="38100" dist="25400" dir="5400000" algn="ctr" rotWithShape="0">
                    <a:srgbClr val="6E747A">
                      <a:alpha val="43000"/>
                    </a:srgbClr>
                  </a:outerShdw>
                </a:effectLst>
                <a:sym typeface="Arial" panose="020B0604020202020204" pitchFamily="34" charset="0"/>
              </a:rPr>
              <a:t>    （五）政府信息公开保密审查及监督检查情况</a:t>
            </a:r>
            <a:endParaRPr lang="zh-CN" altLang="en-US" sz="1400" b="1" dirty="0">
              <a:ln/>
              <a:gradFill>
                <a:gsLst>
                  <a:gs pos="0">
                    <a:srgbClr val="7B32B2"/>
                  </a:gs>
                  <a:gs pos="100000">
                    <a:srgbClr val="401A5D"/>
                  </a:gs>
                </a:gsLst>
                <a:lin scaled="0"/>
              </a:gradFill>
              <a:effectLst>
                <a:outerShdw blurRad="38100" dist="25400" dir="5400000" algn="ctr" rotWithShape="0">
                  <a:srgbClr val="6E747A">
                    <a:alpha val="43000"/>
                  </a:srgbClr>
                </a:outerShdw>
              </a:effectLst>
              <a:sym typeface="Arial" panose="020B0604020202020204" pitchFamily="34" charset="0"/>
            </a:endParaRPr>
          </a:p>
          <a:p>
            <a:pPr>
              <a:lnSpc>
                <a:spcPct val="120000"/>
              </a:lnSpc>
            </a:pPr>
            <a:r>
              <a:rPr lang="zh-CN" altLang="en-US" sz="1400" b="1" dirty="0">
                <a:ln/>
                <a:gradFill>
                  <a:gsLst>
                    <a:gs pos="0">
                      <a:srgbClr val="7B32B2"/>
                    </a:gs>
                    <a:gs pos="100000">
                      <a:srgbClr val="401A5D"/>
                    </a:gs>
                  </a:gsLst>
                  <a:lin scaled="0"/>
                </a:gradFill>
                <a:effectLst>
                  <a:outerShdw blurRad="38100" dist="25400" dir="5400000" algn="ctr" rotWithShape="0">
                    <a:srgbClr val="6E747A">
                      <a:alpha val="43000"/>
                    </a:srgbClr>
                  </a:outerShdw>
                </a:effectLst>
                <a:sym typeface="Arial" panose="020B0604020202020204" pitchFamily="34" charset="0"/>
              </a:rPr>
              <a:t>我镇严格按照《保密法》及相关规定，严格执行政府信息公开前保密审查制度，明确审查工作程序和责任，确保“上网信息不涉密，涉密信息不上网”，确保了全镇政府信息公开工作规范化、标准化。截止目前，在我镇对外公开的政府信息中未发现涉密信息。</a:t>
            </a:r>
            <a:endParaRPr lang="zh-CN" altLang="en-US" sz="1400" b="1" dirty="0">
              <a:ln/>
              <a:gradFill>
                <a:gsLst>
                  <a:gs pos="0">
                    <a:srgbClr val="7B32B2"/>
                  </a:gs>
                  <a:gs pos="100000">
                    <a:srgbClr val="401A5D"/>
                  </a:gs>
                </a:gsLst>
                <a:lin scaled="0"/>
              </a:gradFill>
              <a:effectLst>
                <a:outerShdw blurRad="38100" dist="25400" dir="5400000" algn="ctr" rotWithShape="0">
                  <a:srgbClr val="6E747A">
                    <a:alpha val="43000"/>
                  </a:srgbClr>
                </a:outerShdw>
              </a:effectLst>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p:cNvSpPr/>
          <p:nvPr/>
        </p:nvSpPr>
        <p:spPr>
          <a:xfrm>
            <a:off x="1581150" y="1504950"/>
            <a:ext cx="9029699" cy="38481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919454" y="1961635"/>
            <a:ext cx="1188770" cy="11887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11"/>
          <p:cNvSpPr txBox="1"/>
          <p:nvPr/>
        </p:nvSpPr>
        <p:spPr>
          <a:xfrm>
            <a:off x="4018915" y="2146300"/>
            <a:ext cx="4658360"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zh-CN" altLang="en-US" sz="2400" noProof="0">
                <a:ln w="12700">
                  <a:solidFill>
                    <a:schemeClr val="accent5"/>
                  </a:solidFill>
                  <a:prstDash val="solid"/>
                </a:ln>
                <a:gradFill>
                  <a:gsLst>
                    <a:gs pos="0">
                      <a:srgbClr val="FE4444"/>
                    </a:gs>
                    <a:gs pos="100000">
                      <a:srgbClr val="832B2B"/>
                    </a:gs>
                  </a:gsLst>
                  <a:lin scaled="0"/>
                </a:gradFill>
                <a:effectLst/>
                <a:uLnTx/>
                <a:uFillTx/>
                <a:latin typeface="字魂35号-经典雅黑" panose="02000000000000000000" pitchFamily="2" charset="-122"/>
                <a:ea typeface="字魂35号-经典雅黑" panose="02000000000000000000" pitchFamily="2" charset="-122"/>
                <a:sym typeface="字魂35号-经典雅黑" panose="02000000000000000000" pitchFamily="2" charset="-122"/>
              </a:rPr>
              <a:t>政府信息公开申请的办理情况</a:t>
            </a:r>
            <a:endParaRPr lang="zh-CN" altLang="en-US" sz="2400" noProof="0">
              <a:ln w="12700">
                <a:solidFill>
                  <a:schemeClr val="accent5"/>
                </a:solidFill>
                <a:prstDash val="solid"/>
              </a:ln>
              <a:gradFill>
                <a:gsLst>
                  <a:gs pos="0">
                    <a:srgbClr val="FE4444"/>
                  </a:gs>
                  <a:gs pos="100000">
                    <a:srgbClr val="832B2B"/>
                  </a:gs>
                </a:gsLst>
                <a:lin scaled="0"/>
              </a:gradFill>
              <a:effectLst/>
              <a:uLnTx/>
              <a:uFillTx/>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sp>
        <p:nvSpPr>
          <p:cNvPr id="32" name="文本框 11"/>
          <p:cNvSpPr txBox="1"/>
          <p:nvPr/>
        </p:nvSpPr>
        <p:spPr>
          <a:xfrm>
            <a:off x="2064817" y="1961397"/>
            <a:ext cx="897997" cy="230695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altLang="zh-CN" sz="7200">
                <a:solidFill>
                  <a:schemeClr val="bg1"/>
                </a:solidFill>
                <a:latin typeface="字魂35号-经典雅黑" panose="02000000000000000000" pitchFamily="2" charset="-122"/>
                <a:ea typeface="字魂35号-经典雅黑" panose="02000000000000000000" pitchFamily="2" charset="-122"/>
                <a:sym typeface="字魂35号-经典雅黑" panose="02000000000000000000" pitchFamily="2" charset="-122"/>
              </a:rPr>
              <a:t>41</a:t>
            </a:r>
            <a:endParaRPr lang="zh-CN" altLang="en-US" sz="7200" noProof="0" dirty="0">
              <a:ln>
                <a:noFill/>
              </a:ln>
              <a:solidFill>
                <a:schemeClr val="bg1"/>
              </a:solidFill>
              <a:uLnTx/>
              <a:uFillTx/>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sp>
        <p:nvSpPr>
          <p:cNvPr id="2" name="L 形 1"/>
          <p:cNvSpPr/>
          <p:nvPr>
            <p:custDataLst>
              <p:tags r:id="rId2"/>
            </p:custDataLst>
          </p:nvPr>
        </p:nvSpPr>
        <p:spPr>
          <a:xfrm flipV="1">
            <a:off x="3518904" y="2587680"/>
            <a:ext cx="1331759" cy="1006685"/>
          </a:xfrm>
          <a:prstGeom prst="corner">
            <a:avLst>
              <a:gd name="adj1" fmla="val 11538"/>
              <a:gd name="adj2" fmla="val 12023"/>
            </a:avLst>
          </a:prstGeom>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25000" lnSpcReduction="20000"/>
          </a:bodyPr>
          <a:p>
            <a:pPr algn="ctr"/>
            <a:endParaRPr lang="zh-CN" altLang="en-US">
              <a:sym typeface="Arial" panose="020B0604020202020204" pitchFamily="34" charset="0"/>
            </a:endParaRPr>
          </a:p>
        </p:txBody>
      </p:sp>
      <p:sp>
        <p:nvSpPr>
          <p:cNvPr id="5" name="矩形 4"/>
          <p:cNvSpPr/>
          <p:nvPr>
            <p:custDataLst>
              <p:tags r:id="rId3"/>
            </p:custDataLst>
          </p:nvPr>
        </p:nvSpPr>
        <p:spPr>
          <a:xfrm>
            <a:off x="3683080" y="2746945"/>
            <a:ext cx="1167583" cy="847420"/>
          </a:xfrm>
          <a:prstGeom prst="rect">
            <a:avLst/>
          </a:prstGeom>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70000"/>
          </a:bodyPr>
          <a:p>
            <a:pPr algn="ctr">
              <a:lnSpc>
                <a:spcPct val="120000"/>
              </a:lnSpc>
            </a:pPr>
            <a:r>
              <a:rPr lang="zh-CN" altLang="en-US" sz="1600" b="1" spc="300">
                <a:latin typeface="微软雅黑" panose="020B0503020204020204" charset="-122"/>
                <a:ea typeface="微软雅黑" panose="020B0503020204020204" charset="-122"/>
                <a:cs typeface="+mn-ea"/>
                <a:sym typeface="Arial" panose="020B0604020202020204" pitchFamily="34" charset="0"/>
              </a:rPr>
              <a:t>依申请公开政府信息办理情况</a:t>
            </a:r>
            <a:endParaRPr lang="zh-CN" altLang="en-US" sz="1600" b="1" spc="300">
              <a:latin typeface="微软雅黑" panose="020B0503020204020204" charset="-122"/>
              <a:ea typeface="微软雅黑" panose="020B0503020204020204" charset="-122"/>
              <a:cs typeface="+mn-ea"/>
              <a:sym typeface="Arial" panose="020B0604020202020204" pitchFamily="34" charset="0"/>
            </a:endParaRPr>
          </a:p>
        </p:txBody>
      </p:sp>
      <p:sp>
        <p:nvSpPr>
          <p:cNvPr id="6" name="椭圆 5"/>
          <p:cNvSpPr/>
          <p:nvPr>
            <p:custDataLst>
              <p:tags r:id="rId4"/>
            </p:custDataLst>
          </p:nvPr>
        </p:nvSpPr>
        <p:spPr>
          <a:xfrm>
            <a:off x="3906896" y="3923045"/>
            <a:ext cx="555774" cy="555774"/>
          </a:xfrm>
          <a:prstGeom prst="ellipse">
            <a:avLst/>
          </a:prstGeom>
          <a:solidFill>
            <a:srgbClr val="1F74AD"/>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p>
            <a:pPr algn="ctr"/>
            <a:endParaRPr lang="zh-CN" altLang="en-US">
              <a:sym typeface="Arial" panose="020B0604020202020204" pitchFamily="34" charset="0"/>
            </a:endParaRPr>
          </a:p>
        </p:txBody>
      </p:sp>
      <p:sp>
        <p:nvSpPr>
          <p:cNvPr id="7" name="KSO_Shape"/>
          <p:cNvSpPr/>
          <p:nvPr>
            <p:custDataLst>
              <p:tags r:id="rId5"/>
            </p:custDataLst>
          </p:nvPr>
        </p:nvSpPr>
        <p:spPr bwMode="auto">
          <a:xfrm>
            <a:off x="4097374" y="4042272"/>
            <a:ext cx="200697" cy="317725"/>
          </a:xfrm>
          <a:custGeom>
            <a:avLst/>
            <a:gdLst>
              <a:gd name="T0" fmla="*/ 2147483646 w 3864"/>
              <a:gd name="T1" fmla="*/ 1817606605 h 6111"/>
              <a:gd name="T2" fmla="*/ 2147483646 w 3864"/>
              <a:gd name="T3" fmla="*/ 2147483646 h 6111"/>
              <a:gd name="T4" fmla="*/ 2147483646 w 3864"/>
              <a:gd name="T5" fmla="*/ 2147483646 h 6111"/>
              <a:gd name="T6" fmla="*/ 2147483646 w 3864"/>
              <a:gd name="T7" fmla="*/ 2147483646 h 6111"/>
              <a:gd name="T8" fmla="*/ 2147483646 w 3864"/>
              <a:gd name="T9" fmla="*/ 2147483646 h 6111"/>
              <a:gd name="T10" fmla="*/ 2147483646 w 3864"/>
              <a:gd name="T11" fmla="*/ 2147483646 h 6111"/>
              <a:gd name="T12" fmla="*/ 2147483646 w 3864"/>
              <a:gd name="T13" fmla="*/ 2147483646 h 6111"/>
              <a:gd name="T14" fmla="*/ 2147483646 w 3864"/>
              <a:gd name="T15" fmla="*/ 2147483646 h 6111"/>
              <a:gd name="T16" fmla="*/ 2147483646 w 3864"/>
              <a:gd name="T17" fmla="*/ 2147483646 h 6111"/>
              <a:gd name="T18" fmla="*/ 2147483646 w 3864"/>
              <a:gd name="T19" fmla="*/ 2147483646 h 6111"/>
              <a:gd name="T20" fmla="*/ 2147483646 w 3864"/>
              <a:gd name="T21" fmla="*/ 2147483646 h 6111"/>
              <a:gd name="T22" fmla="*/ 2147483646 w 3864"/>
              <a:gd name="T23" fmla="*/ 2147483646 h 6111"/>
              <a:gd name="T24" fmla="*/ 2147483646 w 3864"/>
              <a:gd name="T25" fmla="*/ 2147483646 h 6111"/>
              <a:gd name="T26" fmla="*/ 2147483646 w 3864"/>
              <a:gd name="T27" fmla="*/ 2147483646 h 6111"/>
              <a:gd name="T28" fmla="*/ 2147483646 w 3864"/>
              <a:gd name="T29" fmla="*/ 2147483646 h 6111"/>
              <a:gd name="T30" fmla="*/ 2147483646 w 3864"/>
              <a:gd name="T31" fmla="*/ 2147483646 h 6111"/>
              <a:gd name="T32" fmla="*/ 2147483646 w 3864"/>
              <a:gd name="T33" fmla="*/ 2147483646 h 6111"/>
              <a:gd name="T34" fmla="*/ 2147483646 w 3864"/>
              <a:gd name="T35" fmla="*/ 2147483646 h 6111"/>
              <a:gd name="T36" fmla="*/ 574134261 w 3864"/>
              <a:gd name="T37" fmla="*/ 2147483646 h 6111"/>
              <a:gd name="T38" fmla="*/ 906491754 w 3864"/>
              <a:gd name="T39" fmla="*/ 2147483646 h 6111"/>
              <a:gd name="T40" fmla="*/ 2147483646 w 3864"/>
              <a:gd name="T41" fmla="*/ 2147483646 h 6111"/>
              <a:gd name="T42" fmla="*/ 2147483646 w 3864"/>
              <a:gd name="T43" fmla="*/ 2147483646 h 6111"/>
              <a:gd name="T44" fmla="*/ 2147483646 w 3864"/>
              <a:gd name="T45" fmla="*/ 2147483646 h 6111"/>
              <a:gd name="T46" fmla="*/ 2147483646 w 3864"/>
              <a:gd name="T47" fmla="*/ 1817606605 h 6111"/>
              <a:gd name="T48" fmla="*/ 2147483646 w 3864"/>
              <a:gd name="T49" fmla="*/ 2147483646 h 6111"/>
              <a:gd name="T50" fmla="*/ 2147483646 w 3864"/>
              <a:gd name="T51" fmla="*/ 2147483646 h 6111"/>
              <a:gd name="T52" fmla="*/ 2147483646 w 3864"/>
              <a:gd name="T53" fmla="*/ 2147483646 h 6111"/>
              <a:gd name="T54" fmla="*/ 2147483646 w 3864"/>
              <a:gd name="T55" fmla="*/ 2147483646 h 6111"/>
              <a:gd name="T56" fmla="*/ 2147483646 w 3864"/>
              <a:gd name="T57" fmla="*/ 2147483646 h 6111"/>
              <a:gd name="T58" fmla="*/ 2147483646 w 3864"/>
              <a:gd name="T59" fmla="*/ 2147483646 h 6111"/>
              <a:gd name="T60" fmla="*/ 2147483646 w 3864"/>
              <a:gd name="T61" fmla="*/ 2147483646 h 6111"/>
              <a:gd name="T62" fmla="*/ 2147483646 w 3864"/>
              <a:gd name="T63" fmla="*/ 2147483646 h 6111"/>
              <a:gd name="T64" fmla="*/ 2147483646 w 3864"/>
              <a:gd name="T65" fmla="*/ 2147483646 h 6111"/>
              <a:gd name="T66" fmla="*/ 2147483646 w 3864"/>
              <a:gd name="T67" fmla="*/ 2147483646 h 6111"/>
              <a:gd name="T68" fmla="*/ 2147483646 w 3864"/>
              <a:gd name="T69" fmla="*/ 2147483646 h 6111"/>
              <a:gd name="T70" fmla="*/ 2147483646 w 3864"/>
              <a:gd name="T71" fmla="*/ 2147483646 h 6111"/>
              <a:gd name="T72" fmla="*/ 2147483646 w 3864"/>
              <a:gd name="T73" fmla="*/ 2147483646 h 6111"/>
              <a:gd name="T74" fmla="*/ 2147483646 w 3864"/>
              <a:gd name="T75" fmla="*/ 2147483646 h 6111"/>
              <a:gd name="T76" fmla="*/ 2147483646 w 3864"/>
              <a:gd name="T77" fmla="*/ 2147483646 h 6111"/>
              <a:gd name="T78" fmla="*/ 2147483646 w 3864"/>
              <a:gd name="T79" fmla="*/ 2147483646 h 6111"/>
              <a:gd name="T80" fmla="*/ 2147483646 w 3864"/>
              <a:gd name="T81" fmla="*/ 2147483646 h 6111"/>
              <a:gd name="T82" fmla="*/ 2147483646 w 3864"/>
              <a:gd name="T83" fmla="*/ 2147483646 h 6111"/>
              <a:gd name="T84" fmla="*/ 2147483646 w 3864"/>
              <a:gd name="T85" fmla="*/ 2147483646 h 6111"/>
              <a:gd name="T86" fmla="*/ 2147483646 w 3864"/>
              <a:gd name="T87" fmla="*/ 2147483646 h 6111"/>
              <a:gd name="T88" fmla="*/ 2147483646 w 3864"/>
              <a:gd name="T89" fmla="*/ 2147483646 h 6111"/>
              <a:gd name="T90" fmla="*/ 2147483646 w 3864"/>
              <a:gd name="T91" fmla="*/ 2147483646 h 6111"/>
              <a:gd name="T92" fmla="*/ 2147483646 w 3864"/>
              <a:gd name="T93" fmla="*/ 2147483646 h 6111"/>
              <a:gd name="T94" fmla="*/ 2147483646 w 3864"/>
              <a:gd name="T95" fmla="*/ 2147483646 h 6111"/>
              <a:gd name="T96" fmla="*/ 2147483646 w 3864"/>
              <a:gd name="T97" fmla="*/ 2147483646 h 6111"/>
              <a:gd name="T98" fmla="*/ 2147483646 w 3864"/>
              <a:gd name="T99" fmla="*/ 2147483646 h 6111"/>
              <a:gd name="T100" fmla="*/ 2147483646 w 3864"/>
              <a:gd name="T101" fmla="*/ 2147483646 h 6111"/>
              <a:gd name="T102" fmla="*/ 2147483646 w 3864"/>
              <a:gd name="T103" fmla="*/ 2147483646 h 6111"/>
              <a:gd name="T104" fmla="*/ 2147483646 w 3864"/>
              <a:gd name="T105" fmla="*/ 2147483646 h 6111"/>
              <a:gd name="T106" fmla="*/ 2147483646 w 3864"/>
              <a:gd name="T107" fmla="*/ 2147483646 h 6111"/>
              <a:gd name="T108" fmla="*/ 2147483646 w 3864"/>
              <a:gd name="T109" fmla="*/ 2147483646 h 6111"/>
              <a:gd name="T110" fmla="*/ 2147483646 w 3864"/>
              <a:gd name="T111" fmla="*/ 2147483646 h 6111"/>
              <a:gd name="T112" fmla="*/ 2147483646 w 3864"/>
              <a:gd name="T113" fmla="*/ 2147483646 h 6111"/>
              <a:gd name="T114" fmla="*/ 2147483646 w 3864"/>
              <a:gd name="T115" fmla="*/ 2147483646 h 6111"/>
              <a:gd name="T116" fmla="*/ 2147483646 w 3864"/>
              <a:gd name="T117" fmla="*/ 2147483646 h 6111"/>
              <a:gd name="T118" fmla="*/ 2147483646 w 3864"/>
              <a:gd name="T119" fmla="*/ 2147483646 h 61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864" h="6111">
                <a:moveTo>
                  <a:pt x="1932" y="0"/>
                </a:moveTo>
                <a:lnTo>
                  <a:pt x="1932" y="0"/>
                </a:lnTo>
                <a:lnTo>
                  <a:pt x="1982" y="0"/>
                </a:lnTo>
                <a:lnTo>
                  <a:pt x="2031" y="2"/>
                </a:lnTo>
                <a:lnTo>
                  <a:pt x="2081" y="5"/>
                </a:lnTo>
                <a:lnTo>
                  <a:pt x="2129" y="9"/>
                </a:lnTo>
                <a:lnTo>
                  <a:pt x="2178" y="15"/>
                </a:lnTo>
                <a:lnTo>
                  <a:pt x="2226" y="22"/>
                </a:lnTo>
                <a:lnTo>
                  <a:pt x="2273" y="30"/>
                </a:lnTo>
                <a:lnTo>
                  <a:pt x="2321" y="39"/>
                </a:lnTo>
                <a:lnTo>
                  <a:pt x="2367" y="48"/>
                </a:lnTo>
                <a:lnTo>
                  <a:pt x="2415" y="60"/>
                </a:lnTo>
                <a:lnTo>
                  <a:pt x="2460" y="73"/>
                </a:lnTo>
                <a:lnTo>
                  <a:pt x="2507" y="87"/>
                </a:lnTo>
                <a:lnTo>
                  <a:pt x="2551" y="101"/>
                </a:lnTo>
                <a:lnTo>
                  <a:pt x="2596" y="117"/>
                </a:lnTo>
                <a:lnTo>
                  <a:pt x="2640" y="133"/>
                </a:lnTo>
                <a:lnTo>
                  <a:pt x="2683" y="152"/>
                </a:lnTo>
                <a:lnTo>
                  <a:pt x="2727" y="170"/>
                </a:lnTo>
                <a:lnTo>
                  <a:pt x="2769" y="190"/>
                </a:lnTo>
                <a:lnTo>
                  <a:pt x="2811" y="211"/>
                </a:lnTo>
                <a:lnTo>
                  <a:pt x="2853" y="233"/>
                </a:lnTo>
                <a:lnTo>
                  <a:pt x="2893" y="255"/>
                </a:lnTo>
                <a:lnTo>
                  <a:pt x="2934" y="279"/>
                </a:lnTo>
                <a:lnTo>
                  <a:pt x="2973" y="304"/>
                </a:lnTo>
                <a:lnTo>
                  <a:pt x="3012" y="329"/>
                </a:lnTo>
                <a:lnTo>
                  <a:pt x="3050" y="356"/>
                </a:lnTo>
                <a:lnTo>
                  <a:pt x="3087" y="383"/>
                </a:lnTo>
                <a:lnTo>
                  <a:pt x="3124" y="412"/>
                </a:lnTo>
                <a:lnTo>
                  <a:pt x="3160" y="441"/>
                </a:lnTo>
                <a:lnTo>
                  <a:pt x="3196" y="471"/>
                </a:lnTo>
                <a:lnTo>
                  <a:pt x="3231" y="501"/>
                </a:lnTo>
                <a:lnTo>
                  <a:pt x="3265" y="532"/>
                </a:lnTo>
                <a:lnTo>
                  <a:pt x="3297" y="565"/>
                </a:lnTo>
                <a:lnTo>
                  <a:pt x="3330" y="599"/>
                </a:lnTo>
                <a:lnTo>
                  <a:pt x="3362" y="632"/>
                </a:lnTo>
                <a:lnTo>
                  <a:pt x="3393" y="667"/>
                </a:lnTo>
                <a:lnTo>
                  <a:pt x="3423" y="702"/>
                </a:lnTo>
                <a:lnTo>
                  <a:pt x="3452" y="739"/>
                </a:lnTo>
                <a:lnTo>
                  <a:pt x="3480" y="775"/>
                </a:lnTo>
                <a:lnTo>
                  <a:pt x="3507" y="813"/>
                </a:lnTo>
                <a:lnTo>
                  <a:pt x="3534" y="852"/>
                </a:lnTo>
                <a:lnTo>
                  <a:pt x="3560" y="890"/>
                </a:lnTo>
                <a:lnTo>
                  <a:pt x="3584" y="930"/>
                </a:lnTo>
                <a:lnTo>
                  <a:pt x="3607" y="970"/>
                </a:lnTo>
                <a:lnTo>
                  <a:pt x="3631" y="1011"/>
                </a:lnTo>
                <a:lnTo>
                  <a:pt x="3653" y="1051"/>
                </a:lnTo>
                <a:lnTo>
                  <a:pt x="3674" y="1094"/>
                </a:lnTo>
                <a:lnTo>
                  <a:pt x="3693" y="1136"/>
                </a:lnTo>
                <a:lnTo>
                  <a:pt x="3712" y="1179"/>
                </a:lnTo>
                <a:lnTo>
                  <a:pt x="3729" y="1223"/>
                </a:lnTo>
                <a:lnTo>
                  <a:pt x="3747" y="1267"/>
                </a:lnTo>
                <a:lnTo>
                  <a:pt x="3762" y="1312"/>
                </a:lnTo>
                <a:lnTo>
                  <a:pt x="3777" y="1357"/>
                </a:lnTo>
                <a:lnTo>
                  <a:pt x="3791" y="1402"/>
                </a:lnTo>
                <a:lnTo>
                  <a:pt x="3802" y="1449"/>
                </a:lnTo>
                <a:lnTo>
                  <a:pt x="3814" y="1495"/>
                </a:lnTo>
                <a:lnTo>
                  <a:pt x="3824" y="1543"/>
                </a:lnTo>
                <a:lnTo>
                  <a:pt x="3834" y="1589"/>
                </a:lnTo>
                <a:lnTo>
                  <a:pt x="3842" y="1638"/>
                </a:lnTo>
                <a:lnTo>
                  <a:pt x="3848" y="1685"/>
                </a:lnTo>
                <a:lnTo>
                  <a:pt x="3853" y="1734"/>
                </a:lnTo>
                <a:lnTo>
                  <a:pt x="3858" y="1783"/>
                </a:lnTo>
                <a:lnTo>
                  <a:pt x="3862" y="1832"/>
                </a:lnTo>
                <a:lnTo>
                  <a:pt x="3863" y="1882"/>
                </a:lnTo>
                <a:lnTo>
                  <a:pt x="3864" y="1932"/>
                </a:lnTo>
                <a:lnTo>
                  <a:pt x="3863" y="1999"/>
                </a:lnTo>
                <a:lnTo>
                  <a:pt x="3859" y="2065"/>
                </a:lnTo>
                <a:lnTo>
                  <a:pt x="3853" y="2130"/>
                </a:lnTo>
                <a:lnTo>
                  <a:pt x="3845" y="2195"/>
                </a:lnTo>
                <a:lnTo>
                  <a:pt x="3836" y="2260"/>
                </a:lnTo>
                <a:lnTo>
                  <a:pt x="3823" y="2324"/>
                </a:lnTo>
                <a:lnTo>
                  <a:pt x="3809" y="2387"/>
                </a:lnTo>
                <a:lnTo>
                  <a:pt x="3793" y="2449"/>
                </a:lnTo>
                <a:lnTo>
                  <a:pt x="3776" y="2511"/>
                </a:lnTo>
                <a:lnTo>
                  <a:pt x="3755" y="2571"/>
                </a:lnTo>
                <a:lnTo>
                  <a:pt x="3733" y="2631"/>
                </a:lnTo>
                <a:lnTo>
                  <a:pt x="3709" y="2690"/>
                </a:lnTo>
                <a:lnTo>
                  <a:pt x="3683" y="2747"/>
                </a:lnTo>
                <a:lnTo>
                  <a:pt x="3656" y="2804"/>
                </a:lnTo>
                <a:lnTo>
                  <a:pt x="3626" y="2859"/>
                </a:lnTo>
                <a:lnTo>
                  <a:pt x="3596" y="2914"/>
                </a:lnTo>
                <a:lnTo>
                  <a:pt x="3566" y="2963"/>
                </a:lnTo>
                <a:lnTo>
                  <a:pt x="3534" y="3011"/>
                </a:lnTo>
                <a:lnTo>
                  <a:pt x="3502" y="3058"/>
                </a:lnTo>
                <a:lnTo>
                  <a:pt x="3467" y="3103"/>
                </a:lnTo>
                <a:lnTo>
                  <a:pt x="3432" y="3148"/>
                </a:lnTo>
                <a:lnTo>
                  <a:pt x="3395" y="3193"/>
                </a:lnTo>
                <a:lnTo>
                  <a:pt x="3358" y="3234"/>
                </a:lnTo>
                <a:lnTo>
                  <a:pt x="3318" y="3276"/>
                </a:lnTo>
                <a:lnTo>
                  <a:pt x="3278" y="3317"/>
                </a:lnTo>
                <a:lnTo>
                  <a:pt x="3237" y="3356"/>
                </a:lnTo>
                <a:lnTo>
                  <a:pt x="3194" y="3393"/>
                </a:lnTo>
                <a:lnTo>
                  <a:pt x="3150" y="3431"/>
                </a:lnTo>
                <a:lnTo>
                  <a:pt x="3106" y="3465"/>
                </a:lnTo>
                <a:lnTo>
                  <a:pt x="3059" y="3500"/>
                </a:lnTo>
                <a:lnTo>
                  <a:pt x="3013" y="3533"/>
                </a:lnTo>
                <a:lnTo>
                  <a:pt x="2965" y="3564"/>
                </a:lnTo>
                <a:lnTo>
                  <a:pt x="2965" y="3763"/>
                </a:lnTo>
                <a:lnTo>
                  <a:pt x="3040" y="3756"/>
                </a:lnTo>
                <a:lnTo>
                  <a:pt x="3184" y="3744"/>
                </a:lnTo>
                <a:lnTo>
                  <a:pt x="3240" y="3879"/>
                </a:lnTo>
                <a:lnTo>
                  <a:pt x="3257" y="3921"/>
                </a:lnTo>
                <a:lnTo>
                  <a:pt x="3272" y="3961"/>
                </a:lnTo>
                <a:lnTo>
                  <a:pt x="3283" y="4003"/>
                </a:lnTo>
                <a:lnTo>
                  <a:pt x="3293" y="4044"/>
                </a:lnTo>
                <a:lnTo>
                  <a:pt x="3301" y="4084"/>
                </a:lnTo>
                <a:lnTo>
                  <a:pt x="3305" y="4125"/>
                </a:lnTo>
                <a:lnTo>
                  <a:pt x="3309" y="4166"/>
                </a:lnTo>
                <a:lnTo>
                  <a:pt x="3310" y="4206"/>
                </a:lnTo>
                <a:lnTo>
                  <a:pt x="3309" y="4248"/>
                </a:lnTo>
                <a:lnTo>
                  <a:pt x="3305" y="4289"/>
                </a:lnTo>
                <a:lnTo>
                  <a:pt x="3300" y="4329"/>
                </a:lnTo>
                <a:lnTo>
                  <a:pt x="3292" y="4370"/>
                </a:lnTo>
                <a:lnTo>
                  <a:pt x="3282" y="4409"/>
                </a:lnTo>
                <a:lnTo>
                  <a:pt x="3269" y="4449"/>
                </a:lnTo>
                <a:lnTo>
                  <a:pt x="3256" y="4487"/>
                </a:lnTo>
                <a:lnTo>
                  <a:pt x="3239" y="4527"/>
                </a:lnTo>
                <a:lnTo>
                  <a:pt x="3224" y="4560"/>
                </a:lnTo>
                <a:lnTo>
                  <a:pt x="3240" y="4600"/>
                </a:lnTo>
                <a:lnTo>
                  <a:pt x="3257" y="4642"/>
                </a:lnTo>
                <a:lnTo>
                  <a:pt x="3272" y="4682"/>
                </a:lnTo>
                <a:lnTo>
                  <a:pt x="3283" y="4724"/>
                </a:lnTo>
                <a:lnTo>
                  <a:pt x="3293" y="4765"/>
                </a:lnTo>
                <a:lnTo>
                  <a:pt x="3301" y="4805"/>
                </a:lnTo>
                <a:lnTo>
                  <a:pt x="3305" y="4846"/>
                </a:lnTo>
                <a:lnTo>
                  <a:pt x="3309" y="4888"/>
                </a:lnTo>
                <a:lnTo>
                  <a:pt x="3310" y="4927"/>
                </a:lnTo>
                <a:lnTo>
                  <a:pt x="3309" y="4969"/>
                </a:lnTo>
                <a:lnTo>
                  <a:pt x="3305" y="5010"/>
                </a:lnTo>
                <a:lnTo>
                  <a:pt x="3300" y="5050"/>
                </a:lnTo>
                <a:lnTo>
                  <a:pt x="3292" y="5091"/>
                </a:lnTo>
                <a:lnTo>
                  <a:pt x="3282" y="5130"/>
                </a:lnTo>
                <a:lnTo>
                  <a:pt x="3269" y="5170"/>
                </a:lnTo>
                <a:lnTo>
                  <a:pt x="3256" y="5209"/>
                </a:lnTo>
                <a:lnTo>
                  <a:pt x="3239" y="5248"/>
                </a:lnTo>
                <a:lnTo>
                  <a:pt x="3191" y="5356"/>
                </a:lnTo>
                <a:lnTo>
                  <a:pt x="3073" y="5366"/>
                </a:lnTo>
                <a:lnTo>
                  <a:pt x="886" y="5559"/>
                </a:lnTo>
                <a:lnTo>
                  <a:pt x="735" y="5573"/>
                </a:lnTo>
                <a:lnTo>
                  <a:pt x="681" y="5430"/>
                </a:lnTo>
                <a:lnTo>
                  <a:pt x="668" y="5395"/>
                </a:lnTo>
                <a:lnTo>
                  <a:pt x="656" y="5359"/>
                </a:lnTo>
                <a:lnTo>
                  <a:pt x="646" y="5323"/>
                </a:lnTo>
                <a:lnTo>
                  <a:pt x="636" y="5286"/>
                </a:lnTo>
                <a:lnTo>
                  <a:pt x="628" y="5249"/>
                </a:lnTo>
                <a:lnTo>
                  <a:pt x="623" y="5210"/>
                </a:lnTo>
                <a:lnTo>
                  <a:pt x="618" y="5172"/>
                </a:lnTo>
                <a:lnTo>
                  <a:pt x="616" y="5133"/>
                </a:lnTo>
                <a:lnTo>
                  <a:pt x="614" y="5091"/>
                </a:lnTo>
                <a:lnTo>
                  <a:pt x="617" y="5049"/>
                </a:lnTo>
                <a:lnTo>
                  <a:pt x="621" y="5006"/>
                </a:lnTo>
                <a:lnTo>
                  <a:pt x="628" y="4963"/>
                </a:lnTo>
                <a:lnTo>
                  <a:pt x="633" y="4941"/>
                </a:lnTo>
                <a:lnTo>
                  <a:pt x="638" y="4919"/>
                </a:lnTo>
                <a:lnTo>
                  <a:pt x="645" y="4897"/>
                </a:lnTo>
                <a:lnTo>
                  <a:pt x="652" y="4875"/>
                </a:lnTo>
                <a:lnTo>
                  <a:pt x="659" y="4853"/>
                </a:lnTo>
                <a:lnTo>
                  <a:pt x="668" y="4831"/>
                </a:lnTo>
                <a:lnTo>
                  <a:pt x="677" y="4808"/>
                </a:lnTo>
                <a:lnTo>
                  <a:pt x="688" y="4786"/>
                </a:lnTo>
                <a:lnTo>
                  <a:pt x="700" y="4759"/>
                </a:lnTo>
                <a:lnTo>
                  <a:pt x="681" y="4709"/>
                </a:lnTo>
                <a:lnTo>
                  <a:pt x="668" y="4674"/>
                </a:lnTo>
                <a:lnTo>
                  <a:pt x="656" y="4638"/>
                </a:lnTo>
                <a:lnTo>
                  <a:pt x="646" y="4602"/>
                </a:lnTo>
                <a:lnTo>
                  <a:pt x="636" y="4565"/>
                </a:lnTo>
                <a:lnTo>
                  <a:pt x="628" y="4528"/>
                </a:lnTo>
                <a:lnTo>
                  <a:pt x="623" y="4489"/>
                </a:lnTo>
                <a:lnTo>
                  <a:pt x="618" y="4451"/>
                </a:lnTo>
                <a:lnTo>
                  <a:pt x="616" y="4412"/>
                </a:lnTo>
                <a:lnTo>
                  <a:pt x="614" y="4370"/>
                </a:lnTo>
                <a:lnTo>
                  <a:pt x="617" y="4327"/>
                </a:lnTo>
                <a:lnTo>
                  <a:pt x="621" y="4285"/>
                </a:lnTo>
                <a:lnTo>
                  <a:pt x="628" y="4242"/>
                </a:lnTo>
                <a:lnTo>
                  <a:pt x="633" y="4220"/>
                </a:lnTo>
                <a:lnTo>
                  <a:pt x="638" y="4198"/>
                </a:lnTo>
                <a:lnTo>
                  <a:pt x="645" y="4176"/>
                </a:lnTo>
                <a:lnTo>
                  <a:pt x="652" y="4154"/>
                </a:lnTo>
                <a:lnTo>
                  <a:pt x="659" y="4132"/>
                </a:lnTo>
                <a:lnTo>
                  <a:pt x="668" y="4110"/>
                </a:lnTo>
                <a:lnTo>
                  <a:pt x="677" y="4087"/>
                </a:lnTo>
                <a:lnTo>
                  <a:pt x="688" y="4064"/>
                </a:lnTo>
                <a:lnTo>
                  <a:pt x="736" y="3960"/>
                </a:lnTo>
                <a:lnTo>
                  <a:pt x="851" y="3950"/>
                </a:lnTo>
                <a:lnTo>
                  <a:pt x="934" y="3943"/>
                </a:lnTo>
                <a:lnTo>
                  <a:pt x="934" y="3586"/>
                </a:lnTo>
                <a:lnTo>
                  <a:pt x="885" y="3555"/>
                </a:lnTo>
                <a:lnTo>
                  <a:pt x="836" y="3522"/>
                </a:lnTo>
                <a:lnTo>
                  <a:pt x="789" y="3489"/>
                </a:lnTo>
                <a:lnTo>
                  <a:pt x="742" y="3454"/>
                </a:lnTo>
                <a:lnTo>
                  <a:pt x="697" y="3417"/>
                </a:lnTo>
                <a:lnTo>
                  <a:pt x="653" y="3378"/>
                </a:lnTo>
                <a:lnTo>
                  <a:pt x="610" y="3340"/>
                </a:lnTo>
                <a:lnTo>
                  <a:pt x="568" y="3299"/>
                </a:lnTo>
                <a:lnTo>
                  <a:pt x="527" y="3258"/>
                </a:lnTo>
                <a:lnTo>
                  <a:pt x="488" y="3215"/>
                </a:lnTo>
                <a:lnTo>
                  <a:pt x="450" y="3170"/>
                </a:lnTo>
                <a:lnTo>
                  <a:pt x="414" y="3125"/>
                </a:lnTo>
                <a:lnTo>
                  <a:pt x="378" y="3079"/>
                </a:lnTo>
                <a:lnTo>
                  <a:pt x="344" y="3031"/>
                </a:lnTo>
                <a:lnTo>
                  <a:pt x="311" y="2982"/>
                </a:lnTo>
                <a:lnTo>
                  <a:pt x="280" y="2934"/>
                </a:lnTo>
                <a:lnTo>
                  <a:pt x="248" y="2878"/>
                </a:lnTo>
                <a:lnTo>
                  <a:pt x="217" y="2821"/>
                </a:lnTo>
                <a:lnTo>
                  <a:pt x="188" y="2763"/>
                </a:lnTo>
                <a:lnTo>
                  <a:pt x="162" y="2705"/>
                </a:lnTo>
                <a:lnTo>
                  <a:pt x="136" y="2644"/>
                </a:lnTo>
                <a:lnTo>
                  <a:pt x="113" y="2584"/>
                </a:lnTo>
                <a:lnTo>
                  <a:pt x="92" y="2523"/>
                </a:lnTo>
                <a:lnTo>
                  <a:pt x="73" y="2460"/>
                </a:lnTo>
                <a:lnTo>
                  <a:pt x="56" y="2396"/>
                </a:lnTo>
                <a:lnTo>
                  <a:pt x="42" y="2332"/>
                </a:lnTo>
                <a:lnTo>
                  <a:pt x="29" y="2267"/>
                </a:lnTo>
                <a:lnTo>
                  <a:pt x="19" y="2201"/>
                </a:lnTo>
                <a:lnTo>
                  <a:pt x="11" y="2135"/>
                </a:lnTo>
                <a:lnTo>
                  <a:pt x="5" y="2067"/>
                </a:lnTo>
                <a:lnTo>
                  <a:pt x="1" y="2000"/>
                </a:lnTo>
                <a:lnTo>
                  <a:pt x="0" y="1932"/>
                </a:lnTo>
                <a:lnTo>
                  <a:pt x="0" y="1882"/>
                </a:lnTo>
                <a:lnTo>
                  <a:pt x="3" y="1832"/>
                </a:lnTo>
                <a:lnTo>
                  <a:pt x="5" y="1783"/>
                </a:lnTo>
                <a:lnTo>
                  <a:pt x="10" y="1734"/>
                </a:lnTo>
                <a:lnTo>
                  <a:pt x="15" y="1685"/>
                </a:lnTo>
                <a:lnTo>
                  <a:pt x="22" y="1638"/>
                </a:lnTo>
                <a:lnTo>
                  <a:pt x="30" y="1589"/>
                </a:lnTo>
                <a:lnTo>
                  <a:pt x="39" y="1543"/>
                </a:lnTo>
                <a:lnTo>
                  <a:pt x="49" y="1495"/>
                </a:lnTo>
                <a:lnTo>
                  <a:pt x="61" y="1449"/>
                </a:lnTo>
                <a:lnTo>
                  <a:pt x="73" y="1402"/>
                </a:lnTo>
                <a:lnTo>
                  <a:pt x="86" y="1357"/>
                </a:lnTo>
                <a:lnTo>
                  <a:pt x="101" y="1312"/>
                </a:lnTo>
                <a:lnTo>
                  <a:pt x="118" y="1267"/>
                </a:lnTo>
                <a:lnTo>
                  <a:pt x="134" y="1223"/>
                </a:lnTo>
                <a:lnTo>
                  <a:pt x="151" y="1179"/>
                </a:lnTo>
                <a:lnTo>
                  <a:pt x="171" y="1136"/>
                </a:lnTo>
                <a:lnTo>
                  <a:pt x="191" y="1094"/>
                </a:lnTo>
                <a:lnTo>
                  <a:pt x="212" y="1051"/>
                </a:lnTo>
                <a:lnTo>
                  <a:pt x="232" y="1011"/>
                </a:lnTo>
                <a:lnTo>
                  <a:pt x="256" y="970"/>
                </a:lnTo>
                <a:lnTo>
                  <a:pt x="279" y="930"/>
                </a:lnTo>
                <a:lnTo>
                  <a:pt x="304" y="890"/>
                </a:lnTo>
                <a:lnTo>
                  <a:pt x="330" y="852"/>
                </a:lnTo>
                <a:lnTo>
                  <a:pt x="357" y="813"/>
                </a:lnTo>
                <a:lnTo>
                  <a:pt x="383" y="775"/>
                </a:lnTo>
                <a:lnTo>
                  <a:pt x="411" y="739"/>
                </a:lnTo>
                <a:lnTo>
                  <a:pt x="441" y="702"/>
                </a:lnTo>
                <a:lnTo>
                  <a:pt x="470" y="667"/>
                </a:lnTo>
                <a:lnTo>
                  <a:pt x="502" y="632"/>
                </a:lnTo>
                <a:lnTo>
                  <a:pt x="533" y="599"/>
                </a:lnTo>
                <a:lnTo>
                  <a:pt x="566" y="565"/>
                </a:lnTo>
                <a:lnTo>
                  <a:pt x="599" y="532"/>
                </a:lnTo>
                <a:lnTo>
                  <a:pt x="633" y="501"/>
                </a:lnTo>
                <a:lnTo>
                  <a:pt x="668" y="471"/>
                </a:lnTo>
                <a:lnTo>
                  <a:pt x="703" y="441"/>
                </a:lnTo>
                <a:lnTo>
                  <a:pt x="739" y="412"/>
                </a:lnTo>
                <a:lnTo>
                  <a:pt x="776" y="383"/>
                </a:lnTo>
                <a:lnTo>
                  <a:pt x="813" y="356"/>
                </a:lnTo>
                <a:lnTo>
                  <a:pt x="851" y="329"/>
                </a:lnTo>
                <a:lnTo>
                  <a:pt x="891" y="304"/>
                </a:lnTo>
                <a:lnTo>
                  <a:pt x="930" y="279"/>
                </a:lnTo>
                <a:lnTo>
                  <a:pt x="970" y="255"/>
                </a:lnTo>
                <a:lnTo>
                  <a:pt x="1010" y="233"/>
                </a:lnTo>
                <a:lnTo>
                  <a:pt x="1052" y="211"/>
                </a:lnTo>
                <a:lnTo>
                  <a:pt x="1094" y="190"/>
                </a:lnTo>
                <a:lnTo>
                  <a:pt x="1137" y="170"/>
                </a:lnTo>
                <a:lnTo>
                  <a:pt x="1180" y="152"/>
                </a:lnTo>
                <a:lnTo>
                  <a:pt x="1224" y="133"/>
                </a:lnTo>
                <a:lnTo>
                  <a:pt x="1268" y="117"/>
                </a:lnTo>
                <a:lnTo>
                  <a:pt x="1312" y="101"/>
                </a:lnTo>
                <a:lnTo>
                  <a:pt x="1357" y="87"/>
                </a:lnTo>
                <a:lnTo>
                  <a:pt x="1403" y="73"/>
                </a:lnTo>
                <a:lnTo>
                  <a:pt x="1449" y="60"/>
                </a:lnTo>
                <a:lnTo>
                  <a:pt x="1496" y="48"/>
                </a:lnTo>
                <a:lnTo>
                  <a:pt x="1542" y="39"/>
                </a:lnTo>
                <a:lnTo>
                  <a:pt x="1590" y="30"/>
                </a:lnTo>
                <a:lnTo>
                  <a:pt x="1637" y="22"/>
                </a:lnTo>
                <a:lnTo>
                  <a:pt x="1686" y="15"/>
                </a:lnTo>
                <a:lnTo>
                  <a:pt x="1735" y="9"/>
                </a:lnTo>
                <a:lnTo>
                  <a:pt x="1783" y="5"/>
                </a:lnTo>
                <a:lnTo>
                  <a:pt x="1832" y="2"/>
                </a:lnTo>
                <a:lnTo>
                  <a:pt x="1882" y="0"/>
                </a:lnTo>
                <a:lnTo>
                  <a:pt x="1932" y="0"/>
                </a:lnTo>
                <a:close/>
                <a:moveTo>
                  <a:pt x="1507" y="2300"/>
                </a:moveTo>
                <a:lnTo>
                  <a:pt x="1507" y="2300"/>
                </a:lnTo>
                <a:lnTo>
                  <a:pt x="1533" y="2310"/>
                </a:lnTo>
                <a:lnTo>
                  <a:pt x="1557" y="2318"/>
                </a:lnTo>
                <a:lnTo>
                  <a:pt x="1569" y="2321"/>
                </a:lnTo>
                <a:lnTo>
                  <a:pt x="1580" y="2323"/>
                </a:lnTo>
                <a:lnTo>
                  <a:pt x="1592" y="2324"/>
                </a:lnTo>
                <a:lnTo>
                  <a:pt x="1604" y="2324"/>
                </a:lnTo>
                <a:lnTo>
                  <a:pt x="1619" y="2324"/>
                </a:lnTo>
                <a:lnTo>
                  <a:pt x="1633" y="2322"/>
                </a:lnTo>
                <a:lnTo>
                  <a:pt x="1648" y="2318"/>
                </a:lnTo>
                <a:lnTo>
                  <a:pt x="1663" y="2314"/>
                </a:lnTo>
                <a:lnTo>
                  <a:pt x="1677" y="2308"/>
                </a:lnTo>
                <a:lnTo>
                  <a:pt x="1691" y="2300"/>
                </a:lnTo>
                <a:lnTo>
                  <a:pt x="1705" y="2289"/>
                </a:lnTo>
                <a:lnTo>
                  <a:pt x="1718" y="2279"/>
                </a:lnTo>
                <a:lnTo>
                  <a:pt x="1750" y="2251"/>
                </a:lnTo>
                <a:lnTo>
                  <a:pt x="1782" y="2276"/>
                </a:lnTo>
                <a:lnTo>
                  <a:pt x="1801" y="2290"/>
                </a:lnTo>
                <a:lnTo>
                  <a:pt x="1819" y="2303"/>
                </a:lnTo>
                <a:lnTo>
                  <a:pt x="1838" y="2314"/>
                </a:lnTo>
                <a:lnTo>
                  <a:pt x="1855" y="2323"/>
                </a:lnTo>
                <a:lnTo>
                  <a:pt x="1873" y="2330"/>
                </a:lnTo>
                <a:lnTo>
                  <a:pt x="1890" y="2336"/>
                </a:lnTo>
                <a:lnTo>
                  <a:pt x="1908" y="2339"/>
                </a:lnTo>
                <a:lnTo>
                  <a:pt x="1924" y="2340"/>
                </a:lnTo>
                <a:lnTo>
                  <a:pt x="1939" y="2340"/>
                </a:lnTo>
                <a:lnTo>
                  <a:pt x="1954" y="2338"/>
                </a:lnTo>
                <a:lnTo>
                  <a:pt x="1969" y="2333"/>
                </a:lnTo>
                <a:lnTo>
                  <a:pt x="1984" y="2328"/>
                </a:lnTo>
                <a:lnTo>
                  <a:pt x="1999" y="2319"/>
                </a:lnTo>
                <a:lnTo>
                  <a:pt x="2013" y="2309"/>
                </a:lnTo>
                <a:lnTo>
                  <a:pt x="2028" y="2296"/>
                </a:lnTo>
                <a:lnTo>
                  <a:pt x="2044" y="2282"/>
                </a:lnTo>
                <a:lnTo>
                  <a:pt x="2077" y="2246"/>
                </a:lnTo>
                <a:lnTo>
                  <a:pt x="2113" y="2279"/>
                </a:lnTo>
                <a:lnTo>
                  <a:pt x="2134" y="2295"/>
                </a:lnTo>
                <a:lnTo>
                  <a:pt x="2154" y="2308"/>
                </a:lnTo>
                <a:lnTo>
                  <a:pt x="2175" y="2319"/>
                </a:lnTo>
                <a:lnTo>
                  <a:pt x="2194" y="2326"/>
                </a:lnTo>
                <a:lnTo>
                  <a:pt x="2215" y="2332"/>
                </a:lnTo>
                <a:lnTo>
                  <a:pt x="2235" y="2336"/>
                </a:lnTo>
                <a:lnTo>
                  <a:pt x="2255" y="2337"/>
                </a:lnTo>
                <a:lnTo>
                  <a:pt x="2275" y="2336"/>
                </a:lnTo>
                <a:lnTo>
                  <a:pt x="2291" y="2333"/>
                </a:lnTo>
                <a:lnTo>
                  <a:pt x="2308" y="2330"/>
                </a:lnTo>
                <a:lnTo>
                  <a:pt x="2324" y="2325"/>
                </a:lnTo>
                <a:lnTo>
                  <a:pt x="2342" y="2319"/>
                </a:lnTo>
                <a:lnTo>
                  <a:pt x="2359" y="2314"/>
                </a:lnTo>
                <a:lnTo>
                  <a:pt x="2377" y="2307"/>
                </a:lnTo>
                <a:lnTo>
                  <a:pt x="2412" y="2290"/>
                </a:lnTo>
                <a:lnTo>
                  <a:pt x="2484" y="2175"/>
                </a:lnTo>
                <a:lnTo>
                  <a:pt x="2653" y="2281"/>
                </a:lnTo>
                <a:lnTo>
                  <a:pt x="2239" y="2948"/>
                </a:lnTo>
                <a:lnTo>
                  <a:pt x="2239" y="3826"/>
                </a:lnTo>
                <a:lnTo>
                  <a:pt x="2564" y="3799"/>
                </a:lnTo>
                <a:lnTo>
                  <a:pt x="2564" y="3450"/>
                </a:lnTo>
                <a:lnTo>
                  <a:pt x="2564" y="3332"/>
                </a:lnTo>
                <a:lnTo>
                  <a:pt x="2668" y="3274"/>
                </a:lnTo>
                <a:lnTo>
                  <a:pt x="2712" y="3248"/>
                </a:lnTo>
                <a:lnTo>
                  <a:pt x="2756" y="3222"/>
                </a:lnTo>
                <a:lnTo>
                  <a:pt x="2799" y="3194"/>
                </a:lnTo>
                <a:lnTo>
                  <a:pt x="2841" y="3163"/>
                </a:lnTo>
                <a:lnTo>
                  <a:pt x="2882" y="3132"/>
                </a:lnTo>
                <a:lnTo>
                  <a:pt x="2921" y="3100"/>
                </a:lnTo>
                <a:lnTo>
                  <a:pt x="2960" y="3066"/>
                </a:lnTo>
                <a:lnTo>
                  <a:pt x="2997" y="3031"/>
                </a:lnTo>
                <a:lnTo>
                  <a:pt x="3033" y="2995"/>
                </a:lnTo>
                <a:lnTo>
                  <a:pt x="3067" y="2958"/>
                </a:lnTo>
                <a:lnTo>
                  <a:pt x="3101" y="2918"/>
                </a:lnTo>
                <a:lnTo>
                  <a:pt x="3134" y="2879"/>
                </a:lnTo>
                <a:lnTo>
                  <a:pt x="3165" y="2838"/>
                </a:lnTo>
                <a:lnTo>
                  <a:pt x="3195" y="2797"/>
                </a:lnTo>
                <a:lnTo>
                  <a:pt x="3223" y="2754"/>
                </a:lnTo>
                <a:lnTo>
                  <a:pt x="3250" y="2711"/>
                </a:lnTo>
                <a:lnTo>
                  <a:pt x="3275" y="2667"/>
                </a:lnTo>
                <a:lnTo>
                  <a:pt x="3299" y="2624"/>
                </a:lnTo>
                <a:lnTo>
                  <a:pt x="3319" y="2578"/>
                </a:lnTo>
                <a:lnTo>
                  <a:pt x="3340" y="2533"/>
                </a:lnTo>
                <a:lnTo>
                  <a:pt x="3359" y="2487"/>
                </a:lnTo>
                <a:lnTo>
                  <a:pt x="3376" y="2439"/>
                </a:lnTo>
                <a:lnTo>
                  <a:pt x="3393" y="2391"/>
                </a:lnTo>
                <a:lnTo>
                  <a:pt x="3406" y="2343"/>
                </a:lnTo>
                <a:lnTo>
                  <a:pt x="3419" y="2293"/>
                </a:lnTo>
                <a:lnTo>
                  <a:pt x="3431" y="2243"/>
                </a:lnTo>
                <a:lnTo>
                  <a:pt x="3440" y="2193"/>
                </a:lnTo>
                <a:lnTo>
                  <a:pt x="3448" y="2142"/>
                </a:lnTo>
                <a:lnTo>
                  <a:pt x="3454" y="2089"/>
                </a:lnTo>
                <a:lnTo>
                  <a:pt x="3459" y="2037"/>
                </a:lnTo>
                <a:lnTo>
                  <a:pt x="3461" y="1985"/>
                </a:lnTo>
                <a:lnTo>
                  <a:pt x="3462" y="1932"/>
                </a:lnTo>
                <a:lnTo>
                  <a:pt x="3462" y="1892"/>
                </a:lnTo>
                <a:lnTo>
                  <a:pt x="3460" y="1853"/>
                </a:lnTo>
                <a:lnTo>
                  <a:pt x="3458" y="1814"/>
                </a:lnTo>
                <a:lnTo>
                  <a:pt x="3454" y="1775"/>
                </a:lnTo>
                <a:lnTo>
                  <a:pt x="3449" y="1737"/>
                </a:lnTo>
                <a:lnTo>
                  <a:pt x="3445" y="1698"/>
                </a:lnTo>
                <a:lnTo>
                  <a:pt x="3438" y="1661"/>
                </a:lnTo>
                <a:lnTo>
                  <a:pt x="3431" y="1623"/>
                </a:lnTo>
                <a:lnTo>
                  <a:pt x="3423" y="1586"/>
                </a:lnTo>
                <a:lnTo>
                  <a:pt x="3415" y="1548"/>
                </a:lnTo>
                <a:lnTo>
                  <a:pt x="3404" y="1512"/>
                </a:lnTo>
                <a:lnTo>
                  <a:pt x="3394" y="1476"/>
                </a:lnTo>
                <a:lnTo>
                  <a:pt x="3382" y="1440"/>
                </a:lnTo>
                <a:lnTo>
                  <a:pt x="3369" y="1406"/>
                </a:lnTo>
                <a:lnTo>
                  <a:pt x="3357" y="1371"/>
                </a:lnTo>
                <a:lnTo>
                  <a:pt x="3341" y="1336"/>
                </a:lnTo>
                <a:lnTo>
                  <a:pt x="3328" y="1301"/>
                </a:lnTo>
                <a:lnTo>
                  <a:pt x="3311" y="1267"/>
                </a:lnTo>
                <a:lnTo>
                  <a:pt x="3295" y="1235"/>
                </a:lnTo>
                <a:lnTo>
                  <a:pt x="3278" y="1202"/>
                </a:lnTo>
                <a:lnTo>
                  <a:pt x="3259" y="1170"/>
                </a:lnTo>
                <a:lnTo>
                  <a:pt x="3240" y="1137"/>
                </a:lnTo>
                <a:lnTo>
                  <a:pt x="3221" y="1106"/>
                </a:lnTo>
                <a:lnTo>
                  <a:pt x="3201" y="1076"/>
                </a:lnTo>
                <a:lnTo>
                  <a:pt x="3180" y="1046"/>
                </a:lnTo>
                <a:lnTo>
                  <a:pt x="3158" y="1015"/>
                </a:lnTo>
                <a:lnTo>
                  <a:pt x="3136" y="986"/>
                </a:lnTo>
                <a:lnTo>
                  <a:pt x="3113" y="957"/>
                </a:lnTo>
                <a:lnTo>
                  <a:pt x="3090" y="930"/>
                </a:lnTo>
                <a:lnTo>
                  <a:pt x="3065" y="902"/>
                </a:lnTo>
                <a:lnTo>
                  <a:pt x="3040" y="875"/>
                </a:lnTo>
                <a:lnTo>
                  <a:pt x="3014" y="849"/>
                </a:lnTo>
                <a:lnTo>
                  <a:pt x="2987" y="824"/>
                </a:lnTo>
                <a:lnTo>
                  <a:pt x="2961" y="798"/>
                </a:lnTo>
                <a:lnTo>
                  <a:pt x="2934" y="774"/>
                </a:lnTo>
                <a:lnTo>
                  <a:pt x="2905" y="751"/>
                </a:lnTo>
                <a:lnTo>
                  <a:pt x="2877" y="728"/>
                </a:lnTo>
                <a:lnTo>
                  <a:pt x="2848" y="704"/>
                </a:lnTo>
                <a:lnTo>
                  <a:pt x="2818" y="683"/>
                </a:lnTo>
                <a:lnTo>
                  <a:pt x="2788" y="663"/>
                </a:lnTo>
                <a:lnTo>
                  <a:pt x="2756" y="642"/>
                </a:lnTo>
                <a:lnTo>
                  <a:pt x="2725" y="622"/>
                </a:lnTo>
                <a:lnTo>
                  <a:pt x="2694" y="603"/>
                </a:lnTo>
                <a:lnTo>
                  <a:pt x="2661" y="586"/>
                </a:lnTo>
                <a:lnTo>
                  <a:pt x="2629" y="568"/>
                </a:lnTo>
                <a:lnTo>
                  <a:pt x="2595" y="552"/>
                </a:lnTo>
                <a:lnTo>
                  <a:pt x="2561" y="536"/>
                </a:lnTo>
                <a:lnTo>
                  <a:pt x="2528" y="521"/>
                </a:lnTo>
                <a:lnTo>
                  <a:pt x="2493" y="507"/>
                </a:lnTo>
                <a:lnTo>
                  <a:pt x="2458" y="494"/>
                </a:lnTo>
                <a:lnTo>
                  <a:pt x="2423" y="481"/>
                </a:lnTo>
                <a:lnTo>
                  <a:pt x="2387" y="470"/>
                </a:lnTo>
                <a:lnTo>
                  <a:pt x="2351" y="459"/>
                </a:lnTo>
                <a:lnTo>
                  <a:pt x="2314" y="449"/>
                </a:lnTo>
                <a:lnTo>
                  <a:pt x="2277" y="440"/>
                </a:lnTo>
                <a:lnTo>
                  <a:pt x="2240" y="431"/>
                </a:lnTo>
                <a:lnTo>
                  <a:pt x="2203" y="424"/>
                </a:lnTo>
                <a:lnTo>
                  <a:pt x="2164" y="419"/>
                </a:lnTo>
                <a:lnTo>
                  <a:pt x="2127" y="413"/>
                </a:lnTo>
                <a:lnTo>
                  <a:pt x="2088" y="408"/>
                </a:lnTo>
                <a:lnTo>
                  <a:pt x="2049" y="405"/>
                </a:lnTo>
                <a:lnTo>
                  <a:pt x="2011" y="402"/>
                </a:lnTo>
                <a:lnTo>
                  <a:pt x="1972" y="401"/>
                </a:lnTo>
                <a:lnTo>
                  <a:pt x="1932" y="401"/>
                </a:lnTo>
                <a:lnTo>
                  <a:pt x="1893" y="401"/>
                </a:lnTo>
                <a:lnTo>
                  <a:pt x="1853" y="402"/>
                </a:lnTo>
                <a:lnTo>
                  <a:pt x="1814" y="405"/>
                </a:lnTo>
                <a:lnTo>
                  <a:pt x="1775" y="408"/>
                </a:lnTo>
                <a:lnTo>
                  <a:pt x="1737" y="413"/>
                </a:lnTo>
                <a:lnTo>
                  <a:pt x="1699" y="419"/>
                </a:lnTo>
                <a:lnTo>
                  <a:pt x="1660" y="424"/>
                </a:lnTo>
                <a:lnTo>
                  <a:pt x="1623" y="431"/>
                </a:lnTo>
                <a:lnTo>
                  <a:pt x="1586" y="440"/>
                </a:lnTo>
                <a:lnTo>
                  <a:pt x="1549" y="449"/>
                </a:lnTo>
                <a:lnTo>
                  <a:pt x="1513" y="459"/>
                </a:lnTo>
                <a:lnTo>
                  <a:pt x="1477" y="470"/>
                </a:lnTo>
                <a:lnTo>
                  <a:pt x="1441" y="481"/>
                </a:lnTo>
                <a:lnTo>
                  <a:pt x="1405" y="494"/>
                </a:lnTo>
                <a:lnTo>
                  <a:pt x="1370" y="507"/>
                </a:lnTo>
                <a:lnTo>
                  <a:pt x="1335" y="521"/>
                </a:lnTo>
                <a:lnTo>
                  <a:pt x="1302" y="536"/>
                </a:lnTo>
                <a:lnTo>
                  <a:pt x="1268" y="552"/>
                </a:lnTo>
                <a:lnTo>
                  <a:pt x="1234" y="568"/>
                </a:lnTo>
                <a:lnTo>
                  <a:pt x="1202" y="586"/>
                </a:lnTo>
                <a:lnTo>
                  <a:pt x="1169" y="603"/>
                </a:lnTo>
                <a:lnTo>
                  <a:pt x="1138" y="622"/>
                </a:lnTo>
                <a:lnTo>
                  <a:pt x="1107" y="642"/>
                </a:lnTo>
                <a:lnTo>
                  <a:pt x="1076" y="663"/>
                </a:lnTo>
                <a:lnTo>
                  <a:pt x="1045" y="683"/>
                </a:lnTo>
                <a:lnTo>
                  <a:pt x="1016" y="704"/>
                </a:lnTo>
                <a:lnTo>
                  <a:pt x="987" y="728"/>
                </a:lnTo>
                <a:lnTo>
                  <a:pt x="958" y="751"/>
                </a:lnTo>
                <a:lnTo>
                  <a:pt x="930" y="774"/>
                </a:lnTo>
                <a:lnTo>
                  <a:pt x="902" y="798"/>
                </a:lnTo>
                <a:lnTo>
                  <a:pt x="876" y="824"/>
                </a:lnTo>
                <a:lnTo>
                  <a:pt x="849" y="849"/>
                </a:lnTo>
                <a:lnTo>
                  <a:pt x="823" y="875"/>
                </a:lnTo>
                <a:lnTo>
                  <a:pt x="799" y="902"/>
                </a:lnTo>
                <a:lnTo>
                  <a:pt x="775" y="930"/>
                </a:lnTo>
                <a:lnTo>
                  <a:pt x="750" y="957"/>
                </a:lnTo>
                <a:lnTo>
                  <a:pt x="728" y="986"/>
                </a:lnTo>
                <a:lnTo>
                  <a:pt x="705" y="1015"/>
                </a:lnTo>
                <a:lnTo>
                  <a:pt x="684" y="1046"/>
                </a:lnTo>
                <a:lnTo>
                  <a:pt x="662" y="1076"/>
                </a:lnTo>
                <a:lnTo>
                  <a:pt x="642" y="1106"/>
                </a:lnTo>
                <a:lnTo>
                  <a:pt x="623" y="1137"/>
                </a:lnTo>
                <a:lnTo>
                  <a:pt x="604" y="1170"/>
                </a:lnTo>
                <a:lnTo>
                  <a:pt x="585" y="1202"/>
                </a:lnTo>
                <a:lnTo>
                  <a:pt x="569" y="1235"/>
                </a:lnTo>
                <a:lnTo>
                  <a:pt x="552" y="1267"/>
                </a:lnTo>
                <a:lnTo>
                  <a:pt x="537" y="1301"/>
                </a:lnTo>
                <a:lnTo>
                  <a:pt x="522" y="1336"/>
                </a:lnTo>
                <a:lnTo>
                  <a:pt x="508" y="1371"/>
                </a:lnTo>
                <a:lnTo>
                  <a:pt x="494" y="1406"/>
                </a:lnTo>
                <a:lnTo>
                  <a:pt x="482" y="1440"/>
                </a:lnTo>
                <a:lnTo>
                  <a:pt x="470" y="1476"/>
                </a:lnTo>
                <a:lnTo>
                  <a:pt x="459" y="1512"/>
                </a:lnTo>
                <a:lnTo>
                  <a:pt x="450" y="1548"/>
                </a:lnTo>
                <a:lnTo>
                  <a:pt x="440" y="1586"/>
                </a:lnTo>
                <a:lnTo>
                  <a:pt x="432" y="1623"/>
                </a:lnTo>
                <a:lnTo>
                  <a:pt x="425" y="1661"/>
                </a:lnTo>
                <a:lnTo>
                  <a:pt x="418" y="1698"/>
                </a:lnTo>
                <a:lnTo>
                  <a:pt x="414" y="1737"/>
                </a:lnTo>
                <a:lnTo>
                  <a:pt x="409" y="1775"/>
                </a:lnTo>
                <a:lnTo>
                  <a:pt x="405" y="1814"/>
                </a:lnTo>
                <a:lnTo>
                  <a:pt x="403" y="1853"/>
                </a:lnTo>
                <a:lnTo>
                  <a:pt x="402" y="1892"/>
                </a:lnTo>
                <a:lnTo>
                  <a:pt x="401" y="1932"/>
                </a:lnTo>
                <a:lnTo>
                  <a:pt x="402" y="1986"/>
                </a:lnTo>
                <a:lnTo>
                  <a:pt x="405" y="2040"/>
                </a:lnTo>
                <a:lnTo>
                  <a:pt x="410" y="2093"/>
                </a:lnTo>
                <a:lnTo>
                  <a:pt x="416" y="2146"/>
                </a:lnTo>
                <a:lnTo>
                  <a:pt x="424" y="2199"/>
                </a:lnTo>
                <a:lnTo>
                  <a:pt x="434" y="2251"/>
                </a:lnTo>
                <a:lnTo>
                  <a:pt x="446" y="2301"/>
                </a:lnTo>
                <a:lnTo>
                  <a:pt x="459" y="2352"/>
                </a:lnTo>
                <a:lnTo>
                  <a:pt x="474" y="2402"/>
                </a:lnTo>
                <a:lnTo>
                  <a:pt x="490" y="2451"/>
                </a:lnTo>
                <a:lnTo>
                  <a:pt x="509" y="2498"/>
                </a:lnTo>
                <a:lnTo>
                  <a:pt x="529" y="2546"/>
                </a:lnTo>
                <a:lnTo>
                  <a:pt x="549" y="2592"/>
                </a:lnTo>
                <a:lnTo>
                  <a:pt x="573" y="2638"/>
                </a:lnTo>
                <a:lnTo>
                  <a:pt x="597" y="2682"/>
                </a:lnTo>
                <a:lnTo>
                  <a:pt x="623" y="2726"/>
                </a:lnTo>
                <a:lnTo>
                  <a:pt x="650" y="2770"/>
                </a:lnTo>
                <a:lnTo>
                  <a:pt x="679" y="2814"/>
                </a:lnTo>
                <a:lnTo>
                  <a:pt x="711" y="2856"/>
                </a:lnTo>
                <a:lnTo>
                  <a:pt x="743" y="2896"/>
                </a:lnTo>
                <a:lnTo>
                  <a:pt x="777" y="2937"/>
                </a:lnTo>
                <a:lnTo>
                  <a:pt x="812" y="2975"/>
                </a:lnTo>
                <a:lnTo>
                  <a:pt x="848" y="3014"/>
                </a:lnTo>
                <a:lnTo>
                  <a:pt x="885" y="3050"/>
                </a:lnTo>
                <a:lnTo>
                  <a:pt x="924" y="3085"/>
                </a:lnTo>
                <a:lnTo>
                  <a:pt x="964" y="3118"/>
                </a:lnTo>
                <a:lnTo>
                  <a:pt x="1004" y="3151"/>
                </a:lnTo>
                <a:lnTo>
                  <a:pt x="1047" y="3182"/>
                </a:lnTo>
                <a:lnTo>
                  <a:pt x="1090" y="3211"/>
                </a:lnTo>
                <a:lnTo>
                  <a:pt x="1135" y="3239"/>
                </a:lnTo>
                <a:lnTo>
                  <a:pt x="1180" y="3266"/>
                </a:lnTo>
                <a:lnTo>
                  <a:pt x="1226" y="3291"/>
                </a:lnTo>
                <a:lnTo>
                  <a:pt x="1335" y="3348"/>
                </a:lnTo>
                <a:lnTo>
                  <a:pt x="1335" y="3469"/>
                </a:lnTo>
                <a:lnTo>
                  <a:pt x="1335" y="3838"/>
                </a:lnTo>
                <a:lnTo>
                  <a:pt x="1674" y="3838"/>
                </a:lnTo>
                <a:lnTo>
                  <a:pt x="1674" y="2948"/>
                </a:lnTo>
                <a:lnTo>
                  <a:pt x="1260" y="2281"/>
                </a:lnTo>
                <a:lnTo>
                  <a:pt x="1431" y="2175"/>
                </a:lnTo>
                <a:lnTo>
                  <a:pt x="1507" y="2300"/>
                </a:lnTo>
                <a:close/>
                <a:moveTo>
                  <a:pt x="2326" y="2429"/>
                </a:moveTo>
                <a:lnTo>
                  <a:pt x="2326" y="2429"/>
                </a:lnTo>
                <a:lnTo>
                  <a:pt x="2305" y="2432"/>
                </a:lnTo>
                <a:lnTo>
                  <a:pt x="2284" y="2435"/>
                </a:lnTo>
                <a:lnTo>
                  <a:pt x="2258" y="2437"/>
                </a:lnTo>
                <a:lnTo>
                  <a:pt x="2234" y="2437"/>
                </a:lnTo>
                <a:lnTo>
                  <a:pt x="2208" y="2433"/>
                </a:lnTo>
                <a:lnTo>
                  <a:pt x="2184" y="2429"/>
                </a:lnTo>
                <a:lnTo>
                  <a:pt x="2158" y="2420"/>
                </a:lnTo>
                <a:lnTo>
                  <a:pt x="2134" y="2411"/>
                </a:lnTo>
                <a:lnTo>
                  <a:pt x="2109" y="2397"/>
                </a:lnTo>
                <a:lnTo>
                  <a:pt x="2083" y="2382"/>
                </a:lnTo>
                <a:lnTo>
                  <a:pt x="2063" y="2396"/>
                </a:lnTo>
                <a:lnTo>
                  <a:pt x="2045" y="2409"/>
                </a:lnTo>
                <a:lnTo>
                  <a:pt x="2024" y="2419"/>
                </a:lnTo>
                <a:lnTo>
                  <a:pt x="2004" y="2427"/>
                </a:lnTo>
                <a:lnTo>
                  <a:pt x="1983" y="2434"/>
                </a:lnTo>
                <a:lnTo>
                  <a:pt x="1962" y="2438"/>
                </a:lnTo>
                <a:lnTo>
                  <a:pt x="1941" y="2440"/>
                </a:lnTo>
                <a:lnTo>
                  <a:pt x="1920" y="2440"/>
                </a:lnTo>
                <a:lnTo>
                  <a:pt x="1900" y="2439"/>
                </a:lnTo>
                <a:lnTo>
                  <a:pt x="1879" y="2435"/>
                </a:lnTo>
                <a:lnTo>
                  <a:pt x="1858" y="2430"/>
                </a:lnTo>
                <a:lnTo>
                  <a:pt x="1837" y="2423"/>
                </a:lnTo>
                <a:lnTo>
                  <a:pt x="1816" y="2415"/>
                </a:lnTo>
                <a:lnTo>
                  <a:pt x="1794" y="2404"/>
                </a:lnTo>
                <a:lnTo>
                  <a:pt x="1773" y="2393"/>
                </a:lnTo>
                <a:lnTo>
                  <a:pt x="1752" y="2379"/>
                </a:lnTo>
                <a:lnTo>
                  <a:pt x="1735" y="2390"/>
                </a:lnTo>
                <a:lnTo>
                  <a:pt x="1716" y="2399"/>
                </a:lnTo>
                <a:lnTo>
                  <a:pt x="1699" y="2408"/>
                </a:lnTo>
                <a:lnTo>
                  <a:pt x="1679" y="2413"/>
                </a:lnTo>
                <a:lnTo>
                  <a:pt x="1660" y="2418"/>
                </a:lnTo>
                <a:lnTo>
                  <a:pt x="1642" y="2422"/>
                </a:lnTo>
                <a:lnTo>
                  <a:pt x="1622" y="2424"/>
                </a:lnTo>
                <a:lnTo>
                  <a:pt x="1602" y="2424"/>
                </a:lnTo>
                <a:lnTo>
                  <a:pt x="1585" y="2424"/>
                </a:lnTo>
                <a:lnTo>
                  <a:pt x="1860" y="2866"/>
                </a:lnTo>
                <a:lnTo>
                  <a:pt x="1875" y="2891"/>
                </a:lnTo>
                <a:lnTo>
                  <a:pt x="1875" y="2918"/>
                </a:lnTo>
                <a:lnTo>
                  <a:pt x="1875" y="3838"/>
                </a:lnTo>
                <a:lnTo>
                  <a:pt x="2038" y="3838"/>
                </a:lnTo>
                <a:lnTo>
                  <a:pt x="2038" y="2918"/>
                </a:lnTo>
                <a:lnTo>
                  <a:pt x="2038" y="2891"/>
                </a:lnTo>
                <a:lnTo>
                  <a:pt x="2053" y="2866"/>
                </a:lnTo>
                <a:lnTo>
                  <a:pt x="2326" y="2429"/>
                </a:lnTo>
                <a:close/>
                <a:moveTo>
                  <a:pt x="2506" y="5533"/>
                </a:moveTo>
                <a:lnTo>
                  <a:pt x="1402" y="5631"/>
                </a:lnTo>
                <a:lnTo>
                  <a:pt x="1405" y="5656"/>
                </a:lnTo>
                <a:lnTo>
                  <a:pt x="1410" y="5681"/>
                </a:lnTo>
                <a:lnTo>
                  <a:pt x="1417" y="5705"/>
                </a:lnTo>
                <a:lnTo>
                  <a:pt x="1424" y="5729"/>
                </a:lnTo>
                <a:lnTo>
                  <a:pt x="1432" y="5753"/>
                </a:lnTo>
                <a:lnTo>
                  <a:pt x="1441" y="5776"/>
                </a:lnTo>
                <a:lnTo>
                  <a:pt x="1451" y="5798"/>
                </a:lnTo>
                <a:lnTo>
                  <a:pt x="1463" y="5820"/>
                </a:lnTo>
                <a:lnTo>
                  <a:pt x="1475" y="5842"/>
                </a:lnTo>
                <a:lnTo>
                  <a:pt x="1489" y="5862"/>
                </a:lnTo>
                <a:lnTo>
                  <a:pt x="1503" y="5883"/>
                </a:lnTo>
                <a:lnTo>
                  <a:pt x="1516" y="5902"/>
                </a:lnTo>
                <a:lnTo>
                  <a:pt x="1533" y="5921"/>
                </a:lnTo>
                <a:lnTo>
                  <a:pt x="1549" y="5938"/>
                </a:lnTo>
                <a:lnTo>
                  <a:pt x="1566" y="5956"/>
                </a:lnTo>
                <a:lnTo>
                  <a:pt x="1584" y="5973"/>
                </a:lnTo>
                <a:lnTo>
                  <a:pt x="1602" y="5988"/>
                </a:lnTo>
                <a:lnTo>
                  <a:pt x="1622" y="6003"/>
                </a:lnTo>
                <a:lnTo>
                  <a:pt x="1642" y="6017"/>
                </a:lnTo>
                <a:lnTo>
                  <a:pt x="1663" y="6031"/>
                </a:lnTo>
                <a:lnTo>
                  <a:pt x="1685" y="6043"/>
                </a:lnTo>
                <a:lnTo>
                  <a:pt x="1706" y="6055"/>
                </a:lnTo>
                <a:lnTo>
                  <a:pt x="1729" y="6065"/>
                </a:lnTo>
                <a:lnTo>
                  <a:pt x="1752" y="6074"/>
                </a:lnTo>
                <a:lnTo>
                  <a:pt x="1775" y="6082"/>
                </a:lnTo>
                <a:lnTo>
                  <a:pt x="1799" y="6091"/>
                </a:lnTo>
                <a:lnTo>
                  <a:pt x="1823" y="6096"/>
                </a:lnTo>
                <a:lnTo>
                  <a:pt x="1849" y="6102"/>
                </a:lnTo>
                <a:lnTo>
                  <a:pt x="1873" y="6106"/>
                </a:lnTo>
                <a:lnTo>
                  <a:pt x="1900" y="6109"/>
                </a:lnTo>
                <a:lnTo>
                  <a:pt x="1925" y="6110"/>
                </a:lnTo>
                <a:lnTo>
                  <a:pt x="1951" y="6111"/>
                </a:lnTo>
                <a:lnTo>
                  <a:pt x="1980" y="6110"/>
                </a:lnTo>
                <a:lnTo>
                  <a:pt x="2008" y="6109"/>
                </a:lnTo>
                <a:lnTo>
                  <a:pt x="2035" y="6106"/>
                </a:lnTo>
                <a:lnTo>
                  <a:pt x="2063" y="6100"/>
                </a:lnTo>
                <a:lnTo>
                  <a:pt x="2090" y="6094"/>
                </a:lnTo>
                <a:lnTo>
                  <a:pt x="2117" y="6087"/>
                </a:lnTo>
                <a:lnTo>
                  <a:pt x="2142" y="6078"/>
                </a:lnTo>
                <a:lnTo>
                  <a:pt x="2168" y="6067"/>
                </a:lnTo>
                <a:lnTo>
                  <a:pt x="2192" y="6057"/>
                </a:lnTo>
                <a:lnTo>
                  <a:pt x="2215" y="6044"/>
                </a:lnTo>
                <a:lnTo>
                  <a:pt x="2239" y="6031"/>
                </a:lnTo>
                <a:lnTo>
                  <a:pt x="2262" y="6016"/>
                </a:lnTo>
                <a:lnTo>
                  <a:pt x="2284" y="6001"/>
                </a:lnTo>
                <a:lnTo>
                  <a:pt x="2305" y="5985"/>
                </a:lnTo>
                <a:lnTo>
                  <a:pt x="2324" y="5968"/>
                </a:lnTo>
                <a:lnTo>
                  <a:pt x="2344" y="5949"/>
                </a:lnTo>
                <a:lnTo>
                  <a:pt x="2362" y="5929"/>
                </a:lnTo>
                <a:lnTo>
                  <a:pt x="2379" y="5909"/>
                </a:lnTo>
                <a:lnTo>
                  <a:pt x="2396" y="5889"/>
                </a:lnTo>
                <a:lnTo>
                  <a:pt x="2412" y="5866"/>
                </a:lnTo>
                <a:lnTo>
                  <a:pt x="2425" y="5844"/>
                </a:lnTo>
                <a:lnTo>
                  <a:pt x="2439" y="5821"/>
                </a:lnTo>
                <a:lnTo>
                  <a:pt x="2451" y="5797"/>
                </a:lnTo>
                <a:lnTo>
                  <a:pt x="2463" y="5772"/>
                </a:lnTo>
                <a:lnTo>
                  <a:pt x="2473" y="5747"/>
                </a:lnTo>
                <a:lnTo>
                  <a:pt x="2481" y="5721"/>
                </a:lnTo>
                <a:lnTo>
                  <a:pt x="2489" y="5695"/>
                </a:lnTo>
                <a:lnTo>
                  <a:pt x="2495" y="5668"/>
                </a:lnTo>
                <a:lnTo>
                  <a:pt x="2500" y="5641"/>
                </a:lnTo>
                <a:lnTo>
                  <a:pt x="2503" y="5613"/>
                </a:lnTo>
                <a:lnTo>
                  <a:pt x="2506" y="5584"/>
                </a:lnTo>
                <a:lnTo>
                  <a:pt x="2507" y="5556"/>
                </a:lnTo>
                <a:lnTo>
                  <a:pt x="2506" y="5533"/>
                </a:lnTo>
                <a:close/>
                <a:moveTo>
                  <a:pt x="2908" y="4892"/>
                </a:moveTo>
                <a:lnTo>
                  <a:pt x="1018" y="5060"/>
                </a:lnTo>
                <a:lnTo>
                  <a:pt x="1015" y="5089"/>
                </a:lnTo>
                <a:lnTo>
                  <a:pt x="1015" y="5118"/>
                </a:lnTo>
                <a:lnTo>
                  <a:pt x="1017" y="5144"/>
                </a:lnTo>
                <a:lnTo>
                  <a:pt x="2906" y="4978"/>
                </a:lnTo>
                <a:lnTo>
                  <a:pt x="2908" y="4953"/>
                </a:lnTo>
                <a:lnTo>
                  <a:pt x="2910" y="4927"/>
                </a:lnTo>
                <a:lnTo>
                  <a:pt x="2910" y="4910"/>
                </a:lnTo>
                <a:lnTo>
                  <a:pt x="2908" y="4892"/>
                </a:lnTo>
                <a:close/>
                <a:moveTo>
                  <a:pt x="2908" y="4171"/>
                </a:moveTo>
                <a:lnTo>
                  <a:pt x="1018" y="4337"/>
                </a:lnTo>
                <a:lnTo>
                  <a:pt x="1015" y="4368"/>
                </a:lnTo>
                <a:lnTo>
                  <a:pt x="1015" y="4397"/>
                </a:lnTo>
                <a:lnTo>
                  <a:pt x="1017" y="4423"/>
                </a:lnTo>
                <a:lnTo>
                  <a:pt x="2906" y="4257"/>
                </a:lnTo>
                <a:lnTo>
                  <a:pt x="2908" y="4232"/>
                </a:lnTo>
                <a:lnTo>
                  <a:pt x="2910" y="4206"/>
                </a:lnTo>
                <a:lnTo>
                  <a:pt x="2910" y="4189"/>
                </a:lnTo>
                <a:lnTo>
                  <a:pt x="2908" y="4171"/>
                </a:lnTo>
                <a:close/>
              </a:path>
            </a:pathLst>
          </a:custGeom>
          <a:solidFill>
            <a:sysClr val="window" lastClr="FFFFFF"/>
          </a:solidFill>
          <a:ln>
            <a:noFill/>
          </a:ln>
        </p:spPr>
        <p:txBody>
          <a:bodyPr anchor="ctr">
            <a:normAutofit fontScale="72500"/>
            <a:scene3d>
              <a:camera prst="orthographicFront"/>
              <a:lightRig rig="threePt" dir="t"/>
            </a:scene3d>
            <a:sp3d>
              <a:contourClr>
                <a:srgbClr val="FFFFFF"/>
              </a:contourClr>
            </a:sp3d>
          </a:bodyPr>
          <a:p>
            <a:pPr algn="ctr">
              <a:defRPr/>
            </a:pPr>
            <a:endParaRPr lang="zh-CN" altLang="en-US">
              <a:solidFill>
                <a:srgbClr val="FFFFFF"/>
              </a:solidFill>
              <a:sym typeface="Arial" panose="020B0604020202020204" pitchFamily="34" charset="0"/>
            </a:endParaRPr>
          </a:p>
        </p:txBody>
      </p:sp>
      <p:sp>
        <p:nvSpPr>
          <p:cNvPr id="8" name="文本框 7"/>
          <p:cNvSpPr txBox="1"/>
          <p:nvPr>
            <p:custDataLst>
              <p:tags r:id="rId6"/>
            </p:custDataLst>
          </p:nvPr>
        </p:nvSpPr>
        <p:spPr>
          <a:xfrm>
            <a:off x="2998810" y="4815859"/>
            <a:ext cx="2398250" cy="931673"/>
          </a:xfrm>
          <a:prstGeom prst="rect">
            <a:avLst/>
          </a:prstGeom>
          <a:noFill/>
        </p:spPr>
        <p:txBody>
          <a:bodyPr wrap="square" tIns="0" rtlCol="0">
            <a:noAutofit/>
          </a:bodyPr>
          <a:p>
            <a:pPr algn="just">
              <a:lnSpc>
                <a:spcPct val="120000"/>
              </a:lnSpc>
            </a:pPr>
            <a:r>
              <a:rPr lang="zh-CN" altLang="en-US" spc="150">
                <a:latin typeface="微软雅黑" panose="020B0503020204020204" charset="-122"/>
                <a:ea typeface="微软雅黑" panose="020B0503020204020204" charset="-122"/>
                <a:sym typeface="Arial" panose="020B0604020202020204" pitchFamily="34" charset="0"/>
              </a:rPr>
              <a:t>20</a:t>
            </a:r>
            <a:r>
              <a:rPr lang="en-US" altLang="zh-CN" spc="150">
                <a:latin typeface="微软雅黑" panose="020B0503020204020204" charset="-122"/>
                <a:ea typeface="微软雅黑" panose="020B0503020204020204" charset="-122"/>
                <a:sym typeface="Arial" panose="020B0604020202020204" pitchFamily="34" charset="0"/>
              </a:rPr>
              <a:t>20</a:t>
            </a:r>
            <a:r>
              <a:rPr lang="zh-CN" altLang="en-US" spc="150">
                <a:latin typeface="微软雅黑" panose="020B0503020204020204" charset="-122"/>
                <a:ea typeface="微软雅黑" panose="020B0503020204020204" charset="-122"/>
                <a:sym typeface="Arial" panose="020B0604020202020204" pitchFamily="34" charset="0"/>
              </a:rPr>
              <a:t>年度我镇未接到提出公开政府信息的申请</a:t>
            </a:r>
            <a:endParaRPr lang="zh-CN" altLang="en-US" spc="150">
              <a:latin typeface="微软雅黑" panose="020B0503020204020204" charset="-122"/>
              <a:ea typeface="微软雅黑" panose="020B0503020204020204" charset="-122"/>
              <a:sym typeface="Arial" panose="020B0604020202020204" pitchFamily="34" charset="0"/>
            </a:endParaRPr>
          </a:p>
        </p:txBody>
      </p:sp>
      <p:sp>
        <p:nvSpPr>
          <p:cNvPr id="10" name="L 形 9"/>
          <p:cNvSpPr/>
          <p:nvPr>
            <p:custDataLst>
              <p:tags r:id="rId7"/>
            </p:custDataLst>
          </p:nvPr>
        </p:nvSpPr>
        <p:spPr>
          <a:xfrm flipV="1">
            <a:off x="7344775" y="2587680"/>
            <a:ext cx="1331759" cy="1006685"/>
          </a:xfrm>
          <a:prstGeom prst="corner">
            <a:avLst>
              <a:gd name="adj1" fmla="val 11538"/>
              <a:gd name="adj2" fmla="val 12023"/>
            </a:avLst>
          </a:pr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25000" lnSpcReduction="20000"/>
          </a:bodyPr>
          <a:p>
            <a:pPr algn="ctr"/>
            <a:endParaRPr lang="zh-CN" altLang="en-US">
              <a:sym typeface="Arial" panose="020B0604020202020204" pitchFamily="34" charset="0"/>
            </a:endParaRPr>
          </a:p>
        </p:txBody>
      </p:sp>
      <p:sp>
        <p:nvSpPr>
          <p:cNvPr id="11" name="矩形 10"/>
          <p:cNvSpPr/>
          <p:nvPr>
            <p:custDataLst>
              <p:tags r:id="rId8"/>
            </p:custDataLst>
          </p:nvPr>
        </p:nvSpPr>
        <p:spPr>
          <a:xfrm>
            <a:off x="7508951" y="2746945"/>
            <a:ext cx="1167583" cy="847420"/>
          </a:xfrm>
          <a:prstGeom prst="rect">
            <a:avLst/>
          </a:pr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lnSpcReduction="20000"/>
          </a:bodyPr>
          <a:p>
            <a:pPr algn="ctr">
              <a:lnSpc>
                <a:spcPct val="120000"/>
              </a:lnSpc>
            </a:pPr>
            <a:r>
              <a:rPr lang="zh-CN" altLang="en-US" sz="1600" b="1" spc="300">
                <a:latin typeface="微软雅黑" panose="020B0503020204020204" charset="-122"/>
                <a:ea typeface="微软雅黑" panose="020B0503020204020204" charset="-122"/>
                <a:cs typeface="+mn-ea"/>
                <a:sym typeface="Arial" panose="020B0604020202020204" pitchFamily="34" charset="0"/>
              </a:rPr>
              <a:t>不予公开政府信息办理情况</a:t>
            </a:r>
            <a:endParaRPr lang="zh-CN" altLang="en-US" sz="1600" b="1" spc="300">
              <a:latin typeface="微软雅黑" panose="020B0503020204020204" charset="-122"/>
              <a:ea typeface="微软雅黑" panose="020B0503020204020204" charset="-122"/>
              <a:cs typeface="+mn-ea"/>
              <a:sym typeface="Arial" panose="020B0604020202020204" pitchFamily="34" charset="0"/>
            </a:endParaRPr>
          </a:p>
        </p:txBody>
      </p:sp>
      <p:sp>
        <p:nvSpPr>
          <p:cNvPr id="12" name="椭圆 11"/>
          <p:cNvSpPr/>
          <p:nvPr>
            <p:custDataLst>
              <p:tags r:id="rId9"/>
            </p:custDataLst>
          </p:nvPr>
        </p:nvSpPr>
        <p:spPr>
          <a:xfrm>
            <a:off x="7732767" y="3923045"/>
            <a:ext cx="555774" cy="555774"/>
          </a:xfrm>
          <a:prstGeom prst="ellipse">
            <a:avLst/>
          </a:pr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p>
            <a:pPr algn="ctr"/>
            <a:endParaRPr lang="zh-CN" altLang="en-US">
              <a:sym typeface="Arial" panose="020B0604020202020204" pitchFamily="34" charset="0"/>
            </a:endParaRPr>
          </a:p>
        </p:txBody>
      </p:sp>
      <p:sp>
        <p:nvSpPr>
          <p:cNvPr id="13" name="KSO_Shape"/>
          <p:cNvSpPr/>
          <p:nvPr>
            <p:custDataLst>
              <p:tags r:id="rId10"/>
            </p:custDataLst>
          </p:nvPr>
        </p:nvSpPr>
        <p:spPr bwMode="auto">
          <a:xfrm>
            <a:off x="7849165" y="4041865"/>
            <a:ext cx="322977" cy="318133"/>
          </a:xfrm>
          <a:custGeom>
            <a:avLst/>
            <a:gdLst>
              <a:gd name="T0" fmla="*/ 351815 w 2443615"/>
              <a:gd name="T1" fmla="*/ 127711 h 2406492"/>
              <a:gd name="T2" fmla="*/ 127265 w 2443615"/>
              <a:gd name="T3" fmla="*/ 352436 h 2406492"/>
              <a:gd name="T4" fmla="*/ 351815 w 2443615"/>
              <a:gd name="T5" fmla="*/ 577161 h 2406492"/>
              <a:gd name="T6" fmla="*/ 576364 w 2443615"/>
              <a:gd name="T7" fmla="*/ 352436 h 2406492"/>
              <a:gd name="T8" fmla="*/ 351815 w 2443615"/>
              <a:gd name="T9" fmla="*/ 127711 h 2406492"/>
              <a:gd name="T10" fmla="*/ 323002 w 2443615"/>
              <a:gd name="T11" fmla="*/ 0 h 2406492"/>
              <a:gd name="T12" fmla="*/ 380627 w 2443615"/>
              <a:gd name="T13" fmla="*/ 0 h 2406492"/>
              <a:gd name="T14" fmla="*/ 393151 w 2443615"/>
              <a:gd name="T15" fmla="*/ 71092 h 2406492"/>
              <a:gd name="T16" fmla="*/ 500853 w 2443615"/>
              <a:gd name="T17" fmla="*/ 110323 h 2406492"/>
              <a:gd name="T18" fmla="*/ 556109 w 2443615"/>
              <a:gd name="T19" fmla="*/ 63920 h 2406492"/>
              <a:gd name="T20" fmla="*/ 600251 w 2443615"/>
              <a:gd name="T21" fmla="*/ 100990 h 2406492"/>
              <a:gd name="T22" fmla="*/ 564182 w 2443615"/>
              <a:gd name="T23" fmla="*/ 163505 h 2406492"/>
              <a:gd name="T24" fmla="*/ 621490 w 2443615"/>
              <a:gd name="T25" fmla="*/ 262842 h 2406492"/>
              <a:gd name="T26" fmla="*/ 693623 w 2443615"/>
              <a:gd name="T27" fmla="*/ 262840 h 2406492"/>
              <a:gd name="T28" fmla="*/ 703629 w 2443615"/>
              <a:gd name="T29" fmla="*/ 319633 h 2406492"/>
              <a:gd name="T30" fmla="*/ 635846 w 2443615"/>
              <a:gd name="T31" fmla="*/ 344321 h 2406492"/>
              <a:gd name="T32" fmla="*/ 615944 w 2443615"/>
              <a:gd name="T33" fmla="*/ 457282 h 2406492"/>
              <a:gd name="T34" fmla="*/ 671201 w 2443615"/>
              <a:gd name="T35" fmla="*/ 503683 h 2406492"/>
              <a:gd name="T36" fmla="*/ 642389 w 2443615"/>
              <a:gd name="T37" fmla="*/ 553626 h 2406492"/>
              <a:gd name="T38" fmla="*/ 574608 w 2443615"/>
              <a:gd name="T39" fmla="*/ 528934 h 2406492"/>
              <a:gd name="T40" fmla="*/ 486808 w 2443615"/>
              <a:gd name="T41" fmla="*/ 602665 h 2406492"/>
              <a:gd name="T42" fmla="*/ 499336 w 2443615"/>
              <a:gd name="T43" fmla="*/ 673756 h 2406492"/>
              <a:gd name="T44" fmla="*/ 445187 w 2443615"/>
              <a:gd name="T45" fmla="*/ 693480 h 2406492"/>
              <a:gd name="T46" fmla="*/ 409122 w 2443615"/>
              <a:gd name="T47" fmla="*/ 630963 h 2406492"/>
              <a:gd name="T48" fmla="*/ 294507 w 2443615"/>
              <a:gd name="T49" fmla="*/ 630963 h 2406492"/>
              <a:gd name="T50" fmla="*/ 258443 w 2443615"/>
              <a:gd name="T51" fmla="*/ 693480 h 2406492"/>
              <a:gd name="T52" fmla="*/ 204294 w 2443615"/>
              <a:gd name="T53" fmla="*/ 673756 h 2406492"/>
              <a:gd name="T54" fmla="*/ 216821 w 2443615"/>
              <a:gd name="T55" fmla="*/ 602665 h 2406492"/>
              <a:gd name="T56" fmla="*/ 129022 w 2443615"/>
              <a:gd name="T57" fmla="*/ 528934 h 2406492"/>
              <a:gd name="T58" fmla="*/ 61240 w 2443615"/>
              <a:gd name="T59" fmla="*/ 553626 h 2406492"/>
              <a:gd name="T60" fmla="*/ 32428 w 2443615"/>
              <a:gd name="T61" fmla="*/ 503683 h 2406492"/>
              <a:gd name="T62" fmla="*/ 87685 w 2443615"/>
              <a:gd name="T63" fmla="*/ 457282 h 2406492"/>
              <a:gd name="T64" fmla="*/ 67783 w 2443615"/>
              <a:gd name="T65" fmla="*/ 344321 h 2406492"/>
              <a:gd name="T66" fmla="*/ 0 w 2443615"/>
              <a:gd name="T67" fmla="*/ 319633 h 2406492"/>
              <a:gd name="T68" fmla="*/ 10006 w 2443615"/>
              <a:gd name="T69" fmla="*/ 262840 h 2406492"/>
              <a:gd name="T70" fmla="*/ 82138 w 2443615"/>
              <a:gd name="T71" fmla="*/ 262842 h 2406492"/>
              <a:gd name="T72" fmla="*/ 139446 w 2443615"/>
              <a:gd name="T73" fmla="*/ 163505 h 2406492"/>
              <a:gd name="T74" fmla="*/ 103378 w 2443615"/>
              <a:gd name="T75" fmla="*/ 100990 h 2406492"/>
              <a:gd name="T76" fmla="*/ 147520 w 2443615"/>
              <a:gd name="T77" fmla="*/ 63920 h 2406492"/>
              <a:gd name="T78" fmla="*/ 202776 w 2443615"/>
              <a:gd name="T79" fmla="*/ 110323 h 2406492"/>
              <a:gd name="T80" fmla="*/ 310478 w 2443615"/>
              <a:gd name="T81" fmla="*/ 71092 h 24064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43615" h="2406492">
                <a:moveTo>
                  <a:pt x="1221807" y="443178"/>
                </a:moveTo>
                <a:cubicBezTo>
                  <a:pt x="791117" y="443178"/>
                  <a:pt x="441973" y="792322"/>
                  <a:pt x="441973" y="1223012"/>
                </a:cubicBezTo>
                <a:cubicBezTo>
                  <a:pt x="441973" y="1653702"/>
                  <a:pt x="791117" y="2002846"/>
                  <a:pt x="1221807" y="2002846"/>
                </a:cubicBezTo>
                <a:cubicBezTo>
                  <a:pt x="1652497" y="2002846"/>
                  <a:pt x="2001641" y="1653702"/>
                  <a:pt x="2001641" y="1223012"/>
                </a:cubicBezTo>
                <a:cubicBezTo>
                  <a:pt x="2001641" y="792322"/>
                  <a:pt x="1652497" y="443178"/>
                  <a:pt x="1221807" y="443178"/>
                </a:cubicBezTo>
                <a:close/>
                <a:moveTo>
                  <a:pt x="1121747" y="0"/>
                </a:moveTo>
                <a:lnTo>
                  <a:pt x="1321868" y="0"/>
                </a:lnTo>
                <a:lnTo>
                  <a:pt x="1365362" y="246702"/>
                </a:lnTo>
                <a:cubicBezTo>
                  <a:pt x="1497994" y="266203"/>
                  <a:pt x="1625261" y="312525"/>
                  <a:pt x="1739400" y="382840"/>
                </a:cubicBezTo>
                <a:lnTo>
                  <a:pt x="1931295" y="221813"/>
                </a:lnTo>
                <a:lnTo>
                  <a:pt x="2084596" y="350449"/>
                </a:lnTo>
                <a:lnTo>
                  <a:pt x="1959337" y="567390"/>
                </a:lnTo>
                <a:cubicBezTo>
                  <a:pt x="2048403" y="667584"/>
                  <a:pt x="2116120" y="784874"/>
                  <a:pt x="2158357" y="912104"/>
                </a:cubicBezTo>
                <a:lnTo>
                  <a:pt x="2408865" y="912098"/>
                </a:lnTo>
                <a:lnTo>
                  <a:pt x="2443615" y="1109179"/>
                </a:lnTo>
                <a:lnTo>
                  <a:pt x="2208214" y="1194851"/>
                </a:lnTo>
                <a:cubicBezTo>
                  <a:pt x="2212040" y="1328854"/>
                  <a:pt x="2188522" y="1462233"/>
                  <a:pt x="2139095" y="1586846"/>
                </a:cubicBezTo>
                <a:lnTo>
                  <a:pt x="2330998" y="1747864"/>
                </a:lnTo>
                <a:lnTo>
                  <a:pt x="2230938" y="1921175"/>
                </a:lnTo>
                <a:lnTo>
                  <a:pt x="1995541" y="1835490"/>
                </a:lnTo>
                <a:cubicBezTo>
                  <a:pt x="1912336" y="1940602"/>
                  <a:pt x="1808586" y="2027658"/>
                  <a:pt x="1690623" y="2091346"/>
                </a:cubicBezTo>
                <a:lnTo>
                  <a:pt x="1734130" y="2338046"/>
                </a:lnTo>
                <a:lnTo>
                  <a:pt x="1546077" y="2406492"/>
                </a:lnTo>
                <a:lnTo>
                  <a:pt x="1420828" y="2189544"/>
                </a:lnTo>
                <a:cubicBezTo>
                  <a:pt x="1289525" y="2216580"/>
                  <a:pt x="1154089" y="2216580"/>
                  <a:pt x="1022786" y="2189544"/>
                </a:cubicBezTo>
                <a:lnTo>
                  <a:pt x="897539" y="2406492"/>
                </a:lnTo>
                <a:lnTo>
                  <a:pt x="709486" y="2338046"/>
                </a:lnTo>
                <a:lnTo>
                  <a:pt x="752993" y="2091346"/>
                </a:lnTo>
                <a:cubicBezTo>
                  <a:pt x="635030" y="2027658"/>
                  <a:pt x="531280" y="1940601"/>
                  <a:pt x="448076" y="1835490"/>
                </a:cubicBezTo>
                <a:lnTo>
                  <a:pt x="212678" y="1921175"/>
                </a:lnTo>
                <a:lnTo>
                  <a:pt x="112617" y="1747864"/>
                </a:lnTo>
                <a:lnTo>
                  <a:pt x="304520" y="1586846"/>
                </a:lnTo>
                <a:cubicBezTo>
                  <a:pt x="255094" y="1462233"/>
                  <a:pt x="231575" y="1328854"/>
                  <a:pt x="235401" y="1194851"/>
                </a:cubicBezTo>
                <a:lnTo>
                  <a:pt x="0" y="1109179"/>
                </a:lnTo>
                <a:lnTo>
                  <a:pt x="34750" y="912098"/>
                </a:lnTo>
                <a:lnTo>
                  <a:pt x="285257" y="912104"/>
                </a:lnTo>
                <a:cubicBezTo>
                  <a:pt x="327494" y="784874"/>
                  <a:pt x="395211" y="667583"/>
                  <a:pt x="484278" y="567390"/>
                </a:cubicBezTo>
                <a:lnTo>
                  <a:pt x="359019" y="350449"/>
                </a:lnTo>
                <a:lnTo>
                  <a:pt x="512321" y="221813"/>
                </a:lnTo>
                <a:lnTo>
                  <a:pt x="704216" y="382840"/>
                </a:lnTo>
                <a:cubicBezTo>
                  <a:pt x="818353" y="312525"/>
                  <a:pt x="945621" y="266204"/>
                  <a:pt x="1078253" y="246702"/>
                </a:cubicBezTo>
                <a:lnTo>
                  <a:pt x="1121747" y="0"/>
                </a:lnTo>
                <a:close/>
              </a:path>
            </a:pathLst>
          </a:custGeom>
          <a:solidFill>
            <a:sysClr val="window" lastClr="FFFFFF"/>
          </a:solidFill>
          <a:ln>
            <a:noFill/>
          </a:ln>
        </p:spPr>
        <p:txBody>
          <a:bodyPr lIns="501445" tIns="575655" rIns="501445" bIns="614746" anchor="ctr">
            <a:normAutofit fontScale="25000" lnSpcReduction="20000"/>
          </a:bodyPr>
          <a:p>
            <a:endParaRPr lang="zh-CN" altLang="en-US">
              <a:sym typeface="Arial" panose="020B0604020202020204" pitchFamily="34" charset="0"/>
            </a:endParaRPr>
          </a:p>
        </p:txBody>
      </p:sp>
      <p:sp>
        <p:nvSpPr>
          <p:cNvPr id="16" name="文本框 15"/>
          <p:cNvSpPr txBox="1"/>
          <p:nvPr>
            <p:custDataLst>
              <p:tags r:id="rId11"/>
            </p:custDataLst>
          </p:nvPr>
        </p:nvSpPr>
        <p:spPr>
          <a:xfrm>
            <a:off x="6811451" y="4815859"/>
            <a:ext cx="2398250" cy="931673"/>
          </a:xfrm>
          <a:prstGeom prst="rect">
            <a:avLst/>
          </a:prstGeom>
          <a:noFill/>
        </p:spPr>
        <p:txBody>
          <a:bodyPr wrap="square" tIns="0" rtlCol="0">
            <a:noAutofit/>
          </a:bodyPr>
          <a:p>
            <a:pPr algn="just">
              <a:lnSpc>
                <a:spcPct val="120000"/>
              </a:lnSpc>
            </a:pPr>
            <a:r>
              <a:rPr lang="zh-CN" altLang="en-US" spc="150">
                <a:latin typeface="微软雅黑" panose="020B0503020204020204" charset="-122"/>
                <a:ea typeface="微软雅黑" panose="020B0503020204020204" charset="-122"/>
                <a:sym typeface="Arial" panose="020B0604020202020204" pitchFamily="34" charset="0"/>
              </a:rPr>
              <a:t>20</a:t>
            </a:r>
            <a:r>
              <a:rPr lang="en-US" altLang="zh-CN" spc="150">
                <a:latin typeface="微软雅黑" panose="020B0503020204020204" charset="-122"/>
                <a:ea typeface="微软雅黑" panose="020B0503020204020204" charset="-122"/>
                <a:sym typeface="Arial" panose="020B0604020202020204" pitchFamily="34" charset="0"/>
              </a:rPr>
              <a:t>20</a:t>
            </a:r>
            <a:r>
              <a:rPr lang="zh-CN" altLang="en-US" spc="150">
                <a:latin typeface="微软雅黑" panose="020B0503020204020204" charset="-122"/>
                <a:ea typeface="微软雅黑" panose="020B0503020204020204" charset="-122"/>
                <a:sym typeface="Arial" panose="020B0604020202020204" pitchFamily="34" charset="0"/>
              </a:rPr>
              <a:t>年度我镇不予公开的政府信息都属于政府内部的工作信息。</a:t>
            </a:r>
            <a:endParaRPr lang="zh-CN" altLang="en-US" spc="150">
              <a:latin typeface="微软雅黑" panose="020B0503020204020204" charset="-122"/>
              <a:ea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p:cNvSpPr/>
          <p:nvPr/>
        </p:nvSpPr>
        <p:spPr>
          <a:xfrm>
            <a:off x="1581150" y="1504950"/>
            <a:ext cx="9029699" cy="38481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919454" y="1961635"/>
            <a:ext cx="1188770" cy="11887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11"/>
          <p:cNvSpPr txBox="1"/>
          <p:nvPr/>
        </p:nvSpPr>
        <p:spPr>
          <a:xfrm>
            <a:off x="4018915" y="2146300"/>
            <a:ext cx="5096510"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zh-CN" altLang="en-US" sz="2400" noProof="0">
                <a:ln w="12700">
                  <a:solidFill>
                    <a:schemeClr val="accent5"/>
                  </a:solidFill>
                  <a:prstDash val="solid"/>
                </a:ln>
                <a:gradFill>
                  <a:gsLst>
                    <a:gs pos="0">
                      <a:srgbClr val="FE4444"/>
                    </a:gs>
                    <a:gs pos="100000">
                      <a:srgbClr val="832B2B"/>
                    </a:gs>
                  </a:gsLst>
                  <a:lin scaled="0"/>
                </a:gradFill>
                <a:effectLst/>
                <a:uLnTx/>
                <a:uFillTx/>
                <a:latin typeface="字魂35号-经典雅黑" panose="02000000000000000000" pitchFamily="2" charset="-122"/>
                <a:ea typeface="字魂35号-经典雅黑" panose="02000000000000000000" pitchFamily="2" charset="-122"/>
                <a:sym typeface="字魂35号-经典雅黑" panose="02000000000000000000" pitchFamily="2" charset="-122"/>
              </a:rPr>
              <a:t>政府信息公开的收费及减免情况</a:t>
            </a:r>
            <a:endParaRPr lang="zh-CN" altLang="en-US" sz="2400" noProof="0">
              <a:ln w="12700">
                <a:solidFill>
                  <a:schemeClr val="accent5"/>
                </a:solidFill>
                <a:prstDash val="solid"/>
              </a:ln>
              <a:gradFill>
                <a:gsLst>
                  <a:gs pos="0">
                    <a:srgbClr val="FE4444"/>
                  </a:gs>
                  <a:gs pos="100000">
                    <a:srgbClr val="832B2B"/>
                  </a:gs>
                </a:gsLst>
                <a:lin scaled="0"/>
              </a:gradFill>
              <a:effectLst/>
              <a:uLnTx/>
              <a:uFillTx/>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sp>
        <p:nvSpPr>
          <p:cNvPr id="32" name="文本框 11"/>
          <p:cNvSpPr txBox="1"/>
          <p:nvPr/>
        </p:nvSpPr>
        <p:spPr>
          <a:xfrm>
            <a:off x="2064817" y="1961397"/>
            <a:ext cx="897997" cy="1198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7200">
                <a:solidFill>
                  <a:schemeClr val="bg1"/>
                </a:solidFill>
                <a:latin typeface="字魂35号-经典雅黑" panose="02000000000000000000" pitchFamily="2" charset="-122"/>
                <a:ea typeface="字魂35号-经典雅黑" panose="02000000000000000000" pitchFamily="2" charset="-122"/>
                <a:sym typeface="字魂35号-经典雅黑" panose="02000000000000000000" pitchFamily="2" charset="-122"/>
              </a:rPr>
              <a:t>5</a:t>
            </a:r>
            <a:endParaRPr lang="en-US" sz="7200" noProof="0" dirty="0">
              <a:ln>
                <a:noFill/>
              </a:ln>
              <a:solidFill>
                <a:schemeClr val="bg1"/>
              </a:solidFill>
              <a:uLnTx/>
              <a:uFillTx/>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sp>
        <p:nvSpPr>
          <p:cNvPr id="2" name="流程图: 库存数据 1"/>
          <p:cNvSpPr/>
          <p:nvPr/>
        </p:nvSpPr>
        <p:spPr>
          <a:xfrm>
            <a:off x="4532630" y="2933700"/>
            <a:ext cx="3853180" cy="1383665"/>
          </a:xfrm>
          <a:prstGeom prst="flowChartOnlineStorage">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5" name="流程图: 顺序访问存储器 4"/>
          <p:cNvSpPr/>
          <p:nvPr/>
        </p:nvSpPr>
        <p:spPr>
          <a:xfrm>
            <a:off x="3770630" y="3040380"/>
            <a:ext cx="5593715" cy="1729740"/>
          </a:xfrm>
          <a:prstGeom prst="flowChartMagneticTap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7" name="文本框 6"/>
          <p:cNvSpPr txBox="1"/>
          <p:nvPr/>
        </p:nvSpPr>
        <p:spPr>
          <a:xfrm>
            <a:off x="4275455" y="3367405"/>
            <a:ext cx="4582795" cy="1076325"/>
          </a:xfrm>
          <a:prstGeom prst="rect">
            <a:avLst/>
          </a:prstGeom>
          <a:solidFill>
            <a:schemeClr val="accent1">
              <a:lumMod val="40000"/>
              <a:lumOff val="60000"/>
            </a:schemeClr>
          </a:solidFill>
        </p:spPr>
        <p:txBody>
          <a:bodyPr wrap="square" rtlCol="0">
            <a:spAutoFit/>
          </a:bodyPr>
          <a:p>
            <a:pPr algn="just"/>
            <a:r>
              <a:rPr lang="en-US" altLang="zh-CN" sz="3200" smtClean="0">
                <a:ln w="12700">
                  <a:solidFill>
                    <a:schemeClr val="accent5"/>
                  </a:solidFill>
                  <a:prstDash val="solid"/>
                </a:ln>
                <a:solidFill>
                  <a:schemeClr val="tx1"/>
                </a:solidFill>
                <a:effectLst/>
                <a:latin typeface="黑体" panose="02010609060101010101" pitchFamily="49" charset="-122"/>
                <a:ea typeface="黑体" panose="02010609060101010101" pitchFamily="49" charset="-122"/>
                <a:sym typeface="+mn-ea"/>
              </a:rPr>
              <a:t>2020</a:t>
            </a:r>
            <a:r>
              <a:rPr lang="zh-CN" altLang="en-US" sz="3200" smtClean="0">
                <a:ln w="12700">
                  <a:solidFill>
                    <a:schemeClr val="accent5"/>
                  </a:solidFill>
                  <a:prstDash val="solid"/>
                </a:ln>
                <a:solidFill>
                  <a:schemeClr val="tx1"/>
                </a:solidFill>
                <a:effectLst/>
                <a:latin typeface="黑体" panose="02010609060101010101" pitchFamily="49" charset="-122"/>
                <a:ea typeface="黑体" panose="02010609060101010101" pitchFamily="49" charset="-122"/>
                <a:sym typeface="+mn-ea"/>
              </a:rPr>
              <a:t>年刘楼镇未收取任何政府信息公开费用</a:t>
            </a:r>
            <a:endParaRPr lang="zh-CN" altLang="en-US" sz="3200" smtClean="0">
              <a:ln w="12700">
                <a:solidFill>
                  <a:schemeClr val="accent5"/>
                </a:solidFill>
                <a:prstDash val="solid"/>
              </a:ln>
              <a:solidFill>
                <a:schemeClr val="tx1"/>
              </a:solidFill>
              <a:effectLst/>
              <a:latin typeface="黑体" panose="02010609060101010101" pitchFamily="49" charset="-122"/>
              <a:ea typeface="黑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E4444"/>
            </a:gs>
            <a:gs pos="100000">
              <a:srgbClr val="832B2B"/>
            </a:gs>
          </a:gsLst>
          <a:lin scaled="0"/>
        </a:gra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p:cNvSpPr/>
          <p:nvPr/>
        </p:nvSpPr>
        <p:spPr>
          <a:xfrm>
            <a:off x="1581150" y="1504950"/>
            <a:ext cx="9029699" cy="38481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919454" y="1961635"/>
            <a:ext cx="1188770" cy="11887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11"/>
          <p:cNvSpPr txBox="1"/>
          <p:nvPr/>
        </p:nvSpPr>
        <p:spPr>
          <a:xfrm>
            <a:off x="4018915" y="2146300"/>
            <a:ext cx="6337300"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zh-CN" altLang="en-US" sz="2400" noProof="0">
                <a:ln>
                  <a:noFill/>
                </a:ln>
                <a:gradFill>
                  <a:gsLst>
                    <a:gs pos="0">
                      <a:srgbClr val="FE4444"/>
                    </a:gs>
                    <a:gs pos="100000">
                      <a:srgbClr val="832B2B"/>
                    </a:gs>
                  </a:gsLst>
                  <a:lin scaled="0"/>
                </a:gradFill>
                <a:uLnTx/>
                <a:uFillTx/>
                <a:latin typeface="字魂35号-经典雅黑" panose="02000000000000000000" pitchFamily="2" charset="-122"/>
                <a:ea typeface="字魂35号-经典雅黑" panose="02000000000000000000" pitchFamily="2" charset="-122"/>
                <a:sym typeface="字魂35号-经典雅黑" panose="02000000000000000000" pitchFamily="2" charset="-122"/>
              </a:rPr>
              <a:t>政府信息公开工作存在的问题及改进情况</a:t>
            </a:r>
            <a:endParaRPr lang="zh-CN" altLang="en-US" sz="2400" noProof="0">
              <a:ln>
                <a:noFill/>
              </a:ln>
              <a:gradFill>
                <a:gsLst>
                  <a:gs pos="0">
                    <a:srgbClr val="FE4444"/>
                  </a:gs>
                  <a:gs pos="100000">
                    <a:srgbClr val="832B2B"/>
                  </a:gs>
                </a:gsLst>
                <a:lin scaled="0"/>
              </a:gradFill>
              <a:uLnTx/>
              <a:uFillTx/>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sp>
        <p:nvSpPr>
          <p:cNvPr id="32" name="文本框 11"/>
          <p:cNvSpPr txBox="1"/>
          <p:nvPr/>
        </p:nvSpPr>
        <p:spPr>
          <a:xfrm>
            <a:off x="2064817" y="1961397"/>
            <a:ext cx="897997" cy="1198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altLang="zh-CN" sz="7200" noProof="0" dirty="0">
                <a:ln>
                  <a:noFill/>
                </a:ln>
                <a:solidFill>
                  <a:schemeClr val="bg1"/>
                </a:solidFill>
                <a:uLnTx/>
                <a:uFillTx/>
                <a:latin typeface="字魂35号-经典雅黑" panose="02000000000000000000" pitchFamily="2" charset="-122"/>
                <a:ea typeface="字魂35号-经典雅黑" panose="02000000000000000000" pitchFamily="2" charset="-122"/>
                <a:sym typeface="字魂35号-经典雅黑" panose="02000000000000000000" pitchFamily="2" charset="-122"/>
              </a:rPr>
              <a:t>6</a:t>
            </a:r>
            <a:endParaRPr lang="en-US" altLang="zh-CN" sz="7200" noProof="0" dirty="0">
              <a:ln>
                <a:noFill/>
              </a:ln>
              <a:solidFill>
                <a:schemeClr val="bg1"/>
              </a:solidFill>
              <a:uLnTx/>
              <a:uFillTx/>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graphicFrame>
        <p:nvGraphicFramePr>
          <p:cNvPr id="2" name="图示 1"/>
          <p:cNvGraphicFramePr/>
          <p:nvPr/>
        </p:nvGraphicFramePr>
        <p:xfrm>
          <a:off x="3108325" y="2678430"/>
          <a:ext cx="8128000" cy="5418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Lst>
  </p:timing>
</p:sld>
</file>

<file path=ppt/tags/tag1.xml><?xml version="1.0" encoding="utf-8"?>
<p:tagLst xmlns:p="http://schemas.openxmlformats.org/presentationml/2006/main">
  <p:tag name="KSO_WM_TAG_VERSION" val="1.0"/>
  <p:tag name="KSO_WM_BEAUTIFY_FLAG" val="#wm#"/>
  <p:tag name="KSO_WM_UNIT_TYPE" val="i"/>
  <p:tag name="KSO_WM_UNIT_ID" val="diagram782_4*i*0"/>
  <p:tag name="KSO_WM_TEMPLATE_CATEGORY" val="diagram"/>
  <p:tag name="KSO_WM_TEMPLATE_INDEX" val="782"/>
  <p:tag name="KSO_WM_UNIT_INDEX" val="0"/>
</p:tagLst>
</file>

<file path=ppt/tags/tag10.xml><?xml version="1.0" encoding="utf-8"?>
<p:tagLst xmlns:p="http://schemas.openxmlformats.org/presentationml/2006/main">
  <p:tag name="KSO_WM_TAG_VERSION" val="1.0"/>
  <p:tag name="KSO_WM_TEMPLATE_CATEGORY" val="diagram"/>
  <p:tag name="KSO_WM_TEMPLATE_INDEX" val="782"/>
  <p:tag name="KSO_WM_UNIT_TYPE" val="l_i"/>
  <p:tag name="KSO_WM_UNIT_INDEX" val="1_9"/>
  <p:tag name="KSO_WM_UNIT_ID" val="259*l_i*1_9"/>
  <p:tag name="KSO_WM_UNIT_CLEAR" val="1"/>
  <p:tag name="KSO_WM_UNIT_LAYERLEVEL" val="1_1"/>
  <p:tag name="KSO_WM_BEAUTIFY_FLAG" val="#wm#"/>
  <p:tag name="KSO_WM_DIAGRAM_GROUP_CODE" val="l1-1"/>
  <p:tag name="KSO_WM_UNIT_FILL_FORE_SCHEMECOLOR_INDEX" val="16"/>
  <p:tag name="KSO_WM_UNIT_FILL_TYPE" val="1"/>
  <p:tag name="KSO_WM_UNIT_TEXT_FILL_FORE_SCHEMECOLOR_INDEX" val="2"/>
  <p:tag name="KSO_WM_UNIT_TEXT_FILL_TYPE" val="1"/>
</p:tagLst>
</file>

<file path=ppt/tags/tag11.xml><?xml version="1.0" encoding="utf-8"?>
<p:tagLst xmlns:p="http://schemas.openxmlformats.org/presentationml/2006/main">
  <p:tag name="KSO_WM_TAG_VERSION" val="1.0"/>
  <p:tag name="KSO_WM_BEAUTIFY_FLAG" val="#wm#"/>
  <p:tag name="KSO_WM_UNIT_TYPE" val="i"/>
  <p:tag name="KSO_WM_UNIT_ID" val="diagram782_4*i*19"/>
  <p:tag name="KSO_WM_TEMPLATE_CATEGORY" val="diagram"/>
  <p:tag name="KSO_WM_TEMPLATE_INDEX" val="782"/>
  <p:tag name="KSO_WM_UNIT_INDEX" val="19"/>
</p:tagLst>
</file>

<file path=ppt/tags/tag12.xml><?xml version="1.0" encoding="utf-8"?>
<p:tagLst xmlns:p="http://schemas.openxmlformats.org/presentationml/2006/main">
  <p:tag name="KSO_WM_TAG_VERSION" val="1.0"/>
  <p:tag name="KSO_WM_TEMPLATE_CATEGORY" val="diagram"/>
  <p:tag name="KSO_WM_TEMPLATE_INDEX" val="782"/>
  <p:tag name="KSO_WM_UNIT_TYPE" val="l_i"/>
  <p:tag name="KSO_WM_UNIT_INDEX" val="1_10"/>
  <p:tag name="KSO_WM_UNIT_ID" val="259*l_i*1_10"/>
  <p:tag name="KSO_WM_UNIT_CLEAR" val="1"/>
  <p:tag name="KSO_WM_UNIT_LAYERLEVEL" val="1_1"/>
  <p:tag name="KSO_WM_BEAUTIFY_FLAG" val="#wm#"/>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13.xml><?xml version="1.0" encoding="utf-8"?>
<p:tagLst xmlns:p="http://schemas.openxmlformats.org/presentationml/2006/main">
  <p:tag name="KSO_WM_TAG_VERSION" val="1.0"/>
  <p:tag name="KSO_WM_TEMPLATE_CATEGORY" val="diagram"/>
  <p:tag name="KSO_WM_TEMPLATE_INDEX" val="782"/>
  <p:tag name="KSO_WM_UNIT_TYPE" val="l_i"/>
  <p:tag name="KSO_WM_UNIT_INDEX" val="1_11"/>
  <p:tag name="KSO_WM_UNIT_ID" val="259*l_i*1_11"/>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2"/>
  <p:tag name="KSO_WM_UNIT_TEXT_FILL_TYPE" val="1"/>
</p:tagLst>
</file>

<file path=ppt/tags/tag14.xml><?xml version="1.0" encoding="utf-8"?>
<p:tagLst xmlns:p="http://schemas.openxmlformats.org/presentationml/2006/main">
  <p:tag name="KSO_WM_TAG_VERSION" val="1.0"/>
  <p:tag name="KSO_WM_TEMPLATE_CATEGORY" val="diagram"/>
  <p:tag name="KSO_WM_TEMPLATE_INDEX" val="782"/>
  <p:tag name="KSO_WM_UNIT_TYPE" val="l_i"/>
  <p:tag name="KSO_WM_UNIT_INDEX" val="1_12"/>
  <p:tag name="KSO_WM_UNIT_ID" val="259*l_i*1_12"/>
  <p:tag name="KSO_WM_UNIT_CLEAR" val="1"/>
  <p:tag name="KSO_WM_UNIT_LAYERLEVEL" val="1_1"/>
  <p:tag name="KSO_WM_BEAUTIFY_FLAG" val="#wm#"/>
  <p:tag name="KSO_WM_DIAGRAM_GROUP_CODE" val="l1-1"/>
  <p:tag name="KSO_WM_UNIT_TEXT_FILL_FORE_SCHEMECOLOR_INDEX" val="6"/>
  <p:tag name="KSO_WM_UNIT_TEXT_FILL_TYPE" val="1"/>
</p:tagLst>
</file>

<file path=ppt/tags/tag15.xml><?xml version="1.0" encoding="utf-8"?>
<p:tagLst xmlns:p="http://schemas.openxmlformats.org/presentationml/2006/main">
  <p:tag name="KSO_WM_TAG_VERSION" val="1.0"/>
  <p:tag name="KSO_WM_TEMPLATE_CATEGORY" val="diagram"/>
  <p:tag name="KSO_WM_TEMPLATE_INDEX" val="782"/>
  <p:tag name="KSO_WM_UNIT_TYPE" val="l_i"/>
  <p:tag name="KSO_WM_UNIT_INDEX" val="1_13"/>
  <p:tag name="KSO_WM_UNIT_ID" val="259*l_i*1_13"/>
  <p:tag name="KSO_WM_UNIT_CLEAR" val="1"/>
  <p:tag name="KSO_WM_UNIT_LAYERLEVEL" val="1_1"/>
  <p:tag name="KSO_WM_BEAUTIFY_FLAG" val="#wm#"/>
  <p:tag name="KSO_WM_DIAGRAM_GROUP_CODE" val="l1-1"/>
  <p:tag name="KSO_WM_UNIT_FILL_FORE_SCHEMECOLOR_INDEX" val="16"/>
  <p:tag name="KSO_WM_UNIT_FILL_TYPE" val="1"/>
  <p:tag name="KSO_WM_UNIT_TEXT_FILL_FORE_SCHEMECOLOR_INDEX" val="2"/>
  <p:tag name="KSO_WM_UNIT_TEXT_FILL_TYPE" val="1"/>
</p:tagLst>
</file>

<file path=ppt/tags/tag16.xml><?xml version="1.0" encoding="utf-8"?>
<p:tagLst xmlns:p="http://schemas.openxmlformats.org/presentationml/2006/main">
  <p:tag name="KSO_WM_TAG_VERSION" val="1.0"/>
  <p:tag name="KSO_WM_TEMPLATE_CATEGORY" val="diagram"/>
  <p:tag name="KSO_WM_TEMPLATE_INDEX" val="782"/>
  <p:tag name="KSO_WM_UNIT_TYPE" val="l_i"/>
  <p:tag name="KSO_WM_UNIT_INDEX" val="1_14"/>
  <p:tag name="KSO_WM_UNIT_ID" val="259*l_i*1_14"/>
  <p:tag name="KSO_WM_UNIT_CLEAR" val="1"/>
  <p:tag name="KSO_WM_UNIT_LAYERLEVEL" val="1_1"/>
  <p:tag name="KSO_WM_BEAUTIFY_FLAG" val="#wm#"/>
  <p:tag name="KSO_WM_DIAGRAM_GROUP_CODE" val="l1-1"/>
  <p:tag name="KSO_WM_UNIT_FILL_FORE_SCHEMECOLOR_INDEX" val="16"/>
  <p:tag name="KSO_WM_UNIT_FILL_TYPE" val="1"/>
  <p:tag name="KSO_WM_UNIT_TEXT_FILL_FORE_SCHEMECOLOR_INDEX" val="2"/>
  <p:tag name="KSO_WM_UNIT_TEXT_FILL_TYPE" val="1"/>
</p:tagLst>
</file>

<file path=ppt/tags/tag17.xml><?xml version="1.0" encoding="utf-8"?>
<p:tagLst xmlns:p="http://schemas.openxmlformats.org/presentationml/2006/main">
  <p:tag name="KSO_WM_TAG_VERSION" val="1.0"/>
  <p:tag name="KSO_WM_TEMPLATE_CATEGORY" val="diagram"/>
  <p:tag name="KSO_WM_TEMPLATE_INDEX" val="782"/>
  <p:tag name="KSO_WM_UNIT_TYPE" val="l_i"/>
  <p:tag name="KSO_WM_UNIT_INDEX" val="1_15"/>
  <p:tag name="KSO_WM_UNIT_ID" val="259*l_i*1_15"/>
  <p:tag name="KSO_WM_UNIT_CLEAR" val="1"/>
  <p:tag name="KSO_WM_UNIT_LAYERLEVEL" val="1_1"/>
  <p:tag name="KSO_WM_BEAUTIFY_FLAG" val="#wm#"/>
  <p:tag name="KSO_WM_DIAGRAM_GROUP_CODE" val="l1-1"/>
  <p:tag name="KSO_WM_UNIT_FILL_FORE_SCHEMECOLOR_INDEX" val="16"/>
  <p:tag name="KSO_WM_UNIT_FILL_TYPE" val="1"/>
  <p:tag name="KSO_WM_UNIT_TEXT_FILL_FORE_SCHEMECOLOR_INDEX" val="2"/>
  <p:tag name="KSO_WM_UNIT_TEXT_FILL_TYPE" val="1"/>
</p:tagLst>
</file>

<file path=ppt/tags/tag18.xml><?xml version="1.0" encoding="utf-8"?>
<p:tagLst xmlns:p="http://schemas.openxmlformats.org/presentationml/2006/main">
  <p:tag name="KSO_WM_TAG_VERSION" val="1.0"/>
  <p:tag name="KSO_WM_TEMPLATE_CATEGORY" val="diagram"/>
  <p:tag name="KSO_WM_TEMPLATE_INDEX" val="782"/>
  <p:tag name="KSO_WM_UNIT_TYPE" val="l_i"/>
  <p:tag name="KSO_WM_UNIT_INDEX" val="1_16"/>
  <p:tag name="KSO_WM_UNIT_ID" val="259*l_i*1_16"/>
  <p:tag name="KSO_WM_UNIT_CLEAR" val="1"/>
  <p:tag name="KSO_WM_UNIT_LAYERLEVEL" val="1_1"/>
  <p:tag name="KSO_WM_BEAUTIFY_FLAG" val="#wm#"/>
  <p:tag name="KSO_WM_DIAGRAM_GROUP_CODE" val="l1-1"/>
  <p:tag name="KSO_WM_UNIT_FILL_FORE_SCHEMECOLOR_INDEX" val="16"/>
  <p:tag name="KSO_WM_UNIT_FILL_TYPE" val="1"/>
  <p:tag name="KSO_WM_UNIT_TEXT_FILL_FORE_SCHEMECOLOR_INDEX" val="2"/>
  <p:tag name="KSO_WM_UNIT_TEXT_FILL_TYPE" val="1"/>
</p:tagLst>
</file>

<file path=ppt/tags/tag19.xml><?xml version="1.0" encoding="utf-8"?>
<p:tagLst xmlns:p="http://schemas.openxmlformats.org/presentationml/2006/main">
  <p:tag name="KSO_WM_TAG_VERSION" val="1.0"/>
  <p:tag name="KSO_WM_TEMPLATE_CATEGORY" val="diagram"/>
  <p:tag name="KSO_WM_TEMPLATE_INDEX" val="782"/>
  <p:tag name="KSO_WM_UNIT_TYPE" val="l_i"/>
  <p:tag name="KSO_WM_UNIT_INDEX" val="1_17"/>
  <p:tag name="KSO_WM_UNIT_ID" val="259*l_i*1_17"/>
  <p:tag name="KSO_WM_UNIT_CLEAR" val="1"/>
  <p:tag name="KSO_WM_UNIT_LAYERLEVEL" val="1_1"/>
  <p:tag name="KSO_WM_BEAUTIFY_FLAG" val="#wm#"/>
  <p:tag name="KSO_WM_DIAGRAM_GROUP_CODE" val="l1-1"/>
  <p:tag name="KSO_WM_UNIT_FILL_FORE_SCHEMECOLOR_INDEX" val="16"/>
  <p:tag name="KSO_WM_UNIT_FILL_TYPE" val="1"/>
  <p:tag name="KSO_WM_UNIT_TEXT_FILL_FORE_SCHEMECOLOR_INDEX" val="2"/>
  <p:tag name="KSO_WM_UNIT_TEXT_FILL_TYPE" val="1"/>
</p:tagLst>
</file>

<file path=ppt/tags/tag2.xml><?xml version="1.0" encoding="utf-8"?>
<p:tagLst xmlns:p="http://schemas.openxmlformats.org/presentationml/2006/main">
  <p:tag name="KSO_WM_TAG_VERSION" val="1.0"/>
  <p:tag name="KSO_WM_TEMPLATE_CATEGORY" val="diagram"/>
  <p:tag name="KSO_WM_TEMPLATE_INDEX" val="782"/>
  <p:tag name="KSO_WM_UNIT_TYPE" val="l_i"/>
  <p:tag name="KSO_WM_UNIT_INDEX" val="1_1"/>
  <p:tag name="KSO_WM_UNIT_ID" val="259*l_i*1_1"/>
  <p:tag name="KSO_WM_UNIT_CLEAR" val="1"/>
  <p:tag name="KSO_WM_UNIT_LAYERLEVEL" val="1_1"/>
  <p:tag name="KSO_WM_BEAUTIFY_FLAG" val="#wm#"/>
  <p:tag name="KSO_WM_DIAGRAM_GROUP_CODE" val="l1-1"/>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Lst>
</file>

<file path=ppt/tags/tag20.xml><?xml version="1.0" encoding="utf-8"?>
<p:tagLst xmlns:p="http://schemas.openxmlformats.org/presentationml/2006/main">
  <p:tag name="KSO_WM_TAG_VERSION" val="1.0"/>
  <p:tag name="KSO_WM_TEMPLATE_CATEGORY" val="diagram"/>
  <p:tag name="KSO_WM_TEMPLATE_INDEX" val="782"/>
  <p:tag name="KSO_WM_UNIT_TYPE" val="l_i"/>
  <p:tag name="KSO_WM_UNIT_INDEX" val="1_18"/>
  <p:tag name="KSO_WM_UNIT_ID" val="259*l_i*1_18"/>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13"/>
  <p:tag name="KSO_WM_UNIT_TEXT_FILL_TYPE" val="1"/>
</p:tagLst>
</file>

<file path=ppt/tags/tag21.xml><?xml version="1.0" encoding="utf-8"?>
<p:tagLst xmlns:p="http://schemas.openxmlformats.org/presentationml/2006/main">
  <p:tag name="KSO_WM_TAG_VERSION" val="1.0"/>
  <p:tag name="KSO_WM_TEMPLATE_CATEGORY" val="diagram"/>
  <p:tag name="KSO_WM_TEMPLATE_INDEX" val="782"/>
  <p:tag name="KSO_WM_UNIT_TYPE" val="l_h_f"/>
  <p:tag name="KSO_WM_UNIT_INDEX" val="1_2_1"/>
  <p:tag name="KSO_WM_UNIT_ID" val="259*l_h_f*1_2_1"/>
  <p:tag name="KSO_WM_UNIT_CLEAR" val="1"/>
  <p:tag name="KSO_WM_UNIT_LAYERLEVEL" val="1_1_1"/>
  <p:tag name="KSO_WM_UNIT_VALUE" val="14"/>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13"/>
  <p:tag name="KSO_WM_UNIT_TEXT_FILL_TYPE" val="1"/>
</p:tagLst>
</file>

<file path=ppt/tags/tag22.xml><?xml version="1.0" encoding="utf-8"?>
<p:tagLst xmlns:p="http://schemas.openxmlformats.org/presentationml/2006/main">
  <p:tag name="KSO_WM_TEMPLATE_CATEGORY" val="diagram"/>
  <p:tag name="KSO_WM_TEMPLATE_INDEX" val="774"/>
  <p:tag name="KSO_WM_TAG_VERSION" val="1.0"/>
  <p:tag name="KSO_WM_UNIT_TYPE" val="l_h_i"/>
  <p:tag name="KSO_WM_UNIT_INDEX" val="1_1_1"/>
  <p:tag name="KSO_WM_UNIT_ID" val="diagram774_1*l_h_i*1_1_1"/>
  <p:tag name="KSO_WM_UNIT_LAYERLEVEL" val="1_1_1"/>
  <p:tag name="KSO_WM_BEAUTIFY_FLAG" val="#wm#"/>
  <p:tag name="KSO_WM_DIAGRAM_GROUP_CODE" val="l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Lst>
</file>

<file path=ppt/tags/tag23.xml><?xml version="1.0" encoding="utf-8"?>
<p:tagLst xmlns:p="http://schemas.openxmlformats.org/presentationml/2006/main">
  <p:tag name="KSO_WM_TEMPLATE_CATEGORY" val="diagram"/>
  <p:tag name="KSO_WM_TEMPLATE_INDEX" val="774"/>
  <p:tag name="KSO_WM_TAG_VERSION" val="1.0"/>
  <p:tag name="KSO_WM_UNIT_TYPE" val="l_h_a"/>
  <p:tag name="KSO_WM_UNIT_INDEX" val="1_1_1"/>
  <p:tag name="KSO_WM_UNIT_ID" val="diagram774_1*l_h_a*1_1_1"/>
  <p:tag name="KSO_WM_UNIT_LAYERLEVEL" val="1_1_1"/>
  <p:tag name="KSO_WM_UNIT_VALUE" val="12"/>
  <p:tag name="KSO_WM_UNIT_HIGHLIGHT" val="0"/>
  <p:tag name="KSO_WM_UNIT_COMPATIBLE" val="0"/>
  <p:tag name="KSO_WM_BEAUTIFY_FLAG" val="#wm#"/>
  <p:tag name="KSO_WM_DIAGRAM_GROUP_CODE" val="l1-1"/>
  <p:tag name="KSO_WM_UNIT_ISCONTENTSTITLE" val="0"/>
  <p:tag name="KSO_WM_UNIT_PRESET_TEXT" val="添加标题"/>
  <p:tag name="KSO_WM_UNIT_NOCLEAR" val="0"/>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Lst>
</file>

<file path=ppt/tags/tag24.xml><?xml version="1.0" encoding="utf-8"?>
<p:tagLst xmlns:p="http://schemas.openxmlformats.org/presentationml/2006/main">
  <p:tag name="KSO_WM_TEMPLATE_CATEGORY" val="diagram"/>
  <p:tag name="KSO_WM_TEMPLATE_INDEX" val="774"/>
  <p:tag name="KSO_WM_TAG_VERSION" val="1.0"/>
  <p:tag name="KSO_WM_UNIT_TYPE" val="l_h_h_i"/>
  <p:tag name="KSO_WM_UNIT_INDEX" val="1_1_1_1"/>
  <p:tag name="KSO_WM_UNIT_ID" val="diagram774_1*l_h_h_i*1_1_1_1"/>
  <p:tag name="KSO_WM_UNIT_LAYERLEVEL" val="1_1_1_1"/>
  <p:tag name="KSO_WM_BEAUTIFY_FLAG" val="#wm#"/>
  <p:tag name="KSO_WM_DIAGRAM_GROUP_CODE" val="l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Lst>
</file>

<file path=ppt/tags/tag25.xml><?xml version="1.0" encoding="utf-8"?>
<p:tagLst xmlns:p="http://schemas.openxmlformats.org/presentationml/2006/main">
  <p:tag name="KSO_WM_TEMPLATE_CATEGORY" val="diagram"/>
  <p:tag name="KSO_WM_TEMPLATE_INDEX" val="774"/>
  <p:tag name="KSO_WM_TAG_VERSION" val="1.0"/>
  <p:tag name="KSO_WM_UNIT_TYPE" val="l_h_h_x"/>
  <p:tag name="KSO_WM_UNIT_INDEX" val="1_1_1_1"/>
  <p:tag name="KSO_WM_UNIT_ID" val="diagram774_1*l_h_h_x*1_1_1_1"/>
  <p:tag name="KSO_WM_UNIT_LAYERLEVEL" val="1_1_1_1"/>
  <p:tag name="KSO_WM_BEAUTIFY_FLAG" val="#wm#"/>
  <p:tag name="KSO_WM_DIAGRAM_GROUP_CODE" val="l1-1"/>
  <p:tag name="KSO_WM_UNIT_VALUE" val="88*56"/>
  <p:tag name="KSO_WM_UNIT_HIGHLIGHT" val="0"/>
  <p:tag name="KSO_WM_UNIT_COMPATIBLE" val="0"/>
  <p:tag name="KSO_WM_UNIT_DIAGRAM_ISNUMVISUAL" val="0"/>
  <p:tag name="KSO_WM_UNIT_DIAGRAM_ISREFERUNIT" val="0"/>
  <p:tag name="KSO_WM_UNIT_FILL_FORE_SCHEMECOLOR_INDEX" val="14"/>
  <p:tag name="KSO_WM_UNIT_FILL_TYPE" val="1"/>
</p:tagLst>
</file>

<file path=ppt/tags/tag26.xml><?xml version="1.0" encoding="utf-8"?>
<p:tagLst xmlns:p="http://schemas.openxmlformats.org/presentationml/2006/main">
  <p:tag name="KSO_WM_TEMPLATE_CATEGORY" val="diagram"/>
  <p:tag name="KSO_WM_TEMPLATE_INDEX" val="774"/>
  <p:tag name="KSO_WM_TAG_VERSION" val="1.0"/>
  <p:tag name="KSO_WM_UNIT_TYPE" val="l_h_h_f"/>
  <p:tag name="KSO_WM_UNIT_INDEX" val="1_1_1_1"/>
  <p:tag name="KSO_WM_UNIT_ID" val="diagram774_1*l_h_h_f*1_1_1_1"/>
  <p:tag name="KSO_WM_UNIT_LAYERLEVEL" val="1_1_1_1"/>
  <p:tag name="KSO_WM_UNIT_VALUE" val="27"/>
  <p:tag name="KSO_WM_UNIT_HIGHLIGHT" val="0"/>
  <p:tag name="KSO_WM_UNIT_COMPATIBLE" val="0"/>
  <p:tag name="KSO_WM_BEAUTIFY_FLAG" val="#wm#"/>
  <p:tag name="KSO_WM_DIAGRAM_GROUP_CODE" val="l1-1"/>
  <p:tag name="KSO_WM_UNIT_PRESET_TEXT" val="单击此处添加文本具体内容"/>
  <p:tag name="KSO_WM_UNIT_NOCLEAR" val="0"/>
  <p:tag name="KSO_WM_UNIT_DIAGRAM_ISNUMVISUAL" val="0"/>
  <p:tag name="KSO_WM_UNIT_DIAGRAM_ISREFERUNIT" val="0"/>
  <p:tag name="KSO_WM_UNIT_TEXT_FILL_FORE_SCHEMECOLOR_INDEX" val="13"/>
  <p:tag name="KSO_WM_UNIT_TEXT_FILL_TYPE" val="1"/>
</p:tagLst>
</file>

<file path=ppt/tags/tag27.xml><?xml version="1.0" encoding="utf-8"?>
<p:tagLst xmlns:p="http://schemas.openxmlformats.org/presentationml/2006/main">
  <p:tag name="KSO_WM_TEMPLATE_CATEGORY" val="diagram"/>
  <p:tag name="KSO_WM_TEMPLATE_INDEX" val="774"/>
  <p:tag name="KSO_WM_TAG_VERSION" val="1.0"/>
  <p:tag name="KSO_WM_UNIT_TYPE" val="l_h_i"/>
  <p:tag name="KSO_WM_UNIT_INDEX" val="1_2_1"/>
  <p:tag name="KSO_WM_UNIT_ID" val="diagram774_1*l_h_i*1_2_1"/>
  <p:tag name="KSO_WM_UNIT_LAYERLEVEL" val="1_1_1"/>
  <p:tag name="KSO_WM_BEAUTIFY_FLAG" val="#wm#"/>
  <p:tag name="KSO_WM_DIAGRAM_GROUP_CODE" val="l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Lst>
</file>

<file path=ppt/tags/tag28.xml><?xml version="1.0" encoding="utf-8"?>
<p:tagLst xmlns:p="http://schemas.openxmlformats.org/presentationml/2006/main">
  <p:tag name="KSO_WM_TEMPLATE_CATEGORY" val="diagram"/>
  <p:tag name="KSO_WM_TEMPLATE_INDEX" val="774"/>
  <p:tag name="KSO_WM_TAG_VERSION" val="1.0"/>
  <p:tag name="KSO_WM_UNIT_TYPE" val="l_h_a"/>
  <p:tag name="KSO_WM_UNIT_INDEX" val="1_2_1"/>
  <p:tag name="KSO_WM_UNIT_ID" val="diagram774_1*l_h_a*1_2_1"/>
  <p:tag name="KSO_WM_UNIT_LAYERLEVEL" val="1_1_1"/>
  <p:tag name="KSO_WM_UNIT_VALUE" val="12"/>
  <p:tag name="KSO_WM_UNIT_HIGHLIGHT" val="0"/>
  <p:tag name="KSO_WM_UNIT_COMPATIBLE" val="0"/>
  <p:tag name="KSO_WM_BEAUTIFY_FLAG" val="#wm#"/>
  <p:tag name="KSO_WM_DIAGRAM_GROUP_CODE" val="l1-1"/>
  <p:tag name="KSO_WM_UNIT_ISCONTENTSTITLE" val="0"/>
  <p:tag name="KSO_WM_UNIT_PRESET_TEXT" val="添加标题"/>
  <p:tag name="KSO_WM_UNIT_NOCLEAR" val="0"/>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Lst>
</file>

<file path=ppt/tags/tag29.xml><?xml version="1.0" encoding="utf-8"?>
<p:tagLst xmlns:p="http://schemas.openxmlformats.org/presentationml/2006/main">
  <p:tag name="KSO_WM_TEMPLATE_CATEGORY" val="diagram"/>
  <p:tag name="KSO_WM_TEMPLATE_INDEX" val="774"/>
  <p:tag name="KSO_WM_TAG_VERSION" val="1.0"/>
  <p:tag name="KSO_WM_UNIT_TYPE" val="l_h_h_i"/>
  <p:tag name="KSO_WM_UNIT_INDEX" val="1_2_1_1"/>
  <p:tag name="KSO_WM_UNIT_ID" val="diagram774_1*l_h_h_i*1_2_1_1"/>
  <p:tag name="KSO_WM_UNIT_LAYERLEVEL" val="1_1_1_1"/>
  <p:tag name="KSO_WM_BEAUTIFY_FLAG" val="#wm#"/>
  <p:tag name="KSO_WM_DIAGRAM_GROUP_CODE" val="l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Lst>
</file>

<file path=ppt/tags/tag3.xml><?xml version="1.0" encoding="utf-8"?>
<p:tagLst xmlns:p="http://schemas.openxmlformats.org/presentationml/2006/main">
  <p:tag name="KSO_WM_TAG_VERSION" val="1.0"/>
  <p:tag name="KSO_WM_TEMPLATE_CATEGORY" val="diagram"/>
  <p:tag name="KSO_WM_TEMPLATE_INDEX" val="782"/>
  <p:tag name="KSO_WM_UNIT_TYPE" val="l_i"/>
  <p:tag name="KSO_WM_UNIT_INDEX" val="1_2"/>
  <p:tag name="KSO_WM_UNIT_ID" val="259*l_i*1_2"/>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2"/>
  <p:tag name="KSO_WM_UNIT_TEXT_FILL_TYPE" val="1"/>
</p:tagLst>
</file>

<file path=ppt/tags/tag30.xml><?xml version="1.0" encoding="utf-8"?>
<p:tagLst xmlns:p="http://schemas.openxmlformats.org/presentationml/2006/main">
  <p:tag name="KSO_WM_TEMPLATE_CATEGORY" val="diagram"/>
  <p:tag name="KSO_WM_TEMPLATE_INDEX" val="774"/>
  <p:tag name="KSO_WM_TAG_VERSION" val="1.0"/>
  <p:tag name="KSO_WM_UNIT_TYPE" val="l_h_h_x"/>
  <p:tag name="KSO_WM_UNIT_INDEX" val="1_2_1_1"/>
  <p:tag name="KSO_WM_UNIT_ID" val="diagram774_1*l_h_h_x*1_2_1_1"/>
  <p:tag name="KSO_WM_UNIT_LAYERLEVEL" val="1_1_1_1"/>
  <p:tag name="KSO_WM_BEAUTIFY_FLAG" val="#wm#"/>
  <p:tag name="KSO_WM_DIAGRAM_GROUP_CODE" val="l1-1"/>
  <p:tag name="KSO_WM_UNIT_VALUE" val="88*90"/>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Lst>
</file>

<file path=ppt/tags/tag31.xml><?xml version="1.0" encoding="utf-8"?>
<p:tagLst xmlns:p="http://schemas.openxmlformats.org/presentationml/2006/main">
  <p:tag name="KSO_WM_TEMPLATE_CATEGORY" val="diagram"/>
  <p:tag name="KSO_WM_TEMPLATE_INDEX" val="774"/>
  <p:tag name="KSO_WM_TAG_VERSION" val="1.0"/>
  <p:tag name="KSO_WM_UNIT_TYPE" val="l_h_h_f"/>
  <p:tag name="KSO_WM_UNIT_INDEX" val="1_2_1_1"/>
  <p:tag name="KSO_WM_UNIT_ID" val="diagram774_1*l_h_h_f*1_2_1_1"/>
  <p:tag name="KSO_WM_UNIT_LAYERLEVEL" val="1_1_1_1"/>
  <p:tag name="KSO_WM_UNIT_VALUE" val="27"/>
  <p:tag name="KSO_WM_UNIT_HIGHLIGHT" val="0"/>
  <p:tag name="KSO_WM_UNIT_COMPATIBLE" val="0"/>
  <p:tag name="KSO_WM_BEAUTIFY_FLAG" val="#wm#"/>
  <p:tag name="KSO_WM_DIAGRAM_GROUP_CODE" val="l1-1"/>
  <p:tag name="KSO_WM_UNIT_PRESET_TEXT" val="单击此处添加文本具体内容"/>
  <p:tag name="KSO_WM_UNIT_NOCLEAR" val="0"/>
  <p:tag name="KSO_WM_UNIT_DIAGRAM_ISNUMVISUAL" val="0"/>
  <p:tag name="KSO_WM_UNIT_DIAGRAM_ISREFERUNIT" val="0"/>
  <p:tag name="KSO_WM_UNIT_TEXT_FILL_FORE_SCHEMECOLOR_INDEX" val="13"/>
  <p:tag name="KSO_WM_UNIT_TEXT_FILL_TYPE" val="1"/>
</p:tagLst>
</file>

<file path=ppt/tags/tag32.xml><?xml version="1.0" encoding="utf-8"?>
<p:tagLst xmlns:p="http://schemas.openxmlformats.org/presentationml/2006/main">
  <p:tag name="ISPRING_PRESENTATION_TITLE" val="PowerPoint 演示文稿"/>
</p:tagLst>
</file>

<file path=ppt/tags/tag4.xml><?xml version="1.0" encoding="utf-8"?>
<p:tagLst xmlns:p="http://schemas.openxmlformats.org/presentationml/2006/main">
  <p:tag name="KSO_WM_TAG_VERSION" val="1.0"/>
  <p:tag name="KSO_WM_TEMPLATE_CATEGORY" val="diagram"/>
  <p:tag name="KSO_WM_TEMPLATE_INDEX" val="782"/>
  <p:tag name="KSO_WM_UNIT_TYPE" val="l_i"/>
  <p:tag name="KSO_WM_UNIT_INDEX" val="1_3"/>
  <p:tag name="KSO_WM_UNIT_ID" val="259*l_i*1_3"/>
  <p:tag name="KSO_WM_UNIT_CLEAR" val="1"/>
  <p:tag name="KSO_WM_UNIT_LAYERLEVEL" val="1_1"/>
  <p:tag name="KSO_WM_BEAUTIFY_FLAG" val="#wm#"/>
  <p:tag name="KSO_WM_DIAGRAM_GROUP_CODE" val="l1-1"/>
  <p:tag name="KSO_WM_UNIT_TEXT_FILL_FORE_SCHEMECOLOR_INDEX" val="5"/>
  <p:tag name="KSO_WM_UNIT_TEXT_FILL_TYPE" val="1"/>
</p:tagLst>
</file>

<file path=ppt/tags/tag5.xml><?xml version="1.0" encoding="utf-8"?>
<p:tagLst xmlns:p="http://schemas.openxmlformats.org/presentationml/2006/main">
  <p:tag name="KSO_WM_TAG_VERSION" val="1.0"/>
  <p:tag name="KSO_WM_TEMPLATE_CATEGORY" val="diagram"/>
  <p:tag name="KSO_WM_TEMPLATE_INDEX" val="782"/>
  <p:tag name="KSO_WM_UNIT_TYPE" val="l_i"/>
  <p:tag name="KSO_WM_UNIT_INDEX" val="1_4"/>
  <p:tag name="KSO_WM_UNIT_ID" val="259*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6.xml><?xml version="1.0" encoding="utf-8"?>
<p:tagLst xmlns:p="http://schemas.openxmlformats.org/presentationml/2006/main">
  <p:tag name="KSO_WM_TAG_VERSION" val="1.0"/>
  <p:tag name="KSO_WM_TEMPLATE_CATEGORY" val="diagram"/>
  <p:tag name="KSO_WM_TEMPLATE_INDEX" val="782"/>
  <p:tag name="KSO_WM_UNIT_TYPE" val="l_i"/>
  <p:tag name="KSO_WM_UNIT_INDEX" val="1_5"/>
  <p:tag name="KSO_WM_UNIT_ID" val="259*l_i*1_5"/>
  <p:tag name="KSO_WM_UNIT_CLEAR" val="1"/>
  <p:tag name="KSO_WM_UNIT_LAYERLEVEL" val="1_1"/>
  <p:tag name="KSO_WM_BEAUTIFY_FLAG" val="#wm#"/>
  <p:tag name="KSO_WM_DIAGRAM_GROUP_CODE" val="l1-1"/>
  <p:tag name="KSO_WM_UNIT_FILL_FORE_SCHEMECOLOR_INDEX" val="16"/>
  <p:tag name="KSO_WM_UNIT_FILL_TYPE" val="1"/>
  <p:tag name="KSO_WM_UNIT_TEXT_FILL_FORE_SCHEMECOLOR_INDEX" val="2"/>
  <p:tag name="KSO_WM_UNIT_TEXT_FILL_TYPE" val="1"/>
</p:tagLst>
</file>

<file path=ppt/tags/tag7.xml><?xml version="1.0" encoding="utf-8"?>
<p:tagLst xmlns:p="http://schemas.openxmlformats.org/presentationml/2006/main">
  <p:tag name="KSO_WM_TAG_VERSION" val="1.0"/>
  <p:tag name="KSO_WM_TEMPLATE_CATEGORY" val="diagram"/>
  <p:tag name="KSO_WM_TEMPLATE_INDEX" val="782"/>
  <p:tag name="KSO_WM_UNIT_TYPE" val="l_i"/>
  <p:tag name="KSO_WM_UNIT_INDEX" val="1_6"/>
  <p:tag name="KSO_WM_UNIT_ID" val="259*l_i*1_6"/>
  <p:tag name="KSO_WM_UNIT_CLEAR" val="1"/>
  <p:tag name="KSO_WM_UNIT_LAYERLEVEL" val="1_1"/>
  <p:tag name="KSO_WM_BEAUTIFY_FLAG" val="#wm#"/>
  <p:tag name="KSO_WM_DIAGRAM_GROUP_CODE" val="l1-1"/>
  <p:tag name="KSO_WM_UNIT_FILL_FORE_SCHEMECOLOR_INDEX" val="16"/>
  <p:tag name="KSO_WM_UNIT_FILL_TYPE" val="1"/>
  <p:tag name="KSO_WM_UNIT_TEXT_FILL_FORE_SCHEMECOLOR_INDEX" val="2"/>
  <p:tag name="KSO_WM_UNIT_TEXT_FILL_TYPE" val="1"/>
</p:tagLst>
</file>

<file path=ppt/tags/tag8.xml><?xml version="1.0" encoding="utf-8"?>
<p:tagLst xmlns:p="http://schemas.openxmlformats.org/presentationml/2006/main">
  <p:tag name="KSO_WM_TAG_VERSION" val="1.0"/>
  <p:tag name="KSO_WM_TEMPLATE_CATEGORY" val="diagram"/>
  <p:tag name="KSO_WM_TEMPLATE_INDEX" val="782"/>
  <p:tag name="KSO_WM_UNIT_TYPE" val="l_i"/>
  <p:tag name="KSO_WM_UNIT_INDEX" val="1_7"/>
  <p:tag name="KSO_WM_UNIT_ID" val="259*l_i*1_7"/>
  <p:tag name="KSO_WM_UNIT_CLEAR" val="1"/>
  <p:tag name="KSO_WM_UNIT_LAYERLEVEL" val="1_1"/>
  <p:tag name="KSO_WM_BEAUTIFY_FLAG" val="#wm#"/>
  <p:tag name="KSO_WM_DIAGRAM_GROUP_CODE" val="l1-1"/>
  <p:tag name="KSO_WM_UNIT_FILL_FORE_SCHEMECOLOR_INDEX" val="16"/>
  <p:tag name="KSO_WM_UNIT_FILL_TYPE" val="1"/>
  <p:tag name="KSO_WM_UNIT_TEXT_FILL_FORE_SCHEMECOLOR_INDEX" val="2"/>
  <p:tag name="KSO_WM_UNIT_TEXT_FILL_TYPE" val="1"/>
</p:tagLst>
</file>

<file path=ppt/tags/tag9.xml><?xml version="1.0" encoding="utf-8"?>
<p:tagLst xmlns:p="http://schemas.openxmlformats.org/presentationml/2006/main">
  <p:tag name="KSO_WM_TAG_VERSION" val="1.0"/>
  <p:tag name="KSO_WM_TEMPLATE_CATEGORY" val="diagram"/>
  <p:tag name="KSO_WM_TEMPLATE_INDEX" val="782"/>
  <p:tag name="KSO_WM_UNIT_TYPE" val="l_i"/>
  <p:tag name="KSO_WM_UNIT_INDEX" val="1_8"/>
  <p:tag name="KSO_WM_UNIT_ID" val="259*l_i*1_8"/>
  <p:tag name="KSO_WM_UNIT_CLEAR" val="1"/>
  <p:tag name="KSO_WM_UNIT_LAYERLEVEL" val="1_1"/>
  <p:tag name="KSO_WM_BEAUTIFY_FLAG" val="#wm#"/>
  <p:tag name="KSO_WM_DIAGRAM_GROUP_CODE" val="l1-1"/>
  <p:tag name="KSO_WM_UNIT_FILL_FORE_SCHEMECOLOR_INDEX" val="16"/>
  <p:tag name="KSO_WM_UNIT_FILL_TYPE" val="1"/>
  <p:tag name="KSO_WM_UNIT_TEXT_FILL_FORE_SCHEMECOLOR_INDEX" val="2"/>
  <p:tag name="KSO_WM_UNIT_TEXT_FILL_TYPE" val="1"/>
</p:tagLst>
</file>

<file path=ppt/theme/theme1.xml><?xml version="1.0" encoding="utf-8"?>
<a:theme xmlns:a="http://schemas.openxmlformats.org/drawingml/2006/main" name="Office 主题​​">
  <a:themeElements>
    <a:clrScheme name="黑灰">
      <a:dk1>
        <a:sysClr val="windowText" lastClr="000000"/>
      </a:dk1>
      <a:lt1>
        <a:sysClr val="window" lastClr="FFFFFF"/>
      </a:lt1>
      <a:dk2>
        <a:srgbClr val="44546A"/>
      </a:dk2>
      <a:lt2>
        <a:srgbClr val="E7E6E6"/>
      </a:lt2>
      <a:accent1>
        <a:srgbClr val="666666"/>
      </a:accent1>
      <a:accent2>
        <a:srgbClr val="666666"/>
      </a:accent2>
      <a:accent3>
        <a:srgbClr val="666666"/>
      </a:accent3>
      <a:accent4>
        <a:srgbClr val="666666"/>
      </a:accent4>
      <a:accent5>
        <a:srgbClr val="666666"/>
      </a:accent5>
      <a:accent6>
        <a:srgbClr val="666666"/>
      </a:accent6>
      <a:hlink>
        <a:srgbClr val="FFFFFF"/>
      </a:hlink>
      <a:folHlink>
        <a:srgbClr val="FFFFF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1350"/>
        </a:defPPr>
      </a:lstStyle>
      <a:style>
        <a:lnRef idx="2">
          <a:schemeClr val="accent1">
            <a:shade val="50000"/>
          </a:schemeClr>
        </a:lnRef>
        <a:fillRef idx="1">
          <a:schemeClr val="accent1"/>
        </a:fillRef>
        <a:effectRef idx="0">
          <a:schemeClr val="accent1"/>
        </a:effectRef>
        <a:fontRef idx="minor">
          <a:schemeClr val="lt1"/>
        </a:fontRef>
      </a:style>
    </a:spDef>
    <a:txDef>
      <a:spPr>
        <a:solidFill>
          <a:srgbClr val="78C7DA"/>
        </a:solidFill>
      </a:spPr>
      <a:bodyPr wrap="square" rtlCol="0">
        <a:spAutoFit/>
      </a:bodyPr>
      <a:lstStyle>
        <a:defPPr algn="ctr">
          <a:defRPr sz="9600" smtClean="0">
            <a:latin typeface="黑体" panose="02010609060101010101" pitchFamily="49" charset="-122"/>
            <a:ea typeface="黑体" panose="02010609060101010101" pitchFamily="49" charset="-122"/>
            <a:sym typeface="+mn-ea"/>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黑灰">
      <a:dk1>
        <a:sysClr val="windowText" lastClr="000000"/>
      </a:dk1>
      <a:lt1>
        <a:sysClr val="window" lastClr="FFFFFF"/>
      </a:lt1>
      <a:dk2>
        <a:srgbClr val="44546A"/>
      </a:dk2>
      <a:lt2>
        <a:srgbClr val="E7E6E6"/>
      </a:lt2>
      <a:accent1>
        <a:srgbClr val="666666"/>
      </a:accent1>
      <a:accent2>
        <a:srgbClr val="666666"/>
      </a:accent2>
      <a:accent3>
        <a:srgbClr val="666666"/>
      </a:accent3>
      <a:accent4>
        <a:srgbClr val="666666"/>
      </a:accent4>
      <a:accent5>
        <a:srgbClr val="666666"/>
      </a:accent5>
      <a:accent6>
        <a:srgbClr val="666666"/>
      </a:accent6>
      <a:hlink>
        <a:srgbClr val="FFFFFF"/>
      </a:hlink>
      <a:folHlink>
        <a:srgbClr val="FFFFF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1350"/>
        </a:defPPr>
      </a:lstStyle>
      <a:style>
        <a:lnRef idx="2">
          <a:schemeClr val="accent1">
            <a:shade val="50000"/>
          </a:schemeClr>
        </a:lnRef>
        <a:fillRef idx="1">
          <a:schemeClr val="accent1"/>
        </a:fillRef>
        <a:effectRef idx="0">
          <a:schemeClr val="accent1"/>
        </a:effectRef>
        <a:fontRef idx="minor">
          <a:schemeClr val="lt1"/>
        </a:fontRef>
      </a:style>
    </a:spDef>
    <a:txDef>
      <a:spPr>
        <a:solidFill>
          <a:srgbClr val="78C7DA"/>
        </a:solidFill>
      </a:spPr>
      <a:bodyPr wrap="square" rtlCol="0">
        <a:spAutoFit/>
      </a:bodyPr>
      <a:lstStyle>
        <a:defPPr algn="ctr">
          <a:defRPr sz="9600" smtClean="0">
            <a:latin typeface="黑体" panose="02010609060101010101" pitchFamily="49" charset="-122"/>
            <a:ea typeface="黑体" panose="02010609060101010101" pitchFamily="49" charset="-122"/>
            <a:sym typeface="+mn-ea"/>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1272</Words>
  <Application>WPS 演示</Application>
  <PresentationFormat>宽屏</PresentationFormat>
  <Paragraphs>64</Paragraphs>
  <Slides>8</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8</vt:i4>
      </vt:variant>
    </vt:vector>
  </HeadingPairs>
  <TitlesOfParts>
    <vt:vector size="20" baseType="lpstr">
      <vt:lpstr>Arial</vt:lpstr>
      <vt:lpstr>宋体</vt:lpstr>
      <vt:lpstr>Wingdings</vt:lpstr>
      <vt:lpstr>黑体</vt:lpstr>
      <vt:lpstr>字魂35号-经典雅黑</vt:lpstr>
      <vt:lpstr>微软雅黑</vt:lpstr>
      <vt:lpstr>等线</vt:lpstr>
      <vt:lpstr>Arial Unicode MS</vt:lpstr>
      <vt:lpstr>等线 Light</vt:lpstr>
      <vt:lpstr>Calibri</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天道酬勤</cp:lastModifiedBy>
  <cp:revision>240</cp:revision>
  <dcterms:created xsi:type="dcterms:W3CDTF">2017-12-26T02:32:00Z</dcterms:created>
  <dcterms:modified xsi:type="dcterms:W3CDTF">2021-05-26T07:47:09Z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