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3"/>
    <p:sldId id="277" r:id="rId4"/>
    <p:sldId id="286" r:id="rId5"/>
    <p:sldId id="287" r:id="rId6"/>
    <p:sldId id="288" r:id="rId7"/>
    <p:sldId id="291" r:id="rId8"/>
    <p:sldId id="293" r:id="rId9"/>
    <p:sldId id="294" r:id="rId10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3841" userDrawn="1">
          <p15:clr>
            <a:srgbClr val="A4A3A4"/>
          </p15:clr>
        </p15:guide>
        <p15:guide id="5" orient="horz" pos="1298" userDrawn="1">
          <p15:clr>
            <a:srgbClr val="A4A3A4"/>
          </p15:clr>
        </p15:guide>
        <p15:guide id="6" orient="horz" pos="3793" userDrawn="1">
          <p15:clr>
            <a:srgbClr val="A4A3A4"/>
          </p15:clr>
        </p15:guide>
        <p15:guide id="7" orient="horz" pos="3107" userDrawn="1">
          <p15:clr>
            <a:srgbClr val="A4A3A4"/>
          </p15:clr>
        </p15:guide>
        <p15:guide id="8" pos="892" userDrawn="1">
          <p15:clr>
            <a:srgbClr val="A4A3A4"/>
          </p15:clr>
        </p15:guide>
        <p15:guide id="9" pos="7650" userDrawn="1">
          <p15:clr>
            <a:srgbClr val="A4A3A4"/>
          </p15:clr>
        </p15:guide>
        <p15:guide id="11" pos="7029" userDrawn="1">
          <p15:clr>
            <a:srgbClr val="A4A3A4"/>
          </p15:clr>
        </p15:guide>
        <p15:guide id="12" pos="1255" userDrawn="1">
          <p15:clr>
            <a:srgbClr val="A4A3A4"/>
          </p15:clr>
        </p15:guide>
        <p15:guide id="13" pos="6335" userDrawn="1">
          <p15:clr>
            <a:srgbClr val="A4A3A4"/>
          </p15:clr>
        </p15:guide>
        <p15:guide id="14" orient="horz" pos="2703" userDrawn="1">
          <p15:clr>
            <a:srgbClr val="A4A3A4"/>
          </p15:clr>
        </p15:guide>
        <p15:guide id="15" orient="horz" pos="32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28A9D6"/>
    <a:srgbClr val="7FCCE7"/>
    <a:srgbClr val="6AC3E2"/>
    <a:srgbClr val="4AB7DC"/>
    <a:srgbClr val="C1E6F3"/>
    <a:srgbClr val="8ED2E9"/>
    <a:srgbClr val="5BBDE0"/>
    <a:srgbClr val="71C6E4"/>
    <a:srgbClr val="4DB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0" autoAdjust="0"/>
    <p:restoredTop sz="86457" autoAdjust="0"/>
  </p:normalViewPr>
  <p:slideViewPr>
    <p:cSldViewPr showGuides="1">
      <p:cViewPr varScale="1">
        <p:scale>
          <a:sx n="69" d="100"/>
          <a:sy n="69" d="100"/>
        </p:scale>
        <p:origin x="-96" y="-342"/>
      </p:cViewPr>
      <p:guideLst>
        <p:guide orient="horz" pos="391"/>
        <p:guide pos="3841"/>
        <p:guide orient="horz" pos="1298"/>
        <p:guide orient="horz" pos="3793"/>
        <p:guide orient="horz" pos="3107"/>
        <p:guide pos="892"/>
        <p:guide pos="7650"/>
        <p:guide pos="7029"/>
        <p:guide pos="1255"/>
        <p:guide pos="6335"/>
        <p:guide orient="horz" pos="2703"/>
        <p:guide orient="horz" pos="32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3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3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D7BAD-2227-4ED9-976D-74FC1DE8D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02BD0B-23ED-4A76-9C99-2E249C5C7E4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themeOverride" Target="../theme/themeOverride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过渡页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7" name="椭圆 26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第一部分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椭圆 24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第二部分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椭圆 25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第三部分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椭圆 25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过渡页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3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1035971" y="6334897"/>
            <a:ext cx="292061" cy="283147"/>
          </a:xfrm>
          <a:prstGeom prst="rect">
            <a:avLst/>
          </a:prstGeom>
        </p:spPr>
        <p:txBody>
          <a:bodyPr wrap="square" lIns="0" tIns="0" rIns="0" bIns="0" anchor="ctr" anchorCtr="1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  <p:cxnSp>
        <p:nvCxnSpPr>
          <p:cNvPr id="5" name="直接连接符 4"/>
          <p:cNvCxnSpPr/>
          <p:nvPr userDrawn="1"/>
        </p:nvCxnSpPr>
        <p:spPr>
          <a:xfrm flipH="1">
            <a:off x="1430458" y="6479836"/>
            <a:ext cx="10620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 userDrawn="1"/>
        </p:nvCxnSpPr>
        <p:spPr>
          <a:xfrm flipH="1">
            <a:off x="141543" y="6479836"/>
            <a:ext cx="792000" cy="0"/>
          </a:xfrm>
          <a:prstGeom prst="line">
            <a:avLst/>
          </a:prstGeom>
          <a:ln w="15875"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/>
          <p:nvPr userDrawn="1"/>
        </p:nvGrpSpPr>
        <p:grpSpPr>
          <a:xfrm flipH="1">
            <a:off x="975516" y="6268899"/>
            <a:ext cx="412970" cy="421874"/>
            <a:chOff x="7019085" y="157473"/>
            <a:chExt cx="3868830" cy="3952255"/>
          </a:xfrm>
        </p:grpSpPr>
        <p:sp>
          <p:nvSpPr>
            <p:cNvPr id="8" name="椭圆 7"/>
            <p:cNvSpPr/>
            <p:nvPr/>
          </p:nvSpPr>
          <p:spPr>
            <a:xfrm>
              <a:off x="8641073" y="1574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椭圆 8"/>
            <p:cNvSpPr/>
            <p:nvPr/>
          </p:nvSpPr>
          <p:spPr>
            <a:xfrm rot="1542857">
              <a:off x="9362925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 rot="3085714">
              <a:off x="9941806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/>
          </p:nvSpPr>
          <p:spPr>
            <a:xfrm rot="7714286">
              <a:off x="9941806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椭圆 11"/>
            <p:cNvSpPr/>
            <p:nvPr/>
          </p:nvSpPr>
          <p:spPr>
            <a:xfrm rot="4628572">
              <a:off x="10263060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 rot="9257143">
              <a:off x="9362925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/>
          </p:nvSpPr>
          <p:spPr>
            <a:xfrm rot="6171428">
              <a:off x="10263060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椭圆 14"/>
            <p:cNvSpPr/>
            <p:nvPr/>
          </p:nvSpPr>
          <p:spPr>
            <a:xfrm rot="10800000">
              <a:off x="8641073" y="3484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 rot="12342857">
              <a:off x="7919220" y="332011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 rot="13885714">
              <a:off x="7340340" y="2858472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椭圆 17"/>
            <p:cNvSpPr/>
            <p:nvPr/>
          </p:nvSpPr>
          <p:spPr>
            <a:xfrm rot="20057142">
              <a:off x="7919220" y="32223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/>
          </p:nvSpPr>
          <p:spPr>
            <a:xfrm rot="15428571">
              <a:off x="7019085" y="2191381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椭圆 19"/>
            <p:cNvSpPr/>
            <p:nvPr/>
          </p:nvSpPr>
          <p:spPr>
            <a:xfrm rot="16971429">
              <a:off x="7019085" y="1450964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 rot="18514286">
              <a:off x="7340340" y="783873"/>
              <a:ext cx="624855" cy="624855"/>
            </a:xfrm>
            <a:prstGeom prst="ellipse">
              <a:avLst/>
            </a:prstGeom>
            <a:solidFill>
              <a:srgbClr val="28A9D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2" name="Freeform 5"/>
          <p:cNvSpPr>
            <a:spLocks noEditPoints="1"/>
          </p:cNvSpPr>
          <p:nvPr userDrawn="1"/>
        </p:nvSpPr>
        <p:spPr bwMode="auto">
          <a:xfrm>
            <a:off x="7458155" y="5658694"/>
            <a:ext cx="4253066" cy="821142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>
                    <a:alpha val="75000"/>
                  </a:srgbClr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cxnSp>
        <p:nvCxnSpPr>
          <p:cNvPr id="24" name="直接连接符 23" hidden="1"/>
          <p:cNvCxnSpPr/>
          <p:nvPr userDrawn="1"/>
        </p:nvCxnSpPr>
        <p:spPr>
          <a:xfrm>
            <a:off x="3181635" y="431856"/>
            <a:ext cx="0" cy="524933"/>
          </a:xfrm>
          <a:prstGeom prst="line">
            <a:avLst/>
          </a:prstGeom>
          <a:ln>
            <a:solidFill>
              <a:srgbClr val="28A9D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 userDrawn="1"/>
        </p:nvSpPr>
        <p:spPr>
          <a:xfrm>
            <a:off x="333375" y="455040"/>
            <a:ext cx="122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第四部分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任意多边形 28"/>
          <p:cNvSpPr/>
          <p:nvPr userDrawn="1"/>
        </p:nvSpPr>
        <p:spPr>
          <a:xfrm flipV="1">
            <a:off x="174171" y="423706"/>
            <a:ext cx="1386789" cy="432000"/>
          </a:xfrm>
          <a:custGeom>
            <a:avLst/>
            <a:gdLst>
              <a:gd name="connsiteX0" fmla="*/ 167822 w 1386790"/>
              <a:gd name="connsiteY0" fmla="*/ 524933 h 524933"/>
              <a:gd name="connsiteX1" fmla="*/ 168846 w 1386790"/>
              <a:gd name="connsiteY1" fmla="*/ 524933 h 524933"/>
              <a:gd name="connsiteX2" fmla="*/ 168846 w 1386790"/>
              <a:gd name="connsiteY2" fmla="*/ 14598 h 524933"/>
              <a:gd name="connsiteX3" fmla="*/ 1386790 w 1386790"/>
              <a:gd name="connsiteY3" fmla="*/ 14598 h 524933"/>
              <a:gd name="connsiteX4" fmla="*/ 1386790 w 1386790"/>
              <a:gd name="connsiteY4" fmla="*/ 0 h 524933"/>
              <a:gd name="connsiteX5" fmla="*/ 167822 w 1386790"/>
              <a:gd name="connsiteY5" fmla="*/ 0 h 524933"/>
              <a:gd name="connsiteX6" fmla="*/ 152999 w 1386790"/>
              <a:gd name="connsiteY6" fmla="*/ 0 h 524933"/>
              <a:gd name="connsiteX7" fmla="*/ 152999 w 1386790"/>
              <a:gd name="connsiteY7" fmla="*/ 507260 h 524933"/>
              <a:gd name="connsiteX8" fmla="*/ 107280 w 1386790"/>
              <a:gd name="connsiteY8" fmla="*/ 507260 h 524933"/>
              <a:gd name="connsiteX9" fmla="*/ 107280 w 1386790"/>
              <a:gd name="connsiteY9" fmla="*/ 0 h 524933"/>
              <a:gd name="connsiteX10" fmla="*/ 0 w 1386790"/>
              <a:gd name="connsiteY10" fmla="*/ 0 h 524933"/>
              <a:gd name="connsiteX11" fmla="*/ 0 w 1386790"/>
              <a:gd name="connsiteY11" fmla="*/ 524932 h 524933"/>
              <a:gd name="connsiteX12" fmla="*/ 33834 w 1386790"/>
              <a:gd name="connsiteY12" fmla="*/ 524932 h 524933"/>
              <a:gd name="connsiteX13" fmla="*/ 33834 w 1386790"/>
              <a:gd name="connsiteY13" fmla="*/ 23810 h 524933"/>
              <a:gd name="connsiteX14" fmla="*/ 79553 w 1386790"/>
              <a:gd name="connsiteY14" fmla="*/ 23810 h 524933"/>
              <a:gd name="connsiteX15" fmla="*/ 79553 w 1386790"/>
              <a:gd name="connsiteY15" fmla="*/ 524932 h 524933"/>
              <a:gd name="connsiteX16" fmla="*/ 167822 w 1386790"/>
              <a:gd name="connsiteY16" fmla="*/ 524932 h 524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86790" h="524933">
                <a:moveTo>
                  <a:pt x="167822" y="524933"/>
                </a:moveTo>
                <a:lnTo>
                  <a:pt x="168846" y="524933"/>
                </a:lnTo>
                <a:lnTo>
                  <a:pt x="168846" y="14598"/>
                </a:lnTo>
                <a:lnTo>
                  <a:pt x="1386790" y="14598"/>
                </a:lnTo>
                <a:lnTo>
                  <a:pt x="1386790" y="0"/>
                </a:lnTo>
                <a:lnTo>
                  <a:pt x="167822" y="0"/>
                </a:lnTo>
                <a:lnTo>
                  <a:pt x="152999" y="0"/>
                </a:lnTo>
                <a:lnTo>
                  <a:pt x="152999" y="507260"/>
                </a:lnTo>
                <a:lnTo>
                  <a:pt x="107280" y="507260"/>
                </a:lnTo>
                <a:lnTo>
                  <a:pt x="107280" y="0"/>
                </a:lnTo>
                <a:lnTo>
                  <a:pt x="0" y="0"/>
                </a:lnTo>
                <a:lnTo>
                  <a:pt x="0" y="524932"/>
                </a:lnTo>
                <a:lnTo>
                  <a:pt x="33834" y="524932"/>
                </a:lnTo>
                <a:lnTo>
                  <a:pt x="33834" y="23810"/>
                </a:lnTo>
                <a:lnTo>
                  <a:pt x="79553" y="23810"/>
                </a:lnTo>
                <a:lnTo>
                  <a:pt x="79553" y="524932"/>
                </a:lnTo>
                <a:lnTo>
                  <a:pt x="167822" y="524932"/>
                </a:lnTo>
                <a:close/>
              </a:path>
            </a:pathLst>
          </a:custGeom>
          <a:solidFill>
            <a:srgbClr val="28A9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椭圆 25"/>
          <p:cNvSpPr/>
          <p:nvPr userDrawn="1"/>
        </p:nvSpPr>
        <p:spPr>
          <a:xfrm>
            <a:off x="11156816" y="275375"/>
            <a:ext cx="548997" cy="548997"/>
          </a:xfrm>
          <a:prstGeom prst="ellipse">
            <a:avLst/>
          </a:prstGeom>
          <a:blipFill dpi="0" rotWithShape="1">
            <a:blip r:embed="rId2" cstate="email"/>
            <a:srcRect/>
            <a:tile tx="-19050" ty="101600" sx="20000" sy="20000" flip="none" algn="ctr"/>
          </a:blipFill>
          <a:ln w="9525">
            <a:solidFill>
              <a:srgbClr val="4DB8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943261" y="6338262"/>
            <a:ext cx="540987" cy="283147"/>
          </a:xfrm>
          <a:prstGeom prst="rect">
            <a:avLst/>
          </a:prstGeom>
        </p:spPr>
        <p:txBody>
          <a:bodyPr wrap="square" lIns="0" tIns="0" rIns="0" bIns="0"/>
          <a:lstStyle>
            <a:lvl1pPr algn="ctr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183D58-648D-4475-BEF8-624F48514A30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5000">
              <a:srgbClr val="E6E6E6"/>
            </a:gs>
            <a:gs pos="25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 5"/>
          <p:cNvSpPr>
            <a:spLocks noEditPoints="1"/>
          </p:cNvSpPr>
          <p:nvPr/>
        </p:nvSpPr>
        <p:spPr bwMode="auto">
          <a:xfrm>
            <a:off x="2495600" y="4725144"/>
            <a:ext cx="6240016" cy="2132856"/>
          </a:xfrm>
          <a:custGeom>
            <a:avLst/>
            <a:gdLst>
              <a:gd name="T0" fmla="*/ 7933 w 8000"/>
              <a:gd name="T1" fmla="*/ 1418 h 1542"/>
              <a:gd name="T2" fmla="*/ 7832 w 8000"/>
              <a:gd name="T3" fmla="*/ 1315 h 1542"/>
              <a:gd name="T4" fmla="*/ 7738 w 8000"/>
              <a:gd name="T5" fmla="*/ 1352 h 1542"/>
              <a:gd name="T6" fmla="*/ 7673 w 8000"/>
              <a:gd name="T7" fmla="*/ 1336 h 1542"/>
              <a:gd name="T8" fmla="*/ 7538 w 8000"/>
              <a:gd name="T9" fmla="*/ 1313 h 1542"/>
              <a:gd name="T10" fmla="*/ 7430 w 8000"/>
              <a:gd name="T11" fmla="*/ 1287 h 1542"/>
              <a:gd name="T12" fmla="*/ 7292 w 8000"/>
              <a:gd name="T13" fmla="*/ 1358 h 1542"/>
              <a:gd name="T14" fmla="*/ 7170 w 8000"/>
              <a:gd name="T15" fmla="*/ 1352 h 1542"/>
              <a:gd name="T16" fmla="*/ 6993 w 8000"/>
              <a:gd name="T17" fmla="*/ 1400 h 1542"/>
              <a:gd name="T18" fmla="*/ 6886 w 8000"/>
              <a:gd name="T19" fmla="*/ 1357 h 1542"/>
              <a:gd name="T20" fmla="*/ 6766 w 8000"/>
              <a:gd name="T21" fmla="*/ 1380 h 1542"/>
              <a:gd name="T22" fmla="*/ 6640 w 8000"/>
              <a:gd name="T23" fmla="*/ 1194 h 1542"/>
              <a:gd name="T24" fmla="*/ 6505 w 8000"/>
              <a:gd name="T25" fmla="*/ 1157 h 1542"/>
              <a:gd name="T26" fmla="*/ 6381 w 8000"/>
              <a:gd name="T27" fmla="*/ 1311 h 1542"/>
              <a:gd name="T28" fmla="*/ 6242 w 8000"/>
              <a:gd name="T29" fmla="*/ 1181 h 1542"/>
              <a:gd name="T30" fmla="*/ 5688 w 8000"/>
              <a:gd name="T31" fmla="*/ 818 h 1542"/>
              <a:gd name="T32" fmla="*/ 5396 w 8000"/>
              <a:gd name="T33" fmla="*/ 674 h 1542"/>
              <a:gd name="T34" fmla="*/ 5346 w 8000"/>
              <a:gd name="T35" fmla="*/ 615 h 1542"/>
              <a:gd name="T36" fmla="*/ 5292 w 8000"/>
              <a:gd name="T37" fmla="*/ 1274 h 1542"/>
              <a:gd name="T38" fmla="*/ 5007 w 8000"/>
              <a:gd name="T39" fmla="*/ 1089 h 1542"/>
              <a:gd name="T40" fmla="*/ 4819 w 8000"/>
              <a:gd name="T41" fmla="*/ 685 h 1542"/>
              <a:gd name="T42" fmla="*/ 4540 w 8000"/>
              <a:gd name="T43" fmla="*/ 1250 h 1542"/>
              <a:gd name="T44" fmla="*/ 4474 w 8000"/>
              <a:gd name="T45" fmla="*/ 1255 h 1542"/>
              <a:gd name="T46" fmla="*/ 4398 w 8000"/>
              <a:gd name="T47" fmla="*/ 1265 h 1542"/>
              <a:gd name="T48" fmla="*/ 4286 w 8000"/>
              <a:gd name="T49" fmla="*/ 1131 h 1542"/>
              <a:gd name="T50" fmla="*/ 4046 w 8000"/>
              <a:gd name="T51" fmla="*/ 1117 h 1542"/>
              <a:gd name="T52" fmla="*/ 3923 w 8000"/>
              <a:gd name="T53" fmla="*/ 975 h 1542"/>
              <a:gd name="T54" fmla="*/ 3742 w 8000"/>
              <a:gd name="T55" fmla="*/ 1095 h 1542"/>
              <a:gd name="T56" fmla="*/ 3585 w 8000"/>
              <a:gd name="T57" fmla="*/ 1415 h 1542"/>
              <a:gd name="T58" fmla="*/ 3463 w 8000"/>
              <a:gd name="T59" fmla="*/ 1255 h 1542"/>
              <a:gd name="T60" fmla="*/ 3390 w 8000"/>
              <a:gd name="T61" fmla="*/ 372 h 1542"/>
              <a:gd name="T62" fmla="*/ 3367 w 8000"/>
              <a:gd name="T63" fmla="*/ 187 h 1542"/>
              <a:gd name="T64" fmla="*/ 3329 w 8000"/>
              <a:gd name="T65" fmla="*/ 695 h 1542"/>
              <a:gd name="T66" fmla="*/ 2997 w 8000"/>
              <a:gd name="T67" fmla="*/ 1479 h 1542"/>
              <a:gd name="T68" fmla="*/ 2797 w 8000"/>
              <a:gd name="T69" fmla="*/ 1119 h 1542"/>
              <a:gd name="T70" fmla="*/ 2628 w 8000"/>
              <a:gd name="T71" fmla="*/ 1372 h 1542"/>
              <a:gd name="T72" fmla="*/ 2470 w 8000"/>
              <a:gd name="T73" fmla="*/ 1378 h 1542"/>
              <a:gd name="T74" fmla="*/ 2310 w 8000"/>
              <a:gd name="T75" fmla="*/ 1440 h 1542"/>
              <a:gd name="T76" fmla="*/ 2152 w 8000"/>
              <a:gd name="T77" fmla="*/ 1391 h 1542"/>
              <a:gd name="T78" fmla="*/ 2055 w 8000"/>
              <a:gd name="T79" fmla="*/ 1463 h 1542"/>
              <a:gd name="T80" fmla="*/ 1975 w 8000"/>
              <a:gd name="T81" fmla="*/ 1479 h 1542"/>
              <a:gd name="T82" fmla="*/ 1805 w 8000"/>
              <a:gd name="T83" fmla="*/ 1456 h 1542"/>
              <a:gd name="T84" fmla="*/ 1673 w 8000"/>
              <a:gd name="T85" fmla="*/ 1469 h 1542"/>
              <a:gd name="T86" fmla="*/ 1531 w 8000"/>
              <a:gd name="T87" fmla="*/ 1408 h 1542"/>
              <a:gd name="T88" fmla="*/ 1443 w 8000"/>
              <a:gd name="T89" fmla="*/ 1265 h 1542"/>
              <a:gd name="T90" fmla="*/ 1253 w 8000"/>
              <a:gd name="T91" fmla="*/ 1421 h 1542"/>
              <a:gd name="T92" fmla="*/ 1155 w 8000"/>
              <a:gd name="T93" fmla="*/ 1401 h 1542"/>
              <a:gd name="T94" fmla="*/ 1051 w 8000"/>
              <a:gd name="T95" fmla="*/ 1389 h 1542"/>
              <a:gd name="T96" fmla="*/ 969 w 8000"/>
              <a:gd name="T97" fmla="*/ 1224 h 1542"/>
              <a:gd name="T98" fmla="*/ 843 w 8000"/>
              <a:gd name="T99" fmla="*/ 1375 h 1542"/>
              <a:gd name="T100" fmla="*/ 664 w 8000"/>
              <a:gd name="T101" fmla="*/ 1427 h 1542"/>
              <a:gd name="T102" fmla="*/ 515 w 8000"/>
              <a:gd name="T103" fmla="*/ 1241 h 1542"/>
              <a:gd name="T104" fmla="*/ 320 w 8000"/>
              <a:gd name="T105" fmla="*/ 1245 h 1542"/>
              <a:gd name="T106" fmla="*/ 218 w 8000"/>
              <a:gd name="T107" fmla="*/ 1342 h 1542"/>
              <a:gd name="T108" fmla="*/ 56 w 8000"/>
              <a:gd name="T109" fmla="*/ 1357 h 1542"/>
              <a:gd name="T110" fmla="*/ 3369 w 8000"/>
              <a:gd name="T111" fmla="*/ 1408 h 1542"/>
              <a:gd name="T112" fmla="*/ 3356 w 8000"/>
              <a:gd name="T113" fmla="*/ 1141 h 1542"/>
              <a:gd name="T114" fmla="*/ 3356 w 8000"/>
              <a:gd name="T115" fmla="*/ 872 h 1542"/>
              <a:gd name="T116" fmla="*/ 3356 w 8000"/>
              <a:gd name="T117" fmla="*/ 756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000" h="1542">
                <a:moveTo>
                  <a:pt x="7978" y="1472"/>
                </a:moveTo>
                <a:cubicBezTo>
                  <a:pt x="7978" y="1462"/>
                  <a:pt x="7978" y="1462"/>
                  <a:pt x="7978" y="1462"/>
                </a:cubicBezTo>
                <a:cubicBezTo>
                  <a:pt x="7966" y="1462"/>
                  <a:pt x="7966" y="1462"/>
                  <a:pt x="7966" y="1462"/>
                </a:cubicBezTo>
                <a:cubicBezTo>
                  <a:pt x="7966" y="1436"/>
                  <a:pt x="7966" y="1436"/>
                  <a:pt x="7966" y="1436"/>
                </a:cubicBezTo>
                <a:cubicBezTo>
                  <a:pt x="7955" y="1436"/>
                  <a:pt x="7955" y="1436"/>
                  <a:pt x="7955" y="1436"/>
                </a:cubicBezTo>
                <a:cubicBezTo>
                  <a:pt x="7955" y="1420"/>
                  <a:pt x="7955" y="1420"/>
                  <a:pt x="7955" y="1420"/>
                </a:cubicBezTo>
                <a:cubicBezTo>
                  <a:pt x="7941" y="1420"/>
                  <a:pt x="7941" y="1420"/>
                  <a:pt x="7941" y="1420"/>
                </a:cubicBezTo>
                <a:cubicBezTo>
                  <a:pt x="7941" y="1428"/>
                  <a:pt x="7941" y="1428"/>
                  <a:pt x="7941" y="1428"/>
                </a:cubicBezTo>
                <a:cubicBezTo>
                  <a:pt x="7933" y="1428"/>
                  <a:pt x="7933" y="1428"/>
                  <a:pt x="7933" y="1428"/>
                </a:cubicBezTo>
                <a:cubicBezTo>
                  <a:pt x="7933" y="1418"/>
                  <a:pt x="7933" y="1418"/>
                  <a:pt x="7933" y="1418"/>
                </a:cubicBezTo>
                <a:cubicBezTo>
                  <a:pt x="7916" y="1418"/>
                  <a:pt x="7916" y="1418"/>
                  <a:pt x="7916" y="1418"/>
                </a:cubicBezTo>
                <a:cubicBezTo>
                  <a:pt x="7916" y="1433"/>
                  <a:pt x="7916" y="1433"/>
                  <a:pt x="7916" y="1433"/>
                </a:cubicBezTo>
                <a:cubicBezTo>
                  <a:pt x="7895" y="1433"/>
                  <a:pt x="7895" y="1433"/>
                  <a:pt x="7895" y="1433"/>
                </a:cubicBezTo>
                <a:cubicBezTo>
                  <a:pt x="7895" y="1335"/>
                  <a:pt x="7895" y="1335"/>
                  <a:pt x="7895" y="1335"/>
                </a:cubicBezTo>
                <a:cubicBezTo>
                  <a:pt x="7879" y="1335"/>
                  <a:pt x="7879" y="1335"/>
                  <a:pt x="7879" y="1335"/>
                </a:cubicBezTo>
                <a:cubicBezTo>
                  <a:pt x="7855" y="1316"/>
                  <a:pt x="7855" y="1316"/>
                  <a:pt x="7855" y="1316"/>
                </a:cubicBezTo>
                <a:cubicBezTo>
                  <a:pt x="7855" y="1300"/>
                  <a:pt x="7855" y="1300"/>
                  <a:pt x="7855" y="1300"/>
                </a:cubicBezTo>
                <a:cubicBezTo>
                  <a:pt x="7843" y="1300"/>
                  <a:pt x="7843" y="1300"/>
                  <a:pt x="7843" y="1300"/>
                </a:cubicBezTo>
                <a:cubicBezTo>
                  <a:pt x="7843" y="1315"/>
                  <a:pt x="7843" y="1315"/>
                  <a:pt x="7843" y="1315"/>
                </a:cubicBezTo>
                <a:cubicBezTo>
                  <a:pt x="7832" y="1315"/>
                  <a:pt x="7832" y="1315"/>
                  <a:pt x="7832" y="1315"/>
                </a:cubicBezTo>
                <a:cubicBezTo>
                  <a:pt x="7832" y="1300"/>
                  <a:pt x="7832" y="1300"/>
                  <a:pt x="7832" y="1300"/>
                </a:cubicBezTo>
                <a:cubicBezTo>
                  <a:pt x="7821" y="1300"/>
                  <a:pt x="7821" y="1300"/>
                  <a:pt x="7821" y="1300"/>
                </a:cubicBezTo>
                <a:cubicBezTo>
                  <a:pt x="7821" y="1315"/>
                  <a:pt x="7821" y="1315"/>
                  <a:pt x="7821" y="1315"/>
                </a:cubicBezTo>
                <a:cubicBezTo>
                  <a:pt x="7806" y="1335"/>
                  <a:pt x="7806" y="1335"/>
                  <a:pt x="7806" y="1335"/>
                </a:cubicBezTo>
                <a:cubicBezTo>
                  <a:pt x="7789" y="1335"/>
                  <a:pt x="7789" y="1335"/>
                  <a:pt x="7789" y="1335"/>
                </a:cubicBezTo>
                <a:cubicBezTo>
                  <a:pt x="7789" y="1436"/>
                  <a:pt x="7789" y="1436"/>
                  <a:pt x="7789" y="1436"/>
                </a:cubicBezTo>
                <a:cubicBezTo>
                  <a:pt x="7749" y="1436"/>
                  <a:pt x="7749" y="1436"/>
                  <a:pt x="7749" y="1436"/>
                </a:cubicBezTo>
                <a:cubicBezTo>
                  <a:pt x="7749" y="1345"/>
                  <a:pt x="7749" y="1345"/>
                  <a:pt x="7749" y="1345"/>
                </a:cubicBezTo>
                <a:cubicBezTo>
                  <a:pt x="7738" y="1345"/>
                  <a:pt x="7738" y="1345"/>
                  <a:pt x="7738" y="1345"/>
                </a:cubicBezTo>
                <a:cubicBezTo>
                  <a:pt x="7738" y="1352"/>
                  <a:pt x="7738" y="1352"/>
                  <a:pt x="7738" y="1352"/>
                </a:cubicBezTo>
                <a:cubicBezTo>
                  <a:pt x="7724" y="1352"/>
                  <a:pt x="7724" y="1352"/>
                  <a:pt x="7724" y="1352"/>
                </a:cubicBezTo>
                <a:cubicBezTo>
                  <a:pt x="7724" y="1337"/>
                  <a:pt x="7724" y="1337"/>
                  <a:pt x="7724" y="1337"/>
                </a:cubicBezTo>
                <a:cubicBezTo>
                  <a:pt x="7713" y="1337"/>
                  <a:pt x="7713" y="1337"/>
                  <a:pt x="7713" y="1337"/>
                </a:cubicBezTo>
                <a:cubicBezTo>
                  <a:pt x="7713" y="1321"/>
                  <a:pt x="7713" y="1321"/>
                  <a:pt x="7713" y="1321"/>
                </a:cubicBezTo>
                <a:cubicBezTo>
                  <a:pt x="7697" y="1321"/>
                  <a:pt x="7697" y="1321"/>
                  <a:pt x="7697" y="1321"/>
                </a:cubicBezTo>
                <a:cubicBezTo>
                  <a:pt x="7697" y="1336"/>
                  <a:pt x="7697" y="1336"/>
                  <a:pt x="7697" y="1336"/>
                </a:cubicBezTo>
                <a:cubicBezTo>
                  <a:pt x="7687" y="1336"/>
                  <a:pt x="7687" y="1336"/>
                  <a:pt x="7687" y="1336"/>
                </a:cubicBezTo>
                <a:cubicBezTo>
                  <a:pt x="7687" y="1324"/>
                  <a:pt x="7687" y="1324"/>
                  <a:pt x="7687" y="1324"/>
                </a:cubicBezTo>
                <a:cubicBezTo>
                  <a:pt x="7673" y="1324"/>
                  <a:pt x="7673" y="1324"/>
                  <a:pt x="7673" y="1324"/>
                </a:cubicBezTo>
                <a:cubicBezTo>
                  <a:pt x="7673" y="1336"/>
                  <a:pt x="7673" y="1336"/>
                  <a:pt x="7673" y="1336"/>
                </a:cubicBezTo>
                <a:cubicBezTo>
                  <a:pt x="7659" y="1336"/>
                  <a:pt x="7659" y="1336"/>
                  <a:pt x="7659" y="1336"/>
                </a:cubicBezTo>
                <a:cubicBezTo>
                  <a:pt x="7659" y="1326"/>
                  <a:pt x="7659" y="1326"/>
                  <a:pt x="7659" y="1326"/>
                </a:cubicBezTo>
                <a:cubicBezTo>
                  <a:pt x="7645" y="1326"/>
                  <a:pt x="7645" y="1326"/>
                  <a:pt x="7645" y="1326"/>
                </a:cubicBezTo>
                <a:cubicBezTo>
                  <a:pt x="7645" y="1356"/>
                  <a:pt x="7645" y="1356"/>
                  <a:pt x="7645" y="1356"/>
                </a:cubicBezTo>
                <a:cubicBezTo>
                  <a:pt x="7616" y="1356"/>
                  <a:pt x="7616" y="1356"/>
                  <a:pt x="7616" y="1356"/>
                </a:cubicBezTo>
                <a:cubicBezTo>
                  <a:pt x="7616" y="1439"/>
                  <a:pt x="7616" y="1439"/>
                  <a:pt x="7616" y="1439"/>
                </a:cubicBezTo>
                <a:cubicBezTo>
                  <a:pt x="7581" y="1439"/>
                  <a:pt x="7581" y="1439"/>
                  <a:pt x="7581" y="1439"/>
                </a:cubicBezTo>
                <a:cubicBezTo>
                  <a:pt x="7581" y="1337"/>
                  <a:pt x="7581" y="1337"/>
                  <a:pt x="7581" y="1337"/>
                </a:cubicBezTo>
                <a:cubicBezTo>
                  <a:pt x="7557" y="1337"/>
                  <a:pt x="7557" y="1337"/>
                  <a:pt x="7557" y="1337"/>
                </a:cubicBezTo>
                <a:cubicBezTo>
                  <a:pt x="7538" y="1313"/>
                  <a:pt x="7538" y="1313"/>
                  <a:pt x="7538" y="1313"/>
                </a:cubicBezTo>
                <a:cubicBezTo>
                  <a:pt x="7497" y="1313"/>
                  <a:pt x="7497" y="1313"/>
                  <a:pt x="7497" y="1313"/>
                </a:cubicBezTo>
                <a:cubicBezTo>
                  <a:pt x="7497" y="1416"/>
                  <a:pt x="7497" y="1416"/>
                  <a:pt x="7497" y="1416"/>
                </a:cubicBezTo>
                <a:cubicBezTo>
                  <a:pt x="7483" y="1416"/>
                  <a:pt x="7483" y="1416"/>
                  <a:pt x="7483" y="1416"/>
                </a:cubicBezTo>
                <a:cubicBezTo>
                  <a:pt x="7483" y="1314"/>
                  <a:pt x="7483" y="1314"/>
                  <a:pt x="7483" y="1314"/>
                </a:cubicBezTo>
                <a:cubicBezTo>
                  <a:pt x="7465" y="1285"/>
                  <a:pt x="7465" y="1285"/>
                  <a:pt x="7465" y="1285"/>
                </a:cubicBezTo>
                <a:cubicBezTo>
                  <a:pt x="7452" y="1285"/>
                  <a:pt x="7452" y="1285"/>
                  <a:pt x="7452" y="1285"/>
                </a:cubicBezTo>
                <a:cubicBezTo>
                  <a:pt x="7452" y="1291"/>
                  <a:pt x="7452" y="1291"/>
                  <a:pt x="7452" y="1291"/>
                </a:cubicBezTo>
                <a:cubicBezTo>
                  <a:pt x="7441" y="1291"/>
                  <a:pt x="7441" y="1291"/>
                  <a:pt x="7441" y="1291"/>
                </a:cubicBezTo>
                <a:cubicBezTo>
                  <a:pt x="7441" y="1287"/>
                  <a:pt x="7441" y="1287"/>
                  <a:pt x="7441" y="1287"/>
                </a:cubicBezTo>
                <a:cubicBezTo>
                  <a:pt x="7430" y="1287"/>
                  <a:pt x="7430" y="1287"/>
                  <a:pt x="7430" y="1287"/>
                </a:cubicBezTo>
                <a:cubicBezTo>
                  <a:pt x="7430" y="1301"/>
                  <a:pt x="7430" y="1301"/>
                  <a:pt x="7430" y="1301"/>
                </a:cubicBezTo>
                <a:cubicBezTo>
                  <a:pt x="7383" y="1301"/>
                  <a:pt x="7383" y="1301"/>
                  <a:pt x="7383" y="1301"/>
                </a:cubicBezTo>
                <a:cubicBezTo>
                  <a:pt x="7383" y="1286"/>
                  <a:pt x="7383" y="1286"/>
                  <a:pt x="7383" y="1286"/>
                </a:cubicBezTo>
                <a:cubicBezTo>
                  <a:pt x="7370" y="1261"/>
                  <a:pt x="7370" y="1261"/>
                  <a:pt x="7370" y="1261"/>
                </a:cubicBezTo>
                <a:cubicBezTo>
                  <a:pt x="7326" y="1261"/>
                  <a:pt x="7326" y="1261"/>
                  <a:pt x="7326" y="1261"/>
                </a:cubicBezTo>
                <a:cubicBezTo>
                  <a:pt x="7326" y="1286"/>
                  <a:pt x="7326" y="1286"/>
                  <a:pt x="7326" y="1286"/>
                </a:cubicBezTo>
                <a:cubicBezTo>
                  <a:pt x="7297" y="1286"/>
                  <a:pt x="7297" y="1286"/>
                  <a:pt x="7297" y="1286"/>
                </a:cubicBezTo>
                <a:cubicBezTo>
                  <a:pt x="7297" y="1303"/>
                  <a:pt x="7297" y="1303"/>
                  <a:pt x="7297" y="1303"/>
                </a:cubicBezTo>
                <a:cubicBezTo>
                  <a:pt x="7292" y="1303"/>
                  <a:pt x="7292" y="1303"/>
                  <a:pt x="7292" y="1303"/>
                </a:cubicBezTo>
                <a:cubicBezTo>
                  <a:pt x="7292" y="1358"/>
                  <a:pt x="7292" y="1358"/>
                  <a:pt x="7292" y="1358"/>
                </a:cubicBezTo>
                <a:cubicBezTo>
                  <a:pt x="7281" y="1358"/>
                  <a:pt x="7281" y="1358"/>
                  <a:pt x="7281" y="1358"/>
                </a:cubicBezTo>
                <a:cubicBezTo>
                  <a:pt x="7281" y="1302"/>
                  <a:pt x="7281" y="1302"/>
                  <a:pt x="7281" y="1302"/>
                </a:cubicBezTo>
                <a:cubicBezTo>
                  <a:pt x="7273" y="1302"/>
                  <a:pt x="7273" y="1302"/>
                  <a:pt x="7273" y="1302"/>
                </a:cubicBezTo>
                <a:cubicBezTo>
                  <a:pt x="7273" y="1279"/>
                  <a:pt x="7273" y="1279"/>
                  <a:pt x="7273" y="1279"/>
                </a:cubicBezTo>
                <a:cubicBezTo>
                  <a:pt x="7210" y="1279"/>
                  <a:pt x="7210" y="1279"/>
                  <a:pt x="7210" y="1279"/>
                </a:cubicBezTo>
                <a:cubicBezTo>
                  <a:pt x="7210" y="1303"/>
                  <a:pt x="7210" y="1303"/>
                  <a:pt x="7210" y="1303"/>
                </a:cubicBezTo>
                <a:cubicBezTo>
                  <a:pt x="7179" y="1303"/>
                  <a:pt x="7179" y="1303"/>
                  <a:pt x="7179" y="1303"/>
                </a:cubicBezTo>
                <a:cubicBezTo>
                  <a:pt x="7179" y="1323"/>
                  <a:pt x="7179" y="1323"/>
                  <a:pt x="7179" y="1323"/>
                </a:cubicBezTo>
                <a:cubicBezTo>
                  <a:pt x="7170" y="1323"/>
                  <a:pt x="7170" y="1323"/>
                  <a:pt x="7170" y="1323"/>
                </a:cubicBezTo>
                <a:cubicBezTo>
                  <a:pt x="7170" y="1352"/>
                  <a:pt x="7170" y="1352"/>
                  <a:pt x="7170" y="1352"/>
                </a:cubicBezTo>
                <a:cubicBezTo>
                  <a:pt x="7090" y="1352"/>
                  <a:pt x="7090" y="1352"/>
                  <a:pt x="7090" y="1352"/>
                </a:cubicBezTo>
                <a:cubicBezTo>
                  <a:pt x="7090" y="1362"/>
                  <a:pt x="7090" y="1362"/>
                  <a:pt x="7090" y="1362"/>
                </a:cubicBezTo>
                <a:cubicBezTo>
                  <a:pt x="7069" y="1362"/>
                  <a:pt x="7069" y="1362"/>
                  <a:pt x="7069" y="1362"/>
                </a:cubicBezTo>
                <a:cubicBezTo>
                  <a:pt x="7069" y="1308"/>
                  <a:pt x="7069" y="1308"/>
                  <a:pt x="7069" y="1308"/>
                </a:cubicBezTo>
                <a:cubicBezTo>
                  <a:pt x="7036" y="1308"/>
                  <a:pt x="7036" y="1308"/>
                  <a:pt x="7036" y="1308"/>
                </a:cubicBezTo>
                <a:cubicBezTo>
                  <a:pt x="7036" y="1291"/>
                  <a:pt x="7036" y="1291"/>
                  <a:pt x="7036" y="1291"/>
                </a:cubicBezTo>
                <a:cubicBezTo>
                  <a:pt x="7010" y="1291"/>
                  <a:pt x="7010" y="1291"/>
                  <a:pt x="7010" y="1291"/>
                </a:cubicBezTo>
                <a:cubicBezTo>
                  <a:pt x="7010" y="1305"/>
                  <a:pt x="7010" y="1305"/>
                  <a:pt x="7010" y="1305"/>
                </a:cubicBezTo>
                <a:cubicBezTo>
                  <a:pt x="6993" y="1305"/>
                  <a:pt x="6993" y="1305"/>
                  <a:pt x="6993" y="1305"/>
                </a:cubicBezTo>
                <a:cubicBezTo>
                  <a:pt x="6993" y="1400"/>
                  <a:pt x="6993" y="1400"/>
                  <a:pt x="6993" y="1400"/>
                </a:cubicBezTo>
                <a:cubicBezTo>
                  <a:pt x="6972" y="1400"/>
                  <a:pt x="6972" y="1400"/>
                  <a:pt x="6972" y="1400"/>
                </a:cubicBezTo>
                <a:cubicBezTo>
                  <a:pt x="6972" y="1391"/>
                  <a:pt x="6972" y="1391"/>
                  <a:pt x="6972" y="1391"/>
                </a:cubicBezTo>
                <a:cubicBezTo>
                  <a:pt x="6952" y="1391"/>
                  <a:pt x="6952" y="1391"/>
                  <a:pt x="6952" y="1391"/>
                </a:cubicBezTo>
                <a:cubicBezTo>
                  <a:pt x="6952" y="1405"/>
                  <a:pt x="6952" y="1405"/>
                  <a:pt x="6952" y="1405"/>
                </a:cubicBezTo>
                <a:cubicBezTo>
                  <a:pt x="6936" y="1405"/>
                  <a:pt x="6936" y="1405"/>
                  <a:pt x="6936" y="1405"/>
                </a:cubicBezTo>
                <a:cubicBezTo>
                  <a:pt x="6936" y="1375"/>
                  <a:pt x="6936" y="1375"/>
                  <a:pt x="6936" y="1375"/>
                </a:cubicBezTo>
                <a:cubicBezTo>
                  <a:pt x="6922" y="1375"/>
                  <a:pt x="6922" y="1375"/>
                  <a:pt x="6922" y="1375"/>
                </a:cubicBezTo>
                <a:cubicBezTo>
                  <a:pt x="6922" y="1357"/>
                  <a:pt x="6922" y="1357"/>
                  <a:pt x="6922" y="1357"/>
                </a:cubicBezTo>
                <a:cubicBezTo>
                  <a:pt x="6906" y="1357"/>
                  <a:pt x="6906" y="1357"/>
                  <a:pt x="6906" y="1357"/>
                </a:cubicBezTo>
                <a:cubicBezTo>
                  <a:pt x="6886" y="1357"/>
                  <a:pt x="6886" y="1357"/>
                  <a:pt x="6886" y="1357"/>
                </a:cubicBezTo>
                <a:cubicBezTo>
                  <a:pt x="6886" y="1348"/>
                  <a:pt x="6886" y="1348"/>
                  <a:pt x="6886" y="1348"/>
                </a:cubicBezTo>
                <a:cubicBezTo>
                  <a:pt x="6852" y="1348"/>
                  <a:pt x="6852" y="1348"/>
                  <a:pt x="6852" y="1348"/>
                </a:cubicBezTo>
                <a:cubicBezTo>
                  <a:pt x="6852" y="1334"/>
                  <a:pt x="6852" y="1334"/>
                  <a:pt x="6852" y="1334"/>
                </a:cubicBezTo>
                <a:cubicBezTo>
                  <a:pt x="6839" y="1334"/>
                  <a:pt x="6839" y="1334"/>
                  <a:pt x="6839" y="1334"/>
                </a:cubicBezTo>
                <a:cubicBezTo>
                  <a:pt x="6839" y="1344"/>
                  <a:pt x="6839" y="1344"/>
                  <a:pt x="6839" y="1344"/>
                </a:cubicBezTo>
                <a:cubicBezTo>
                  <a:pt x="6786" y="1344"/>
                  <a:pt x="6786" y="1344"/>
                  <a:pt x="6786" y="1344"/>
                </a:cubicBezTo>
                <a:cubicBezTo>
                  <a:pt x="6786" y="1355"/>
                  <a:pt x="6786" y="1355"/>
                  <a:pt x="6786" y="1355"/>
                </a:cubicBezTo>
                <a:cubicBezTo>
                  <a:pt x="6776" y="1355"/>
                  <a:pt x="6776" y="1355"/>
                  <a:pt x="6776" y="1355"/>
                </a:cubicBezTo>
                <a:cubicBezTo>
                  <a:pt x="6776" y="1370"/>
                  <a:pt x="6776" y="1370"/>
                  <a:pt x="6776" y="1370"/>
                </a:cubicBezTo>
                <a:cubicBezTo>
                  <a:pt x="6766" y="1380"/>
                  <a:pt x="6766" y="1380"/>
                  <a:pt x="6766" y="1380"/>
                </a:cubicBezTo>
                <a:cubicBezTo>
                  <a:pt x="6766" y="1411"/>
                  <a:pt x="6766" y="1411"/>
                  <a:pt x="6766" y="1411"/>
                </a:cubicBezTo>
                <a:cubicBezTo>
                  <a:pt x="6755" y="1411"/>
                  <a:pt x="6755" y="1411"/>
                  <a:pt x="6755" y="1411"/>
                </a:cubicBezTo>
                <a:cubicBezTo>
                  <a:pt x="6755" y="1381"/>
                  <a:pt x="6755" y="1381"/>
                  <a:pt x="6755" y="1381"/>
                </a:cubicBezTo>
                <a:cubicBezTo>
                  <a:pt x="6744" y="1367"/>
                  <a:pt x="6744" y="1367"/>
                  <a:pt x="6744" y="1367"/>
                </a:cubicBezTo>
                <a:cubicBezTo>
                  <a:pt x="6744" y="1291"/>
                  <a:pt x="6744" y="1291"/>
                  <a:pt x="6744" y="1291"/>
                </a:cubicBezTo>
                <a:cubicBezTo>
                  <a:pt x="6727" y="1291"/>
                  <a:pt x="6727" y="1291"/>
                  <a:pt x="6727" y="1291"/>
                </a:cubicBezTo>
                <a:cubicBezTo>
                  <a:pt x="6727" y="1217"/>
                  <a:pt x="6727" y="1217"/>
                  <a:pt x="6727" y="1217"/>
                </a:cubicBezTo>
                <a:cubicBezTo>
                  <a:pt x="6670" y="1217"/>
                  <a:pt x="6670" y="1217"/>
                  <a:pt x="6670" y="1217"/>
                </a:cubicBezTo>
                <a:cubicBezTo>
                  <a:pt x="6670" y="1194"/>
                  <a:pt x="6670" y="1194"/>
                  <a:pt x="6670" y="1194"/>
                </a:cubicBezTo>
                <a:cubicBezTo>
                  <a:pt x="6640" y="1194"/>
                  <a:pt x="6640" y="1194"/>
                  <a:pt x="6640" y="1194"/>
                </a:cubicBezTo>
                <a:cubicBezTo>
                  <a:pt x="6640" y="1246"/>
                  <a:pt x="6640" y="1246"/>
                  <a:pt x="6640" y="1246"/>
                </a:cubicBezTo>
                <a:cubicBezTo>
                  <a:pt x="6625" y="1246"/>
                  <a:pt x="6625" y="1246"/>
                  <a:pt x="6625" y="1246"/>
                </a:cubicBezTo>
                <a:cubicBezTo>
                  <a:pt x="6625" y="1229"/>
                  <a:pt x="6625" y="1229"/>
                  <a:pt x="6625" y="1229"/>
                </a:cubicBezTo>
                <a:cubicBezTo>
                  <a:pt x="6625" y="1229"/>
                  <a:pt x="6614" y="1229"/>
                  <a:pt x="6609" y="1229"/>
                </a:cubicBezTo>
                <a:cubicBezTo>
                  <a:pt x="6604" y="1229"/>
                  <a:pt x="6604" y="1246"/>
                  <a:pt x="6604" y="1246"/>
                </a:cubicBezTo>
                <a:cubicBezTo>
                  <a:pt x="6604" y="1293"/>
                  <a:pt x="6604" y="1293"/>
                  <a:pt x="6604" y="1293"/>
                </a:cubicBezTo>
                <a:cubicBezTo>
                  <a:pt x="6562" y="1293"/>
                  <a:pt x="6562" y="1293"/>
                  <a:pt x="6562" y="1293"/>
                </a:cubicBezTo>
                <a:cubicBezTo>
                  <a:pt x="6562" y="1130"/>
                  <a:pt x="6562" y="1130"/>
                  <a:pt x="6562" y="1130"/>
                </a:cubicBezTo>
                <a:cubicBezTo>
                  <a:pt x="6505" y="1130"/>
                  <a:pt x="6505" y="1130"/>
                  <a:pt x="6505" y="1130"/>
                </a:cubicBezTo>
                <a:cubicBezTo>
                  <a:pt x="6505" y="1157"/>
                  <a:pt x="6505" y="1157"/>
                  <a:pt x="6505" y="1157"/>
                </a:cubicBezTo>
                <a:cubicBezTo>
                  <a:pt x="6481" y="1157"/>
                  <a:pt x="6477" y="1169"/>
                  <a:pt x="6477" y="1169"/>
                </a:cubicBezTo>
                <a:cubicBezTo>
                  <a:pt x="6450" y="1169"/>
                  <a:pt x="6450" y="1169"/>
                  <a:pt x="6450" y="1169"/>
                </a:cubicBezTo>
                <a:cubicBezTo>
                  <a:pt x="6450" y="1202"/>
                  <a:pt x="6450" y="1202"/>
                  <a:pt x="6450" y="1202"/>
                </a:cubicBezTo>
                <a:cubicBezTo>
                  <a:pt x="6438" y="1202"/>
                  <a:pt x="6438" y="1202"/>
                  <a:pt x="6438" y="1202"/>
                </a:cubicBezTo>
                <a:cubicBezTo>
                  <a:pt x="6438" y="1333"/>
                  <a:pt x="6438" y="1333"/>
                  <a:pt x="6438" y="1333"/>
                </a:cubicBezTo>
                <a:cubicBezTo>
                  <a:pt x="6414" y="1333"/>
                  <a:pt x="6414" y="1333"/>
                  <a:pt x="6414" y="1333"/>
                </a:cubicBezTo>
                <a:cubicBezTo>
                  <a:pt x="6414" y="1314"/>
                  <a:pt x="6414" y="1314"/>
                  <a:pt x="6414" y="1314"/>
                </a:cubicBezTo>
                <a:cubicBezTo>
                  <a:pt x="6401" y="1301"/>
                  <a:pt x="6401" y="1301"/>
                  <a:pt x="6401" y="1301"/>
                </a:cubicBezTo>
                <a:cubicBezTo>
                  <a:pt x="6394" y="1301"/>
                  <a:pt x="6394" y="1301"/>
                  <a:pt x="6394" y="1301"/>
                </a:cubicBezTo>
                <a:cubicBezTo>
                  <a:pt x="6381" y="1311"/>
                  <a:pt x="6381" y="1311"/>
                  <a:pt x="6381" y="1311"/>
                </a:cubicBezTo>
                <a:cubicBezTo>
                  <a:pt x="6381" y="1078"/>
                  <a:pt x="6381" y="1078"/>
                  <a:pt x="6381" y="1078"/>
                </a:cubicBezTo>
                <a:cubicBezTo>
                  <a:pt x="6322" y="1065"/>
                  <a:pt x="6322" y="1065"/>
                  <a:pt x="6322" y="1065"/>
                </a:cubicBezTo>
                <a:cubicBezTo>
                  <a:pt x="6297" y="1065"/>
                  <a:pt x="6297" y="1065"/>
                  <a:pt x="6297" y="1065"/>
                </a:cubicBezTo>
                <a:cubicBezTo>
                  <a:pt x="6297" y="1080"/>
                  <a:pt x="6297" y="1080"/>
                  <a:pt x="6297" y="1080"/>
                </a:cubicBezTo>
                <a:cubicBezTo>
                  <a:pt x="6280" y="1080"/>
                  <a:pt x="6280" y="1080"/>
                  <a:pt x="6280" y="1080"/>
                </a:cubicBezTo>
                <a:cubicBezTo>
                  <a:pt x="6280" y="1135"/>
                  <a:pt x="6280" y="1135"/>
                  <a:pt x="6280" y="1135"/>
                </a:cubicBezTo>
                <a:cubicBezTo>
                  <a:pt x="6264" y="1135"/>
                  <a:pt x="6264" y="1135"/>
                  <a:pt x="6264" y="1135"/>
                </a:cubicBezTo>
                <a:cubicBezTo>
                  <a:pt x="6264" y="1207"/>
                  <a:pt x="6264" y="1207"/>
                  <a:pt x="6264" y="1207"/>
                </a:cubicBezTo>
                <a:cubicBezTo>
                  <a:pt x="6242" y="1207"/>
                  <a:pt x="6242" y="1207"/>
                  <a:pt x="6242" y="1207"/>
                </a:cubicBezTo>
                <a:cubicBezTo>
                  <a:pt x="6242" y="1181"/>
                  <a:pt x="6242" y="1181"/>
                  <a:pt x="6242" y="1181"/>
                </a:cubicBezTo>
                <a:cubicBezTo>
                  <a:pt x="6214" y="1181"/>
                  <a:pt x="6214" y="1181"/>
                  <a:pt x="6214" y="1181"/>
                </a:cubicBezTo>
                <a:cubicBezTo>
                  <a:pt x="6214" y="1098"/>
                  <a:pt x="6214" y="1098"/>
                  <a:pt x="6214" y="1098"/>
                </a:cubicBezTo>
                <a:cubicBezTo>
                  <a:pt x="6196" y="1098"/>
                  <a:pt x="6196" y="1098"/>
                  <a:pt x="6196" y="1098"/>
                </a:cubicBezTo>
                <a:cubicBezTo>
                  <a:pt x="6196" y="1048"/>
                  <a:pt x="6196" y="1048"/>
                  <a:pt x="6196" y="1048"/>
                </a:cubicBezTo>
                <a:cubicBezTo>
                  <a:pt x="6114" y="1039"/>
                  <a:pt x="6114" y="1039"/>
                  <a:pt x="6114" y="1039"/>
                </a:cubicBezTo>
                <a:cubicBezTo>
                  <a:pt x="6114" y="1024"/>
                  <a:pt x="6114" y="1024"/>
                  <a:pt x="6114" y="1024"/>
                </a:cubicBezTo>
                <a:cubicBezTo>
                  <a:pt x="5961" y="1014"/>
                  <a:pt x="5961" y="1014"/>
                  <a:pt x="5961" y="1014"/>
                </a:cubicBezTo>
                <a:cubicBezTo>
                  <a:pt x="5961" y="823"/>
                  <a:pt x="5961" y="823"/>
                  <a:pt x="5961" y="823"/>
                </a:cubicBezTo>
                <a:cubicBezTo>
                  <a:pt x="5826" y="790"/>
                  <a:pt x="5826" y="790"/>
                  <a:pt x="5826" y="790"/>
                </a:cubicBezTo>
                <a:cubicBezTo>
                  <a:pt x="5688" y="818"/>
                  <a:pt x="5688" y="818"/>
                  <a:pt x="5688" y="818"/>
                </a:cubicBezTo>
                <a:cubicBezTo>
                  <a:pt x="5688" y="1359"/>
                  <a:pt x="5688" y="1359"/>
                  <a:pt x="5688" y="1359"/>
                </a:cubicBezTo>
                <a:cubicBezTo>
                  <a:pt x="5605" y="1359"/>
                  <a:pt x="5605" y="1359"/>
                  <a:pt x="5605" y="1359"/>
                </a:cubicBezTo>
                <a:cubicBezTo>
                  <a:pt x="5605" y="451"/>
                  <a:pt x="5605" y="451"/>
                  <a:pt x="5605" y="451"/>
                </a:cubicBezTo>
                <a:cubicBezTo>
                  <a:pt x="5468" y="487"/>
                  <a:pt x="5468" y="487"/>
                  <a:pt x="5468" y="487"/>
                </a:cubicBezTo>
                <a:cubicBezTo>
                  <a:pt x="5468" y="1274"/>
                  <a:pt x="5468" y="1274"/>
                  <a:pt x="5468" y="1274"/>
                </a:cubicBezTo>
                <a:cubicBezTo>
                  <a:pt x="5414" y="1274"/>
                  <a:pt x="5414" y="1274"/>
                  <a:pt x="5414" y="1274"/>
                </a:cubicBezTo>
                <a:cubicBezTo>
                  <a:pt x="5414" y="683"/>
                  <a:pt x="5414" y="683"/>
                  <a:pt x="5414" y="683"/>
                </a:cubicBezTo>
                <a:cubicBezTo>
                  <a:pt x="5404" y="683"/>
                  <a:pt x="5404" y="683"/>
                  <a:pt x="5404" y="683"/>
                </a:cubicBezTo>
                <a:cubicBezTo>
                  <a:pt x="5404" y="674"/>
                  <a:pt x="5404" y="674"/>
                  <a:pt x="5404" y="674"/>
                </a:cubicBezTo>
                <a:cubicBezTo>
                  <a:pt x="5396" y="674"/>
                  <a:pt x="5396" y="674"/>
                  <a:pt x="5396" y="674"/>
                </a:cubicBezTo>
                <a:cubicBezTo>
                  <a:pt x="5396" y="655"/>
                  <a:pt x="5396" y="655"/>
                  <a:pt x="5396" y="655"/>
                </a:cubicBezTo>
                <a:cubicBezTo>
                  <a:pt x="5384" y="655"/>
                  <a:pt x="5384" y="655"/>
                  <a:pt x="5384" y="655"/>
                </a:cubicBezTo>
                <a:cubicBezTo>
                  <a:pt x="5384" y="634"/>
                  <a:pt x="5384" y="634"/>
                  <a:pt x="5384" y="634"/>
                </a:cubicBezTo>
                <a:cubicBezTo>
                  <a:pt x="5367" y="634"/>
                  <a:pt x="5367" y="634"/>
                  <a:pt x="5367" y="634"/>
                </a:cubicBezTo>
                <a:cubicBezTo>
                  <a:pt x="5367" y="615"/>
                  <a:pt x="5367" y="615"/>
                  <a:pt x="5367" y="615"/>
                </a:cubicBezTo>
                <a:cubicBezTo>
                  <a:pt x="5360" y="615"/>
                  <a:pt x="5360" y="615"/>
                  <a:pt x="5360" y="615"/>
                </a:cubicBezTo>
                <a:cubicBezTo>
                  <a:pt x="5360" y="593"/>
                  <a:pt x="5360" y="593"/>
                  <a:pt x="5360" y="593"/>
                </a:cubicBezTo>
                <a:cubicBezTo>
                  <a:pt x="5353" y="532"/>
                  <a:pt x="5353" y="532"/>
                  <a:pt x="5353" y="532"/>
                </a:cubicBezTo>
                <a:cubicBezTo>
                  <a:pt x="5346" y="593"/>
                  <a:pt x="5346" y="593"/>
                  <a:pt x="5346" y="593"/>
                </a:cubicBezTo>
                <a:cubicBezTo>
                  <a:pt x="5346" y="615"/>
                  <a:pt x="5346" y="615"/>
                  <a:pt x="5346" y="615"/>
                </a:cubicBezTo>
                <a:cubicBezTo>
                  <a:pt x="5339" y="615"/>
                  <a:pt x="5339" y="615"/>
                  <a:pt x="5339" y="615"/>
                </a:cubicBezTo>
                <a:cubicBezTo>
                  <a:pt x="5339" y="634"/>
                  <a:pt x="5339" y="634"/>
                  <a:pt x="5339" y="634"/>
                </a:cubicBezTo>
                <a:cubicBezTo>
                  <a:pt x="5322" y="634"/>
                  <a:pt x="5322" y="634"/>
                  <a:pt x="5322" y="634"/>
                </a:cubicBezTo>
                <a:cubicBezTo>
                  <a:pt x="5322" y="655"/>
                  <a:pt x="5322" y="655"/>
                  <a:pt x="5322" y="655"/>
                </a:cubicBezTo>
                <a:cubicBezTo>
                  <a:pt x="5310" y="655"/>
                  <a:pt x="5310" y="655"/>
                  <a:pt x="5310" y="655"/>
                </a:cubicBezTo>
                <a:cubicBezTo>
                  <a:pt x="5310" y="674"/>
                  <a:pt x="5310" y="674"/>
                  <a:pt x="5310" y="674"/>
                </a:cubicBezTo>
                <a:cubicBezTo>
                  <a:pt x="5302" y="674"/>
                  <a:pt x="5302" y="674"/>
                  <a:pt x="5302" y="674"/>
                </a:cubicBezTo>
                <a:cubicBezTo>
                  <a:pt x="5302" y="683"/>
                  <a:pt x="5302" y="683"/>
                  <a:pt x="5302" y="683"/>
                </a:cubicBezTo>
                <a:cubicBezTo>
                  <a:pt x="5292" y="683"/>
                  <a:pt x="5292" y="683"/>
                  <a:pt x="5292" y="683"/>
                </a:cubicBezTo>
                <a:cubicBezTo>
                  <a:pt x="5292" y="1274"/>
                  <a:pt x="5292" y="1274"/>
                  <a:pt x="5292" y="1274"/>
                </a:cubicBezTo>
                <a:cubicBezTo>
                  <a:pt x="5260" y="1274"/>
                  <a:pt x="5260" y="1274"/>
                  <a:pt x="5260" y="1274"/>
                </a:cubicBezTo>
                <a:cubicBezTo>
                  <a:pt x="5260" y="792"/>
                  <a:pt x="5260" y="792"/>
                  <a:pt x="5260" y="792"/>
                </a:cubicBezTo>
                <a:cubicBezTo>
                  <a:pt x="5098" y="792"/>
                  <a:pt x="5098" y="792"/>
                  <a:pt x="5098" y="792"/>
                </a:cubicBezTo>
                <a:cubicBezTo>
                  <a:pt x="5073" y="817"/>
                  <a:pt x="5073" y="817"/>
                  <a:pt x="5073" y="817"/>
                </a:cubicBezTo>
                <a:cubicBezTo>
                  <a:pt x="5073" y="1219"/>
                  <a:pt x="5073" y="1219"/>
                  <a:pt x="5073" y="1219"/>
                </a:cubicBezTo>
                <a:cubicBezTo>
                  <a:pt x="5044" y="1219"/>
                  <a:pt x="5044" y="1219"/>
                  <a:pt x="5044" y="1219"/>
                </a:cubicBezTo>
                <a:cubicBezTo>
                  <a:pt x="5031" y="1237"/>
                  <a:pt x="5031" y="1237"/>
                  <a:pt x="5031" y="1237"/>
                </a:cubicBezTo>
                <a:cubicBezTo>
                  <a:pt x="5031" y="1419"/>
                  <a:pt x="5031" y="1419"/>
                  <a:pt x="5031" y="1419"/>
                </a:cubicBezTo>
                <a:cubicBezTo>
                  <a:pt x="5007" y="1419"/>
                  <a:pt x="5007" y="1419"/>
                  <a:pt x="5007" y="1419"/>
                </a:cubicBezTo>
                <a:cubicBezTo>
                  <a:pt x="5007" y="1089"/>
                  <a:pt x="5007" y="1089"/>
                  <a:pt x="5007" y="1089"/>
                </a:cubicBezTo>
                <a:cubicBezTo>
                  <a:pt x="4993" y="1089"/>
                  <a:pt x="4993" y="1089"/>
                  <a:pt x="4993" y="1089"/>
                </a:cubicBezTo>
                <a:cubicBezTo>
                  <a:pt x="4993" y="1050"/>
                  <a:pt x="4993" y="1050"/>
                  <a:pt x="4993" y="1050"/>
                </a:cubicBezTo>
                <a:cubicBezTo>
                  <a:pt x="4981" y="1050"/>
                  <a:pt x="4981" y="1050"/>
                  <a:pt x="4981" y="1050"/>
                </a:cubicBezTo>
                <a:cubicBezTo>
                  <a:pt x="4981" y="1026"/>
                  <a:pt x="4981" y="1026"/>
                  <a:pt x="4981" y="1026"/>
                </a:cubicBezTo>
                <a:cubicBezTo>
                  <a:pt x="4959" y="1026"/>
                  <a:pt x="4959" y="1026"/>
                  <a:pt x="4959" y="1026"/>
                </a:cubicBezTo>
                <a:cubicBezTo>
                  <a:pt x="4945" y="1016"/>
                  <a:pt x="4945" y="1016"/>
                  <a:pt x="4945" y="1016"/>
                </a:cubicBezTo>
                <a:cubicBezTo>
                  <a:pt x="4945" y="887"/>
                  <a:pt x="4945" y="887"/>
                  <a:pt x="4945" y="887"/>
                </a:cubicBezTo>
                <a:cubicBezTo>
                  <a:pt x="4841" y="919"/>
                  <a:pt x="4841" y="919"/>
                  <a:pt x="4841" y="919"/>
                </a:cubicBezTo>
                <a:cubicBezTo>
                  <a:pt x="4819" y="902"/>
                  <a:pt x="4819" y="902"/>
                  <a:pt x="4819" y="902"/>
                </a:cubicBezTo>
                <a:cubicBezTo>
                  <a:pt x="4819" y="685"/>
                  <a:pt x="4819" y="685"/>
                  <a:pt x="4819" y="685"/>
                </a:cubicBezTo>
                <a:cubicBezTo>
                  <a:pt x="4750" y="668"/>
                  <a:pt x="4750" y="668"/>
                  <a:pt x="4750" y="668"/>
                </a:cubicBezTo>
                <a:cubicBezTo>
                  <a:pt x="4616" y="723"/>
                  <a:pt x="4616" y="723"/>
                  <a:pt x="4616" y="723"/>
                </a:cubicBezTo>
                <a:cubicBezTo>
                  <a:pt x="4616" y="734"/>
                  <a:pt x="4616" y="734"/>
                  <a:pt x="4616" y="734"/>
                </a:cubicBezTo>
                <a:cubicBezTo>
                  <a:pt x="4593" y="720"/>
                  <a:pt x="4593" y="720"/>
                  <a:pt x="4593" y="720"/>
                </a:cubicBezTo>
                <a:cubicBezTo>
                  <a:pt x="4574" y="720"/>
                  <a:pt x="4574" y="720"/>
                  <a:pt x="4574" y="720"/>
                </a:cubicBezTo>
                <a:cubicBezTo>
                  <a:pt x="4574" y="739"/>
                  <a:pt x="4574" y="739"/>
                  <a:pt x="4574" y="739"/>
                </a:cubicBezTo>
                <a:cubicBezTo>
                  <a:pt x="4551" y="739"/>
                  <a:pt x="4551" y="739"/>
                  <a:pt x="4551" y="739"/>
                </a:cubicBezTo>
                <a:cubicBezTo>
                  <a:pt x="4551" y="807"/>
                  <a:pt x="4551" y="807"/>
                  <a:pt x="4551" y="807"/>
                </a:cubicBezTo>
                <a:cubicBezTo>
                  <a:pt x="4540" y="807"/>
                  <a:pt x="4540" y="807"/>
                  <a:pt x="4540" y="807"/>
                </a:cubicBezTo>
                <a:cubicBezTo>
                  <a:pt x="4540" y="1250"/>
                  <a:pt x="4540" y="1250"/>
                  <a:pt x="4540" y="1250"/>
                </a:cubicBezTo>
                <a:cubicBezTo>
                  <a:pt x="4523" y="1250"/>
                  <a:pt x="4523" y="1250"/>
                  <a:pt x="4523" y="1250"/>
                </a:cubicBezTo>
                <a:cubicBezTo>
                  <a:pt x="4516" y="1237"/>
                  <a:pt x="4516" y="1237"/>
                  <a:pt x="4516" y="1237"/>
                </a:cubicBezTo>
                <a:cubicBezTo>
                  <a:pt x="4516" y="1205"/>
                  <a:pt x="4516" y="1205"/>
                  <a:pt x="4516" y="1205"/>
                </a:cubicBezTo>
                <a:cubicBezTo>
                  <a:pt x="4499" y="1205"/>
                  <a:pt x="4499" y="1205"/>
                  <a:pt x="4499" y="1205"/>
                </a:cubicBezTo>
                <a:cubicBezTo>
                  <a:pt x="4499" y="1238"/>
                  <a:pt x="4499" y="1238"/>
                  <a:pt x="4499" y="1238"/>
                </a:cubicBezTo>
                <a:cubicBezTo>
                  <a:pt x="4495" y="1234"/>
                  <a:pt x="4495" y="1234"/>
                  <a:pt x="4495" y="1234"/>
                </a:cubicBezTo>
                <a:cubicBezTo>
                  <a:pt x="4495" y="1245"/>
                  <a:pt x="4495" y="1245"/>
                  <a:pt x="4495" y="1245"/>
                </a:cubicBezTo>
                <a:cubicBezTo>
                  <a:pt x="4482" y="1245"/>
                  <a:pt x="4482" y="1245"/>
                  <a:pt x="4482" y="1245"/>
                </a:cubicBezTo>
                <a:cubicBezTo>
                  <a:pt x="4482" y="1255"/>
                  <a:pt x="4482" y="1255"/>
                  <a:pt x="4482" y="1255"/>
                </a:cubicBezTo>
                <a:cubicBezTo>
                  <a:pt x="4474" y="1255"/>
                  <a:pt x="4474" y="1255"/>
                  <a:pt x="4474" y="1255"/>
                </a:cubicBezTo>
                <a:cubicBezTo>
                  <a:pt x="4474" y="1263"/>
                  <a:pt x="4474" y="1263"/>
                  <a:pt x="4474" y="1263"/>
                </a:cubicBezTo>
                <a:cubicBezTo>
                  <a:pt x="4452" y="1263"/>
                  <a:pt x="4452" y="1263"/>
                  <a:pt x="4452" y="1263"/>
                </a:cubicBezTo>
                <a:cubicBezTo>
                  <a:pt x="4452" y="1251"/>
                  <a:pt x="4452" y="1251"/>
                  <a:pt x="4452" y="1251"/>
                </a:cubicBezTo>
                <a:cubicBezTo>
                  <a:pt x="4468" y="1248"/>
                  <a:pt x="4468" y="1248"/>
                  <a:pt x="4468" y="1248"/>
                </a:cubicBezTo>
                <a:cubicBezTo>
                  <a:pt x="4468" y="1242"/>
                  <a:pt x="4468" y="1242"/>
                  <a:pt x="4468" y="1242"/>
                </a:cubicBezTo>
                <a:cubicBezTo>
                  <a:pt x="4407" y="1242"/>
                  <a:pt x="4407" y="1242"/>
                  <a:pt x="4407" y="1242"/>
                </a:cubicBezTo>
                <a:cubicBezTo>
                  <a:pt x="4409" y="1247"/>
                  <a:pt x="4409" y="1247"/>
                  <a:pt x="4409" y="1247"/>
                </a:cubicBezTo>
                <a:cubicBezTo>
                  <a:pt x="4421" y="1249"/>
                  <a:pt x="4421" y="1249"/>
                  <a:pt x="4421" y="1249"/>
                </a:cubicBezTo>
                <a:cubicBezTo>
                  <a:pt x="4421" y="1260"/>
                  <a:pt x="4421" y="1260"/>
                  <a:pt x="4421" y="1260"/>
                </a:cubicBezTo>
                <a:cubicBezTo>
                  <a:pt x="4398" y="1265"/>
                  <a:pt x="4398" y="1265"/>
                  <a:pt x="4398" y="1265"/>
                </a:cubicBezTo>
                <a:cubicBezTo>
                  <a:pt x="4369" y="1201"/>
                  <a:pt x="4369" y="1201"/>
                  <a:pt x="4369" y="1201"/>
                </a:cubicBezTo>
                <a:cubicBezTo>
                  <a:pt x="4369" y="1161"/>
                  <a:pt x="4369" y="1161"/>
                  <a:pt x="4369" y="1161"/>
                </a:cubicBezTo>
                <a:cubicBezTo>
                  <a:pt x="4369" y="948"/>
                  <a:pt x="4369" y="948"/>
                  <a:pt x="4369" y="948"/>
                </a:cubicBezTo>
                <a:cubicBezTo>
                  <a:pt x="4369" y="948"/>
                  <a:pt x="4379" y="944"/>
                  <a:pt x="4379" y="932"/>
                </a:cubicBezTo>
                <a:cubicBezTo>
                  <a:pt x="4379" y="920"/>
                  <a:pt x="4346" y="917"/>
                  <a:pt x="4333" y="917"/>
                </a:cubicBezTo>
                <a:cubicBezTo>
                  <a:pt x="4320" y="917"/>
                  <a:pt x="4287" y="920"/>
                  <a:pt x="4287" y="932"/>
                </a:cubicBezTo>
                <a:cubicBezTo>
                  <a:pt x="4287" y="944"/>
                  <a:pt x="4297" y="948"/>
                  <a:pt x="4297" y="948"/>
                </a:cubicBezTo>
                <a:cubicBezTo>
                  <a:pt x="4297" y="1161"/>
                  <a:pt x="4297" y="1161"/>
                  <a:pt x="4297" y="1161"/>
                </a:cubicBezTo>
                <a:cubicBezTo>
                  <a:pt x="4286" y="1161"/>
                  <a:pt x="4286" y="1161"/>
                  <a:pt x="4286" y="1161"/>
                </a:cubicBezTo>
                <a:cubicBezTo>
                  <a:pt x="4286" y="1131"/>
                  <a:pt x="4286" y="1131"/>
                  <a:pt x="4286" y="1131"/>
                </a:cubicBezTo>
                <a:cubicBezTo>
                  <a:pt x="4238" y="1091"/>
                  <a:pt x="4238" y="1091"/>
                  <a:pt x="4238" y="1091"/>
                </a:cubicBezTo>
                <a:cubicBezTo>
                  <a:pt x="4238" y="974"/>
                  <a:pt x="4238" y="974"/>
                  <a:pt x="4238" y="974"/>
                </a:cubicBezTo>
                <a:cubicBezTo>
                  <a:pt x="4223" y="974"/>
                  <a:pt x="4223" y="974"/>
                  <a:pt x="4223" y="974"/>
                </a:cubicBezTo>
                <a:cubicBezTo>
                  <a:pt x="4166" y="1010"/>
                  <a:pt x="4166" y="1010"/>
                  <a:pt x="4166" y="1010"/>
                </a:cubicBezTo>
                <a:cubicBezTo>
                  <a:pt x="4166" y="995"/>
                  <a:pt x="4166" y="995"/>
                  <a:pt x="4166" y="995"/>
                </a:cubicBezTo>
                <a:cubicBezTo>
                  <a:pt x="4087" y="995"/>
                  <a:pt x="4087" y="995"/>
                  <a:pt x="4087" y="995"/>
                </a:cubicBezTo>
                <a:cubicBezTo>
                  <a:pt x="4087" y="1012"/>
                  <a:pt x="4087" y="1012"/>
                  <a:pt x="4087" y="1012"/>
                </a:cubicBezTo>
                <a:cubicBezTo>
                  <a:pt x="4069" y="1012"/>
                  <a:pt x="4069" y="1012"/>
                  <a:pt x="4069" y="1012"/>
                </a:cubicBezTo>
                <a:cubicBezTo>
                  <a:pt x="4069" y="1130"/>
                  <a:pt x="4069" y="1130"/>
                  <a:pt x="4069" y="1130"/>
                </a:cubicBezTo>
                <a:cubicBezTo>
                  <a:pt x="4046" y="1117"/>
                  <a:pt x="4046" y="1117"/>
                  <a:pt x="4046" y="1117"/>
                </a:cubicBezTo>
                <a:cubicBezTo>
                  <a:pt x="4046" y="1088"/>
                  <a:pt x="4046" y="1088"/>
                  <a:pt x="4046" y="1088"/>
                </a:cubicBezTo>
                <a:cubicBezTo>
                  <a:pt x="4039" y="1088"/>
                  <a:pt x="4039" y="1088"/>
                  <a:pt x="4039" y="1088"/>
                </a:cubicBezTo>
                <a:cubicBezTo>
                  <a:pt x="4039" y="1118"/>
                  <a:pt x="4039" y="1118"/>
                  <a:pt x="4039" y="1118"/>
                </a:cubicBezTo>
                <a:cubicBezTo>
                  <a:pt x="4032" y="1118"/>
                  <a:pt x="4032" y="1118"/>
                  <a:pt x="4032" y="1118"/>
                </a:cubicBezTo>
                <a:cubicBezTo>
                  <a:pt x="4032" y="1061"/>
                  <a:pt x="4032" y="1061"/>
                  <a:pt x="4032" y="1061"/>
                </a:cubicBezTo>
                <a:cubicBezTo>
                  <a:pt x="3989" y="1061"/>
                  <a:pt x="3989" y="1061"/>
                  <a:pt x="3989" y="1061"/>
                </a:cubicBezTo>
                <a:cubicBezTo>
                  <a:pt x="3989" y="1052"/>
                  <a:pt x="3984" y="1018"/>
                  <a:pt x="3943" y="995"/>
                </a:cubicBezTo>
                <a:cubicBezTo>
                  <a:pt x="3943" y="975"/>
                  <a:pt x="3943" y="975"/>
                  <a:pt x="3943" y="975"/>
                </a:cubicBezTo>
                <a:cubicBezTo>
                  <a:pt x="3933" y="975"/>
                  <a:pt x="3933" y="975"/>
                  <a:pt x="3933" y="975"/>
                </a:cubicBezTo>
                <a:cubicBezTo>
                  <a:pt x="3923" y="975"/>
                  <a:pt x="3923" y="975"/>
                  <a:pt x="3923" y="975"/>
                </a:cubicBezTo>
                <a:cubicBezTo>
                  <a:pt x="3923" y="995"/>
                  <a:pt x="3923" y="995"/>
                  <a:pt x="3923" y="995"/>
                </a:cubicBezTo>
                <a:cubicBezTo>
                  <a:pt x="3882" y="1018"/>
                  <a:pt x="3877" y="1052"/>
                  <a:pt x="3877" y="1061"/>
                </a:cubicBezTo>
                <a:cubicBezTo>
                  <a:pt x="3877" y="1070"/>
                  <a:pt x="3885" y="1078"/>
                  <a:pt x="3885" y="1078"/>
                </a:cubicBezTo>
                <a:cubicBezTo>
                  <a:pt x="3859" y="1078"/>
                  <a:pt x="3859" y="1078"/>
                  <a:pt x="3859" y="1078"/>
                </a:cubicBezTo>
                <a:cubicBezTo>
                  <a:pt x="3846" y="1078"/>
                  <a:pt x="3846" y="1078"/>
                  <a:pt x="3846" y="1078"/>
                </a:cubicBezTo>
                <a:cubicBezTo>
                  <a:pt x="3809" y="1051"/>
                  <a:pt x="3809" y="1051"/>
                  <a:pt x="3809" y="1051"/>
                </a:cubicBezTo>
                <a:cubicBezTo>
                  <a:pt x="3781" y="1070"/>
                  <a:pt x="3781" y="1070"/>
                  <a:pt x="3781" y="1070"/>
                </a:cubicBezTo>
                <a:cubicBezTo>
                  <a:pt x="3770" y="1080"/>
                  <a:pt x="3770" y="1080"/>
                  <a:pt x="3770" y="1080"/>
                </a:cubicBezTo>
                <a:cubicBezTo>
                  <a:pt x="3742" y="1080"/>
                  <a:pt x="3742" y="1080"/>
                  <a:pt x="3742" y="1080"/>
                </a:cubicBezTo>
                <a:cubicBezTo>
                  <a:pt x="3742" y="1095"/>
                  <a:pt x="3742" y="1095"/>
                  <a:pt x="3742" y="1095"/>
                </a:cubicBezTo>
                <a:cubicBezTo>
                  <a:pt x="3759" y="1095"/>
                  <a:pt x="3763" y="1109"/>
                  <a:pt x="3763" y="1109"/>
                </a:cubicBezTo>
                <a:cubicBezTo>
                  <a:pt x="3763" y="1133"/>
                  <a:pt x="3763" y="1133"/>
                  <a:pt x="3763" y="1133"/>
                </a:cubicBezTo>
                <a:cubicBezTo>
                  <a:pt x="3734" y="1133"/>
                  <a:pt x="3734" y="1133"/>
                  <a:pt x="3734" y="1133"/>
                </a:cubicBezTo>
                <a:cubicBezTo>
                  <a:pt x="3734" y="1123"/>
                  <a:pt x="3734" y="1123"/>
                  <a:pt x="3734" y="1123"/>
                </a:cubicBezTo>
                <a:cubicBezTo>
                  <a:pt x="3673" y="1123"/>
                  <a:pt x="3673" y="1123"/>
                  <a:pt x="3673" y="1123"/>
                </a:cubicBezTo>
                <a:cubicBezTo>
                  <a:pt x="3673" y="1147"/>
                  <a:pt x="3673" y="1147"/>
                  <a:pt x="3673" y="1147"/>
                </a:cubicBezTo>
                <a:cubicBezTo>
                  <a:pt x="3635" y="1147"/>
                  <a:pt x="3635" y="1147"/>
                  <a:pt x="3635" y="1147"/>
                </a:cubicBezTo>
                <a:cubicBezTo>
                  <a:pt x="3635" y="1405"/>
                  <a:pt x="3635" y="1405"/>
                  <a:pt x="3635" y="1405"/>
                </a:cubicBezTo>
                <a:cubicBezTo>
                  <a:pt x="3585" y="1405"/>
                  <a:pt x="3585" y="1405"/>
                  <a:pt x="3585" y="1405"/>
                </a:cubicBezTo>
                <a:cubicBezTo>
                  <a:pt x="3585" y="1415"/>
                  <a:pt x="3585" y="1415"/>
                  <a:pt x="3585" y="1415"/>
                </a:cubicBezTo>
                <a:cubicBezTo>
                  <a:pt x="3576" y="1415"/>
                  <a:pt x="3576" y="1415"/>
                  <a:pt x="3576" y="1415"/>
                </a:cubicBezTo>
                <a:cubicBezTo>
                  <a:pt x="3576" y="1437"/>
                  <a:pt x="3576" y="1437"/>
                  <a:pt x="3576" y="1437"/>
                </a:cubicBezTo>
                <a:cubicBezTo>
                  <a:pt x="3565" y="1437"/>
                  <a:pt x="3565" y="1437"/>
                  <a:pt x="3565" y="1437"/>
                </a:cubicBezTo>
                <a:cubicBezTo>
                  <a:pt x="3565" y="1403"/>
                  <a:pt x="3565" y="1403"/>
                  <a:pt x="3565" y="1403"/>
                </a:cubicBezTo>
                <a:cubicBezTo>
                  <a:pt x="3528" y="1403"/>
                  <a:pt x="3528" y="1403"/>
                  <a:pt x="3528" y="1403"/>
                </a:cubicBezTo>
                <a:cubicBezTo>
                  <a:pt x="3528" y="1259"/>
                  <a:pt x="3528" y="1259"/>
                  <a:pt x="3528" y="1259"/>
                </a:cubicBezTo>
                <a:cubicBezTo>
                  <a:pt x="3478" y="1259"/>
                  <a:pt x="3478" y="1259"/>
                  <a:pt x="3478" y="1259"/>
                </a:cubicBezTo>
                <a:cubicBezTo>
                  <a:pt x="3478" y="1245"/>
                  <a:pt x="3478" y="1245"/>
                  <a:pt x="3478" y="1245"/>
                </a:cubicBezTo>
                <a:cubicBezTo>
                  <a:pt x="3463" y="1245"/>
                  <a:pt x="3463" y="1245"/>
                  <a:pt x="3463" y="1245"/>
                </a:cubicBezTo>
                <a:cubicBezTo>
                  <a:pt x="3463" y="1255"/>
                  <a:pt x="3463" y="1255"/>
                  <a:pt x="3463" y="1255"/>
                </a:cubicBezTo>
                <a:cubicBezTo>
                  <a:pt x="3455" y="1255"/>
                  <a:pt x="3455" y="1255"/>
                  <a:pt x="3455" y="1255"/>
                </a:cubicBezTo>
                <a:cubicBezTo>
                  <a:pt x="3456" y="1251"/>
                  <a:pt x="3456" y="1248"/>
                  <a:pt x="3456" y="1245"/>
                </a:cubicBezTo>
                <a:cubicBezTo>
                  <a:pt x="3456" y="1211"/>
                  <a:pt x="3436" y="1182"/>
                  <a:pt x="3407" y="1168"/>
                </a:cubicBezTo>
                <a:cubicBezTo>
                  <a:pt x="3407" y="700"/>
                  <a:pt x="3407" y="700"/>
                  <a:pt x="3407" y="700"/>
                </a:cubicBezTo>
                <a:cubicBezTo>
                  <a:pt x="3431" y="687"/>
                  <a:pt x="3447" y="662"/>
                  <a:pt x="3447" y="634"/>
                </a:cubicBezTo>
                <a:cubicBezTo>
                  <a:pt x="3447" y="597"/>
                  <a:pt x="3421" y="567"/>
                  <a:pt x="3387" y="560"/>
                </a:cubicBezTo>
                <a:cubicBezTo>
                  <a:pt x="3383" y="429"/>
                  <a:pt x="3383" y="429"/>
                  <a:pt x="3383" y="429"/>
                </a:cubicBezTo>
                <a:cubicBezTo>
                  <a:pt x="3391" y="425"/>
                  <a:pt x="3397" y="417"/>
                  <a:pt x="3397" y="407"/>
                </a:cubicBezTo>
                <a:cubicBezTo>
                  <a:pt x="3397" y="400"/>
                  <a:pt x="3394" y="393"/>
                  <a:pt x="3390" y="389"/>
                </a:cubicBezTo>
                <a:cubicBezTo>
                  <a:pt x="3390" y="372"/>
                  <a:pt x="3390" y="372"/>
                  <a:pt x="3390" y="372"/>
                </a:cubicBezTo>
                <a:cubicBezTo>
                  <a:pt x="3382" y="372"/>
                  <a:pt x="3382" y="372"/>
                  <a:pt x="3382" y="372"/>
                </a:cubicBezTo>
                <a:cubicBezTo>
                  <a:pt x="3382" y="269"/>
                  <a:pt x="3382" y="269"/>
                  <a:pt x="3382" y="269"/>
                </a:cubicBezTo>
                <a:cubicBezTo>
                  <a:pt x="3377" y="269"/>
                  <a:pt x="3377" y="269"/>
                  <a:pt x="3377" y="269"/>
                </a:cubicBezTo>
                <a:cubicBezTo>
                  <a:pt x="3377" y="187"/>
                  <a:pt x="3377" y="187"/>
                  <a:pt x="3377" y="187"/>
                </a:cubicBezTo>
                <a:cubicBezTo>
                  <a:pt x="3377" y="187"/>
                  <a:pt x="3385" y="187"/>
                  <a:pt x="3385" y="177"/>
                </a:cubicBezTo>
                <a:cubicBezTo>
                  <a:pt x="3385" y="167"/>
                  <a:pt x="3377" y="170"/>
                  <a:pt x="3377" y="170"/>
                </a:cubicBezTo>
                <a:cubicBezTo>
                  <a:pt x="3372" y="0"/>
                  <a:pt x="3372" y="0"/>
                  <a:pt x="3372" y="0"/>
                </a:cubicBezTo>
                <a:cubicBezTo>
                  <a:pt x="3367" y="170"/>
                  <a:pt x="3367" y="170"/>
                  <a:pt x="3367" y="170"/>
                </a:cubicBezTo>
                <a:cubicBezTo>
                  <a:pt x="3367" y="170"/>
                  <a:pt x="3359" y="167"/>
                  <a:pt x="3359" y="177"/>
                </a:cubicBezTo>
                <a:cubicBezTo>
                  <a:pt x="3359" y="187"/>
                  <a:pt x="3367" y="187"/>
                  <a:pt x="3367" y="187"/>
                </a:cubicBezTo>
                <a:cubicBezTo>
                  <a:pt x="3367" y="269"/>
                  <a:pt x="3367" y="269"/>
                  <a:pt x="3367" y="269"/>
                </a:cubicBezTo>
                <a:cubicBezTo>
                  <a:pt x="3362" y="269"/>
                  <a:pt x="3362" y="269"/>
                  <a:pt x="3362" y="269"/>
                </a:cubicBezTo>
                <a:cubicBezTo>
                  <a:pt x="3362" y="372"/>
                  <a:pt x="3362" y="372"/>
                  <a:pt x="3362" y="372"/>
                </a:cubicBezTo>
                <a:cubicBezTo>
                  <a:pt x="3354" y="372"/>
                  <a:pt x="3354" y="372"/>
                  <a:pt x="3354" y="372"/>
                </a:cubicBezTo>
                <a:cubicBezTo>
                  <a:pt x="3354" y="389"/>
                  <a:pt x="3354" y="389"/>
                  <a:pt x="3354" y="389"/>
                </a:cubicBezTo>
                <a:cubicBezTo>
                  <a:pt x="3350" y="393"/>
                  <a:pt x="3347" y="400"/>
                  <a:pt x="3347" y="407"/>
                </a:cubicBezTo>
                <a:cubicBezTo>
                  <a:pt x="3347" y="417"/>
                  <a:pt x="3353" y="425"/>
                  <a:pt x="3361" y="429"/>
                </a:cubicBezTo>
                <a:cubicBezTo>
                  <a:pt x="3357" y="560"/>
                  <a:pt x="3357" y="560"/>
                  <a:pt x="3357" y="560"/>
                </a:cubicBezTo>
                <a:cubicBezTo>
                  <a:pt x="3323" y="567"/>
                  <a:pt x="3297" y="597"/>
                  <a:pt x="3297" y="634"/>
                </a:cubicBezTo>
                <a:cubicBezTo>
                  <a:pt x="3297" y="659"/>
                  <a:pt x="3310" y="681"/>
                  <a:pt x="3329" y="695"/>
                </a:cubicBezTo>
                <a:cubicBezTo>
                  <a:pt x="3329" y="1173"/>
                  <a:pt x="3329" y="1173"/>
                  <a:pt x="3329" y="1173"/>
                </a:cubicBezTo>
                <a:cubicBezTo>
                  <a:pt x="3304" y="1187"/>
                  <a:pt x="3288" y="1214"/>
                  <a:pt x="3288" y="1245"/>
                </a:cubicBezTo>
                <a:cubicBezTo>
                  <a:pt x="3288" y="1275"/>
                  <a:pt x="3304" y="1302"/>
                  <a:pt x="3329" y="1317"/>
                </a:cubicBezTo>
                <a:cubicBezTo>
                  <a:pt x="3329" y="1343"/>
                  <a:pt x="3329" y="1343"/>
                  <a:pt x="3329" y="1343"/>
                </a:cubicBezTo>
                <a:cubicBezTo>
                  <a:pt x="3287" y="1479"/>
                  <a:pt x="3287" y="1479"/>
                  <a:pt x="3287" y="1479"/>
                </a:cubicBezTo>
                <a:cubicBezTo>
                  <a:pt x="3180" y="1479"/>
                  <a:pt x="3180" y="1479"/>
                  <a:pt x="3180" y="1479"/>
                </a:cubicBezTo>
                <a:cubicBezTo>
                  <a:pt x="3180" y="1420"/>
                  <a:pt x="3180" y="1420"/>
                  <a:pt x="3180" y="1420"/>
                </a:cubicBezTo>
                <a:cubicBezTo>
                  <a:pt x="3132" y="1420"/>
                  <a:pt x="3132" y="1420"/>
                  <a:pt x="3132" y="1420"/>
                </a:cubicBezTo>
                <a:cubicBezTo>
                  <a:pt x="3132" y="1479"/>
                  <a:pt x="3132" y="1479"/>
                  <a:pt x="3132" y="1479"/>
                </a:cubicBezTo>
                <a:cubicBezTo>
                  <a:pt x="2997" y="1479"/>
                  <a:pt x="2997" y="1479"/>
                  <a:pt x="2997" y="1479"/>
                </a:cubicBezTo>
                <a:cubicBezTo>
                  <a:pt x="2997" y="1395"/>
                  <a:pt x="2997" y="1395"/>
                  <a:pt x="2997" y="1395"/>
                </a:cubicBezTo>
                <a:cubicBezTo>
                  <a:pt x="2850" y="1372"/>
                  <a:pt x="2850" y="1372"/>
                  <a:pt x="2850" y="1372"/>
                </a:cubicBezTo>
                <a:cubicBezTo>
                  <a:pt x="2850" y="1279"/>
                  <a:pt x="2850" y="1279"/>
                  <a:pt x="2850" y="1279"/>
                </a:cubicBezTo>
                <a:cubicBezTo>
                  <a:pt x="2844" y="1271"/>
                  <a:pt x="2844" y="1271"/>
                  <a:pt x="2844" y="1271"/>
                </a:cubicBezTo>
                <a:cubicBezTo>
                  <a:pt x="2844" y="1227"/>
                  <a:pt x="2844" y="1227"/>
                  <a:pt x="2844" y="1227"/>
                </a:cubicBezTo>
                <a:cubicBezTo>
                  <a:pt x="2838" y="1223"/>
                  <a:pt x="2838" y="1223"/>
                  <a:pt x="2838" y="1223"/>
                </a:cubicBezTo>
                <a:cubicBezTo>
                  <a:pt x="2838" y="1194"/>
                  <a:pt x="2838" y="1194"/>
                  <a:pt x="2838" y="1194"/>
                </a:cubicBezTo>
                <a:cubicBezTo>
                  <a:pt x="2818" y="1177"/>
                  <a:pt x="2818" y="1177"/>
                  <a:pt x="2818" y="1177"/>
                </a:cubicBezTo>
                <a:cubicBezTo>
                  <a:pt x="2803" y="1177"/>
                  <a:pt x="2803" y="1177"/>
                  <a:pt x="2803" y="1177"/>
                </a:cubicBezTo>
                <a:cubicBezTo>
                  <a:pt x="2797" y="1119"/>
                  <a:pt x="2797" y="1119"/>
                  <a:pt x="2797" y="1119"/>
                </a:cubicBezTo>
                <a:cubicBezTo>
                  <a:pt x="2791" y="1177"/>
                  <a:pt x="2791" y="1177"/>
                  <a:pt x="2791" y="1177"/>
                </a:cubicBezTo>
                <a:cubicBezTo>
                  <a:pt x="2776" y="1177"/>
                  <a:pt x="2776" y="1177"/>
                  <a:pt x="2776" y="1177"/>
                </a:cubicBezTo>
                <a:cubicBezTo>
                  <a:pt x="2756" y="1194"/>
                  <a:pt x="2756" y="1194"/>
                  <a:pt x="2756" y="1194"/>
                </a:cubicBezTo>
                <a:cubicBezTo>
                  <a:pt x="2756" y="1223"/>
                  <a:pt x="2756" y="1223"/>
                  <a:pt x="2756" y="1223"/>
                </a:cubicBezTo>
                <a:cubicBezTo>
                  <a:pt x="2750" y="1227"/>
                  <a:pt x="2750" y="1227"/>
                  <a:pt x="2750" y="1227"/>
                </a:cubicBezTo>
                <a:cubicBezTo>
                  <a:pt x="2750" y="1271"/>
                  <a:pt x="2750" y="1271"/>
                  <a:pt x="2750" y="1271"/>
                </a:cubicBezTo>
                <a:cubicBezTo>
                  <a:pt x="2744" y="1279"/>
                  <a:pt x="2744" y="1279"/>
                  <a:pt x="2744" y="1279"/>
                </a:cubicBezTo>
                <a:cubicBezTo>
                  <a:pt x="2744" y="1341"/>
                  <a:pt x="2744" y="1341"/>
                  <a:pt x="2744" y="1341"/>
                </a:cubicBezTo>
                <a:cubicBezTo>
                  <a:pt x="2744" y="1341"/>
                  <a:pt x="2733" y="1330"/>
                  <a:pt x="2701" y="1330"/>
                </a:cubicBezTo>
                <a:cubicBezTo>
                  <a:pt x="2658" y="1330"/>
                  <a:pt x="2628" y="1372"/>
                  <a:pt x="2628" y="1372"/>
                </a:cubicBezTo>
                <a:cubicBezTo>
                  <a:pt x="2572" y="1372"/>
                  <a:pt x="2572" y="1372"/>
                  <a:pt x="2572" y="1372"/>
                </a:cubicBezTo>
                <a:cubicBezTo>
                  <a:pt x="2572" y="1389"/>
                  <a:pt x="2572" y="1389"/>
                  <a:pt x="2572" y="1389"/>
                </a:cubicBezTo>
                <a:cubicBezTo>
                  <a:pt x="2553" y="1389"/>
                  <a:pt x="2553" y="1389"/>
                  <a:pt x="2553" y="1389"/>
                </a:cubicBezTo>
                <a:cubicBezTo>
                  <a:pt x="2553" y="1382"/>
                  <a:pt x="2553" y="1382"/>
                  <a:pt x="2553" y="1382"/>
                </a:cubicBezTo>
                <a:cubicBezTo>
                  <a:pt x="2510" y="1382"/>
                  <a:pt x="2510" y="1382"/>
                  <a:pt x="2510" y="1382"/>
                </a:cubicBezTo>
                <a:cubicBezTo>
                  <a:pt x="2502" y="1393"/>
                  <a:pt x="2502" y="1393"/>
                  <a:pt x="2502" y="1393"/>
                </a:cubicBezTo>
                <a:cubicBezTo>
                  <a:pt x="2478" y="1393"/>
                  <a:pt x="2478" y="1393"/>
                  <a:pt x="2478" y="1393"/>
                </a:cubicBezTo>
                <a:cubicBezTo>
                  <a:pt x="2478" y="1402"/>
                  <a:pt x="2478" y="1402"/>
                  <a:pt x="2478" y="1402"/>
                </a:cubicBezTo>
                <a:cubicBezTo>
                  <a:pt x="2470" y="1402"/>
                  <a:pt x="2470" y="1402"/>
                  <a:pt x="2470" y="1402"/>
                </a:cubicBezTo>
                <a:cubicBezTo>
                  <a:pt x="2470" y="1378"/>
                  <a:pt x="2470" y="1378"/>
                  <a:pt x="2470" y="1378"/>
                </a:cubicBezTo>
                <a:cubicBezTo>
                  <a:pt x="2443" y="1378"/>
                  <a:pt x="2443" y="1378"/>
                  <a:pt x="2443" y="1378"/>
                </a:cubicBezTo>
                <a:cubicBezTo>
                  <a:pt x="2432" y="1388"/>
                  <a:pt x="2432" y="1388"/>
                  <a:pt x="2432" y="1388"/>
                </a:cubicBezTo>
                <a:cubicBezTo>
                  <a:pt x="2417" y="1388"/>
                  <a:pt x="2417" y="1388"/>
                  <a:pt x="2417" y="1388"/>
                </a:cubicBezTo>
                <a:cubicBezTo>
                  <a:pt x="2408" y="1375"/>
                  <a:pt x="2408" y="1375"/>
                  <a:pt x="2408" y="1375"/>
                </a:cubicBezTo>
                <a:cubicBezTo>
                  <a:pt x="2393" y="1375"/>
                  <a:pt x="2393" y="1375"/>
                  <a:pt x="2393" y="1375"/>
                </a:cubicBezTo>
                <a:cubicBezTo>
                  <a:pt x="2381" y="1388"/>
                  <a:pt x="2381" y="1388"/>
                  <a:pt x="2381" y="1388"/>
                </a:cubicBezTo>
                <a:cubicBezTo>
                  <a:pt x="2365" y="1388"/>
                  <a:pt x="2365" y="1388"/>
                  <a:pt x="2365" y="1388"/>
                </a:cubicBezTo>
                <a:cubicBezTo>
                  <a:pt x="2365" y="1465"/>
                  <a:pt x="2365" y="1465"/>
                  <a:pt x="2365" y="1465"/>
                </a:cubicBezTo>
                <a:cubicBezTo>
                  <a:pt x="2310" y="1465"/>
                  <a:pt x="2310" y="1465"/>
                  <a:pt x="2310" y="1465"/>
                </a:cubicBezTo>
                <a:cubicBezTo>
                  <a:pt x="2310" y="1440"/>
                  <a:pt x="2310" y="1440"/>
                  <a:pt x="2310" y="1440"/>
                </a:cubicBezTo>
                <a:cubicBezTo>
                  <a:pt x="2284" y="1420"/>
                  <a:pt x="2284" y="1420"/>
                  <a:pt x="2284" y="1420"/>
                </a:cubicBezTo>
                <a:cubicBezTo>
                  <a:pt x="2279" y="1380"/>
                  <a:pt x="2279" y="1380"/>
                  <a:pt x="2279" y="1380"/>
                </a:cubicBezTo>
                <a:cubicBezTo>
                  <a:pt x="2273" y="1419"/>
                  <a:pt x="2273" y="1419"/>
                  <a:pt x="2273" y="1419"/>
                </a:cubicBezTo>
                <a:cubicBezTo>
                  <a:pt x="2243" y="1441"/>
                  <a:pt x="2243" y="1441"/>
                  <a:pt x="2243" y="1441"/>
                </a:cubicBezTo>
                <a:cubicBezTo>
                  <a:pt x="2243" y="1457"/>
                  <a:pt x="2243" y="1457"/>
                  <a:pt x="2243" y="1457"/>
                </a:cubicBezTo>
                <a:cubicBezTo>
                  <a:pt x="2199" y="1457"/>
                  <a:pt x="2199" y="1457"/>
                  <a:pt x="2199" y="1457"/>
                </a:cubicBezTo>
                <a:cubicBezTo>
                  <a:pt x="2199" y="1401"/>
                  <a:pt x="2199" y="1401"/>
                  <a:pt x="2199" y="1401"/>
                </a:cubicBezTo>
                <a:cubicBezTo>
                  <a:pt x="2177" y="1401"/>
                  <a:pt x="2177" y="1401"/>
                  <a:pt x="2177" y="1401"/>
                </a:cubicBezTo>
                <a:cubicBezTo>
                  <a:pt x="2177" y="1391"/>
                  <a:pt x="2177" y="1391"/>
                  <a:pt x="2177" y="1391"/>
                </a:cubicBezTo>
                <a:cubicBezTo>
                  <a:pt x="2152" y="1391"/>
                  <a:pt x="2152" y="1391"/>
                  <a:pt x="2152" y="1391"/>
                </a:cubicBezTo>
                <a:cubicBezTo>
                  <a:pt x="2152" y="1409"/>
                  <a:pt x="2152" y="1409"/>
                  <a:pt x="2152" y="1409"/>
                </a:cubicBezTo>
                <a:cubicBezTo>
                  <a:pt x="2139" y="1409"/>
                  <a:pt x="2139" y="1409"/>
                  <a:pt x="2139" y="1409"/>
                </a:cubicBezTo>
                <a:cubicBezTo>
                  <a:pt x="2139" y="1371"/>
                  <a:pt x="2139" y="1371"/>
                  <a:pt x="2139" y="1371"/>
                </a:cubicBezTo>
                <a:cubicBezTo>
                  <a:pt x="2093" y="1371"/>
                  <a:pt x="2093" y="1371"/>
                  <a:pt x="2093" y="1371"/>
                </a:cubicBezTo>
                <a:cubicBezTo>
                  <a:pt x="2093" y="1436"/>
                  <a:pt x="2093" y="1436"/>
                  <a:pt x="2093" y="1436"/>
                </a:cubicBezTo>
                <a:cubicBezTo>
                  <a:pt x="2077" y="1436"/>
                  <a:pt x="2077" y="1436"/>
                  <a:pt x="2077" y="1436"/>
                </a:cubicBezTo>
                <a:cubicBezTo>
                  <a:pt x="2077" y="1453"/>
                  <a:pt x="2077" y="1453"/>
                  <a:pt x="2077" y="1453"/>
                </a:cubicBezTo>
                <a:cubicBezTo>
                  <a:pt x="2068" y="1453"/>
                  <a:pt x="2068" y="1453"/>
                  <a:pt x="2068" y="1453"/>
                </a:cubicBezTo>
                <a:cubicBezTo>
                  <a:pt x="2068" y="1463"/>
                  <a:pt x="2068" y="1463"/>
                  <a:pt x="2068" y="1463"/>
                </a:cubicBezTo>
                <a:cubicBezTo>
                  <a:pt x="2055" y="1463"/>
                  <a:pt x="2055" y="1463"/>
                  <a:pt x="2055" y="1463"/>
                </a:cubicBezTo>
                <a:cubicBezTo>
                  <a:pt x="2055" y="1453"/>
                  <a:pt x="2055" y="1453"/>
                  <a:pt x="2055" y="1453"/>
                </a:cubicBezTo>
                <a:cubicBezTo>
                  <a:pt x="2033" y="1453"/>
                  <a:pt x="2033" y="1453"/>
                  <a:pt x="2033" y="1453"/>
                </a:cubicBezTo>
                <a:cubicBezTo>
                  <a:pt x="2033" y="1461"/>
                  <a:pt x="2033" y="1461"/>
                  <a:pt x="2033" y="1461"/>
                </a:cubicBezTo>
                <a:cubicBezTo>
                  <a:pt x="2004" y="1461"/>
                  <a:pt x="2004" y="1461"/>
                  <a:pt x="2004" y="1461"/>
                </a:cubicBezTo>
                <a:cubicBezTo>
                  <a:pt x="2004" y="1471"/>
                  <a:pt x="2004" y="1471"/>
                  <a:pt x="2004" y="1471"/>
                </a:cubicBezTo>
                <a:cubicBezTo>
                  <a:pt x="1996" y="1471"/>
                  <a:pt x="1996" y="1471"/>
                  <a:pt x="1996" y="1471"/>
                </a:cubicBezTo>
                <a:cubicBezTo>
                  <a:pt x="1996" y="1463"/>
                  <a:pt x="1996" y="1463"/>
                  <a:pt x="1996" y="1463"/>
                </a:cubicBezTo>
                <a:cubicBezTo>
                  <a:pt x="1983" y="1463"/>
                  <a:pt x="1983" y="1463"/>
                  <a:pt x="1983" y="1463"/>
                </a:cubicBezTo>
                <a:cubicBezTo>
                  <a:pt x="1983" y="1479"/>
                  <a:pt x="1983" y="1479"/>
                  <a:pt x="1983" y="1479"/>
                </a:cubicBezTo>
                <a:cubicBezTo>
                  <a:pt x="1975" y="1479"/>
                  <a:pt x="1975" y="1479"/>
                  <a:pt x="1975" y="1479"/>
                </a:cubicBezTo>
                <a:cubicBezTo>
                  <a:pt x="1975" y="1343"/>
                  <a:pt x="1975" y="1343"/>
                  <a:pt x="1975" y="1343"/>
                </a:cubicBezTo>
                <a:cubicBezTo>
                  <a:pt x="1952" y="1343"/>
                  <a:pt x="1952" y="1343"/>
                  <a:pt x="1952" y="1343"/>
                </a:cubicBezTo>
                <a:cubicBezTo>
                  <a:pt x="1952" y="1352"/>
                  <a:pt x="1952" y="1352"/>
                  <a:pt x="1952" y="1352"/>
                </a:cubicBezTo>
                <a:cubicBezTo>
                  <a:pt x="1943" y="1352"/>
                  <a:pt x="1943" y="1352"/>
                  <a:pt x="1943" y="1352"/>
                </a:cubicBezTo>
                <a:cubicBezTo>
                  <a:pt x="1935" y="1335"/>
                  <a:pt x="1935" y="1335"/>
                  <a:pt x="1935" y="1335"/>
                </a:cubicBezTo>
                <a:cubicBezTo>
                  <a:pt x="1921" y="1335"/>
                  <a:pt x="1921" y="1335"/>
                  <a:pt x="1921" y="1335"/>
                </a:cubicBezTo>
                <a:cubicBezTo>
                  <a:pt x="1912" y="1352"/>
                  <a:pt x="1912" y="1352"/>
                  <a:pt x="1912" y="1352"/>
                </a:cubicBezTo>
                <a:cubicBezTo>
                  <a:pt x="1877" y="1352"/>
                  <a:pt x="1877" y="1352"/>
                  <a:pt x="1877" y="1352"/>
                </a:cubicBezTo>
                <a:cubicBezTo>
                  <a:pt x="1877" y="1456"/>
                  <a:pt x="1877" y="1456"/>
                  <a:pt x="1877" y="1456"/>
                </a:cubicBezTo>
                <a:cubicBezTo>
                  <a:pt x="1805" y="1456"/>
                  <a:pt x="1805" y="1456"/>
                  <a:pt x="1805" y="1456"/>
                </a:cubicBezTo>
                <a:cubicBezTo>
                  <a:pt x="1791" y="1441"/>
                  <a:pt x="1791" y="1441"/>
                  <a:pt x="1791" y="1441"/>
                </a:cubicBezTo>
                <a:cubicBezTo>
                  <a:pt x="1781" y="1452"/>
                  <a:pt x="1781" y="1452"/>
                  <a:pt x="1781" y="1452"/>
                </a:cubicBezTo>
                <a:cubicBezTo>
                  <a:pt x="1771" y="1452"/>
                  <a:pt x="1771" y="1452"/>
                  <a:pt x="1771" y="1452"/>
                </a:cubicBezTo>
                <a:cubicBezTo>
                  <a:pt x="1756" y="1437"/>
                  <a:pt x="1756" y="1437"/>
                  <a:pt x="1756" y="1437"/>
                </a:cubicBezTo>
                <a:cubicBezTo>
                  <a:pt x="1744" y="1437"/>
                  <a:pt x="1744" y="1437"/>
                  <a:pt x="1744" y="1437"/>
                </a:cubicBezTo>
                <a:cubicBezTo>
                  <a:pt x="1731" y="1448"/>
                  <a:pt x="1731" y="1448"/>
                  <a:pt x="1731" y="1448"/>
                </a:cubicBezTo>
                <a:cubicBezTo>
                  <a:pt x="1699" y="1448"/>
                  <a:pt x="1699" y="1448"/>
                  <a:pt x="1699" y="1448"/>
                </a:cubicBezTo>
                <a:cubicBezTo>
                  <a:pt x="1699" y="1437"/>
                  <a:pt x="1699" y="1437"/>
                  <a:pt x="1699" y="1437"/>
                </a:cubicBezTo>
                <a:cubicBezTo>
                  <a:pt x="1673" y="1437"/>
                  <a:pt x="1673" y="1437"/>
                  <a:pt x="1673" y="1437"/>
                </a:cubicBezTo>
                <a:cubicBezTo>
                  <a:pt x="1673" y="1469"/>
                  <a:pt x="1673" y="1469"/>
                  <a:pt x="1673" y="1469"/>
                </a:cubicBezTo>
                <a:cubicBezTo>
                  <a:pt x="1656" y="1469"/>
                  <a:pt x="1656" y="1469"/>
                  <a:pt x="1656" y="1469"/>
                </a:cubicBezTo>
                <a:cubicBezTo>
                  <a:pt x="1656" y="1459"/>
                  <a:pt x="1656" y="1459"/>
                  <a:pt x="1656" y="1459"/>
                </a:cubicBezTo>
                <a:cubicBezTo>
                  <a:pt x="1619" y="1459"/>
                  <a:pt x="1619" y="1459"/>
                  <a:pt x="1619" y="1459"/>
                </a:cubicBezTo>
                <a:cubicBezTo>
                  <a:pt x="1619" y="1448"/>
                  <a:pt x="1619" y="1448"/>
                  <a:pt x="1619" y="1448"/>
                </a:cubicBezTo>
                <a:cubicBezTo>
                  <a:pt x="1587" y="1448"/>
                  <a:pt x="1587" y="1448"/>
                  <a:pt x="1587" y="1448"/>
                </a:cubicBezTo>
                <a:cubicBezTo>
                  <a:pt x="1587" y="1459"/>
                  <a:pt x="1587" y="1459"/>
                  <a:pt x="1587" y="1459"/>
                </a:cubicBezTo>
                <a:cubicBezTo>
                  <a:pt x="1563" y="1459"/>
                  <a:pt x="1563" y="1459"/>
                  <a:pt x="1563" y="1459"/>
                </a:cubicBezTo>
                <a:cubicBezTo>
                  <a:pt x="1563" y="1407"/>
                  <a:pt x="1563" y="1407"/>
                  <a:pt x="1563" y="1407"/>
                </a:cubicBezTo>
                <a:cubicBezTo>
                  <a:pt x="1531" y="1393"/>
                  <a:pt x="1531" y="1393"/>
                  <a:pt x="1531" y="1393"/>
                </a:cubicBezTo>
                <a:cubicBezTo>
                  <a:pt x="1531" y="1408"/>
                  <a:pt x="1531" y="1408"/>
                  <a:pt x="1531" y="1408"/>
                </a:cubicBezTo>
                <a:cubicBezTo>
                  <a:pt x="1524" y="1408"/>
                  <a:pt x="1524" y="1408"/>
                  <a:pt x="1524" y="1408"/>
                </a:cubicBezTo>
                <a:cubicBezTo>
                  <a:pt x="1524" y="1331"/>
                  <a:pt x="1524" y="1331"/>
                  <a:pt x="1524" y="1331"/>
                </a:cubicBezTo>
                <a:cubicBezTo>
                  <a:pt x="1507" y="1331"/>
                  <a:pt x="1507" y="1331"/>
                  <a:pt x="1507" y="1331"/>
                </a:cubicBezTo>
                <a:cubicBezTo>
                  <a:pt x="1507" y="1307"/>
                  <a:pt x="1507" y="1307"/>
                  <a:pt x="1507" y="1307"/>
                </a:cubicBezTo>
                <a:cubicBezTo>
                  <a:pt x="1479" y="1307"/>
                  <a:pt x="1479" y="1307"/>
                  <a:pt x="1479" y="1307"/>
                </a:cubicBezTo>
                <a:cubicBezTo>
                  <a:pt x="1479" y="1281"/>
                  <a:pt x="1479" y="1281"/>
                  <a:pt x="1479" y="1281"/>
                </a:cubicBezTo>
                <a:cubicBezTo>
                  <a:pt x="1465" y="1281"/>
                  <a:pt x="1465" y="1281"/>
                  <a:pt x="1465" y="1281"/>
                </a:cubicBezTo>
                <a:cubicBezTo>
                  <a:pt x="1465" y="1307"/>
                  <a:pt x="1465" y="1307"/>
                  <a:pt x="1465" y="1307"/>
                </a:cubicBezTo>
                <a:cubicBezTo>
                  <a:pt x="1443" y="1307"/>
                  <a:pt x="1443" y="1307"/>
                  <a:pt x="1443" y="1307"/>
                </a:cubicBezTo>
                <a:cubicBezTo>
                  <a:pt x="1443" y="1265"/>
                  <a:pt x="1443" y="1265"/>
                  <a:pt x="1443" y="1265"/>
                </a:cubicBezTo>
                <a:cubicBezTo>
                  <a:pt x="1443" y="1265"/>
                  <a:pt x="1412" y="1232"/>
                  <a:pt x="1389" y="1232"/>
                </a:cubicBezTo>
                <a:cubicBezTo>
                  <a:pt x="1367" y="1232"/>
                  <a:pt x="1337" y="1269"/>
                  <a:pt x="1337" y="1269"/>
                </a:cubicBezTo>
                <a:cubicBezTo>
                  <a:pt x="1337" y="1359"/>
                  <a:pt x="1337" y="1359"/>
                  <a:pt x="1337" y="1359"/>
                </a:cubicBezTo>
                <a:cubicBezTo>
                  <a:pt x="1315" y="1359"/>
                  <a:pt x="1315" y="1359"/>
                  <a:pt x="1315" y="1359"/>
                </a:cubicBezTo>
                <a:cubicBezTo>
                  <a:pt x="1315" y="1417"/>
                  <a:pt x="1315" y="1417"/>
                  <a:pt x="1315" y="1417"/>
                </a:cubicBezTo>
                <a:cubicBezTo>
                  <a:pt x="1275" y="1432"/>
                  <a:pt x="1275" y="1432"/>
                  <a:pt x="1275" y="1432"/>
                </a:cubicBezTo>
                <a:cubicBezTo>
                  <a:pt x="1275" y="1445"/>
                  <a:pt x="1275" y="1445"/>
                  <a:pt x="1275" y="1445"/>
                </a:cubicBezTo>
                <a:cubicBezTo>
                  <a:pt x="1267" y="1445"/>
                  <a:pt x="1267" y="1445"/>
                  <a:pt x="1267" y="1445"/>
                </a:cubicBezTo>
                <a:cubicBezTo>
                  <a:pt x="1267" y="1421"/>
                  <a:pt x="1267" y="1421"/>
                  <a:pt x="1267" y="1421"/>
                </a:cubicBezTo>
                <a:cubicBezTo>
                  <a:pt x="1253" y="1421"/>
                  <a:pt x="1253" y="1421"/>
                  <a:pt x="1253" y="1421"/>
                </a:cubicBezTo>
                <a:cubicBezTo>
                  <a:pt x="1235" y="1395"/>
                  <a:pt x="1235" y="1395"/>
                  <a:pt x="1235" y="1395"/>
                </a:cubicBezTo>
                <a:cubicBezTo>
                  <a:pt x="1213" y="1416"/>
                  <a:pt x="1213" y="1416"/>
                  <a:pt x="1213" y="1416"/>
                </a:cubicBezTo>
                <a:cubicBezTo>
                  <a:pt x="1213" y="1399"/>
                  <a:pt x="1213" y="1399"/>
                  <a:pt x="1213" y="1399"/>
                </a:cubicBezTo>
                <a:cubicBezTo>
                  <a:pt x="1200" y="1399"/>
                  <a:pt x="1200" y="1399"/>
                  <a:pt x="1200" y="1399"/>
                </a:cubicBezTo>
                <a:cubicBezTo>
                  <a:pt x="1200" y="1409"/>
                  <a:pt x="1200" y="1409"/>
                  <a:pt x="1200" y="1409"/>
                </a:cubicBezTo>
                <a:cubicBezTo>
                  <a:pt x="1189" y="1409"/>
                  <a:pt x="1189" y="1409"/>
                  <a:pt x="1189" y="1409"/>
                </a:cubicBezTo>
                <a:cubicBezTo>
                  <a:pt x="1189" y="1392"/>
                  <a:pt x="1189" y="1392"/>
                  <a:pt x="1189" y="1392"/>
                </a:cubicBezTo>
                <a:cubicBezTo>
                  <a:pt x="1164" y="1392"/>
                  <a:pt x="1164" y="1392"/>
                  <a:pt x="1164" y="1392"/>
                </a:cubicBezTo>
                <a:cubicBezTo>
                  <a:pt x="1164" y="1401"/>
                  <a:pt x="1164" y="1401"/>
                  <a:pt x="1164" y="1401"/>
                </a:cubicBezTo>
                <a:cubicBezTo>
                  <a:pt x="1155" y="1401"/>
                  <a:pt x="1155" y="1401"/>
                  <a:pt x="1155" y="1401"/>
                </a:cubicBezTo>
                <a:cubicBezTo>
                  <a:pt x="1155" y="1417"/>
                  <a:pt x="1155" y="1417"/>
                  <a:pt x="1155" y="1417"/>
                </a:cubicBezTo>
                <a:cubicBezTo>
                  <a:pt x="1133" y="1417"/>
                  <a:pt x="1133" y="1417"/>
                  <a:pt x="1133" y="1417"/>
                </a:cubicBezTo>
                <a:cubicBezTo>
                  <a:pt x="1133" y="1397"/>
                  <a:pt x="1133" y="1397"/>
                  <a:pt x="1133" y="1397"/>
                </a:cubicBezTo>
                <a:cubicBezTo>
                  <a:pt x="1123" y="1397"/>
                  <a:pt x="1123" y="1397"/>
                  <a:pt x="1123" y="1397"/>
                </a:cubicBezTo>
                <a:cubicBezTo>
                  <a:pt x="1112" y="1385"/>
                  <a:pt x="1112" y="1385"/>
                  <a:pt x="1112" y="1385"/>
                </a:cubicBezTo>
                <a:cubicBezTo>
                  <a:pt x="1104" y="1391"/>
                  <a:pt x="1104" y="1391"/>
                  <a:pt x="1104" y="1391"/>
                </a:cubicBezTo>
                <a:cubicBezTo>
                  <a:pt x="1095" y="1391"/>
                  <a:pt x="1095" y="1391"/>
                  <a:pt x="1095" y="1391"/>
                </a:cubicBezTo>
                <a:cubicBezTo>
                  <a:pt x="1076" y="1368"/>
                  <a:pt x="1076" y="1368"/>
                  <a:pt x="1076" y="1368"/>
                </a:cubicBezTo>
                <a:cubicBezTo>
                  <a:pt x="1063" y="1389"/>
                  <a:pt x="1063" y="1389"/>
                  <a:pt x="1063" y="1389"/>
                </a:cubicBezTo>
                <a:cubicBezTo>
                  <a:pt x="1051" y="1389"/>
                  <a:pt x="1051" y="1389"/>
                  <a:pt x="1051" y="1389"/>
                </a:cubicBezTo>
                <a:cubicBezTo>
                  <a:pt x="1051" y="1371"/>
                  <a:pt x="1051" y="1371"/>
                  <a:pt x="1051" y="1371"/>
                </a:cubicBezTo>
                <a:cubicBezTo>
                  <a:pt x="1031" y="1371"/>
                  <a:pt x="1031" y="1371"/>
                  <a:pt x="1031" y="1371"/>
                </a:cubicBezTo>
                <a:cubicBezTo>
                  <a:pt x="1031" y="1391"/>
                  <a:pt x="1031" y="1391"/>
                  <a:pt x="1031" y="1391"/>
                </a:cubicBezTo>
                <a:cubicBezTo>
                  <a:pt x="1020" y="1403"/>
                  <a:pt x="1020" y="1403"/>
                  <a:pt x="1020" y="1403"/>
                </a:cubicBezTo>
                <a:cubicBezTo>
                  <a:pt x="1012" y="1403"/>
                  <a:pt x="1012" y="1403"/>
                  <a:pt x="1012" y="1403"/>
                </a:cubicBezTo>
                <a:cubicBezTo>
                  <a:pt x="1012" y="1376"/>
                  <a:pt x="1012" y="1376"/>
                  <a:pt x="1012" y="1376"/>
                </a:cubicBezTo>
                <a:cubicBezTo>
                  <a:pt x="999" y="1376"/>
                  <a:pt x="999" y="1376"/>
                  <a:pt x="999" y="1376"/>
                </a:cubicBezTo>
                <a:cubicBezTo>
                  <a:pt x="988" y="1359"/>
                  <a:pt x="988" y="1359"/>
                  <a:pt x="988" y="1359"/>
                </a:cubicBezTo>
                <a:cubicBezTo>
                  <a:pt x="969" y="1381"/>
                  <a:pt x="969" y="1381"/>
                  <a:pt x="969" y="1381"/>
                </a:cubicBezTo>
                <a:cubicBezTo>
                  <a:pt x="969" y="1224"/>
                  <a:pt x="969" y="1224"/>
                  <a:pt x="969" y="1224"/>
                </a:cubicBezTo>
                <a:cubicBezTo>
                  <a:pt x="943" y="1224"/>
                  <a:pt x="943" y="1224"/>
                  <a:pt x="943" y="1224"/>
                </a:cubicBezTo>
                <a:cubicBezTo>
                  <a:pt x="943" y="1212"/>
                  <a:pt x="943" y="1212"/>
                  <a:pt x="943" y="1212"/>
                </a:cubicBezTo>
                <a:cubicBezTo>
                  <a:pt x="969" y="1212"/>
                  <a:pt x="969" y="1212"/>
                  <a:pt x="969" y="1212"/>
                </a:cubicBezTo>
                <a:cubicBezTo>
                  <a:pt x="969" y="1204"/>
                  <a:pt x="969" y="1204"/>
                  <a:pt x="969" y="1204"/>
                </a:cubicBezTo>
                <a:cubicBezTo>
                  <a:pt x="847" y="1204"/>
                  <a:pt x="847" y="1204"/>
                  <a:pt x="847" y="1204"/>
                </a:cubicBezTo>
                <a:cubicBezTo>
                  <a:pt x="847" y="1211"/>
                  <a:pt x="847" y="1211"/>
                  <a:pt x="847" y="1211"/>
                </a:cubicBezTo>
                <a:cubicBezTo>
                  <a:pt x="857" y="1211"/>
                  <a:pt x="857" y="1211"/>
                  <a:pt x="857" y="1211"/>
                </a:cubicBezTo>
                <a:cubicBezTo>
                  <a:pt x="857" y="1224"/>
                  <a:pt x="857" y="1224"/>
                  <a:pt x="857" y="1224"/>
                </a:cubicBezTo>
                <a:cubicBezTo>
                  <a:pt x="843" y="1224"/>
                  <a:pt x="843" y="1224"/>
                  <a:pt x="843" y="1224"/>
                </a:cubicBezTo>
                <a:cubicBezTo>
                  <a:pt x="843" y="1375"/>
                  <a:pt x="843" y="1375"/>
                  <a:pt x="843" y="1375"/>
                </a:cubicBezTo>
                <a:cubicBezTo>
                  <a:pt x="828" y="1375"/>
                  <a:pt x="828" y="1375"/>
                  <a:pt x="828" y="1375"/>
                </a:cubicBezTo>
                <a:cubicBezTo>
                  <a:pt x="828" y="1387"/>
                  <a:pt x="828" y="1387"/>
                  <a:pt x="828" y="1387"/>
                </a:cubicBezTo>
                <a:cubicBezTo>
                  <a:pt x="816" y="1387"/>
                  <a:pt x="816" y="1387"/>
                  <a:pt x="816" y="1387"/>
                </a:cubicBezTo>
                <a:cubicBezTo>
                  <a:pt x="816" y="1403"/>
                  <a:pt x="816" y="1403"/>
                  <a:pt x="816" y="1403"/>
                </a:cubicBezTo>
                <a:cubicBezTo>
                  <a:pt x="804" y="1403"/>
                  <a:pt x="804" y="1403"/>
                  <a:pt x="804" y="1403"/>
                </a:cubicBezTo>
                <a:cubicBezTo>
                  <a:pt x="787" y="1393"/>
                  <a:pt x="787" y="1393"/>
                  <a:pt x="787" y="1393"/>
                </a:cubicBezTo>
                <a:cubicBezTo>
                  <a:pt x="787" y="1193"/>
                  <a:pt x="787" y="1193"/>
                  <a:pt x="787" y="1193"/>
                </a:cubicBezTo>
                <a:cubicBezTo>
                  <a:pt x="691" y="1193"/>
                  <a:pt x="691" y="1193"/>
                  <a:pt x="691" y="1193"/>
                </a:cubicBezTo>
                <a:cubicBezTo>
                  <a:pt x="691" y="1427"/>
                  <a:pt x="691" y="1427"/>
                  <a:pt x="691" y="1427"/>
                </a:cubicBezTo>
                <a:cubicBezTo>
                  <a:pt x="664" y="1427"/>
                  <a:pt x="664" y="1427"/>
                  <a:pt x="664" y="1427"/>
                </a:cubicBezTo>
                <a:cubicBezTo>
                  <a:pt x="664" y="1445"/>
                  <a:pt x="664" y="1445"/>
                  <a:pt x="664" y="1445"/>
                </a:cubicBezTo>
                <a:cubicBezTo>
                  <a:pt x="640" y="1445"/>
                  <a:pt x="640" y="1445"/>
                  <a:pt x="640" y="1445"/>
                </a:cubicBezTo>
                <a:cubicBezTo>
                  <a:pt x="640" y="1436"/>
                  <a:pt x="640" y="1436"/>
                  <a:pt x="640" y="1436"/>
                </a:cubicBezTo>
                <a:cubicBezTo>
                  <a:pt x="625" y="1436"/>
                  <a:pt x="625" y="1436"/>
                  <a:pt x="625" y="1436"/>
                </a:cubicBezTo>
                <a:cubicBezTo>
                  <a:pt x="625" y="1237"/>
                  <a:pt x="625" y="1237"/>
                  <a:pt x="625" y="1237"/>
                </a:cubicBezTo>
                <a:cubicBezTo>
                  <a:pt x="601" y="1237"/>
                  <a:pt x="601" y="1237"/>
                  <a:pt x="601" y="1237"/>
                </a:cubicBezTo>
                <a:cubicBezTo>
                  <a:pt x="601" y="1228"/>
                  <a:pt x="601" y="1228"/>
                  <a:pt x="601" y="1228"/>
                </a:cubicBezTo>
                <a:cubicBezTo>
                  <a:pt x="536" y="1228"/>
                  <a:pt x="536" y="1228"/>
                  <a:pt x="536" y="1228"/>
                </a:cubicBezTo>
                <a:cubicBezTo>
                  <a:pt x="536" y="1241"/>
                  <a:pt x="536" y="1241"/>
                  <a:pt x="536" y="1241"/>
                </a:cubicBezTo>
                <a:cubicBezTo>
                  <a:pt x="515" y="1241"/>
                  <a:pt x="515" y="1241"/>
                  <a:pt x="515" y="1241"/>
                </a:cubicBezTo>
                <a:cubicBezTo>
                  <a:pt x="515" y="1227"/>
                  <a:pt x="515" y="1227"/>
                  <a:pt x="515" y="1227"/>
                </a:cubicBezTo>
                <a:cubicBezTo>
                  <a:pt x="501" y="1227"/>
                  <a:pt x="501" y="1227"/>
                  <a:pt x="501" y="1227"/>
                </a:cubicBezTo>
                <a:cubicBezTo>
                  <a:pt x="501" y="1227"/>
                  <a:pt x="487" y="1169"/>
                  <a:pt x="456" y="1169"/>
                </a:cubicBezTo>
                <a:cubicBezTo>
                  <a:pt x="425" y="1169"/>
                  <a:pt x="401" y="1224"/>
                  <a:pt x="401" y="1224"/>
                </a:cubicBezTo>
                <a:cubicBezTo>
                  <a:pt x="392" y="1224"/>
                  <a:pt x="392" y="1224"/>
                  <a:pt x="392" y="1224"/>
                </a:cubicBezTo>
                <a:cubicBezTo>
                  <a:pt x="392" y="1243"/>
                  <a:pt x="392" y="1243"/>
                  <a:pt x="392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373" y="1233"/>
                  <a:pt x="373" y="1233"/>
                  <a:pt x="373" y="1233"/>
                </a:cubicBezTo>
                <a:cubicBezTo>
                  <a:pt x="320" y="1233"/>
                  <a:pt x="320" y="1233"/>
                  <a:pt x="320" y="1233"/>
                </a:cubicBezTo>
                <a:cubicBezTo>
                  <a:pt x="320" y="1245"/>
                  <a:pt x="320" y="1245"/>
                  <a:pt x="320" y="1245"/>
                </a:cubicBezTo>
                <a:cubicBezTo>
                  <a:pt x="303" y="1245"/>
                  <a:pt x="303" y="1245"/>
                  <a:pt x="303" y="1245"/>
                </a:cubicBezTo>
                <a:cubicBezTo>
                  <a:pt x="288" y="1257"/>
                  <a:pt x="288" y="1257"/>
                  <a:pt x="288" y="1257"/>
                </a:cubicBezTo>
                <a:cubicBezTo>
                  <a:pt x="288" y="1331"/>
                  <a:pt x="288" y="1331"/>
                  <a:pt x="288" y="1331"/>
                </a:cubicBezTo>
                <a:cubicBezTo>
                  <a:pt x="268" y="1331"/>
                  <a:pt x="268" y="1331"/>
                  <a:pt x="268" y="1331"/>
                </a:cubicBezTo>
                <a:cubicBezTo>
                  <a:pt x="268" y="1373"/>
                  <a:pt x="268" y="1373"/>
                  <a:pt x="268" y="1373"/>
                </a:cubicBezTo>
                <a:cubicBezTo>
                  <a:pt x="252" y="1373"/>
                  <a:pt x="252" y="1373"/>
                  <a:pt x="252" y="1373"/>
                </a:cubicBezTo>
                <a:cubicBezTo>
                  <a:pt x="252" y="1325"/>
                  <a:pt x="252" y="1325"/>
                  <a:pt x="252" y="1325"/>
                </a:cubicBezTo>
                <a:cubicBezTo>
                  <a:pt x="236" y="1325"/>
                  <a:pt x="236" y="1325"/>
                  <a:pt x="236" y="1325"/>
                </a:cubicBezTo>
                <a:cubicBezTo>
                  <a:pt x="236" y="1342"/>
                  <a:pt x="236" y="1342"/>
                  <a:pt x="236" y="1342"/>
                </a:cubicBezTo>
                <a:cubicBezTo>
                  <a:pt x="218" y="1342"/>
                  <a:pt x="218" y="1342"/>
                  <a:pt x="218" y="1342"/>
                </a:cubicBezTo>
                <a:cubicBezTo>
                  <a:pt x="218" y="1331"/>
                  <a:pt x="218" y="1331"/>
                  <a:pt x="218" y="1331"/>
                </a:cubicBezTo>
                <a:cubicBezTo>
                  <a:pt x="195" y="1331"/>
                  <a:pt x="195" y="1331"/>
                  <a:pt x="195" y="1331"/>
                </a:cubicBezTo>
                <a:cubicBezTo>
                  <a:pt x="195" y="1312"/>
                  <a:pt x="195" y="1312"/>
                  <a:pt x="195" y="1312"/>
                </a:cubicBezTo>
                <a:cubicBezTo>
                  <a:pt x="182" y="1299"/>
                  <a:pt x="182" y="1299"/>
                  <a:pt x="182" y="1299"/>
                </a:cubicBezTo>
                <a:cubicBezTo>
                  <a:pt x="168" y="1283"/>
                  <a:pt x="168" y="1283"/>
                  <a:pt x="168" y="1283"/>
                </a:cubicBezTo>
                <a:cubicBezTo>
                  <a:pt x="134" y="1283"/>
                  <a:pt x="134" y="1283"/>
                  <a:pt x="134" y="1283"/>
                </a:cubicBezTo>
                <a:cubicBezTo>
                  <a:pt x="102" y="1307"/>
                  <a:pt x="102" y="1307"/>
                  <a:pt x="102" y="1307"/>
                </a:cubicBezTo>
                <a:cubicBezTo>
                  <a:pt x="78" y="1307"/>
                  <a:pt x="78" y="1307"/>
                  <a:pt x="78" y="1307"/>
                </a:cubicBezTo>
                <a:cubicBezTo>
                  <a:pt x="78" y="1401"/>
                  <a:pt x="78" y="1401"/>
                  <a:pt x="78" y="1401"/>
                </a:cubicBezTo>
                <a:cubicBezTo>
                  <a:pt x="56" y="1357"/>
                  <a:pt x="56" y="1357"/>
                  <a:pt x="56" y="1357"/>
                </a:cubicBezTo>
                <a:cubicBezTo>
                  <a:pt x="56" y="1333"/>
                  <a:pt x="56" y="1333"/>
                  <a:pt x="56" y="1333"/>
                </a:cubicBezTo>
                <a:cubicBezTo>
                  <a:pt x="0" y="1333"/>
                  <a:pt x="0" y="1333"/>
                  <a:pt x="0" y="1333"/>
                </a:cubicBezTo>
                <a:cubicBezTo>
                  <a:pt x="0" y="1542"/>
                  <a:pt x="0" y="1542"/>
                  <a:pt x="0" y="1542"/>
                </a:cubicBezTo>
                <a:cubicBezTo>
                  <a:pt x="8000" y="1542"/>
                  <a:pt x="8000" y="1542"/>
                  <a:pt x="8000" y="1542"/>
                </a:cubicBezTo>
                <a:cubicBezTo>
                  <a:pt x="8000" y="1472"/>
                  <a:pt x="8000" y="1472"/>
                  <a:pt x="8000" y="1472"/>
                </a:cubicBezTo>
                <a:lnTo>
                  <a:pt x="7978" y="1472"/>
                </a:lnTo>
                <a:close/>
                <a:moveTo>
                  <a:pt x="3369" y="1457"/>
                </a:moveTo>
                <a:cubicBezTo>
                  <a:pt x="3356" y="1457"/>
                  <a:pt x="3356" y="1457"/>
                  <a:pt x="3356" y="1457"/>
                </a:cubicBezTo>
                <a:cubicBezTo>
                  <a:pt x="3356" y="1408"/>
                  <a:pt x="3356" y="1408"/>
                  <a:pt x="3356" y="1408"/>
                </a:cubicBezTo>
                <a:cubicBezTo>
                  <a:pt x="3369" y="1408"/>
                  <a:pt x="3369" y="1408"/>
                  <a:pt x="3369" y="1408"/>
                </a:cubicBezTo>
                <a:lnTo>
                  <a:pt x="3369" y="1457"/>
                </a:lnTo>
                <a:close/>
                <a:moveTo>
                  <a:pt x="3369" y="1389"/>
                </a:moveTo>
                <a:cubicBezTo>
                  <a:pt x="3356" y="1389"/>
                  <a:pt x="3356" y="1389"/>
                  <a:pt x="3356" y="1389"/>
                </a:cubicBezTo>
                <a:cubicBezTo>
                  <a:pt x="3356" y="1335"/>
                  <a:pt x="3356" y="1335"/>
                  <a:pt x="3356" y="1335"/>
                </a:cubicBezTo>
                <a:cubicBezTo>
                  <a:pt x="3369" y="1335"/>
                  <a:pt x="3369" y="1335"/>
                  <a:pt x="3369" y="1335"/>
                </a:cubicBezTo>
                <a:lnTo>
                  <a:pt x="3369" y="1389"/>
                </a:lnTo>
                <a:close/>
                <a:moveTo>
                  <a:pt x="3356" y="1141"/>
                </a:moveTo>
                <a:cubicBezTo>
                  <a:pt x="3356" y="1098"/>
                  <a:pt x="3356" y="1098"/>
                  <a:pt x="3356" y="1098"/>
                </a:cubicBezTo>
                <a:cubicBezTo>
                  <a:pt x="3356" y="1098"/>
                  <a:pt x="3373" y="1103"/>
                  <a:pt x="3373" y="1119"/>
                </a:cubicBezTo>
                <a:cubicBezTo>
                  <a:pt x="3373" y="1136"/>
                  <a:pt x="3356" y="1141"/>
                  <a:pt x="3356" y="1141"/>
                </a:cubicBezTo>
                <a:close/>
                <a:moveTo>
                  <a:pt x="3356" y="1060"/>
                </a:moveTo>
                <a:cubicBezTo>
                  <a:pt x="3356" y="1024"/>
                  <a:pt x="3356" y="1024"/>
                  <a:pt x="3356" y="1024"/>
                </a:cubicBezTo>
                <a:cubicBezTo>
                  <a:pt x="3356" y="1024"/>
                  <a:pt x="3373" y="1029"/>
                  <a:pt x="3373" y="1042"/>
                </a:cubicBezTo>
                <a:cubicBezTo>
                  <a:pt x="3373" y="1055"/>
                  <a:pt x="3356" y="1060"/>
                  <a:pt x="3356" y="1060"/>
                </a:cubicBezTo>
                <a:close/>
                <a:moveTo>
                  <a:pt x="3356" y="988"/>
                </a:moveTo>
                <a:cubicBezTo>
                  <a:pt x="3356" y="950"/>
                  <a:pt x="3356" y="950"/>
                  <a:pt x="3356" y="950"/>
                </a:cubicBezTo>
                <a:cubicBezTo>
                  <a:pt x="3356" y="950"/>
                  <a:pt x="3373" y="953"/>
                  <a:pt x="3373" y="969"/>
                </a:cubicBezTo>
                <a:cubicBezTo>
                  <a:pt x="3373" y="985"/>
                  <a:pt x="3356" y="988"/>
                  <a:pt x="3356" y="988"/>
                </a:cubicBezTo>
                <a:close/>
                <a:moveTo>
                  <a:pt x="3356" y="911"/>
                </a:moveTo>
                <a:cubicBezTo>
                  <a:pt x="3356" y="872"/>
                  <a:pt x="3356" y="872"/>
                  <a:pt x="3356" y="872"/>
                </a:cubicBezTo>
                <a:cubicBezTo>
                  <a:pt x="3356" y="872"/>
                  <a:pt x="3373" y="878"/>
                  <a:pt x="3373" y="891"/>
                </a:cubicBezTo>
                <a:cubicBezTo>
                  <a:pt x="3373" y="905"/>
                  <a:pt x="3356" y="911"/>
                  <a:pt x="3356" y="911"/>
                </a:cubicBezTo>
                <a:close/>
                <a:moveTo>
                  <a:pt x="3356" y="835"/>
                </a:moveTo>
                <a:cubicBezTo>
                  <a:pt x="3356" y="796"/>
                  <a:pt x="3356" y="796"/>
                  <a:pt x="3356" y="796"/>
                </a:cubicBezTo>
                <a:cubicBezTo>
                  <a:pt x="3356" y="796"/>
                  <a:pt x="3373" y="800"/>
                  <a:pt x="3373" y="815"/>
                </a:cubicBezTo>
                <a:cubicBezTo>
                  <a:pt x="3373" y="831"/>
                  <a:pt x="3356" y="835"/>
                  <a:pt x="3356" y="835"/>
                </a:cubicBezTo>
                <a:close/>
                <a:moveTo>
                  <a:pt x="3356" y="756"/>
                </a:moveTo>
                <a:cubicBezTo>
                  <a:pt x="3356" y="718"/>
                  <a:pt x="3356" y="718"/>
                  <a:pt x="3356" y="718"/>
                </a:cubicBezTo>
                <a:cubicBezTo>
                  <a:pt x="3356" y="718"/>
                  <a:pt x="3373" y="720"/>
                  <a:pt x="3373" y="737"/>
                </a:cubicBezTo>
                <a:cubicBezTo>
                  <a:pt x="3373" y="754"/>
                  <a:pt x="3356" y="756"/>
                  <a:pt x="3356" y="756"/>
                </a:cubicBezTo>
                <a:close/>
                <a:moveTo>
                  <a:pt x="5556" y="570"/>
                </a:moveTo>
                <a:cubicBezTo>
                  <a:pt x="5508" y="582"/>
                  <a:pt x="5508" y="582"/>
                  <a:pt x="5508" y="582"/>
                </a:cubicBezTo>
                <a:cubicBezTo>
                  <a:pt x="5490" y="529"/>
                  <a:pt x="5490" y="529"/>
                  <a:pt x="5490" y="529"/>
                </a:cubicBezTo>
                <a:cubicBezTo>
                  <a:pt x="5566" y="508"/>
                  <a:pt x="5566" y="508"/>
                  <a:pt x="5566" y="508"/>
                </a:cubicBezTo>
                <a:lnTo>
                  <a:pt x="5556" y="570"/>
                </a:lnTo>
                <a:close/>
              </a:path>
            </a:pathLst>
          </a:cu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rgbClr val="28A9D6"/>
                </a:gs>
              </a:gsLst>
              <a:lin ang="5400000" scaled="1"/>
            </a:gradFill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sp>
        <p:nvSpPr>
          <p:cNvPr id="2" name="矩形 1"/>
          <p:cNvSpPr/>
          <p:nvPr/>
        </p:nvSpPr>
        <p:spPr>
          <a:xfrm>
            <a:off x="0" y="620688"/>
            <a:ext cx="12192000" cy="1714585"/>
          </a:xfrm>
          <a:prstGeom prst="rect">
            <a:avLst/>
          </a:prstGeom>
          <a:solidFill>
            <a:srgbClr val="28A9D6"/>
          </a:solidFill>
          <a:ln>
            <a:noFill/>
          </a:ln>
          <a:effectLst/>
        </p:spPr>
        <p:txBody>
          <a:bodyPr vert="horz" wrap="square" lIns="121920" tIns="60960" rIns="121920" bIns="60960" numCol="1" anchor="t" anchorCtr="0" compatLnSpc="1"/>
          <a:lstStyle/>
          <a:p>
            <a:endParaRPr lang="zh-CN" altLang="en-US" sz="2400"/>
          </a:p>
        </p:txBody>
      </p:sp>
      <p:sp>
        <p:nvSpPr>
          <p:cNvPr id="31" name="TextBox 13"/>
          <p:cNvSpPr txBox="1"/>
          <p:nvPr/>
        </p:nvSpPr>
        <p:spPr>
          <a:xfrm>
            <a:off x="983432" y="717607"/>
            <a:ext cx="10297144" cy="156845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zh-CN" altLang="zh-CN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郭楼镇人民政府</a:t>
            </a:r>
            <a:endParaRPr lang="en-US" altLang="zh-CN" sz="4800" b="1" dirty="0" smtClean="0">
              <a:solidFill>
                <a:schemeClr val="bg1"/>
              </a:solidFill>
              <a:latin typeface="+mj-ea"/>
              <a:ea typeface="+mj-ea"/>
              <a:cs typeface="+mj-ea"/>
            </a:endParaRPr>
          </a:p>
          <a:p>
            <a:pPr algn="ctr"/>
            <a:r>
              <a:rPr lang="zh-CN" altLang="zh-CN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202</a:t>
            </a:r>
            <a:r>
              <a:rPr lang="en-US" altLang="zh-CN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5</a:t>
            </a:r>
            <a:r>
              <a:rPr lang="zh-CN" altLang="zh-CN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年政府信息公开工作</a:t>
            </a:r>
            <a:r>
              <a:rPr lang="zh-CN" altLang="en-US" sz="4800" b="1" dirty="0" smtClean="0">
                <a:solidFill>
                  <a:schemeClr val="bg1"/>
                </a:solidFill>
                <a:latin typeface="+mj-ea"/>
                <a:ea typeface="+mj-ea"/>
                <a:cs typeface="+mj-ea"/>
              </a:rPr>
              <a:t>年度报告</a:t>
            </a:r>
            <a:endParaRPr lang="zh-CN" altLang="en-US" sz="4800" b="1" dirty="0">
              <a:ln w="3175">
                <a:solidFill>
                  <a:srgbClr val="31A5D7"/>
                </a:solidFill>
              </a:ln>
              <a:solidFill>
                <a:schemeClr val="bg1"/>
              </a:solidFill>
              <a:latin typeface="+mj-ea"/>
              <a:ea typeface="+mj-ea"/>
              <a:cs typeface="+mj-ea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0" y="5948050"/>
            <a:ext cx="12192000" cy="145246"/>
            <a:chOff x="0" y="4795475"/>
            <a:chExt cx="12192000" cy="145246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0" y="4795475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0" y="4861761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>
              <a:off x="0" y="4928047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>
              <a:off x="7872000" y="4795475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/>
            <p:cNvCxnSpPr/>
            <p:nvPr/>
          </p:nvCxnSpPr>
          <p:spPr>
            <a:xfrm>
              <a:off x="7872000" y="4861761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接连接符 41"/>
            <p:cNvCxnSpPr/>
            <p:nvPr/>
          </p:nvCxnSpPr>
          <p:spPr>
            <a:xfrm>
              <a:off x="7872000" y="4928047"/>
              <a:ext cx="4320000" cy="12674"/>
            </a:xfrm>
            <a:prstGeom prst="line">
              <a:avLst/>
            </a:prstGeom>
            <a:ln w="3175">
              <a:solidFill>
                <a:srgbClr val="28A9D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2207568" y="3573016"/>
            <a:ext cx="8784976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dirty="0" smtClean="0">
                <a:latin typeface="+mn-ea"/>
                <a:cs typeface="+mn-ea"/>
              </a:rPr>
              <a:t>报告内容包括总体情况、主动公开政府信息情况、收到和处理政府信息公开申请情况、政府信息公开行政复议和行政诉讼情况、存在的主要问题及改进情况、其他需要报告的事项等六部分内容。</a:t>
            </a:r>
            <a:endParaRPr sz="2400" dirty="0" smtClean="0">
              <a:latin typeface="+mn-ea"/>
              <a:cs typeface="+mn-ea"/>
            </a:endParaRPr>
          </a:p>
          <a:p>
            <a:r>
              <a:rPr sz="2400" dirty="0" smtClean="0">
                <a:latin typeface="+mn-ea"/>
                <a:cs typeface="+mn-ea"/>
              </a:rPr>
              <a:t>报告所列数据的统计期限自202</a:t>
            </a:r>
            <a:r>
              <a:rPr lang="en-US" sz="2400" dirty="0" smtClean="0">
                <a:latin typeface="+mn-ea"/>
                <a:cs typeface="+mn-ea"/>
              </a:rPr>
              <a:t>5</a:t>
            </a:r>
            <a:r>
              <a:rPr sz="2400" dirty="0" smtClean="0">
                <a:latin typeface="+mn-ea"/>
                <a:cs typeface="+mn-ea"/>
              </a:rPr>
              <a:t>年1月1日起至202</a:t>
            </a:r>
            <a:r>
              <a:rPr lang="en-US" sz="2400" dirty="0" smtClean="0">
                <a:latin typeface="+mn-ea"/>
                <a:cs typeface="+mn-ea"/>
              </a:rPr>
              <a:t>5</a:t>
            </a:r>
            <a:r>
              <a:rPr sz="2400" dirty="0" smtClean="0">
                <a:latin typeface="+mn-ea"/>
                <a:cs typeface="+mn-ea"/>
              </a:rPr>
              <a:t>年12月31日止。</a:t>
            </a:r>
            <a:endParaRPr sz="2400" dirty="0" smtClean="0">
              <a:latin typeface="+mn-ea"/>
              <a:cs typeface="+mn-ea"/>
            </a:endParaRPr>
          </a:p>
          <a:p>
            <a:endParaRPr lang="zh-CN" altLang="en-US" dirty="0">
              <a:latin typeface="+mn-ea"/>
              <a:cs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5440" y="47667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</a:rPr>
              <a:t>总体情况</a:t>
            </a:r>
            <a:endParaRPr lang="zh-CN" alt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11624" y="2564904"/>
            <a:ext cx="648072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+mn-ea"/>
                <a:cs typeface="+mn-ea"/>
              </a:rPr>
              <a:t>2025</a:t>
            </a:r>
            <a:r>
              <a:rPr lang="zh-CN" altLang="en-US" sz="2000" dirty="0" smtClean="0">
                <a:latin typeface="+mn-ea"/>
                <a:cs typeface="+mn-ea"/>
              </a:rPr>
              <a:t>年，郭楼镇根据县政府政务公开办的统一安排，按照《中华人民共和国政府信息公开条例》和省、市、县工作要求，按照</a:t>
            </a:r>
            <a:r>
              <a:rPr lang="en-US" altLang="zh-CN" sz="2000" dirty="0" smtClean="0">
                <a:latin typeface="+mn-ea"/>
                <a:cs typeface="+mn-ea"/>
              </a:rPr>
              <a:t>“</a:t>
            </a:r>
            <a:r>
              <a:rPr lang="zh-CN" altLang="en-US" sz="2000" dirty="0" smtClean="0">
                <a:latin typeface="+mn-ea"/>
                <a:cs typeface="+mn-ea"/>
              </a:rPr>
              <a:t>以公开为常态、不公开为例外</a:t>
            </a:r>
            <a:r>
              <a:rPr lang="en-US" altLang="zh-CN" sz="2000" dirty="0" smtClean="0">
                <a:latin typeface="+mn-ea"/>
                <a:cs typeface="+mn-ea"/>
              </a:rPr>
              <a:t>”</a:t>
            </a:r>
            <a:r>
              <a:rPr lang="zh-CN" altLang="en-US" sz="2000" dirty="0" smtClean="0">
                <a:latin typeface="+mn-ea"/>
                <a:cs typeface="+mn-ea"/>
              </a:rPr>
              <a:t>的原则，加强组织领导，完善制度建设，规范工作程序，创新工作方法，拓宽公开渠道，全面巩固政府信息公开成果，有力地保障了群众的知情权、参与权和监督权，扎实有效推进政府信息公开工作。</a:t>
            </a:r>
            <a:endParaRPr lang="zh-CN" altLang="en-US" sz="2000" dirty="0" smtClean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</a:rPr>
              <a:t>主动公开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r>
              <a:rPr lang="zh-CN" altLang="en-US" sz="2800" b="1" dirty="0" smtClean="0">
                <a:solidFill>
                  <a:schemeClr val="bg1"/>
                </a:solidFill>
              </a:rPr>
              <a:t>政府信息情况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9605" y="1751330"/>
            <a:ext cx="392811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latin typeface="+mn-ea"/>
                <a:cs typeface="+mn-ea"/>
              </a:rPr>
              <a:t>2025</a:t>
            </a:r>
            <a:r>
              <a:rPr lang="zh-CN" altLang="en-US" sz="2000" dirty="0" smtClean="0">
                <a:latin typeface="+mn-ea"/>
                <a:cs typeface="+mn-ea"/>
              </a:rPr>
              <a:t>年全镇全面贯彻落实政务公开工作要求，坚持以服务民生为导向，不断拓展公开领域、深化公开内容，切实提升政府工作透明度。</a:t>
            </a:r>
            <a:r>
              <a:rPr lang="en-US" altLang="zh-CN" sz="2000" dirty="0" smtClean="0">
                <a:latin typeface="+mn-ea"/>
                <a:cs typeface="+mn-ea"/>
              </a:rPr>
              <a:t>2025</a:t>
            </a:r>
            <a:r>
              <a:rPr lang="zh-CN" altLang="en-US" sz="2000" dirty="0" smtClean="0">
                <a:latin typeface="+mn-ea"/>
                <a:cs typeface="+mn-ea"/>
              </a:rPr>
              <a:t>年度，通过县政府门户网站等官方平台主动公开政务信息</a:t>
            </a:r>
            <a:r>
              <a:rPr lang="en-US" altLang="zh-CN" sz="2000" dirty="0" smtClean="0">
                <a:latin typeface="+mn-ea"/>
                <a:cs typeface="+mn-ea"/>
              </a:rPr>
              <a:t>29</a:t>
            </a:r>
            <a:r>
              <a:rPr lang="zh-CN" altLang="en-US" sz="2000" dirty="0" smtClean="0">
                <a:latin typeface="+mn-ea"/>
                <a:cs typeface="+mn-ea"/>
              </a:rPr>
              <a:t>条，涵盖政策解读、公告公示、规划计划、重要会议、权力运行、财政信息、应急管理、公共服务、公益事业及政务公开组织建设等多个方面，有效保障了公众的知情权与监督权。</a:t>
            </a:r>
            <a:endParaRPr lang="zh-CN" altLang="en-US" sz="2000" dirty="0" smtClean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pic>
        <p:nvPicPr>
          <p:cNvPr id="13" name="图片 12" descr="88eee3a3c806a5128a99a08d73ee49d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5910" y="1656715"/>
            <a:ext cx="5081905" cy="38188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dirty="0" smtClean="0">
                <a:solidFill>
                  <a:schemeClr val="bg1"/>
                </a:solidFill>
              </a:rPr>
              <a:t>政府信息公开申请情况</a:t>
            </a:r>
            <a:endParaRPr lang="zh-CN" alt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11624" y="3140968"/>
            <a:ext cx="64807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000" dirty="0" smtClean="0">
                <a:latin typeface="+mn-ea"/>
                <a:cs typeface="+mn-ea"/>
              </a:rPr>
              <a:t>本年度共收到政府信息公开申请</a:t>
            </a:r>
            <a:r>
              <a:rPr lang="en-US" altLang="zh-CN" sz="2000" dirty="0" smtClean="0">
                <a:latin typeface="+mn-ea"/>
                <a:cs typeface="+mn-ea"/>
              </a:rPr>
              <a:t>0</a:t>
            </a:r>
            <a:r>
              <a:rPr lang="zh-CN" altLang="zh-CN" sz="2000" dirty="0" smtClean="0">
                <a:latin typeface="+mn-ea"/>
                <a:cs typeface="+mn-ea"/>
              </a:rPr>
              <a:t>条。</a:t>
            </a:r>
            <a:endParaRPr lang="zh-CN" altLang="zh-CN" sz="2000" dirty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</a:rPr>
              <a:t>主动公开</a:t>
            </a:r>
            <a:endParaRPr lang="en-US" altLang="zh-CN" sz="2800" b="1" dirty="0" smtClean="0">
              <a:solidFill>
                <a:schemeClr val="bg1"/>
              </a:solidFill>
            </a:endParaRPr>
          </a:p>
          <a:p>
            <a:r>
              <a:rPr lang="zh-CN" altLang="en-US" sz="2800" b="1" dirty="0" smtClean="0">
                <a:solidFill>
                  <a:schemeClr val="bg1"/>
                </a:solidFill>
              </a:rPr>
              <a:t>政府信息情况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063750" y="1700530"/>
          <a:ext cx="7061200" cy="3902710"/>
        </p:xfrm>
        <a:graphic>
          <a:graphicData uri="http://schemas.openxmlformats.org/drawingml/2006/table">
            <a:tbl>
              <a:tblPr/>
              <a:tblGrid>
                <a:gridCol w="1959610"/>
                <a:gridCol w="1717040"/>
                <a:gridCol w="1784350"/>
                <a:gridCol w="1600200"/>
              </a:tblGrid>
              <a:tr h="27876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第二十条第（一）项</a:t>
                      </a:r>
                      <a:endParaRPr lang="en-US" altLang="en-US" sz="12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本年制发件数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本年废止件数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现行有效件数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规章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行政规范性文件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876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第二十条第（五）项</a:t>
                      </a:r>
                      <a:endParaRPr lang="en-US" altLang="en-US" sz="12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本年处理决定数量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行政许可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alt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第二十条第（六）项</a:t>
                      </a:r>
                      <a:endParaRPr lang="en-US" altLang="en-US" sz="12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本年处理决定数量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行政处罚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行政强制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第二十条第（八）项</a:t>
                      </a:r>
                      <a:endParaRPr lang="en-US" altLang="en-US" sz="12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信息内容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本年收费金额（单位：万元）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2787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行政事业性收费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2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2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36194" marR="36194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3432" y="260648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b="1" dirty="0" smtClean="0">
                <a:solidFill>
                  <a:schemeClr val="bg1"/>
                </a:solidFill>
              </a:rPr>
              <a:t>政府信息公开行政复议、行政诉讼情况</a:t>
            </a:r>
            <a:endParaRPr lang="zh-CN" altLang="en-US" sz="2400" b="1" dirty="0" smtClean="0">
              <a:solidFill>
                <a:schemeClr val="bg1"/>
              </a:solidFill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351405" y="2204720"/>
          <a:ext cx="7182485" cy="2719070"/>
        </p:xfrm>
        <a:graphic>
          <a:graphicData uri="http://schemas.openxmlformats.org/drawingml/2006/table">
            <a:tbl>
              <a:tblPr/>
              <a:tblGrid>
                <a:gridCol w="501650"/>
                <a:gridCol w="505460"/>
                <a:gridCol w="489585"/>
                <a:gridCol w="481965"/>
                <a:gridCol w="374650"/>
                <a:gridCol w="530225"/>
                <a:gridCol w="528320"/>
                <a:gridCol w="530860"/>
                <a:gridCol w="517525"/>
                <a:gridCol w="346710"/>
                <a:gridCol w="530225"/>
                <a:gridCol w="530225"/>
                <a:gridCol w="530225"/>
                <a:gridCol w="453390"/>
                <a:gridCol w="331470"/>
              </a:tblGrid>
              <a:tr h="310515"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行政复议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行政诉讼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311150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总计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未经复议直接起诉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复议后起诉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242695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总计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结果维持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结果纠正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其他结果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尚未审结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黑体简体" panose="02010601030101010101" charset="-122"/>
                          <a:ea typeface="方正黑体简体" panose="02010601030101010101" charset="-122"/>
                          <a:cs typeface="方正黑体简体" panose="02010601030101010101" charset="-122"/>
                        </a:rPr>
                        <a:t>总计</a:t>
                      </a:r>
                      <a:endParaRPr lang="en-US" altLang="en-US" sz="1000" b="1">
                        <a:latin typeface="方正黑体简体" panose="02010601030101010101" charset="-122"/>
                        <a:ea typeface="方正黑体简体" panose="02010601030101010101" charset="-122"/>
                        <a:cs typeface="方正黑体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47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0" b="1">
                          <a:latin typeface="方正仿宋简体" panose="02010601030101010101" charset="-122"/>
                          <a:ea typeface="方正仿宋简体" panose="02010601030101010101" charset="-122"/>
                          <a:cs typeface="方正仿宋简体" panose="02010601030101010101" charset="-122"/>
                        </a:rPr>
                        <a:t>0</a:t>
                      </a:r>
                      <a:endParaRPr lang="en-US" altLang="en-US" sz="1000" b="1">
                        <a:latin typeface="方正仿宋简体" panose="02010601030101010101" charset="-122"/>
                        <a:ea typeface="方正仿宋简体" panose="02010601030101010101" charset="-122"/>
                        <a:cs typeface="方正仿宋简体" panose="02010601030101010101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55440" y="47667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</a:rPr>
              <a:t>总体情况</a:t>
            </a:r>
            <a:endParaRPr lang="zh-CN" alt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39695" y="1700530"/>
            <a:ext cx="6360795" cy="3048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存在问题：一是信息公开方式较为传统，与群众日益增长的多元化、便捷化信息获取需求存在差距；二是政策解读的形式和载体仍显单一，未能充分运用图文、音视频等通俗易懂的方式进行传达；三是与公众的互动交流机制尚不完善，对社会关切和意见建议的收集反馈渠道有待进一步畅通。</a:t>
            </a:r>
            <a:endParaRPr lang="zh-CN" altLang="en-US" sz="2000" dirty="0" smtClean="0">
              <a:latin typeface="+mn-ea"/>
              <a:cs typeface="+mn-ea"/>
            </a:endParaRPr>
          </a:p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下一步，我镇将积极推动政务信息公开工作。一是创新公开形式，积极探索运用多种载体，推动政务信息</a:t>
            </a:r>
            <a:r>
              <a:rPr lang="en-US" altLang="zh-CN" sz="2000" dirty="0" smtClean="0">
                <a:latin typeface="+mn-ea"/>
                <a:cs typeface="+mn-ea"/>
              </a:rPr>
              <a:t>“</a:t>
            </a:r>
            <a:r>
              <a:rPr lang="zh-CN" altLang="en-US" sz="2000" dirty="0" smtClean="0">
                <a:latin typeface="+mn-ea"/>
                <a:cs typeface="+mn-ea"/>
              </a:rPr>
              <a:t>可视化</a:t>
            </a:r>
            <a:r>
              <a:rPr lang="en-US" altLang="zh-CN" sz="2000" dirty="0" smtClean="0">
                <a:latin typeface="+mn-ea"/>
                <a:cs typeface="+mn-ea"/>
              </a:rPr>
              <a:t>”“</a:t>
            </a:r>
            <a:r>
              <a:rPr lang="zh-CN" altLang="en-US" sz="2000" dirty="0" smtClean="0">
                <a:latin typeface="+mn-ea"/>
                <a:cs typeface="+mn-ea"/>
              </a:rPr>
              <a:t>场景化</a:t>
            </a:r>
            <a:r>
              <a:rPr lang="en-US" altLang="zh-CN" sz="2000" dirty="0" smtClean="0">
                <a:latin typeface="+mn-ea"/>
                <a:cs typeface="+mn-ea"/>
              </a:rPr>
              <a:t>”</a:t>
            </a:r>
            <a:r>
              <a:rPr lang="zh-CN" altLang="en-US" sz="2000" dirty="0" smtClean="0">
                <a:latin typeface="+mn-ea"/>
                <a:cs typeface="+mn-ea"/>
              </a:rPr>
              <a:t>传播。二是加强解读引导，围绕重点政策和民生事项，提升政策到达率和知晓度。三是健全互动机制，依托线上线下渠道，增强政务公开的互动性和实效性，切实以公开促落实、促服务、促治理。</a:t>
            </a:r>
            <a:endParaRPr lang="zh-CN" altLang="en-US" sz="2000" dirty="0" smtClean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1" name="任意多边形 10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dirty="0" smtClean="0">
                <a:solidFill>
                  <a:schemeClr val="bg1"/>
                </a:solidFill>
              </a:rPr>
              <a:t>存在的主要问题及改进情况</a:t>
            </a:r>
            <a:endParaRPr lang="zh-CN" altLang="en-US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55440" y="476672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</a:rPr>
              <a:t>总体情况</a:t>
            </a:r>
            <a:endParaRPr lang="zh-CN" altLang="en-US" sz="4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19789" y="2013863"/>
            <a:ext cx="8136904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（一）我镇本年度无收取信息处理费情况。</a:t>
            </a:r>
            <a:endParaRPr lang="zh-CN" altLang="en-US" sz="2000" dirty="0" smtClean="0">
              <a:latin typeface="+mn-ea"/>
              <a:cs typeface="+mn-ea"/>
            </a:endParaRPr>
          </a:p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（二）</a:t>
            </a:r>
            <a:r>
              <a:rPr lang="en-US" altLang="zh-CN" sz="2000" dirty="0" smtClean="0">
                <a:latin typeface="+mn-ea"/>
                <a:cs typeface="+mn-ea"/>
              </a:rPr>
              <a:t>2025</a:t>
            </a:r>
            <a:r>
              <a:rPr lang="zh-CN" altLang="en-US" sz="2000" dirty="0" smtClean="0">
                <a:latin typeface="+mn-ea"/>
                <a:cs typeface="+mn-ea"/>
              </a:rPr>
              <a:t>年我镇不断健全完善政务公开工作机制，按照新形势下的工作要求，梳理优化公开事项目录、完善公开事项标准、规范公开工作流程，强化自查自纠，立行立改，确保政务信息及时、准确地进行对外公开；</a:t>
            </a:r>
            <a:endParaRPr lang="zh-CN" altLang="en-US" sz="2000" dirty="0" smtClean="0">
              <a:latin typeface="+mn-ea"/>
              <a:cs typeface="+mn-ea"/>
            </a:endParaRPr>
          </a:p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（三）</a:t>
            </a:r>
            <a:r>
              <a:rPr lang="en-US" altLang="zh-CN" sz="2000" dirty="0" smtClean="0">
                <a:latin typeface="+mn-ea"/>
                <a:cs typeface="+mn-ea"/>
              </a:rPr>
              <a:t>2025</a:t>
            </a:r>
            <a:r>
              <a:rPr lang="zh-CN" altLang="en-US" sz="2000" dirty="0" smtClean="0">
                <a:latin typeface="+mn-ea"/>
                <a:cs typeface="+mn-ea"/>
              </a:rPr>
              <a:t>年我镇未承办人大代表建议和政协委员提案。</a:t>
            </a:r>
            <a:r>
              <a:rPr lang="en-US" altLang="zh-CN" sz="2000" dirty="0" smtClean="0">
                <a:latin typeface="+mn-ea"/>
                <a:cs typeface="+mn-ea"/>
              </a:rPr>
              <a:t> </a:t>
            </a:r>
            <a:endParaRPr lang="en-US" altLang="zh-CN" sz="2000" dirty="0" smtClean="0">
              <a:latin typeface="+mn-ea"/>
              <a:cs typeface="+mn-ea"/>
            </a:endParaRPr>
          </a:p>
          <a:p>
            <a:pPr algn="just"/>
            <a:r>
              <a:rPr lang="zh-CN" altLang="en-US" sz="2000" dirty="0" smtClean="0">
                <a:latin typeface="+mn-ea"/>
                <a:cs typeface="+mn-ea"/>
              </a:rPr>
              <a:t>（四）</a:t>
            </a:r>
            <a:r>
              <a:rPr lang="en-US" altLang="zh-CN" sz="2000" dirty="0" smtClean="0">
                <a:latin typeface="+mn-ea"/>
                <a:cs typeface="+mn-ea"/>
              </a:rPr>
              <a:t>2025</a:t>
            </a:r>
            <a:r>
              <a:rPr lang="zh-CN" altLang="en-US" sz="2000" dirty="0" smtClean="0">
                <a:latin typeface="+mn-ea"/>
                <a:cs typeface="+mn-ea"/>
              </a:rPr>
              <a:t>年，郭楼镇不断创新公开内容，不仅包括政策文件、民生热点问题、等方面的信息，让公民更加全面地了解政府工作的进展和成果。还进一步创新政策宣传方式，积极促进我镇政务公开工作高质量发展。发挥网络时代作用，让数据多跑路、群众少跑腿，不断提升政务公开体验区建设，促进</a:t>
            </a:r>
            <a:r>
              <a:rPr lang="en-US" altLang="zh-CN" sz="2000" dirty="0" smtClean="0">
                <a:latin typeface="+mn-ea"/>
                <a:cs typeface="+mn-ea"/>
              </a:rPr>
              <a:t>“</a:t>
            </a:r>
            <a:r>
              <a:rPr lang="zh-CN" altLang="en-US" sz="2000" dirty="0" smtClean="0">
                <a:latin typeface="+mn-ea"/>
                <a:cs typeface="+mn-ea"/>
              </a:rPr>
              <a:t>线上公开</a:t>
            </a:r>
            <a:r>
              <a:rPr lang="en-US" altLang="zh-CN" sz="2000" dirty="0" smtClean="0">
                <a:latin typeface="+mn-ea"/>
                <a:cs typeface="+mn-ea"/>
              </a:rPr>
              <a:t>”</a:t>
            </a:r>
            <a:r>
              <a:rPr lang="zh-CN" altLang="en-US" sz="2000" dirty="0" smtClean="0">
                <a:latin typeface="+mn-ea"/>
                <a:cs typeface="+mn-ea"/>
              </a:rPr>
              <a:t>与</a:t>
            </a:r>
            <a:r>
              <a:rPr lang="en-US" altLang="zh-CN" sz="2000" dirty="0" smtClean="0">
                <a:latin typeface="+mn-ea"/>
                <a:cs typeface="+mn-ea"/>
              </a:rPr>
              <a:t>“</a:t>
            </a:r>
            <a:r>
              <a:rPr lang="zh-CN" altLang="en-US" sz="2000" dirty="0" smtClean="0">
                <a:latin typeface="+mn-ea"/>
                <a:cs typeface="+mn-ea"/>
              </a:rPr>
              <a:t>线下公开</a:t>
            </a:r>
            <a:r>
              <a:rPr lang="en-US" altLang="zh-CN" sz="2000" dirty="0" smtClean="0">
                <a:latin typeface="+mn-ea"/>
                <a:cs typeface="+mn-ea"/>
              </a:rPr>
              <a:t>”</a:t>
            </a:r>
            <a:r>
              <a:rPr lang="zh-CN" altLang="en-US" sz="2000" dirty="0" smtClean="0">
                <a:latin typeface="+mn-ea"/>
                <a:cs typeface="+mn-ea"/>
              </a:rPr>
              <a:t>有机结合。</a:t>
            </a:r>
            <a:endParaRPr lang="zh-CN" altLang="en-US" sz="2000" dirty="0" smtClean="0">
              <a:latin typeface="+mn-ea"/>
              <a:cs typeface="+mn-ea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1633091" y="1590351"/>
            <a:ext cx="8928992" cy="3945388"/>
          </a:xfrm>
          <a:prstGeom prst="roundRect">
            <a:avLst/>
          </a:prstGeom>
          <a:noFill/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10162246" y="4291657"/>
            <a:ext cx="1379845" cy="1244082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7" name="Freeform 5"/>
          <p:cNvSpPr/>
          <p:nvPr/>
        </p:nvSpPr>
        <p:spPr bwMode="auto">
          <a:xfrm>
            <a:off x="9227978" y="4932815"/>
            <a:ext cx="1107862" cy="998859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rgbClr val="405F8F"/>
          </a:solidFill>
          <a:ln w="9525" cap="flat">
            <a:noFill/>
            <a:prstDash val="solid"/>
            <a:miter lim="800000"/>
          </a:ln>
          <a:effectLst>
            <a:outerShdw blurRad="431800" dist="889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8" name="椭圆 7"/>
          <p:cNvSpPr/>
          <p:nvPr/>
        </p:nvSpPr>
        <p:spPr>
          <a:xfrm flipH="1">
            <a:off x="8651612" y="5475717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9" name="椭圆 8"/>
          <p:cNvSpPr/>
          <p:nvPr/>
        </p:nvSpPr>
        <p:spPr>
          <a:xfrm flipH="1">
            <a:off x="10242376" y="5599206"/>
            <a:ext cx="580544" cy="580546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 flipH="1">
            <a:off x="11158930" y="3785553"/>
            <a:ext cx="275632" cy="275632"/>
          </a:xfrm>
          <a:prstGeom prst="ellipse">
            <a:avLst/>
          </a:prstGeom>
          <a:pattFill prst="wdDnDiag">
            <a:fgClr>
              <a:srgbClr val="809BC6"/>
            </a:fgClr>
            <a:bgClr>
              <a:schemeClr val="bg1"/>
            </a:bgClr>
          </a:pattFill>
          <a:ln w="28575" cap="flat">
            <a:noFill/>
            <a:prstDash val="solid"/>
            <a:miter lim="800000"/>
          </a:ln>
          <a:effectLst>
            <a:outerShdw blurRad="228600" dist="228600" dir="5400000" algn="t" rotWithShape="0">
              <a:schemeClr val="tx1">
                <a:lumMod val="85000"/>
                <a:lumOff val="15000"/>
                <a:alpha val="28000"/>
              </a:scheme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微软雅黑" panose="020B0503020204020204" pitchFamily="34" charset="-122"/>
            </a:endParaRPr>
          </a:p>
        </p:txBody>
      </p:sp>
      <p:sp>
        <p:nvSpPr>
          <p:cNvPr id="11" name="任意多边形 10"/>
          <p:cNvSpPr/>
          <p:nvPr/>
        </p:nvSpPr>
        <p:spPr>
          <a:xfrm rot="5400000">
            <a:off x="1487489" y="-819472"/>
            <a:ext cx="1152128" cy="3312369"/>
          </a:xfrm>
          <a:custGeom>
            <a:avLst/>
            <a:gdLst>
              <a:gd name="connsiteX0" fmla="*/ 0 w 611877"/>
              <a:gd name="connsiteY0" fmla="*/ 1794393 h 1801147"/>
              <a:gd name="connsiteX1" fmla="*/ 0 w 611877"/>
              <a:gd name="connsiteY1" fmla="*/ 176516 h 1801147"/>
              <a:gd name="connsiteX2" fmla="*/ 305939 w 611877"/>
              <a:gd name="connsiteY2" fmla="*/ 0 h 1801147"/>
              <a:gd name="connsiteX3" fmla="*/ 611877 w 611877"/>
              <a:gd name="connsiteY3" fmla="*/ 176516 h 1801147"/>
              <a:gd name="connsiteX4" fmla="*/ 611874 w 611877"/>
              <a:gd name="connsiteY4" fmla="*/ 176516 h 1801147"/>
              <a:gd name="connsiteX5" fmla="*/ 611874 w 611877"/>
              <a:gd name="connsiteY5" fmla="*/ 1801147 h 1801147"/>
              <a:gd name="connsiteX6" fmla="*/ 601188 w 611877"/>
              <a:gd name="connsiteY6" fmla="*/ 1801147 h 1801147"/>
              <a:gd name="connsiteX7" fmla="*/ 601188 w 611877"/>
              <a:gd name="connsiteY7" fmla="*/ 1800559 h 1801147"/>
              <a:gd name="connsiteX8" fmla="*/ 601191 w 611877"/>
              <a:gd name="connsiteY8" fmla="*/ 1800559 h 1801147"/>
              <a:gd name="connsiteX9" fmla="*/ 295253 w 611877"/>
              <a:gd name="connsiteY9" fmla="*/ 1624043 h 180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11877" h="1801147">
                <a:moveTo>
                  <a:pt x="0" y="1794393"/>
                </a:moveTo>
                <a:lnTo>
                  <a:pt x="0" y="176516"/>
                </a:lnTo>
                <a:lnTo>
                  <a:pt x="305939" y="0"/>
                </a:lnTo>
                <a:lnTo>
                  <a:pt x="611877" y="176516"/>
                </a:lnTo>
                <a:lnTo>
                  <a:pt x="611874" y="176516"/>
                </a:lnTo>
                <a:lnTo>
                  <a:pt x="611874" y="1801147"/>
                </a:lnTo>
                <a:lnTo>
                  <a:pt x="601188" y="1801147"/>
                </a:lnTo>
                <a:lnTo>
                  <a:pt x="601188" y="1800559"/>
                </a:lnTo>
                <a:lnTo>
                  <a:pt x="601191" y="1800559"/>
                </a:lnTo>
                <a:lnTo>
                  <a:pt x="295253" y="1624043"/>
                </a:lnTo>
                <a:close/>
              </a:path>
            </a:pathLst>
          </a:custGeom>
          <a:solidFill>
            <a:srgbClr val="2FACD7"/>
          </a:solidFill>
          <a:ln w="3175" cap="flat" cmpd="sng" algn="ctr">
            <a:solidFill>
              <a:schemeClr val="bg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sz="2800" kern="0" dirty="0">
              <a:solidFill>
                <a:sysClr val="window" lastClr="FFFFFF"/>
              </a:solidFill>
              <a:latin typeface="Impact" panose="020B080603090205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5440" y="386661"/>
            <a:ext cx="25202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bg1"/>
                </a:solidFill>
              </a:rPr>
              <a:t>其他需要报告的事项</a:t>
            </a:r>
            <a:endParaRPr lang="zh-CN" altLang="en-US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>
        <p14:reveal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tags/tag1.xml><?xml version="1.0" encoding="utf-8"?>
<p:tagLst xmlns:p="http://schemas.openxmlformats.org/presentationml/2006/main">
  <p:tag name="KSO_WM_UNIT_TABLE_BEAUTIFY" val="smartTable{c58a28d2-8614-4361-bd39-cafe259d2f4f}"/>
  <p:tag name="TABLE_ENDDRAG_ORIGIN_RECT" val="555*307"/>
  <p:tag name="TABLE_ENDDRAG_RECT" val="162*133*556*307"/>
</p:tagLst>
</file>

<file path=ppt/tags/tag2.xml><?xml version="1.0" encoding="utf-8"?>
<p:tagLst xmlns:p="http://schemas.openxmlformats.org/presentationml/2006/main">
  <p:tag name="KSO_WM_UNIT_TABLE_BEAUTIFY" val="smartTable{71031a73-5bcf-49c2-8311-d734ac1bd587}"/>
  <p:tag name="TABLE_ENDDRAG_ORIGIN_RECT" val="565*214"/>
  <p:tag name="TABLE_ENDDRAG_RECT" val="185*173*565*214"/>
</p:tagLst>
</file>

<file path=ppt/tags/tag3.xml><?xml version="1.0" encoding="utf-8"?>
<p:tagLst xmlns:p="http://schemas.openxmlformats.org/presentationml/2006/main">
  <p:tag name="KSO_WPP_MARK_KEY" val="376289fc-7b68-4f06-87ca-8819d0f4b105"/>
  <p:tag name="COMMONDATA" val="eyJoZGlkIjoiODBmMGI2MjBhMmI2NjliNzNhOTE4Y2YzNjQxNGNhZjQifQ=="/>
  <p:tag name="commondata" val="eyJoZGlkIjoiMWUzNTBkODQ2Y2U0NWNmMzE1ZGJhODUyNjQ1NDQ4MTgifQ=="/>
</p:tagLst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014年年终总结">
      <a:majorFont>
        <a:latin typeface="Copperplate Gothic Bold"/>
        <a:ea typeface="微软雅黑"/>
        <a:cs typeface=""/>
      </a:majorFont>
      <a:minorFont>
        <a:latin typeface="Copperplate Gothic Bold"/>
        <a:ea typeface="微软雅黑"/>
        <a:cs typeface=""/>
      </a:minorFont>
    </a:fontScheme>
    <a:fmtScheme name="Book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80000">
              <a:schemeClr val="phClr">
                <a:tint val="7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7200000" scaled="1"/>
        </a:gra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180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>
              <a:rot lat="0" lon="0" rev="0"/>
            </a:camera>
            <a:lightRig rig="morning" dir="bl"/>
          </a:scene3d>
          <a:sp3d extrusionH="222250" contourW="25400" prstMaterial="matte">
            <a:bevelT w="38100" h="38100" prst="softRound"/>
            <a:bevelB/>
            <a:extrusionClr>
              <a:srgbClr val="FF0000"/>
            </a:extrusionClr>
            <a:contourClr>
              <a:schemeClr val="accent3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  <a:scene3d>
            <a:camera prst="orthographicFront" fov="0">
              <a:rot lat="0" lon="0" rev="0"/>
            </a:camera>
            <a:lightRig rig="soft" dir="bl">
              <a:rot lat="0" lon="0" rev="0"/>
            </a:lightRig>
          </a:scene3d>
          <a:sp3d prstMaterial="plastic">
            <a:bevelT w="38100" h="381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1662</Words>
  <Application>WPS 演示</Application>
  <PresentationFormat>自定义</PresentationFormat>
  <Paragraphs>273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Impact</vt:lpstr>
      <vt:lpstr>微软雅黑</vt:lpstr>
      <vt:lpstr>方正黑体简体</vt:lpstr>
      <vt:lpstr>方正仿宋简体</vt:lpstr>
      <vt:lpstr>Copperplate Gothic Bold</vt:lpstr>
      <vt:lpstr>Segoe Print</vt:lpstr>
      <vt:lpstr>Arial Unicode MS</vt:lpstr>
      <vt:lpstr>Calibri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0</dc:title>
  <dc:creator/>
  <cp:lastModifiedBy>白云苍狗</cp:lastModifiedBy>
  <cp:revision>38</cp:revision>
  <dcterms:created xsi:type="dcterms:W3CDTF">2014-01-11T15:22:00Z</dcterms:created>
  <dcterms:modified xsi:type="dcterms:W3CDTF">2026-01-27T07:14:15Z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317843EE930D48B6BFC4866200F0A782_13</vt:lpwstr>
  </property>
  <property fmtid="{D5CDD505-2E9C-101B-9397-08002B2CF9AE}" pid="3" name="KSOProductBuildVer">
    <vt:lpwstr>2052-12.1.0.24657</vt:lpwstr>
  </property>
</Properties>
</file>