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258" r:id="rId4"/>
    <p:sldId id="271" r:id="rId5"/>
    <p:sldId id="261" r:id="rId6"/>
    <p:sldId id="264" r:id="rId7"/>
    <p:sldId id="265" r:id="rId8"/>
    <p:sldId id="266" r:id="rId9"/>
    <p:sldId id="268" r:id="rId10"/>
    <p:sldId id="279" r:id="rId11"/>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E55"/>
    <a:srgbClr val="017285"/>
    <a:srgbClr val="8587D6"/>
    <a:srgbClr val="3F98EC"/>
    <a:srgbClr val="7154F0"/>
    <a:srgbClr val="EFAF96"/>
    <a:srgbClr val="AEDCE5"/>
    <a:srgbClr val="00ACCD"/>
    <a:srgbClr val="75B7EC"/>
    <a:srgbClr val="DD1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70" autoAdjust="0"/>
    <p:restoredTop sz="94660"/>
  </p:normalViewPr>
  <p:slideViewPr>
    <p:cSldViewPr snapToGrid="0">
      <p:cViewPr>
        <p:scale>
          <a:sx n="50" d="100"/>
          <a:sy n="50" d="100"/>
        </p:scale>
        <p:origin x="546" y="5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6" Type="http://schemas.openxmlformats.org/officeDocument/2006/relationships/tags" Target="tags/tag36.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558AF1-0EC6-4D1C-8E90-C05FEAF92E8D}" type="doc">
      <dgm:prSet loTypeId="list" loCatId="list" qsTypeId="urn:microsoft.com/office/officeart/2005/8/quickstyle/simple5" qsCatId="simple" csTypeId="urn:microsoft.com/office/officeart/2005/8/colors/accent1_4" csCatId="accent1" phldr="0"/>
      <dgm:spPr/>
      <dgm:t>
        <a:bodyPr/>
        <a:p>
          <a:endParaRPr lang="zh-CN" altLang="en-US"/>
        </a:p>
      </dgm:t>
    </dgm:pt>
    <dgm:pt modelId="{DC6E1F64-28AC-4FBA-BF71-E4FE67A82554}">
      <dgm:prSet phldrT="[文本]" phldr="0" custT="1"/>
      <dgm:spPr/>
      <dgm:t>
        <a:bodyPr vert="horz" wrap="square"/>
        <a:p>
          <a:pPr>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存在的问题</a:t>
          </a:r>
          <a:r>
            <a:rPr lang="zh-CN" altLang="en-US" sz="4000" b="1">
              <a:solidFill>
                <a:srgbClr val="FF0000"/>
              </a:solidFill>
            </a:rPr>
            <a:t/>
          </a:r>
          <a:endParaRPr lang="zh-CN" altLang="en-US" sz="4000" b="1">
            <a:solidFill>
              <a:srgbClr val="FF0000"/>
            </a:solidFill>
          </a:endParaRPr>
        </a:p>
      </dgm:t>
    </dgm:pt>
    <dgm:pt modelId="{DE25C55C-752C-4362-BF61-CB44F864000F}" cxnId="{E0F2DBD0-8232-4A5D-B7DC-D8BE6EFF92EC}" type="parTrans">
      <dgm:prSet/>
      <dgm:spPr/>
      <dgm:t>
        <a:bodyPr/>
        <a:p>
          <a:endParaRPr lang="zh-CN" altLang="en-US"/>
        </a:p>
      </dgm:t>
    </dgm:pt>
    <dgm:pt modelId="{0DED925F-D899-478B-8059-E861EF746843}" cxnId="{E0F2DBD0-8232-4A5D-B7DC-D8BE6EFF92EC}" type="sibTrans">
      <dgm:prSet/>
      <dgm:spPr/>
      <dgm:t>
        <a:bodyPr/>
        <a:p>
          <a:endParaRPr lang="zh-CN" altLang="en-US"/>
        </a:p>
      </dgm:t>
    </dgm:pt>
    <dgm:pt modelId="{50100B2D-FD03-4254-BB61-EB17139864F2}">
      <dgm:prSet phldrT="[文本]" phldr="0" custT="0"/>
      <dgm:spPr/>
      <dgm:t>
        <a:bodyPr vert="horz" wrap="square"/>
        <a:p>
          <a:pPr>
            <a:lnSpc>
              <a:spcPct val="100000"/>
            </a:lnSpc>
            <a:spcBef>
              <a:spcPct val="0"/>
            </a:spcBef>
            <a:spcAft>
              <a:spcPct val="35000"/>
            </a:spcAft>
          </a:pPr>
          <a:r>
            <a:rPr lang="zh-CN" altLang="en-US" b="1"/>
            <a:t>思想认识有待提高</a:t>
          </a:r>
          <a:r>
            <a:rPr lang="zh-CN" altLang="en-US" b="1"/>
            <a:t/>
          </a:r>
          <a:endParaRPr lang="zh-CN" altLang="en-US" b="1"/>
        </a:p>
      </dgm:t>
    </dgm:pt>
    <dgm:pt modelId="{8504DA07-4D85-4E24-8B6B-CA57A43435EF}" cxnId="{A0A65DED-B652-4DF1-BBE6-25A37DC3C41F}" type="parTrans">
      <dgm:prSet/>
      <dgm:spPr/>
      <dgm:t>
        <a:bodyPr/>
        <a:p>
          <a:endParaRPr lang="zh-CN" altLang="en-US"/>
        </a:p>
      </dgm:t>
    </dgm:pt>
    <dgm:pt modelId="{ECEAA7F9-203F-407C-A7DF-76C9E1ECD158}" cxnId="{A0A65DED-B652-4DF1-BBE6-25A37DC3C41F}" type="sibTrans">
      <dgm:prSet/>
      <dgm:spPr/>
      <dgm:t>
        <a:bodyPr/>
        <a:p>
          <a:endParaRPr lang="zh-CN" altLang="en-US"/>
        </a:p>
      </dgm:t>
    </dgm:pt>
    <dgm:pt modelId="{91257B91-677F-4091-86A9-DA2E1F096A57}">
      <dgm:prSet phldrT="[文本]" phldr="0" custT="0"/>
      <dgm:spPr/>
      <dgm:t>
        <a:bodyPr vert="horz" wrap="square"/>
        <a:p>
          <a:pPr>
            <a:lnSpc>
              <a:spcPct val="100000"/>
            </a:lnSpc>
            <a:spcBef>
              <a:spcPct val="0"/>
            </a:spcBef>
            <a:spcAft>
              <a:spcPct val="35000"/>
            </a:spcAft>
          </a:pPr>
          <a:r>
            <a:rPr lang="zh-CN" altLang="en-US" b="1"/>
            <a:t>信息公开需进一步规范</a:t>
          </a:r>
          <a:r>
            <a:rPr lang="zh-CN" altLang="en-US" b="1"/>
            <a:t/>
          </a:r>
          <a:endParaRPr lang="zh-CN" altLang="en-US" b="1"/>
        </a:p>
      </dgm:t>
    </dgm:pt>
    <dgm:pt modelId="{185DE02B-F7F9-42DD-B0D2-49A497F29579}" cxnId="{287619D4-D36E-4C33-B606-5B6D9059B566}" type="parTrans">
      <dgm:prSet/>
      <dgm:spPr/>
      <dgm:t>
        <a:bodyPr/>
        <a:p>
          <a:endParaRPr lang="zh-CN" altLang="en-US"/>
        </a:p>
      </dgm:t>
    </dgm:pt>
    <dgm:pt modelId="{BAAC09E0-365B-4A44-B632-9E71760EE119}" cxnId="{287619D4-D36E-4C33-B606-5B6D9059B566}" type="sibTrans">
      <dgm:prSet/>
      <dgm:spPr/>
      <dgm:t>
        <a:bodyPr/>
        <a:p>
          <a:endParaRPr lang="zh-CN" altLang="en-US"/>
        </a:p>
      </dgm:t>
    </dgm:pt>
    <dgm:pt modelId="{E3A00837-F571-4D38-9C2F-AADCCC20CEE6}">
      <dgm:prSet phldrT="[文本]" phldr="0" custT="0"/>
      <dgm:spPr/>
      <dgm:t>
        <a:bodyPr vert="horz" wrap="square"/>
        <a:p>
          <a:pPr>
            <a:lnSpc>
              <a:spcPct val="100000"/>
            </a:lnSpc>
            <a:spcBef>
              <a:spcPct val="0"/>
            </a:spcBef>
            <a:spcAft>
              <a:spcPct val="35000"/>
            </a:spcAft>
          </a:pPr>
          <a:r>
            <a:rPr lang="zh-CN" altLang="en-US" b="1"/>
            <a:t>部分公开信息质量不高，公开内容和形式有待丰富</a:t>
          </a:r>
          <a:r>
            <a:rPr lang="zh-CN" altLang="en-US" b="1"/>
            <a:t/>
          </a:r>
          <a:endParaRPr lang="zh-CN" altLang="en-US" b="1"/>
        </a:p>
      </dgm:t>
    </dgm:pt>
    <dgm:pt modelId="{949C179C-450D-4F83-A8E0-E59CE7B5E2CF}" cxnId="{3363728D-5CB7-4B67-B91D-C00AC3670AD3}" type="parTrans">
      <dgm:prSet/>
      <dgm:spPr/>
      <dgm:t>
        <a:bodyPr/>
        <a:p>
          <a:endParaRPr lang="zh-CN" altLang="en-US"/>
        </a:p>
      </dgm:t>
    </dgm:pt>
    <dgm:pt modelId="{65425625-C236-4778-9377-8CE5BCFEC5DC}" cxnId="{3363728D-5CB7-4B67-B91D-C00AC3670AD3}" type="sibTrans">
      <dgm:prSet/>
      <dgm:spPr/>
      <dgm:t>
        <a:bodyPr/>
        <a:p>
          <a:endParaRPr lang="zh-CN" altLang="en-US"/>
        </a:p>
      </dgm:t>
    </dgm:pt>
    <dgm:pt modelId="{AB71FD9A-F73D-4B51-B3E7-DE053418F91A}">
      <dgm:prSet phldrT="[文本]" phldr="0" custT="1"/>
      <dgm:spPr/>
      <dgm:t>
        <a:bodyPr vert="horz" wrap="square"/>
        <a:p>
          <a:pPr>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改进情况</a:t>
          </a:r>
          <a:r>
            <a:rPr lang="zh-CN" altLang="en-US" sz="4000" b="1">
              <a:solidFill>
                <a:srgbClr val="00B050"/>
              </a:solidFill>
            </a:rPr>
            <a:t/>
          </a:r>
          <a:endParaRPr lang="zh-CN" altLang="en-US" sz="4000" b="1">
            <a:solidFill>
              <a:srgbClr val="00B050"/>
            </a:solidFill>
          </a:endParaRPr>
        </a:p>
      </dgm:t>
    </dgm:pt>
    <dgm:pt modelId="{49832EFD-2DF4-4658-B3AB-26D15C75B3EF}" cxnId="{DD000E2E-834F-49F8-BCE0-8B356585F4BA}" type="parTrans">
      <dgm:prSet/>
      <dgm:spPr/>
      <dgm:t>
        <a:bodyPr/>
        <a:p>
          <a:endParaRPr lang="zh-CN" altLang="en-US"/>
        </a:p>
      </dgm:t>
    </dgm:pt>
    <dgm:pt modelId="{779C825E-56F5-4ECD-9642-4749E96E4A44}" cxnId="{DD000E2E-834F-49F8-BCE0-8B356585F4BA}" type="sibTrans">
      <dgm:prSet/>
      <dgm:spPr/>
      <dgm:t>
        <a:bodyPr/>
        <a:p>
          <a:endParaRPr lang="zh-CN" altLang="en-US"/>
        </a:p>
      </dgm:t>
    </dgm:pt>
    <dgm:pt modelId="{C84205E0-9980-447F-B9E7-472B808E5842}">
      <dgm:prSet phldrT="[文本]" phldr="0" custT="0"/>
      <dgm:spPr/>
      <dgm:t>
        <a:bodyPr vert="horz" wrap="square"/>
        <a:p>
          <a:pPr>
            <a:lnSpc>
              <a:spcPct val="100000"/>
            </a:lnSpc>
            <a:spcBef>
              <a:spcPct val="0"/>
            </a:spcBef>
            <a:spcAft>
              <a:spcPct val="35000"/>
            </a:spcAft>
          </a:pPr>
          <a:r>
            <a:rPr lang="zh-CN" altLang="en-US" b="1"/>
            <a:t>继续加大普及宣传力度</a:t>
          </a:r>
          <a:r>
            <a:rPr lang="zh-CN" altLang="en-US" b="1"/>
            <a:t/>
          </a:r>
          <a:endParaRPr lang="zh-CN" altLang="en-US" b="1"/>
        </a:p>
      </dgm:t>
    </dgm:pt>
    <dgm:pt modelId="{4530E0F5-C47F-4C11-8926-3025DF970690}" cxnId="{90120463-C6D5-4C30-8D00-37AF7F3F43DD}" type="parTrans">
      <dgm:prSet/>
      <dgm:spPr/>
      <dgm:t>
        <a:bodyPr/>
        <a:p>
          <a:endParaRPr lang="zh-CN" altLang="en-US"/>
        </a:p>
      </dgm:t>
    </dgm:pt>
    <dgm:pt modelId="{2215A685-DDA7-40C3-8A3D-C3B272248D38}" cxnId="{90120463-C6D5-4C30-8D00-37AF7F3F43DD}" type="sibTrans">
      <dgm:prSet/>
      <dgm:spPr/>
      <dgm:t>
        <a:bodyPr/>
        <a:p>
          <a:endParaRPr lang="zh-CN" altLang="en-US"/>
        </a:p>
      </dgm:t>
    </dgm:pt>
    <dgm:pt modelId="{0656BC49-1812-45CB-9879-F3A4E116D8B7}">
      <dgm:prSet phldrT="[文本]" phldr="0" custT="0"/>
      <dgm:spPr/>
      <dgm:t>
        <a:bodyPr vert="horz" wrap="square"/>
        <a:p>
          <a:pPr>
            <a:lnSpc>
              <a:spcPct val="100000"/>
            </a:lnSpc>
            <a:spcBef>
              <a:spcPct val="0"/>
            </a:spcBef>
            <a:spcAft>
              <a:spcPct val="35000"/>
            </a:spcAft>
          </a:pPr>
          <a:r>
            <a:rPr lang="zh-CN" altLang="en-US" b="1"/>
            <a:t>继续完善公开工作机制</a:t>
          </a:r>
          <a:r>
            <a:rPr lang="zh-CN" altLang="en-US" b="1"/>
            <a:t/>
          </a:r>
          <a:endParaRPr lang="zh-CN" altLang="en-US" b="1"/>
        </a:p>
      </dgm:t>
    </dgm:pt>
    <dgm:pt modelId="{43CD9DDC-F958-4452-9962-D96CCEC3043C}" cxnId="{03AC724D-3974-4774-8335-E76A4318B9B4}" type="parTrans">
      <dgm:prSet/>
      <dgm:spPr/>
      <dgm:t>
        <a:bodyPr/>
        <a:p>
          <a:endParaRPr lang="zh-CN" altLang="en-US"/>
        </a:p>
      </dgm:t>
    </dgm:pt>
    <dgm:pt modelId="{31D559F3-6381-4735-8105-C3F03E1FC28B}" cxnId="{03AC724D-3974-4774-8335-E76A4318B9B4}" type="sibTrans">
      <dgm:prSet/>
      <dgm:spPr/>
      <dgm:t>
        <a:bodyPr/>
        <a:p>
          <a:endParaRPr lang="zh-CN" altLang="en-US"/>
        </a:p>
      </dgm:t>
    </dgm:pt>
    <dgm:pt modelId="{62FAB6A1-32F4-44EE-91C5-2B44CFE49F6D}">
      <dgm:prSet phldrT="[文本]" phldr="0" custT="0"/>
      <dgm:spPr/>
      <dgm:t>
        <a:bodyPr vert="horz" wrap="square"/>
        <a:p>
          <a:pPr>
            <a:lnSpc>
              <a:spcPct val="100000"/>
            </a:lnSpc>
            <a:spcBef>
              <a:spcPct val="0"/>
            </a:spcBef>
            <a:spcAft>
              <a:spcPct val="35000"/>
            </a:spcAft>
          </a:pPr>
          <a:r>
            <a:rPr lang="zh-CN" altLang="en-US" b="1"/>
            <a:t>切实提升管理维护水平</a:t>
          </a:r>
          <a:r>
            <a:rPr lang="zh-CN" altLang="en-US" b="1"/>
            <a:t/>
          </a:r>
          <a:endParaRPr lang="zh-CN" altLang="en-US" b="1"/>
        </a:p>
      </dgm:t>
    </dgm:pt>
    <dgm:pt modelId="{0E23654A-99ED-48BC-89E9-B69D23085986}" cxnId="{1D8F7D65-53A5-428A-9149-6AFCA06B3C03}" type="parTrans">
      <dgm:prSet/>
      <dgm:spPr/>
      <dgm:t>
        <a:bodyPr/>
        <a:p>
          <a:endParaRPr lang="zh-CN" altLang="en-US"/>
        </a:p>
      </dgm:t>
    </dgm:pt>
    <dgm:pt modelId="{8D041C43-7240-41D0-A545-09E75E1A6F0C}" cxnId="{1D8F7D65-53A5-428A-9149-6AFCA06B3C03}" type="sibTrans">
      <dgm:prSet/>
      <dgm:spPr/>
      <dgm:t>
        <a:bodyPr/>
        <a:p>
          <a:endParaRPr lang="zh-CN" altLang="en-US"/>
        </a:p>
      </dgm:t>
    </dgm:pt>
    <dgm:pt modelId="{E8B683B4-CC9A-4EAF-8AD1-8E9040E4B842}" type="pres">
      <dgm:prSet presAssocID="{35558AF1-0EC6-4D1C-8E90-C05FEAF92E8D}" presName="layout" presStyleCnt="0">
        <dgm:presLayoutVars>
          <dgm:chMax/>
          <dgm:chPref/>
          <dgm:dir/>
          <dgm:resizeHandles/>
        </dgm:presLayoutVars>
      </dgm:prSet>
      <dgm:spPr/>
    </dgm:pt>
    <dgm:pt modelId="{AABB63BC-F73A-4675-BF75-863390199BDA}" type="pres">
      <dgm:prSet presAssocID="{DC6E1F64-28AC-4FBA-BF71-E4FE67A82554}" presName="root" presStyleCnt="0">
        <dgm:presLayoutVars>
          <dgm:chMax/>
          <dgm:chPref/>
        </dgm:presLayoutVars>
      </dgm:prSet>
      <dgm:spPr/>
    </dgm:pt>
    <dgm:pt modelId="{E7B329B0-EF90-424C-B358-35857FB7AF7B}" type="pres">
      <dgm:prSet presAssocID="{DC6E1F64-28AC-4FBA-BF71-E4FE67A82554}" presName="rootComposite" presStyleCnt="0">
        <dgm:presLayoutVars/>
      </dgm:prSet>
      <dgm:spPr/>
    </dgm:pt>
    <dgm:pt modelId="{B238326A-CFE6-4521-930F-E91E4BFCC0A1}" type="pres">
      <dgm:prSet presAssocID="{DC6E1F64-28AC-4FBA-BF71-E4FE67A82554}" presName="ParentAccent" presStyleLbl="alignNode1" presStyleIdx="0" presStyleCnt="2"/>
      <dgm:spPr/>
    </dgm:pt>
    <dgm:pt modelId="{64FEA07D-D576-4DAA-B4E9-022B3756F7BB}" type="pres">
      <dgm:prSet presAssocID="{DC6E1F64-28AC-4FBA-BF71-E4FE67A82554}" presName="ParentSmallAccent" presStyleLbl="fgAcc1" presStyleIdx="0" presStyleCnt="2"/>
      <dgm:spPr/>
    </dgm:pt>
    <dgm:pt modelId="{E2515008-CBA9-4AF7-A24C-6922EA5D96FB}" type="pres">
      <dgm:prSet presAssocID="{DC6E1F64-28AC-4FBA-BF71-E4FE67A82554}" presName="Parent" presStyleLbl="revTx" presStyleIdx="0" presStyleCnt="8">
        <dgm:presLayoutVars>
          <dgm:chMax/>
          <dgm:chPref val="4"/>
          <dgm:bulletEnabled val="1"/>
        </dgm:presLayoutVars>
      </dgm:prSet>
      <dgm:spPr/>
    </dgm:pt>
    <dgm:pt modelId="{78B66652-052E-403E-9CC2-018F13CD2741}" type="pres">
      <dgm:prSet presAssocID="{DC6E1F64-28AC-4FBA-BF71-E4FE67A82554}" presName="childShape" presStyleCnt="0">
        <dgm:presLayoutVars>
          <dgm:chMax val="0"/>
          <dgm:chPref val="0"/>
        </dgm:presLayoutVars>
      </dgm:prSet>
      <dgm:spPr/>
    </dgm:pt>
    <dgm:pt modelId="{B523B4DF-04A5-4C3F-8739-9FBD04515E87}" type="pres">
      <dgm:prSet presAssocID="{50100B2D-FD03-4254-BB61-EB17139864F2}" presName="childComposite" presStyleCnt="0">
        <dgm:presLayoutVars>
          <dgm:chMax val="0"/>
          <dgm:chPref val="0"/>
        </dgm:presLayoutVars>
      </dgm:prSet>
      <dgm:spPr/>
    </dgm:pt>
    <dgm:pt modelId="{AD84E9CD-AD92-4902-A1EF-4DCCBE5FAD33}" type="pres">
      <dgm:prSet presAssocID="{50100B2D-FD03-4254-BB61-EB17139864F2}" presName="ChildAccent" presStyleLbl="solidFgAcc1" presStyleIdx="0" presStyleCnt="6"/>
      <dgm:spPr/>
    </dgm:pt>
    <dgm:pt modelId="{9AA504EC-521E-4CA2-A0F6-4F147FF601DE}" type="pres">
      <dgm:prSet presAssocID="{50100B2D-FD03-4254-BB61-EB17139864F2}" presName="Child" presStyleLbl="revTx" presStyleIdx="1" presStyleCnt="8">
        <dgm:presLayoutVars>
          <dgm:chMax val="0"/>
          <dgm:chPref val="0"/>
          <dgm:bulletEnabled val="1"/>
        </dgm:presLayoutVars>
      </dgm:prSet>
      <dgm:spPr/>
    </dgm:pt>
    <dgm:pt modelId="{9C8524DD-DA69-4234-B276-26C557022C5B}" type="pres">
      <dgm:prSet presAssocID="{91257B91-677F-4091-86A9-DA2E1F096A57}" presName="childComposite" presStyleCnt="0">
        <dgm:presLayoutVars>
          <dgm:chMax val="0"/>
          <dgm:chPref val="0"/>
        </dgm:presLayoutVars>
      </dgm:prSet>
      <dgm:spPr/>
    </dgm:pt>
    <dgm:pt modelId="{9309CEC0-599A-42DF-8AF7-247C32AB562F}" type="pres">
      <dgm:prSet presAssocID="{91257B91-677F-4091-86A9-DA2E1F096A57}" presName="ChildAccent" presStyleLbl="solidFgAcc1" presStyleIdx="1" presStyleCnt="6"/>
      <dgm:spPr/>
    </dgm:pt>
    <dgm:pt modelId="{8C7EE341-F956-4B32-9FDC-51A19A54C5B7}" type="pres">
      <dgm:prSet presAssocID="{91257B91-677F-4091-86A9-DA2E1F096A57}" presName="Child" presStyleLbl="revTx" presStyleIdx="2" presStyleCnt="8">
        <dgm:presLayoutVars>
          <dgm:chMax val="0"/>
          <dgm:chPref val="0"/>
          <dgm:bulletEnabled val="1"/>
        </dgm:presLayoutVars>
      </dgm:prSet>
      <dgm:spPr/>
    </dgm:pt>
    <dgm:pt modelId="{C8092317-E3FC-4026-987E-59FEB87E7BB5}" type="pres">
      <dgm:prSet presAssocID="{E3A00837-F571-4D38-9C2F-AADCCC20CEE6}" presName="childComposite" presStyleCnt="0">
        <dgm:presLayoutVars>
          <dgm:chMax val="0"/>
          <dgm:chPref val="0"/>
        </dgm:presLayoutVars>
      </dgm:prSet>
      <dgm:spPr/>
    </dgm:pt>
    <dgm:pt modelId="{2B4660B8-0D83-4BA4-952F-B3839E7AA1BD}" type="pres">
      <dgm:prSet presAssocID="{E3A00837-F571-4D38-9C2F-AADCCC20CEE6}" presName="ChildAccent" presStyleLbl="solidFgAcc1" presStyleIdx="2" presStyleCnt="6"/>
      <dgm:spPr/>
    </dgm:pt>
    <dgm:pt modelId="{98864C97-3AF5-4B97-89C2-E64316F053C6}" type="pres">
      <dgm:prSet presAssocID="{E3A00837-F571-4D38-9C2F-AADCCC20CEE6}" presName="Child" presStyleLbl="revTx" presStyleIdx="3" presStyleCnt="8">
        <dgm:presLayoutVars>
          <dgm:chMax val="0"/>
          <dgm:chPref val="0"/>
          <dgm:bulletEnabled val="1"/>
        </dgm:presLayoutVars>
      </dgm:prSet>
      <dgm:spPr/>
    </dgm:pt>
    <dgm:pt modelId="{FFC1A045-8AB1-4DC0-A80E-EBD7CAFE66CE}" type="pres">
      <dgm:prSet presAssocID="{AB71FD9A-F73D-4B51-B3E7-DE053418F91A}" presName="root" presStyleCnt="0">
        <dgm:presLayoutVars>
          <dgm:chMax/>
          <dgm:chPref/>
        </dgm:presLayoutVars>
      </dgm:prSet>
      <dgm:spPr/>
    </dgm:pt>
    <dgm:pt modelId="{F8D12FC8-36F1-4B14-A8D0-B41534B6D825}" type="pres">
      <dgm:prSet presAssocID="{AB71FD9A-F73D-4B51-B3E7-DE053418F91A}" presName="rootComposite" presStyleCnt="0">
        <dgm:presLayoutVars/>
      </dgm:prSet>
      <dgm:spPr/>
    </dgm:pt>
    <dgm:pt modelId="{4883A32C-FB6D-4470-834B-A0D0B519B6E8}" type="pres">
      <dgm:prSet presAssocID="{AB71FD9A-F73D-4B51-B3E7-DE053418F91A}" presName="ParentAccent" presStyleLbl="alignNode1" presStyleIdx="1" presStyleCnt="2"/>
      <dgm:spPr/>
    </dgm:pt>
    <dgm:pt modelId="{16272331-F376-4F78-9E72-6620FFE1EEC3}" type="pres">
      <dgm:prSet presAssocID="{AB71FD9A-F73D-4B51-B3E7-DE053418F91A}" presName="ParentSmallAccent" presStyleLbl="fgAcc1" presStyleIdx="1" presStyleCnt="2"/>
      <dgm:spPr/>
    </dgm:pt>
    <dgm:pt modelId="{D42EB80D-978D-4E33-A14B-3612F1F0EC16}" type="pres">
      <dgm:prSet presAssocID="{AB71FD9A-F73D-4B51-B3E7-DE053418F91A}" presName="Parent" presStyleLbl="revTx" presStyleIdx="4" presStyleCnt="8">
        <dgm:presLayoutVars>
          <dgm:chMax/>
          <dgm:chPref val="4"/>
          <dgm:bulletEnabled val="1"/>
        </dgm:presLayoutVars>
      </dgm:prSet>
      <dgm:spPr/>
    </dgm:pt>
    <dgm:pt modelId="{578214DC-1BB7-4BA1-A6D6-E846C9C25F6B}" type="pres">
      <dgm:prSet presAssocID="{AB71FD9A-F73D-4B51-B3E7-DE053418F91A}" presName="childShape" presStyleCnt="0">
        <dgm:presLayoutVars>
          <dgm:chMax val="0"/>
          <dgm:chPref val="0"/>
        </dgm:presLayoutVars>
      </dgm:prSet>
      <dgm:spPr/>
    </dgm:pt>
    <dgm:pt modelId="{10DED540-3595-43ED-9E4B-5934EBBE357C}" type="pres">
      <dgm:prSet presAssocID="{C84205E0-9980-447F-B9E7-472B808E5842}" presName="childComposite" presStyleCnt="0">
        <dgm:presLayoutVars>
          <dgm:chMax val="0"/>
          <dgm:chPref val="0"/>
        </dgm:presLayoutVars>
      </dgm:prSet>
      <dgm:spPr/>
    </dgm:pt>
    <dgm:pt modelId="{6B4C860A-DBDB-4F25-AEE7-078D55D197F8}" type="pres">
      <dgm:prSet presAssocID="{C84205E0-9980-447F-B9E7-472B808E5842}" presName="ChildAccent" presStyleLbl="solidFgAcc1" presStyleIdx="3" presStyleCnt="6"/>
      <dgm:spPr/>
    </dgm:pt>
    <dgm:pt modelId="{54539F7E-C594-4A33-A548-FC053A5E74C0}" type="pres">
      <dgm:prSet presAssocID="{C84205E0-9980-447F-B9E7-472B808E5842}" presName="Child" presStyleLbl="revTx" presStyleIdx="5" presStyleCnt="8">
        <dgm:presLayoutVars>
          <dgm:chMax val="0"/>
          <dgm:chPref val="0"/>
          <dgm:bulletEnabled val="1"/>
        </dgm:presLayoutVars>
      </dgm:prSet>
      <dgm:spPr/>
    </dgm:pt>
    <dgm:pt modelId="{3015F0F5-1EFB-46C8-9A7D-A0E002016A95}" type="pres">
      <dgm:prSet presAssocID="{0656BC49-1812-45CB-9879-F3A4E116D8B7}" presName="childComposite" presStyleCnt="0">
        <dgm:presLayoutVars>
          <dgm:chMax val="0"/>
          <dgm:chPref val="0"/>
        </dgm:presLayoutVars>
      </dgm:prSet>
      <dgm:spPr/>
    </dgm:pt>
    <dgm:pt modelId="{E2D49713-C487-4217-897C-F1AC5452D8AE}" type="pres">
      <dgm:prSet presAssocID="{0656BC49-1812-45CB-9879-F3A4E116D8B7}" presName="ChildAccent" presStyleLbl="solidFgAcc1" presStyleIdx="4" presStyleCnt="6"/>
      <dgm:spPr/>
    </dgm:pt>
    <dgm:pt modelId="{C8B4A2BD-9153-4BF1-97C2-56D067BD9B4D}" type="pres">
      <dgm:prSet presAssocID="{0656BC49-1812-45CB-9879-F3A4E116D8B7}" presName="Child" presStyleLbl="revTx" presStyleIdx="6" presStyleCnt="8">
        <dgm:presLayoutVars>
          <dgm:chMax val="0"/>
          <dgm:chPref val="0"/>
          <dgm:bulletEnabled val="1"/>
        </dgm:presLayoutVars>
      </dgm:prSet>
      <dgm:spPr/>
    </dgm:pt>
    <dgm:pt modelId="{46A112DC-C0E7-4B5E-93B2-6829EBAB00C7}" type="pres">
      <dgm:prSet presAssocID="{62FAB6A1-32F4-44EE-91C5-2B44CFE49F6D}" presName="childComposite" presStyleCnt="0">
        <dgm:presLayoutVars>
          <dgm:chMax val="0"/>
          <dgm:chPref val="0"/>
        </dgm:presLayoutVars>
      </dgm:prSet>
      <dgm:spPr/>
    </dgm:pt>
    <dgm:pt modelId="{86D5968F-5D14-425C-BC01-D9BACC060D2B}" type="pres">
      <dgm:prSet presAssocID="{62FAB6A1-32F4-44EE-91C5-2B44CFE49F6D}" presName="ChildAccent" presStyleLbl="solidFgAcc1" presStyleIdx="5" presStyleCnt="6"/>
      <dgm:spPr/>
    </dgm:pt>
    <dgm:pt modelId="{43EAE0DB-A52C-41DB-8B6A-88727B61E0E2}" type="pres">
      <dgm:prSet presAssocID="{62FAB6A1-32F4-44EE-91C5-2B44CFE49F6D}" presName="Child" presStyleLbl="revTx" presStyleIdx="7" presStyleCnt="8">
        <dgm:presLayoutVars>
          <dgm:chMax val="0"/>
          <dgm:chPref val="0"/>
          <dgm:bulletEnabled val="1"/>
        </dgm:presLayoutVars>
      </dgm:prSet>
      <dgm:spPr/>
    </dgm:pt>
  </dgm:ptLst>
  <dgm:cxnLst>
    <dgm:cxn modelId="{E0F2DBD0-8232-4A5D-B7DC-D8BE6EFF92EC}" srcId="{35558AF1-0EC6-4D1C-8E90-C05FEAF92E8D}" destId="{DC6E1F64-28AC-4FBA-BF71-E4FE67A82554}" srcOrd="0" destOrd="0" parTransId="{DE25C55C-752C-4362-BF61-CB44F864000F}" sibTransId="{0DED925F-D899-478B-8059-E861EF746843}"/>
    <dgm:cxn modelId="{A0A65DED-B652-4DF1-BBE6-25A37DC3C41F}" srcId="{DC6E1F64-28AC-4FBA-BF71-E4FE67A82554}" destId="{50100B2D-FD03-4254-BB61-EB17139864F2}" srcOrd="0" destOrd="0" parTransId="{8504DA07-4D85-4E24-8B6B-CA57A43435EF}" sibTransId="{ECEAA7F9-203F-407C-A7DF-76C9E1ECD158}"/>
    <dgm:cxn modelId="{287619D4-D36E-4C33-B606-5B6D9059B566}" srcId="{DC6E1F64-28AC-4FBA-BF71-E4FE67A82554}" destId="{91257B91-677F-4091-86A9-DA2E1F096A57}" srcOrd="1" destOrd="0" parTransId="{185DE02B-F7F9-42DD-B0D2-49A497F29579}" sibTransId="{BAAC09E0-365B-4A44-B632-9E71760EE119}"/>
    <dgm:cxn modelId="{3363728D-5CB7-4B67-B91D-C00AC3670AD3}" srcId="{DC6E1F64-28AC-4FBA-BF71-E4FE67A82554}" destId="{E3A00837-F571-4D38-9C2F-AADCCC20CEE6}" srcOrd="2" destOrd="0" parTransId="{949C179C-450D-4F83-A8E0-E59CE7B5E2CF}" sibTransId="{65425625-C236-4778-9377-8CE5BCFEC5DC}"/>
    <dgm:cxn modelId="{DD000E2E-834F-49F8-BCE0-8B356585F4BA}" srcId="{35558AF1-0EC6-4D1C-8E90-C05FEAF92E8D}" destId="{AB71FD9A-F73D-4B51-B3E7-DE053418F91A}" srcOrd="1" destOrd="0" parTransId="{49832EFD-2DF4-4658-B3AB-26D15C75B3EF}" sibTransId="{779C825E-56F5-4ECD-9642-4749E96E4A44}"/>
    <dgm:cxn modelId="{90120463-C6D5-4C30-8D00-37AF7F3F43DD}" srcId="{AB71FD9A-F73D-4B51-B3E7-DE053418F91A}" destId="{C84205E0-9980-447F-B9E7-472B808E5842}" srcOrd="0" destOrd="1" parTransId="{4530E0F5-C47F-4C11-8926-3025DF970690}" sibTransId="{2215A685-DDA7-40C3-8A3D-C3B272248D38}"/>
    <dgm:cxn modelId="{03AC724D-3974-4774-8335-E76A4318B9B4}" srcId="{AB71FD9A-F73D-4B51-B3E7-DE053418F91A}" destId="{0656BC49-1812-45CB-9879-F3A4E116D8B7}" srcOrd="1" destOrd="1" parTransId="{43CD9DDC-F958-4452-9962-D96CCEC3043C}" sibTransId="{31D559F3-6381-4735-8105-C3F03E1FC28B}"/>
    <dgm:cxn modelId="{1D8F7D65-53A5-428A-9149-6AFCA06B3C03}" srcId="{AB71FD9A-F73D-4B51-B3E7-DE053418F91A}" destId="{62FAB6A1-32F4-44EE-91C5-2B44CFE49F6D}" srcOrd="2" destOrd="1" parTransId="{0E23654A-99ED-48BC-89E9-B69D23085986}" sibTransId="{8D041C43-7240-41D0-A545-09E75E1A6F0C}"/>
    <dgm:cxn modelId="{FAA7FC6E-82AB-446A-B761-C750FF57593C}" type="presOf" srcId="{35558AF1-0EC6-4D1C-8E90-C05FEAF92E8D}" destId="{E8B683B4-CC9A-4EAF-8AD1-8E9040E4B842}" srcOrd="0" destOrd="0" presId="urn:microsoft.com/office/officeart/2008/layout/SquareAccentList"/>
    <dgm:cxn modelId="{25F34F42-A170-4EAB-A96E-A24C1B6FB4CB}" type="presParOf" srcId="{E8B683B4-CC9A-4EAF-8AD1-8E9040E4B842}" destId="{AABB63BC-F73A-4675-BF75-863390199BDA}" srcOrd="0" destOrd="0" presId="urn:microsoft.com/office/officeart/2008/layout/SquareAccentList"/>
    <dgm:cxn modelId="{D8DD1251-B42D-42A9-937D-BAC1B4CFEF32}" type="presParOf" srcId="{AABB63BC-F73A-4675-BF75-863390199BDA}" destId="{E7B329B0-EF90-424C-B358-35857FB7AF7B}" srcOrd="0" destOrd="0" presId="urn:microsoft.com/office/officeart/2008/layout/SquareAccentList"/>
    <dgm:cxn modelId="{F026AB96-1521-4B40-B4BB-52768F2C404A}" type="presOf" srcId="{DC6E1F64-28AC-4FBA-BF71-E4FE67A82554}" destId="{E7B329B0-EF90-424C-B358-35857FB7AF7B}" srcOrd="0" destOrd="0" presId="urn:microsoft.com/office/officeart/2008/layout/SquareAccentList"/>
    <dgm:cxn modelId="{7DD6D405-B38F-43C2-96DF-290B8C9E3A9C}" type="presParOf" srcId="{E7B329B0-EF90-424C-B358-35857FB7AF7B}" destId="{B238326A-CFE6-4521-930F-E91E4BFCC0A1}" srcOrd="0" destOrd="0" presId="urn:microsoft.com/office/officeart/2008/layout/SquareAccentList"/>
    <dgm:cxn modelId="{B401B6AA-04AE-4827-8B54-0F5F304E34C3}" type="presParOf" srcId="{E7B329B0-EF90-424C-B358-35857FB7AF7B}" destId="{64FEA07D-D576-4DAA-B4E9-022B3756F7BB}" srcOrd="1" destOrd="0" presId="urn:microsoft.com/office/officeart/2008/layout/SquareAccentList"/>
    <dgm:cxn modelId="{0B90B6DB-1C76-4916-B5AB-6087577C1E83}" type="presParOf" srcId="{E7B329B0-EF90-424C-B358-35857FB7AF7B}" destId="{E2515008-CBA9-4AF7-A24C-6922EA5D96FB}" srcOrd="2" destOrd="0" presId="urn:microsoft.com/office/officeart/2008/layout/SquareAccentList"/>
    <dgm:cxn modelId="{917D2469-0724-40C8-AED0-B3EEF3465C7A}" type="presOf" srcId="{DC6E1F64-28AC-4FBA-BF71-E4FE67A82554}" destId="{E2515008-CBA9-4AF7-A24C-6922EA5D96FB}" srcOrd="0" destOrd="0" presId="urn:microsoft.com/office/officeart/2008/layout/SquareAccentList"/>
    <dgm:cxn modelId="{7A1B8EDF-F14B-4C3F-A8CD-F12A13BCB842}" type="presParOf" srcId="{AABB63BC-F73A-4675-BF75-863390199BDA}" destId="{78B66652-052E-403E-9CC2-018F13CD2741}" srcOrd="1" destOrd="0" presId="urn:microsoft.com/office/officeart/2008/layout/SquareAccentList"/>
    <dgm:cxn modelId="{233F063B-347E-4011-8F59-F021D825207F}" type="presParOf" srcId="{78B66652-052E-403E-9CC2-018F13CD2741}" destId="{B523B4DF-04A5-4C3F-8739-9FBD04515E87}" srcOrd="0" destOrd="1" presId="urn:microsoft.com/office/officeart/2008/layout/SquareAccentList"/>
    <dgm:cxn modelId="{A895659B-F830-4C56-B74B-FBDE0E69A7BE}" type="presParOf" srcId="{B523B4DF-04A5-4C3F-8739-9FBD04515E87}" destId="{AD84E9CD-AD92-4902-A1EF-4DCCBE5FAD33}" srcOrd="0" destOrd="0" presId="urn:microsoft.com/office/officeart/2008/layout/SquareAccentList"/>
    <dgm:cxn modelId="{74136CED-7EDF-4FCA-80C7-EC9DFE56B104}" type="presParOf" srcId="{B523B4DF-04A5-4C3F-8739-9FBD04515E87}" destId="{9AA504EC-521E-4CA2-A0F6-4F147FF601DE}" srcOrd="1" destOrd="0" presId="urn:microsoft.com/office/officeart/2008/layout/SquareAccentList"/>
    <dgm:cxn modelId="{24DB3BD6-6E3E-4CF6-87ED-E74094EDD310}" type="presOf" srcId="{50100B2D-FD03-4254-BB61-EB17139864F2}" destId="{9AA504EC-521E-4CA2-A0F6-4F147FF601DE}" srcOrd="0" destOrd="0" presId="urn:microsoft.com/office/officeart/2008/layout/SquareAccentList"/>
    <dgm:cxn modelId="{C97DAE71-CA6E-485F-815B-F61314E2AB27}" type="presParOf" srcId="{78B66652-052E-403E-9CC2-018F13CD2741}" destId="{9C8524DD-DA69-4234-B276-26C557022C5B}" srcOrd="1" destOrd="1" presId="urn:microsoft.com/office/officeart/2008/layout/SquareAccentList"/>
    <dgm:cxn modelId="{584C851E-0690-4BED-BEB6-1F8F54FD8F0F}" type="presParOf" srcId="{9C8524DD-DA69-4234-B276-26C557022C5B}" destId="{9309CEC0-599A-42DF-8AF7-247C32AB562F}" srcOrd="0" destOrd="1" presId="urn:microsoft.com/office/officeart/2008/layout/SquareAccentList"/>
    <dgm:cxn modelId="{3A159433-BCCB-4CDC-96C0-8C32A7F571D0}" type="presParOf" srcId="{9C8524DD-DA69-4234-B276-26C557022C5B}" destId="{8C7EE341-F956-4B32-9FDC-51A19A54C5B7}" srcOrd="1" destOrd="1" presId="urn:microsoft.com/office/officeart/2008/layout/SquareAccentList"/>
    <dgm:cxn modelId="{3A53FEFB-63E0-4CD4-9A17-6B212EDEBAEC}" type="presOf" srcId="{91257B91-677F-4091-86A9-DA2E1F096A57}" destId="{8C7EE341-F956-4B32-9FDC-51A19A54C5B7}" srcOrd="0" destOrd="0" presId="urn:microsoft.com/office/officeart/2008/layout/SquareAccentList"/>
    <dgm:cxn modelId="{F6F30EA5-F24B-4461-8AE7-F8E30D31B3FF}" type="presParOf" srcId="{78B66652-052E-403E-9CC2-018F13CD2741}" destId="{C8092317-E3FC-4026-987E-59FEB87E7BB5}" srcOrd="2" destOrd="1" presId="urn:microsoft.com/office/officeart/2008/layout/SquareAccentList"/>
    <dgm:cxn modelId="{1C53638F-15B3-4847-A74F-F9F80C4B1DAA}" type="presParOf" srcId="{C8092317-E3FC-4026-987E-59FEB87E7BB5}" destId="{2B4660B8-0D83-4BA4-952F-B3839E7AA1BD}" srcOrd="0" destOrd="2" presId="urn:microsoft.com/office/officeart/2008/layout/SquareAccentList"/>
    <dgm:cxn modelId="{9D23D6AE-C92B-4527-9B56-263AC5A9F745}" type="presParOf" srcId="{C8092317-E3FC-4026-987E-59FEB87E7BB5}" destId="{98864C97-3AF5-4B97-89C2-E64316F053C6}" srcOrd="1" destOrd="2" presId="urn:microsoft.com/office/officeart/2008/layout/SquareAccentList"/>
    <dgm:cxn modelId="{412F0E6C-01AE-4FB8-BC8D-3013B0A4C0DE}" type="presOf" srcId="{E3A00837-F571-4D38-9C2F-AADCCC20CEE6}" destId="{98864C97-3AF5-4B97-89C2-E64316F053C6}" srcOrd="0" destOrd="0" presId="urn:microsoft.com/office/officeart/2008/layout/SquareAccentList"/>
    <dgm:cxn modelId="{26EE0B68-B8A9-4FC3-A47E-7BCC87485801}" type="presParOf" srcId="{E8B683B4-CC9A-4EAF-8AD1-8E9040E4B842}" destId="{FFC1A045-8AB1-4DC0-A80E-EBD7CAFE66CE}" srcOrd="1" destOrd="0" presId="urn:microsoft.com/office/officeart/2008/layout/SquareAccentList"/>
    <dgm:cxn modelId="{0EC77817-4824-4205-A591-601B82669273}" type="presParOf" srcId="{FFC1A045-8AB1-4DC0-A80E-EBD7CAFE66CE}" destId="{F8D12FC8-36F1-4B14-A8D0-B41534B6D825}" srcOrd="0" destOrd="1" presId="urn:microsoft.com/office/officeart/2008/layout/SquareAccentList"/>
    <dgm:cxn modelId="{47F64B41-CFA5-4A83-99B6-25D85DC8C8ED}" type="presOf" srcId="{AB71FD9A-F73D-4B51-B3E7-DE053418F91A}" destId="{F8D12FC8-36F1-4B14-A8D0-B41534B6D825}" srcOrd="0" destOrd="0" presId="urn:microsoft.com/office/officeart/2008/layout/SquareAccentList"/>
    <dgm:cxn modelId="{3344DDF0-44CE-4CDD-B2BA-567FE278FC86}" type="presParOf" srcId="{F8D12FC8-36F1-4B14-A8D0-B41534B6D825}" destId="{4883A32C-FB6D-4470-834B-A0D0B519B6E8}" srcOrd="0" destOrd="0" presId="urn:microsoft.com/office/officeart/2008/layout/SquareAccentList"/>
    <dgm:cxn modelId="{13DFF8B5-D92F-4DF1-A0A5-494C02F43FBA}" type="presParOf" srcId="{F8D12FC8-36F1-4B14-A8D0-B41534B6D825}" destId="{16272331-F376-4F78-9E72-6620FFE1EEC3}" srcOrd="1" destOrd="0" presId="urn:microsoft.com/office/officeart/2008/layout/SquareAccentList"/>
    <dgm:cxn modelId="{A9543CDD-A388-4A94-A1AE-D9D0A0DED8FC}" type="presParOf" srcId="{F8D12FC8-36F1-4B14-A8D0-B41534B6D825}" destId="{D42EB80D-978D-4E33-A14B-3612F1F0EC16}" srcOrd="2" destOrd="0" presId="urn:microsoft.com/office/officeart/2008/layout/SquareAccentList"/>
    <dgm:cxn modelId="{D6B7DFD1-DE7E-4333-87A8-6C784DF9435C}" type="presOf" srcId="{AB71FD9A-F73D-4B51-B3E7-DE053418F91A}" destId="{D42EB80D-978D-4E33-A14B-3612F1F0EC16}" srcOrd="0" destOrd="0" presId="urn:microsoft.com/office/officeart/2008/layout/SquareAccentList"/>
    <dgm:cxn modelId="{6D60D720-502E-4650-AD2B-2DA89D4FF45C}" type="presParOf" srcId="{FFC1A045-8AB1-4DC0-A80E-EBD7CAFE66CE}" destId="{578214DC-1BB7-4BA1-A6D6-E846C9C25F6B}" srcOrd="1" destOrd="1" presId="urn:microsoft.com/office/officeart/2008/layout/SquareAccentList"/>
    <dgm:cxn modelId="{E16919F8-B1CC-4749-A818-7A714E9603DD}" type="presParOf" srcId="{578214DC-1BB7-4BA1-A6D6-E846C9C25F6B}" destId="{10DED540-3595-43ED-9E4B-5934EBBE357C}" srcOrd="0" destOrd="1" presId="urn:microsoft.com/office/officeart/2008/layout/SquareAccentList"/>
    <dgm:cxn modelId="{8621AD35-5D49-46FE-A793-054A48B5846F}" type="presParOf" srcId="{10DED540-3595-43ED-9E4B-5934EBBE357C}" destId="{6B4C860A-DBDB-4F25-AEE7-078D55D197F8}" srcOrd="0" destOrd="0" presId="urn:microsoft.com/office/officeart/2008/layout/SquareAccentList"/>
    <dgm:cxn modelId="{35976E93-5AF9-4F85-94D8-467C81A36821}" type="presParOf" srcId="{10DED540-3595-43ED-9E4B-5934EBBE357C}" destId="{54539F7E-C594-4A33-A548-FC053A5E74C0}" srcOrd="1" destOrd="0" presId="urn:microsoft.com/office/officeart/2008/layout/SquareAccentList"/>
    <dgm:cxn modelId="{3485D517-3E31-4A8C-8C5B-D13EA47171D9}" type="presOf" srcId="{C84205E0-9980-447F-B9E7-472B808E5842}" destId="{54539F7E-C594-4A33-A548-FC053A5E74C0}" srcOrd="0" destOrd="0" presId="urn:microsoft.com/office/officeart/2008/layout/SquareAccentList"/>
    <dgm:cxn modelId="{57980373-B2DA-44B8-AD61-C0CB82CF1AF5}" type="presParOf" srcId="{578214DC-1BB7-4BA1-A6D6-E846C9C25F6B}" destId="{3015F0F5-1EFB-46C8-9A7D-A0E002016A95}" srcOrd="1" destOrd="1" presId="urn:microsoft.com/office/officeart/2008/layout/SquareAccentList"/>
    <dgm:cxn modelId="{D0EC589B-FB81-4897-865C-C12E6B638013}" type="presParOf" srcId="{3015F0F5-1EFB-46C8-9A7D-A0E002016A95}" destId="{E2D49713-C487-4217-897C-F1AC5452D8AE}" srcOrd="0" destOrd="1" presId="urn:microsoft.com/office/officeart/2008/layout/SquareAccentList"/>
    <dgm:cxn modelId="{4A49BFE3-BA86-47FF-BC7B-596A4BD1FD8C}" type="presParOf" srcId="{3015F0F5-1EFB-46C8-9A7D-A0E002016A95}" destId="{C8B4A2BD-9153-4BF1-97C2-56D067BD9B4D}" srcOrd="1" destOrd="1" presId="urn:microsoft.com/office/officeart/2008/layout/SquareAccentList"/>
    <dgm:cxn modelId="{973310B6-DC65-4BA0-9EB1-D69B433EB04C}" type="presOf" srcId="{0656BC49-1812-45CB-9879-F3A4E116D8B7}" destId="{C8B4A2BD-9153-4BF1-97C2-56D067BD9B4D}" srcOrd="0" destOrd="0" presId="urn:microsoft.com/office/officeart/2008/layout/SquareAccentList"/>
    <dgm:cxn modelId="{539A6EBE-89D2-4369-9333-C3A106BE4869}" type="presParOf" srcId="{578214DC-1BB7-4BA1-A6D6-E846C9C25F6B}" destId="{46A112DC-C0E7-4B5E-93B2-6829EBAB00C7}" srcOrd="2" destOrd="1" presId="urn:microsoft.com/office/officeart/2008/layout/SquareAccentList"/>
    <dgm:cxn modelId="{5D5B6176-63C9-462E-BFBD-53A356F8C457}" type="presParOf" srcId="{46A112DC-C0E7-4B5E-93B2-6829EBAB00C7}" destId="{86D5968F-5D14-425C-BC01-D9BACC060D2B}" srcOrd="0" destOrd="2" presId="urn:microsoft.com/office/officeart/2008/layout/SquareAccentList"/>
    <dgm:cxn modelId="{822FEADC-5E7C-4404-84C8-4DE80FEB5343}" type="presParOf" srcId="{46A112DC-C0E7-4B5E-93B2-6829EBAB00C7}" destId="{43EAE0DB-A52C-41DB-8B6A-88727B61E0E2}" srcOrd="1" destOrd="2" presId="urn:microsoft.com/office/officeart/2008/layout/SquareAccentList"/>
    <dgm:cxn modelId="{394C75B7-C0A1-4D9B-8622-697681E95814}" type="presOf" srcId="{62FAB6A1-32F4-44EE-91C5-2B44CFE49F6D}" destId="{43EAE0DB-A52C-41DB-8B6A-88727B61E0E2}" srcOrd="0"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5418455"/>
        <a:chOff x="0" y="0"/>
        <a:chExt cx="8128000" cy="5418455"/>
      </a:xfrm>
    </dsp:grpSpPr>
    <dsp:sp modelId="{B238326A-CFE6-4521-930F-E91E4BFCC0A1}">
      <dsp:nvSpPr>
        <dsp:cNvPr id="3" name="矩形 2"/>
        <dsp:cNvSpPr/>
      </dsp:nvSpPr>
      <dsp:spPr bwMode="white">
        <a:xfrm>
          <a:off x="0" y="837952"/>
          <a:ext cx="3964878" cy="466456"/>
        </a:xfrm>
        <a:prstGeom prst="rect">
          <a:avLst/>
        </a:prstGeom>
      </dsp:spPr>
      <dsp:style>
        <a:lnRef idx="1">
          <a:schemeClr val="accent1">
            <a:shade val="50000"/>
            <a:hueOff val="0"/>
            <a:satOff val="0"/>
            <a:lumOff val="0"/>
            <a:alpha val="100000"/>
          </a:schemeClr>
        </a:lnRef>
        <a:fillRef idx="3">
          <a:schemeClr val="accent1">
            <a:shade val="50000"/>
            <a:hueOff val="0"/>
            <a:satOff val="0"/>
            <a:lumOff val="0"/>
            <a:alpha val="100000"/>
          </a:schemeClr>
        </a:fillRef>
        <a:effectRef idx="3">
          <a:scrgbClr r="0" g="0" b="0"/>
        </a:effectRef>
        <a:fontRef idx="minor">
          <a:schemeClr val="lt1"/>
        </a:fontRef>
      </dsp:style>
      <dsp:txXfrm>
        <a:off x="0" y="837952"/>
        <a:ext cx="3964878" cy="466456"/>
      </dsp:txXfrm>
    </dsp:sp>
    <dsp:sp modelId="{64FEA07D-D576-4DAA-B4E9-022B3756F7BB}">
      <dsp:nvSpPr>
        <dsp:cNvPr id="4" name="矩形 3"/>
        <dsp:cNvSpPr/>
      </dsp:nvSpPr>
      <dsp:spPr bwMode="white">
        <a:xfrm>
          <a:off x="0" y="1013134"/>
          <a:ext cx="291274" cy="291274"/>
        </a:xfrm>
        <a:prstGeom prst="rect">
          <a:avLst/>
        </a:prstGeom>
      </dsp:spPr>
      <dsp:style>
        <a:lnRef idx="1">
          <a:schemeClr val="accent1">
            <a:shade val="50000"/>
            <a:hueOff val="0"/>
            <a:satOff val="0"/>
            <a:lumOff val="0"/>
            <a:alpha val="100000"/>
          </a:schemeClr>
        </a:lnRef>
        <a:fillRef idx="1">
          <a:schemeClr val="lt1">
            <a:alpha val="90000"/>
          </a:schemeClr>
        </a:fillRef>
        <a:effectRef idx="2">
          <a:scrgbClr r="0" g="0" b="0"/>
        </a:effectRef>
        <a:fontRef idx="minor"/>
      </dsp:style>
      <dsp:txXfrm>
        <a:off x="0" y="1013134"/>
        <a:ext cx="291274" cy="291274"/>
      </dsp:txXfrm>
    </dsp:sp>
    <dsp:sp modelId="{E2515008-CBA9-4AF7-A24C-6922EA5D96FB}">
      <dsp:nvSpPr>
        <dsp:cNvPr id="5" name="矩形 4"/>
        <dsp:cNvSpPr/>
      </dsp:nvSpPr>
      <dsp:spPr bwMode="white">
        <a:xfrm>
          <a:off x="0" y="0"/>
          <a:ext cx="3964878" cy="837952"/>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76200" tIns="50800" rIns="76200" bIns="508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存在的问题</a:t>
          </a:r>
          <a:endParaRPr lang="zh-CN" altLang="en-US" sz="4000" b="1">
            <a:solidFill>
              <a:srgbClr val="FF0000"/>
            </a:solidFill>
          </a:endParaRPr>
        </a:p>
      </dsp:txBody>
      <dsp:txXfrm>
        <a:off x="0" y="0"/>
        <a:ext cx="3964878" cy="837952"/>
      </dsp:txXfrm>
    </dsp:sp>
    <dsp:sp modelId="{AD84E9CD-AD92-4902-A1EF-4DCCBE5FAD33}">
      <dsp:nvSpPr>
        <dsp:cNvPr id="6" name="矩形 5"/>
        <dsp:cNvSpPr/>
      </dsp:nvSpPr>
      <dsp:spPr bwMode="white">
        <a:xfrm>
          <a:off x="0" y="1692085"/>
          <a:ext cx="291267" cy="291267"/>
        </a:xfrm>
        <a:prstGeom prst="rect">
          <a:avLst/>
        </a:prstGeom>
      </dsp:spPr>
      <dsp:style>
        <a:lnRef idx="1">
          <a:schemeClr val="accent1">
            <a:shade val="50000"/>
            <a:hueOff val="0"/>
            <a:satOff val="0"/>
            <a:lumOff val="0"/>
            <a:alpha val="100000"/>
          </a:schemeClr>
        </a:lnRef>
        <a:fillRef idx="1">
          <a:schemeClr val="lt1"/>
        </a:fillRef>
        <a:effectRef idx="2">
          <a:scrgbClr r="0" g="0" b="0"/>
        </a:effectRef>
        <a:fontRef idx="minor"/>
      </dsp:style>
      <dsp:txXfrm>
        <a:off x="0" y="1692085"/>
        <a:ext cx="291267" cy="291267"/>
      </dsp:txXfrm>
    </dsp:sp>
    <dsp:sp modelId="{9AA504EC-521E-4CA2-A0F6-4F147FF601DE}">
      <dsp:nvSpPr>
        <dsp:cNvPr id="7" name="矩形 6"/>
        <dsp:cNvSpPr/>
      </dsp:nvSpPr>
      <dsp:spPr bwMode="white">
        <a:xfrm>
          <a:off x="277541" y="1498246"/>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思想认识有待提高</a:t>
          </a:r>
          <a:endParaRPr lang="zh-CN" altLang="en-US" b="1">
            <a:solidFill>
              <a:schemeClr val="tx1"/>
            </a:solidFill>
          </a:endParaRPr>
        </a:p>
      </dsp:txBody>
      <dsp:txXfrm>
        <a:off x="277541" y="1498246"/>
        <a:ext cx="3687337" cy="678944"/>
      </dsp:txXfrm>
    </dsp:sp>
    <dsp:sp modelId="{9309CEC0-599A-42DF-8AF7-247C32AB562F}">
      <dsp:nvSpPr>
        <dsp:cNvPr id="8" name="矩形 7"/>
        <dsp:cNvSpPr/>
      </dsp:nvSpPr>
      <dsp:spPr bwMode="white">
        <a:xfrm>
          <a:off x="0" y="2371029"/>
          <a:ext cx="291267" cy="291267"/>
        </a:xfrm>
        <a:prstGeom prst="rect">
          <a:avLst/>
        </a:prstGeom>
      </dsp:spPr>
      <dsp:style>
        <a:lnRef idx="1">
          <a:schemeClr val="accent1">
            <a:shade val="50000"/>
            <a:hueOff val="0"/>
            <a:satOff val="0"/>
            <a:lumOff val="15425"/>
            <a:alpha val="100000"/>
          </a:schemeClr>
        </a:lnRef>
        <a:fillRef idx="1">
          <a:schemeClr val="lt1"/>
        </a:fillRef>
        <a:effectRef idx="2">
          <a:scrgbClr r="0" g="0" b="0"/>
        </a:effectRef>
        <a:fontRef idx="minor"/>
      </dsp:style>
      <dsp:txXfrm>
        <a:off x="0" y="2371029"/>
        <a:ext cx="291267" cy="291267"/>
      </dsp:txXfrm>
    </dsp:sp>
    <dsp:sp modelId="{8C7EE341-F956-4B32-9FDC-51A19A54C5B7}">
      <dsp:nvSpPr>
        <dsp:cNvPr id="9" name="矩形 8"/>
        <dsp:cNvSpPr/>
      </dsp:nvSpPr>
      <dsp:spPr bwMode="white">
        <a:xfrm>
          <a:off x="277541" y="2177191"/>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信息公开需进一步规范</a:t>
          </a:r>
          <a:endParaRPr lang="zh-CN" altLang="en-US" b="1">
            <a:solidFill>
              <a:schemeClr val="tx1"/>
            </a:solidFill>
          </a:endParaRPr>
        </a:p>
      </dsp:txBody>
      <dsp:txXfrm>
        <a:off x="277541" y="2177191"/>
        <a:ext cx="3687337" cy="678944"/>
      </dsp:txXfrm>
    </dsp:sp>
    <dsp:sp modelId="{2B4660B8-0D83-4BA4-952F-B3839E7AA1BD}">
      <dsp:nvSpPr>
        <dsp:cNvPr id="10" name="矩形 9"/>
        <dsp:cNvSpPr/>
      </dsp:nvSpPr>
      <dsp:spPr bwMode="white">
        <a:xfrm>
          <a:off x="0" y="3049974"/>
          <a:ext cx="291267" cy="291267"/>
        </a:xfrm>
        <a:prstGeom prst="rect">
          <a:avLst/>
        </a:prstGeom>
      </dsp:spPr>
      <dsp:style>
        <a:lnRef idx="1">
          <a:schemeClr val="accent1">
            <a:shade val="50000"/>
            <a:hueOff val="0"/>
            <a:satOff val="0"/>
            <a:lumOff val="30850"/>
            <a:alpha val="100000"/>
          </a:schemeClr>
        </a:lnRef>
        <a:fillRef idx="1">
          <a:schemeClr val="lt1"/>
        </a:fillRef>
        <a:effectRef idx="2">
          <a:scrgbClr r="0" g="0" b="0"/>
        </a:effectRef>
        <a:fontRef idx="minor"/>
      </dsp:style>
      <dsp:txXfrm>
        <a:off x="0" y="3049974"/>
        <a:ext cx="291267" cy="291267"/>
      </dsp:txXfrm>
    </dsp:sp>
    <dsp:sp modelId="{98864C97-3AF5-4B97-89C2-E64316F053C6}">
      <dsp:nvSpPr>
        <dsp:cNvPr id="11" name="矩形 10"/>
        <dsp:cNvSpPr/>
      </dsp:nvSpPr>
      <dsp:spPr bwMode="white">
        <a:xfrm>
          <a:off x="277541" y="2856135"/>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部分公开信息质量不高，公开内容和形式有待丰富</a:t>
          </a:r>
          <a:endParaRPr lang="zh-CN" altLang="en-US" b="1">
            <a:solidFill>
              <a:schemeClr val="tx1"/>
            </a:solidFill>
          </a:endParaRPr>
        </a:p>
      </dsp:txBody>
      <dsp:txXfrm>
        <a:off x="277541" y="2856135"/>
        <a:ext cx="3687337" cy="678944"/>
      </dsp:txXfrm>
    </dsp:sp>
    <dsp:sp modelId="{4883A32C-FB6D-4470-834B-A0D0B519B6E8}">
      <dsp:nvSpPr>
        <dsp:cNvPr id="12" name="矩形 11"/>
        <dsp:cNvSpPr/>
      </dsp:nvSpPr>
      <dsp:spPr bwMode="white">
        <a:xfrm>
          <a:off x="4163122" y="837952"/>
          <a:ext cx="3964878" cy="466456"/>
        </a:xfrm>
        <a:prstGeom prst="rect">
          <a:avLst/>
        </a:prstGeom>
      </dsp:spPr>
      <dsp:style>
        <a:lnRef idx="1">
          <a:schemeClr val="accent1">
            <a:shade val="50000"/>
            <a:hueOff val="0"/>
            <a:satOff val="0"/>
            <a:lumOff val="46275"/>
            <a:alpha val="100000"/>
          </a:schemeClr>
        </a:lnRef>
        <a:fillRef idx="3">
          <a:schemeClr val="accent1">
            <a:shade val="50000"/>
            <a:hueOff val="0"/>
            <a:satOff val="0"/>
            <a:lumOff val="46275"/>
            <a:alpha val="100000"/>
          </a:schemeClr>
        </a:fillRef>
        <a:effectRef idx="3">
          <a:scrgbClr r="0" g="0" b="0"/>
        </a:effectRef>
        <a:fontRef idx="minor">
          <a:schemeClr val="lt1"/>
        </a:fontRef>
      </dsp:style>
      <dsp:txXfrm>
        <a:off x="4163122" y="837952"/>
        <a:ext cx="3964878" cy="466456"/>
      </dsp:txXfrm>
    </dsp:sp>
    <dsp:sp modelId="{16272331-F376-4F78-9E72-6620FFE1EEC3}">
      <dsp:nvSpPr>
        <dsp:cNvPr id="13" name="矩形 12"/>
        <dsp:cNvSpPr/>
      </dsp:nvSpPr>
      <dsp:spPr bwMode="white">
        <a:xfrm>
          <a:off x="4163122" y="1013134"/>
          <a:ext cx="291274" cy="291274"/>
        </a:xfrm>
        <a:prstGeom prst="rect">
          <a:avLst/>
        </a:prstGeom>
      </dsp:spPr>
      <dsp:style>
        <a:lnRef idx="1">
          <a:schemeClr val="accent1">
            <a:shade val="50000"/>
            <a:hueOff val="0"/>
            <a:satOff val="0"/>
            <a:lumOff val="46275"/>
            <a:alpha val="100000"/>
          </a:schemeClr>
        </a:lnRef>
        <a:fillRef idx="1">
          <a:schemeClr val="lt1">
            <a:alpha val="90000"/>
          </a:schemeClr>
        </a:fillRef>
        <a:effectRef idx="2">
          <a:scrgbClr r="0" g="0" b="0"/>
        </a:effectRef>
        <a:fontRef idx="minor"/>
      </dsp:style>
      <dsp:txXfrm>
        <a:off x="4163122" y="1013134"/>
        <a:ext cx="291274" cy="291274"/>
      </dsp:txXfrm>
    </dsp:sp>
    <dsp:sp modelId="{D42EB80D-978D-4E33-A14B-3612F1F0EC16}">
      <dsp:nvSpPr>
        <dsp:cNvPr id="14" name="矩形 13"/>
        <dsp:cNvSpPr/>
      </dsp:nvSpPr>
      <dsp:spPr bwMode="white">
        <a:xfrm>
          <a:off x="4163122" y="0"/>
          <a:ext cx="3964878" cy="837952"/>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76200" tIns="50800" rIns="76200" bIns="5080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a:lnSpc>
              <a:spcPct val="100000"/>
            </a:lnSpc>
            <a:spcBef>
              <a:spcPct val="0"/>
            </a:spcBef>
            <a:spcAft>
              <a:spcPct val="35000"/>
            </a:spcAft>
          </a:pPr>
          <a:r>
            <a:rPr lang="zh-CN" altLang="en-US" sz="4000" b="1">
              <a:ln w="13462">
                <a:solidFill>
                  <a:schemeClr val="bg1"/>
                </a:solidFill>
                <a:prstDash val="solid"/>
              </a:ln>
              <a:gradFill>
                <a:gsLst>
                  <a:gs pos="0">
                    <a:srgbClr val="FFF9BB"/>
                  </a:gs>
                  <a:gs pos="49000">
                    <a:srgbClr val="819E97">
                      <a:alpha val="100000"/>
                    </a:srgbClr>
                  </a:gs>
                  <a:gs pos="100000">
                    <a:srgbClr val="034373"/>
                  </a:gs>
                </a:gsLst>
                <a:lin ang="5400000" scaled="0"/>
              </a:gradFill>
              <a:effectLst>
                <a:outerShdw dist="50800" dir="2700000" algn="bl" rotWithShape="0">
                  <a:srgbClr val="356277"/>
                </a:outerShdw>
              </a:effectLst>
              <a:sym typeface="+mn-ea"/>
            </a:rPr>
            <a:t>改进情况</a:t>
          </a:r>
          <a:endParaRPr lang="zh-CN" altLang="en-US" sz="4000" b="1">
            <a:solidFill>
              <a:srgbClr val="00B050"/>
            </a:solidFill>
          </a:endParaRPr>
        </a:p>
      </dsp:txBody>
      <dsp:txXfrm>
        <a:off x="4163122" y="0"/>
        <a:ext cx="3964878" cy="837952"/>
      </dsp:txXfrm>
    </dsp:sp>
    <dsp:sp modelId="{6B4C860A-DBDB-4F25-AEE7-078D55D197F8}">
      <dsp:nvSpPr>
        <dsp:cNvPr id="15" name="矩形 14"/>
        <dsp:cNvSpPr/>
      </dsp:nvSpPr>
      <dsp:spPr bwMode="white">
        <a:xfrm>
          <a:off x="4163122" y="1692085"/>
          <a:ext cx="291267" cy="291267"/>
        </a:xfrm>
        <a:prstGeom prst="rect">
          <a:avLst/>
        </a:prstGeom>
      </dsp:spPr>
      <dsp:style>
        <a:lnRef idx="1">
          <a:schemeClr val="accent1">
            <a:shade val="50000"/>
            <a:hueOff val="0"/>
            <a:satOff val="0"/>
            <a:lumOff val="46275"/>
            <a:alpha val="100000"/>
          </a:schemeClr>
        </a:lnRef>
        <a:fillRef idx="1">
          <a:schemeClr val="lt1"/>
        </a:fillRef>
        <a:effectRef idx="2">
          <a:scrgbClr r="0" g="0" b="0"/>
        </a:effectRef>
        <a:fontRef idx="minor"/>
      </dsp:style>
      <dsp:txXfrm>
        <a:off x="4163122" y="1692085"/>
        <a:ext cx="291267" cy="291267"/>
      </dsp:txXfrm>
    </dsp:sp>
    <dsp:sp modelId="{54539F7E-C594-4A33-A548-FC053A5E74C0}">
      <dsp:nvSpPr>
        <dsp:cNvPr id="16" name="矩形 15"/>
        <dsp:cNvSpPr/>
      </dsp:nvSpPr>
      <dsp:spPr bwMode="white">
        <a:xfrm>
          <a:off x="4440663" y="1498246"/>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继续加大普及宣传力度</a:t>
          </a:r>
          <a:endParaRPr lang="zh-CN" altLang="en-US" b="1">
            <a:solidFill>
              <a:schemeClr val="tx1"/>
            </a:solidFill>
          </a:endParaRPr>
        </a:p>
      </dsp:txBody>
      <dsp:txXfrm>
        <a:off x="4440663" y="1498246"/>
        <a:ext cx="3687337" cy="678944"/>
      </dsp:txXfrm>
    </dsp:sp>
    <dsp:sp modelId="{E2D49713-C487-4217-897C-F1AC5452D8AE}">
      <dsp:nvSpPr>
        <dsp:cNvPr id="17" name="矩形 16"/>
        <dsp:cNvSpPr/>
      </dsp:nvSpPr>
      <dsp:spPr bwMode="white">
        <a:xfrm>
          <a:off x="4163122" y="2371029"/>
          <a:ext cx="291267" cy="291267"/>
        </a:xfrm>
        <a:prstGeom prst="rect">
          <a:avLst/>
        </a:prstGeom>
      </dsp:spPr>
      <dsp:style>
        <a:lnRef idx="1">
          <a:schemeClr val="accent1">
            <a:tint val="55000"/>
            <a:hueOff val="0"/>
            <a:satOff val="0"/>
            <a:lumOff val="-15424"/>
            <a:alpha val="100000"/>
          </a:schemeClr>
        </a:lnRef>
        <a:fillRef idx="1">
          <a:schemeClr val="lt1"/>
        </a:fillRef>
        <a:effectRef idx="2">
          <a:scrgbClr r="0" g="0" b="0"/>
        </a:effectRef>
        <a:fontRef idx="minor"/>
      </dsp:style>
      <dsp:txXfrm>
        <a:off x="4163122" y="2371029"/>
        <a:ext cx="291267" cy="291267"/>
      </dsp:txXfrm>
    </dsp:sp>
    <dsp:sp modelId="{C8B4A2BD-9153-4BF1-97C2-56D067BD9B4D}">
      <dsp:nvSpPr>
        <dsp:cNvPr id="18" name="矩形 17"/>
        <dsp:cNvSpPr/>
      </dsp:nvSpPr>
      <dsp:spPr bwMode="white">
        <a:xfrm>
          <a:off x="4440663" y="2177191"/>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继续完善公开工作机制</a:t>
          </a:r>
          <a:endParaRPr lang="zh-CN" altLang="en-US" b="1">
            <a:solidFill>
              <a:schemeClr val="tx1"/>
            </a:solidFill>
          </a:endParaRPr>
        </a:p>
      </dsp:txBody>
      <dsp:txXfrm>
        <a:off x="4440663" y="2177191"/>
        <a:ext cx="3687337" cy="678944"/>
      </dsp:txXfrm>
    </dsp:sp>
    <dsp:sp modelId="{86D5968F-5D14-425C-BC01-D9BACC060D2B}">
      <dsp:nvSpPr>
        <dsp:cNvPr id="19" name="矩形 18"/>
        <dsp:cNvSpPr/>
      </dsp:nvSpPr>
      <dsp:spPr bwMode="white">
        <a:xfrm>
          <a:off x="4163122" y="3049974"/>
          <a:ext cx="291267" cy="291267"/>
        </a:xfrm>
        <a:prstGeom prst="rect">
          <a:avLst/>
        </a:prstGeom>
      </dsp:spPr>
      <dsp:style>
        <a:lnRef idx="1">
          <a:schemeClr val="accent1">
            <a:tint val="55000"/>
            <a:hueOff val="0"/>
            <a:satOff val="0"/>
            <a:lumOff val="-30849"/>
            <a:alpha val="100000"/>
          </a:schemeClr>
        </a:lnRef>
        <a:fillRef idx="1">
          <a:schemeClr val="lt1"/>
        </a:fillRef>
        <a:effectRef idx="2">
          <a:scrgbClr r="0" g="0" b="0"/>
        </a:effectRef>
        <a:fontRef idx="minor"/>
      </dsp:style>
      <dsp:txXfrm>
        <a:off x="4163122" y="3049974"/>
        <a:ext cx="291267" cy="291267"/>
      </dsp:txXfrm>
    </dsp:sp>
    <dsp:sp modelId="{43EAE0DB-A52C-41DB-8B6A-88727B61E0E2}">
      <dsp:nvSpPr>
        <dsp:cNvPr id="20" name="矩形 19"/>
        <dsp:cNvSpPr/>
      </dsp:nvSpPr>
      <dsp:spPr bwMode="white">
        <a:xfrm>
          <a:off x="4440663" y="2856135"/>
          <a:ext cx="3687337" cy="678944"/>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06680" tIns="106680" rIns="106680" bIns="106680" anchor="ctr"/>
        <a:lstStyle>
          <a:lvl1pPr algn="l">
            <a:defRPr sz="1500"/>
          </a:lvl1pPr>
          <a:lvl2pPr marL="57150" indent="-57150" algn="l">
            <a:defRPr sz="1100"/>
          </a:lvl2pPr>
          <a:lvl3pPr marL="114300" indent="-57150" algn="l">
            <a:defRPr sz="1100"/>
          </a:lvl3pPr>
          <a:lvl4pPr marL="171450" indent="-57150" algn="l">
            <a:defRPr sz="1100"/>
          </a:lvl4pPr>
          <a:lvl5pPr marL="228600" indent="-57150" algn="l">
            <a:defRPr sz="1100"/>
          </a:lvl5pPr>
          <a:lvl6pPr marL="285750" indent="-57150" algn="l">
            <a:defRPr sz="1100"/>
          </a:lvl6pPr>
          <a:lvl7pPr marL="342900" indent="-57150" algn="l">
            <a:defRPr sz="1100"/>
          </a:lvl7pPr>
          <a:lvl8pPr marL="400050" indent="-57150" algn="l">
            <a:defRPr sz="1100"/>
          </a:lvl8pPr>
          <a:lvl9pPr marL="457200" indent="-57150" algn="l">
            <a:defRPr sz="1100"/>
          </a:lvl9pPr>
        </a:lstStyle>
        <a:p>
          <a:pPr lvl="0">
            <a:lnSpc>
              <a:spcPct val="100000"/>
            </a:lnSpc>
            <a:spcBef>
              <a:spcPct val="0"/>
            </a:spcBef>
            <a:spcAft>
              <a:spcPct val="35000"/>
            </a:spcAft>
          </a:pPr>
          <a:r>
            <a:rPr lang="zh-CN" altLang="en-US" b="1">
              <a:solidFill>
                <a:schemeClr val="tx1"/>
              </a:solidFill>
            </a:rPr>
            <a:t>切实提升管理维护水平</a:t>
          </a:r>
          <a:endParaRPr lang="zh-CN" altLang="en-US" b="1">
            <a:solidFill>
              <a:schemeClr val="tx1"/>
            </a:solidFill>
          </a:endParaRPr>
        </a:p>
      </dsp:txBody>
      <dsp:txXfrm>
        <a:off x="4440663" y="2856135"/>
        <a:ext cx="3687337" cy="67894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rSet qsTypeId="urn:microsoft.com/office/officeart/2005/8/quickstyle/simple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rSet csTypeId="urn:microsoft.com/office/officeart/2005/8/colors/accent6_5"/>
        </dgm:pt>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horzAlign" val="ctr"/>
          <dgm:param type="vertAlign" val="t"/>
          <dgm:param type="nodeVertAlign" val="t"/>
          <dgm:param type="fallback" val="1D"/>
        </dgm:alg>
      </dgm:if>
      <dgm:else name="Name2">
        <dgm:alg type="hierChild">
          <dgm:param type="linDir" val="fromR"/>
          <dgm:param type="horzAlign" val="ctr"/>
          <dgm:param type="vertAlign" val="t"/>
          <dgm:param type="nodeVertAlign" val="t"/>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parTxLTRAlign" val="l"/>
                    <dgm:param type="txAnchorVertCh" val="mid"/>
                  </dgm:alg>
                </dgm:if>
                <dgm:else name="Name10">
                  <dgm:alg type="tx">
                    <dgm:param type="parTxLTRAlign" val="r"/>
                    <dgm:param type="txAnchorVertCh" val="mid"/>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linDir" val="fromT"/>
              <dgm:param type="chAlign" val="r"/>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parTxLTRAlign" val="l"/>
                          <dgm:param type="txAnchorVertCh" val="mid"/>
                        </dgm:alg>
                      </dgm:if>
                      <dgm:else name="Name18">
                        <dgm:alg type="tx">
                          <dgm:param type="parTxLTRAlign" val="r"/>
                          <dgm:param type="txAnchorVertCh" val="mid"/>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DEBD44-C548-4C78-AC45-F4348EBE9C6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87F048-5C36-4F8B-9481-72CADE8E1AB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2E4E8457-BC06-46E7-A022-50363425AE9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BBB394-6DAB-423B-BD9C-CDD39634F00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8457-BC06-46E7-A022-50363425AE9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BB394-6DAB-423B-BD9C-CDD39634F0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E8457-BC06-46E7-A022-50363425AE9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BBB394-6DAB-423B-BD9C-CDD39634F00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3" Type="http://schemas.openxmlformats.org/officeDocument/2006/relationships/slideLayout" Target="../slideLayouts/slideLayout18.xml"/><Relationship Id="rId22" Type="http://schemas.openxmlformats.org/officeDocument/2006/relationships/tags" Target="../tags/tag21.xml"/><Relationship Id="rId21" Type="http://schemas.openxmlformats.org/officeDocument/2006/relationships/tags" Target="../tags/tag20.xml"/><Relationship Id="rId20" Type="http://schemas.openxmlformats.org/officeDocument/2006/relationships/tags" Target="../tags/tag19.xml"/><Relationship Id="rId2" Type="http://schemas.openxmlformats.org/officeDocument/2006/relationships/tags" Target="../tags/tag1.xml"/><Relationship Id="rId19" Type="http://schemas.openxmlformats.org/officeDocument/2006/relationships/tags" Target="../tags/tag18.xml"/><Relationship Id="rId18" Type="http://schemas.openxmlformats.org/officeDocument/2006/relationships/tags" Target="../tags/tag17.xml"/><Relationship Id="rId17" Type="http://schemas.openxmlformats.org/officeDocument/2006/relationships/tags" Target="../tags/tag16.xml"/><Relationship Id="rId16" Type="http://schemas.openxmlformats.org/officeDocument/2006/relationships/tags" Target="../tags/tag15.xml"/><Relationship Id="rId15" Type="http://schemas.openxmlformats.org/officeDocument/2006/relationships/tags" Target="../tags/tag14.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5" Type="http://schemas.openxmlformats.org/officeDocument/2006/relationships/slideLayout" Target="../slideLayouts/slideLayout18.xml"/><Relationship Id="rId14" Type="http://schemas.openxmlformats.org/officeDocument/2006/relationships/tags" Target="../tags/tag34.xml"/><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jpeg"/><Relationship Id="rId1" Type="http://schemas.openxmlformats.org/officeDocument/2006/relationships/tags" Target="../tags/tag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143"/>
          <p:cNvSpPr txBox="1"/>
          <p:nvPr/>
        </p:nvSpPr>
        <p:spPr>
          <a:xfrm>
            <a:off x="2113280" y="3373120"/>
            <a:ext cx="8358505" cy="645160"/>
          </a:xfrm>
          <a:prstGeom prst="rect">
            <a:avLst/>
          </a:prstGeom>
          <a:noFill/>
        </p:spPr>
        <p:txBody>
          <a:bodyPr wrap="square" rtlCol="0">
            <a:spAutoFit/>
          </a:bodyPr>
          <a:lstStyle/>
          <a:p>
            <a:r>
              <a:rPr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20</a:t>
            </a:r>
            <a:r>
              <a:rPr lang="en-US"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22</a:t>
            </a:r>
            <a:r>
              <a:rPr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年政府信息公开工作年度报告</a:t>
            </a:r>
            <a:endParaRPr sz="36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6" name="文本占位符 2"/>
          <p:cNvSpPr txBox="1"/>
          <p:nvPr/>
        </p:nvSpPr>
        <p:spPr>
          <a:xfrm>
            <a:off x="2653614" y="3948260"/>
            <a:ext cx="7064441" cy="334691"/>
          </a:xfrm>
          <a:prstGeom prst="rect">
            <a:avLst/>
          </a:prstGeom>
          <a:noFill/>
        </p:spPr>
        <p:txBody>
          <a:bodyPr vert="horz" wrap="square" lIns="121905" tIns="60952" rIns="121905" bIns="60952" rtlCol="0" anchor="ctr">
            <a:spAutoFit/>
          </a:bodyPr>
          <a:lstStyle>
            <a:lvl1pPr marL="228600" indent="-228600" algn="ctr" defTabSz="914400" rtl="0" eaLnBrk="1" latinLnBrk="0" hangingPunct="1">
              <a:lnSpc>
                <a:spcPct val="90000"/>
              </a:lnSpc>
              <a:spcBef>
                <a:spcPts val="1000"/>
              </a:spcBef>
              <a:buFont typeface="Arial" panose="020B0604020202020204" pitchFamily="34" charset="0"/>
              <a:buChar char="•"/>
              <a:defRPr lang="zh-CN" altLang="en-US" sz="1800" b="1" i="0" kern="1200">
                <a:solidFill>
                  <a:schemeClr val="bg1"/>
                </a:solidFill>
                <a:effectLst>
                  <a:outerShdw blurRad="38100" dist="38100" dir="2700000" algn="tl">
                    <a:srgbClr val="000000">
                      <a:alpha val="43137"/>
                    </a:srgbClr>
                  </a:outerShdw>
                </a:effectLst>
                <a:latin typeface="+mn-lt"/>
                <a:ea typeface="+mn-ea"/>
                <a:cs typeface="+mn-ea"/>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None/>
            </a:pPr>
            <a:r>
              <a:rPr lang="en-US" altLang="zh-CN" sz="1000" b="0" dirty="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       A complete business plan A complete business </a:t>
            </a:r>
            <a:r>
              <a:rPr lang="en-US" altLang="zh-CN" sz="1000" b="0" dirty="0" err="1">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planA</a:t>
            </a:r>
            <a:r>
              <a:rPr lang="en-US" altLang="zh-CN" sz="1000" b="0" dirty="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 complete </a:t>
            </a:r>
            <a:r>
              <a:rPr lang="en-US" altLang="zh-CN" sz="1000" b="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rPr>
              <a:t>business planA</a:t>
            </a:r>
            <a:endParaRPr lang="zh-CN" altLang="en-US" sz="1000" b="0" dirty="0">
              <a:solidFill>
                <a:schemeClr val="tx1"/>
              </a:solidFill>
              <a:effectLst/>
              <a:latin typeface="字魂35号-经典雅黑" panose="02000000000000000000" pitchFamily="2" charset="-122"/>
              <a:ea typeface="字魂35号-经典雅黑" panose="02000000000000000000" pitchFamily="2" charset="-122"/>
              <a:cs typeface="Arial" panose="020B0604020202020204" pitchFamily="34" charset="0"/>
              <a:sym typeface="字魂35号-经典雅黑" panose="02000000000000000000" pitchFamily="2" charset="-122"/>
            </a:endParaRPr>
          </a:p>
        </p:txBody>
      </p:sp>
      <p:sp>
        <p:nvSpPr>
          <p:cNvPr id="7" name="TextBox 143"/>
          <p:cNvSpPr txBox="1"/>
          <p:nvPr/>
        </p:nvSpPr>
        <p:spPr>
          <a:xfrm>
            <a:off x="3194840" y="2251813"/>
            <a:ext cx="6523432" cy="768350"/>
          </a:xfrm>
          <a:prstGeom prst="rect">
            <a:avLst/>
          </a:prstGeom>
          <a:noFill/>
        </p:spPr>
        <p:txBody>
          <a:bodyPr wrap="square" rtlCol="0">
            <a:spAutoFit/>
          </a:bodyPr>
          <a:lstStyle/>
          <a:p>
            <a:pPr algn="ctr"/>
            <a:r>
              <a:rPr sz="44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刘楼镇人民政府</a:t>
            </a:r>
            <a:endParaRPr sz="4400" spc="6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11"/>
          <p:cNvSpPr txBox="1"/>
          <p:nvPr/>
        </p:nvSpPr>
        <p:spPr>
          <a:xfrm>
            <a:off x="2600325" y="2176780"/>
            <a:ext cx="7110730" cy="28613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r>
              <a:rPr lang="en-US" altLang="zh-CN" sz="1600">
                <a:solidFill>
                  <a:schemeClr val="tx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r>
              <a:rPr>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本报告由刘楼镇人民政府按照《中华人民共和国政府信息公开条例》（以下简称《条例》）和《中华人民共和国政府信息公开工作年度报告格式》（国办公开办函〔2021〕30号）要求编制。</a:t>
            </a:r>
            <a:endParaRPr>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a:p>
            <a:r>
              <a:rPr lang="en-US">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r>
              <a:rPr>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本报告内容包括总体情况、主动公开政府信息情况、收到和处理政府信息公开申请情况、政府信息公开行政复议和行政诉讼情况、存在的主要问题及改进情况、其他需要报告的事项等六部分内容。</a:t>
            </a:r>
            <a:endParaRPr>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a:p>
            <a:r>
              <a:rPr lang="en-US">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r>
              <a:rPr>
                <a:ln w="12700">
                  <a:solidFill>
                    <a:schemeClr val="accent5"/>
                  </a:solidFill>
                  <a:prstDash val="solid"/>
                </a:ln>
                <a:solidFill>
                  <a:schemeClr val="tx1"/>
                </a:solidFill>
                <a:effectLst/>
                <a:latin typeface="字魂35号-经典雅黑" panose="02000000000000000000" pitchFamily="2" charset="-122"/>
                <a:ea typeface="字魂35号-经典雅黑" panose="02000000000000000000" pitchFamily="2" charset="-122"/>
                <a:sym typeface="字魂35号-经典雅黑" panose="02000000000000000000" pitchFamily="2" charset="-122"/>
              </a:rPr>
              <a:t>本报告所列数据的统计期限自2022年1月1日起至2022年12月31日止。本报告电子版可在“中国·汶上”政府门户网站（具体网址）查阅或下载。如对本报告有疑问，请与刘楼镇人民政府联系（地址：汶上县刘楼镇汶金线271号，联系电话：0537-7194567）。</a:t>
            </a:r>
            <a:r>
              <a:rPr lang="zh-CN" altLang="en-US" sz="1400">
                <a:latin typeface="字魂35号-经典雅黑" panose="02000000000000000000" pitchFamily="2" charset="-122"/>
                <a:ea typeface="字魂35号-经典雅黑" panose="02000000000000000000" pitchFamily="2" charset="-122"/>
                <a:sym typeface="字魂35号-经典雅黑" panose="02000000000000000000" pitchFamily="2" charset="-122"/>
              </a:rPr>
              <a:t> </a:t>
            </a:r>
            <a:endParaRPr lang="zh-CN" altLang="en-US" sz="1400" dirty="0">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571754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 一、总体情况</a:t>
            </a:r>
            <a:endPar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20032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1</a:t>
            </a:r>
            <a:endParaRPr lang="zh-CN" alt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文本框 1"/>
          <p:cNvSpPr txBox="1"/>
          <p:nvPr/>
        </p:nvSpPr>
        <p:spPr>
          <a:xfrm>
            <a:off x="3768090" y="2835275"/>
            <a:ext cx="5891530" cy="1938020"/>
          </a:xfrm>
          <a:prstGeom prst="rect">
            <a:avLst/>
          </a:prstGeom>
          <a:solidFill>
            <a:schemeClr val="bg1"/>
          </a:solidFill>
        </p:spPr>
        <p:txBody>
          <a:bodyPr wrap="square" rtlCol="0">
            <a:spAutoFit/>
            <a:scene3d>
              <a:camera prst="orthographicFront"/>
              <a:lightRig rig="threePt" dir="t"/>
            </a:scene3d>
          </a:bodyPr>
          <a:p>
            <a:pPr algn="just"/>
            <a:r>
              <a:rPr lang="zh-CN" altLang="en-US" sz="2400"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2022年，我镇按照县委、县政府统一部署，加强组织领导，健全工作机制，认真贯彻《条例》的各项要求，坚持深化政府信息公开工作，推进了政府信息公开工作规范、有序、健康发展。</a:t>
            </a:r>
            <a:endParaRPr lang="zh-CN" altLang="en-US" sz="2400"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700" cy="49403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2</a:t>
            </a:r>
            <a:endParaRPr 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文本框 1"/>
          <p:cNvSpPr txBox="1"/>
          <p:nvPr/>
        </p:nvSpPr>
        <p:spPr>
          <a:xfrm>
            <a:off x="3710940" y="2267585"/>
            <a:ext cx="5702300" cy="3538220"/>
          </a:xfrm>
          <a:prstGeom prst="rect">
            <a:avLst/>
          </a:prstGeom>
          <a:solidFill>
            <a:schemeClr val="bg1"/>
          </a:solidFill>
        </p:spPr>
        <p:txBody>
          <a:bodyPr wrap="square" rtlCol="0">
            <a:spAutoFit/>
          </a:bodyPr>
          <a:p>
            <a:pPr algn="just"/>
            <a:r>
              <a:rPr lang="zh-CN" altLang="en-US" sz="1600" smtClean="0">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（一）主动公开情况</a:t>
            </a:r>
            <a:endParaRPr lang="zh-CN" altLang="en-US" sz="1600" smtClean="0">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a:p>
            <a:pPr algn="just"/>
            <a:r>
              <a:rPr lang="zh-CN" altLang="en-US" sz="1600" smtClean="0">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2022年，我镇认真贯彻《中华人民共和国政府信息公开条例》精神，把政务信息公开工作作为服务创新、便民为民的重要工作，进一步规范公开内容，突出公开重点，完善公开形式，严格公开程序，根据我镇实际情况，及时调整了政务公开工作领导小组，进一步健全完善镇政务信息公开制度，优化了政务公开实施方案，认真运用文字和图片解读相关政策文件，积极回应群众关切，政务信息公开工作取得了一定成效。2022年以来，刘楼镇通过微信公众号公开453条，其他方式公开115条，政府网站公开50条，其中政策性文件2条，行政权力运行公开2条，行政权力1条，规划计划1条，财政预算决算2条，重点领域2条，应急管理4条，其他法定公开内容4条，信息公开指南1条，信息公开报告1条，年报图解1条，政务公开组织管理2条，标准目录1条，会议公开26条。</a:t>
            </a:r>
            <a:endParaRPr lang="zh-CN" altLang="en-US" sz="1600" smtClean="0">
              <a:solidFill>
                <a:srgbClr val="00B05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3</a:t>
            </a:r>
            <a:endPar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pSp>
        <p:nvGrpSpPr>
          <p:cNvPr id="82" name="组合 81"/>
          <p:cNvGrpSpPr/>
          <p:nvPr>
            <p:custDataLst>
              <p:tags r:id="rId2"/>
            </p:custDataLst>
          </p:nvPr>
        </p:nvGrpSpPr>
        <p:grpSpPr>
          <a:xfrm>
            <a:off x="8674925" y="2573609"/>
            <a:ext cx="1602825" cy="900224"/>
            <a:chOff x="7706308" y="1803623"/>
            <a:chExt cx="1784521" cy="1002273"/>
          </a:xfrm>
        </p:grpSpPr>
        <p:sp>
          <p:nvSpPr>
            <p:cNvPr id="2" name="圆角矩形 1"/>
            <p:cNvSpPr/>
            <p:nvPr>
              <p:custDataLst>
                <p:tags r:id="rId3"/>
              </p:custDataLst>
            </p:nvPr>
          </p:nvSpPr>
          <p:spPr>
            <a:xfrm>
              <a:off x="7853721" y="1949017"/>
              <a:ext cx="1637108" cy="856879"/>
            </a:xfrm>
            <a:prstGeom prst="roundRect">
              <a:avLst>
                <a:gd name="adj" fmla="val 50000"/>
              </a:avLst>
            </a:prstGeom>
            <a:solidFill>
              <a:srgbClr val="2E82CB"/>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5" name="圆角矩形 4"/>
            <p:cNvSpPr/>
            <p:nvPr>
              <p:custDataLst>
                <p:tags r:id="rId4"/>
              </p:custDataLst>
            </p:nvPr>
          </p:nvSpPr>
          <p:spPr>
            <a:xfrm>
              <a:off x="7706308" y="1803623"/>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6" name="文本框 5"/>
            <p:cNvSpPr txBox="1"/>
            <p:nvPr>
              <p:custDataLst>
                <p:tags r:id="rId5"/>
              </p:custDataLst>
            </p:nvPr>
          </p:nvSpPr>
          <p:spPr>
            <a:xfrm>
              <a:off x="7833816" y="1908897"/>
              <a:ext cx="518091" cy="646331"/>
            </a:xfrm>
            <a:prstGeom prst="rect">
              <a:avLst/>
            </a:prstGeom>
            <a:noFill/>
          </p:spPr>
          <p:txBody>
            <a:bodyPr wrap="none" rtlCol="0">
              <a:normAutofit fontScale="90000"/>
            </a:bodyPr>
            <a:p>
              <a:r>
                <a:rPr lang="en-US" altLang="zh-CN" sz="3600" b="1" smtClean="0">
                  <a:solidFill>
                    <a:srgbClr val="2E82CB"/>
                  </a:solidFill>
                  <a:sym typeface="Arial" panose="020B0604020202020204" pitchFamily="34" charset="0"/>
                </a:rPr>
                <a:t>A</a:t>
              </a:r>
              <a:endParaRPr lang="zh-CN" altLang="en-US" sz="3600" b="1">
                <a:solidFill>
                  <a:srgbClr val="2E82CB"/>
                </a:solidFill>
                <a:sym typeface="Arial" panose="020B0604020202020204" pitchFamily="34" charset="0"/>
              </a:endParaRPr>
            </a:p>
          </p:txBody>
        </p:sp>
        <p:sp>
          <p:nvSpPr>
            <p:cNvPr id="7" name="KSO_Shape"/>
            <p:cNvSpPr/>
            <p:nvPr>
              <p:custDataLst>
                <p:tags r:id="rId6"/>
              </p:custDataLst>
            </p:nvPr>
          </p:nvSpPr>
          <p:spPr bwMode="auto">
            <a:xfrm>
              <a:off x="8641620" y="1973686"/>
              <a:ext cx="488499" cy="516752"/>
            </a:xfrm>
            <a:custGeom>
              <a:avLst/>
              <a:gdLst>
                <a:gd name="T0" fmla="*/ 626247 w 3476"/>
                <a:gd name="T1" fmla="*/ 450588 h 3680"/>
                <a:gd name="T2" fmla="*/ 644838 w 3476"/>
                <a:gd name="T3" fmla="*/ 556264 h 3680"/>
                <a:gd name="T4" fmla="*/ 722630 w 3476"/>
                <a:gd name="T5" fmla="*/ 658515 h 3680"/>
                <a:gd name="T6" fmla="*/ 1089571 w 3476"/>
                <a:gd name="T7" fmla="*/ 380138 h 3680"/>
                <a:gd name="T8" fmla="*/ 1073915 w 3476"/>
                <a:gd name="T9" fmla="*/ 1030825 h 3680"/>
                <a:gd name="T10" fmla="*/ 1505438 w 3476"/>
                <a:gd name="T11" fmla="*/ 1489241 h 3680"/>
                <a:gd name="T12" fmla="*/ 1700651 w 3476"/>
                <a:gd name="T13" fmla="*/ 1489241 h 3680"/>
                <a:gd name="T14" fmla="*/ 1700651 w 3476"/>
                <a:gd name="T15" fmla="*/ 1800397 h 3680"/>
                <a:gd name="T16" fmla="*/ 700124 w 3476"/>
                <a:gd name="T17" fmla="*/ 1800397 h 3680"/>
                <a:gd name="T18" fmla="*/ 700124 w 3476"/>
                <a:gd name="T19" fmla="*/ 1489241 h 3680"/>
                <a:gd name="T20" fmla="*/ 766174 w 3476"/>
                <a:gd name="T21" fmla="*/ 1489241 h 3680"/>
                <a:gd name="T22" fmla="*/ 766174 w 3476"/>
                <a:gd name="T23" fmla="*/ 1220160 h 3680"/>
                <a:gd name="T24" fmla="*/ 234842 w 3476"/>
                <a:gd name="T25" fmla="*/ 1028379 h 3680"/>
                <a:gd name="T26" fmla="*/ 612058 w 3476"/>
                <a:gd name="T27" fmla="*/ 742175 h 3680"/>
                <a:gd name="T28" fmla="*/ 533288 w 3476"/>
                <a:gd name="T29" fmla="*/ 637967 h 3680"/>
                <a:gd name="T30" fmla="*/ 440330 w 3476"/>
                <a:gd name="T31" fmla="*/ 591978 h 3680"/>
                <a:gd name="T32" fmla="*/ 462835 w 3476"/>
                <a:gd name="T33" fmla="*/ 428084 h 3680"/>
                <a:gd name="T34" fmla="*/ 626247 w 3476"/>
                <a:gd name="T35" fmla="*/ 450588 h 3680"/>
                <a:gd name="T36" fmla="*/ 0 w 3476"/>
                <a:gd name="T37" fmla="*/ 416342 h 3680"/>
                <a:gd name="T38" fmla="*/ 106168 w 3476"/>
                <a:gd name="T39" fmla="*/ 447164 h 3680"/>
                <a:gd name="T40" fmla="*/ 274961 w 3476"/>
                <a:gd name="T41" fmla="*/ 192760 h 3680"/>
                <a:gd name="T42" fmla="*/ 588085 w 3476"/>
                <a:gd name="T43" fmla="*/ 112525 h 3680"/>
                <a:gd name="T44" fmla="*/ 589063 w 3476"/>
                <a:gd name="T45" fmla="*/ 1957 h 3680"/>
                <a:gd name="T46" fmla="*/ 212337 w 3476"/>
                <a:gd name="T47" fmla="*/ 101762 h 3680"/>
                <a:gd name="T48" fmla="*/ 0 w 3476"/>
                <a:gd name="T49" fmla="*/ 416342 h 3680"/>
                <a:gd name="T50" fmla="*/ 218697 w 3476"/>
                <a:gd name="T51" fmla="*/ 439825 h 3680"/>
                <a:gd name="T52" fmla="*/ 325355 w 3476"/>
                <a:gd name="T53" fmla="*/ 470647 h 3680"/>
                <a:gd name="T54" fmla="*/ 406082 w 3476"/>
                <a:gd name="T55" fmla="*/ 348338 h 3680"/>
                <a:gd name="T56" fmla="*/ 559219 w 3476"/>
                <a:gd name="T57" fmla="*/ 309688 h 3680"/>
                <a:gd name="T58" fmla="*/ 560197 w 3476"/>
                <a:gd name="T59" fmla="*/ 198631 h 3680"/>
                <a:gd name="T60" fmla="*/ 342968 w 3476"/>
                <a:gd name="T61" fmla="*/ 257339 h 3680"/>
                <a:gd name="T62" fmla="*/ 218697 w 3476"/>
                <a:gd name="T63" fmla="*/ 439825 h 3680"/>
                <a:gd name="T64" fmla="*/ 1236348 w 3476"/>
                <a:gd name="T65" fmla="*/ 1489241 h 3680"/>
                <a:gd name="T66" fmla="*/ 963833 w 3476"/>
                <a:gd name="T67" fmla="*/ 1199612 h 3680"/>
                <a:gd name="T68" fmla="*/ 962365 w 3476"/>
                <a:gd name="T69" fmla="*/ 1200102 h 3680"/>
                <a:gd name="T70" fmla="*/ 962365 w 3476"/>
                <a:gd name="T71" fmla="*/ 1489241 h 3680"/>
                <a:gd name="T72" fmla="*/ 1236348 w 3476"/>
                <a:gd name="T73" fmla="*/ 1489241 h 36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476" h="3680">
                  <a:moveTo>
                    <a:pt x="1280" y="921"/>
                  </a:moveTo>
                  <a:cubicBezTo>
                    <a:pt x="1329" y="985"/>
                    <a:pt x="1340" y="1066"/>
                    <a:pt x="1318" y="1137"/>
                  </a:cubicBezTo>
                  <a:cubicBezTo>
                    <a:pt x="1477" y="1346"/>
                    <a:pt x="1477" y="1346"/>
                    <a:pt x="1477" y="1346"/>
                  </a:cubicBezTo>
                  <a:cubicBezTo>
                    <a:pt x="2227" y="777"/>
                    <a:pt x="2227" y="777"/>
                    <a:pt x="2227" y="777"/>
                  </a:cubicBezTo>
                  <a:cubicBezTo>
                    <a:pt x="2522" y="1184"/>
                    <a:pt x="2497" y="1730"/>
                    <a:pt x="2195" y="2107"/>
                  </a:cubicBezTo>
                  <a:cubicBezTo>
                    <a:pt x="3077" y="3044"/>
                    <a:pt x="3077" y="3044"/>
                    <a:pt x="3077" y="3044"/>
                  </a:cubicBezTo>
                  <a:cubicBezTo>
                    <a:pt x="3476" y="3044"/>
                    <a:pt x="3476" y="3044"/>
                    <a:pt x="3476" y="3044"/>
                  </a:cubicBezTo>
                  <a:cubicBezTo>
                    <a:pt x="3476" y="3680"/>
                    <a:pt x="3476" y="3680"/>
                    <a:pt x="3476" y="3680"/>
                  </a:cubicBezTo>
                  <a:cubicBezTo>
                    <a:pt x="1431" y="3680"/>
                    <a:pt x="1431" y="3680"/>
                    <a:pt x="1431" y="3680"/>
                  </a:cubicBezTo>
                  <a:cubicBezTo>
                    <a:pt x="1431" y="3044"/>
                    <a:pt x="1431" y="3044"/>
                    <a:pt x="1431" y="3044"/>
                  </a:cubicBezTo>
                  <a:cubicBezTo>
                    <a:pt x="1566" y="3044"/>
                    <a:pt x="1566" y="3044"/>
                    <a:pt x="1566" y="3044"/>
                  </a:cubicBezTo>
                  <a:cubicBezTo>
                    <a:pt x="1566" y="2494"/>
                    <a:pt x="1566" y="2494"/>
                    <a:pt x="1566" y="2494"/>
                  </a:cubicBezTo>
                  <a:cubicBezTo>
                    <a:pt x="1171" y="2577"/>
                    <a:pt x="746" y="2438"/>
                    <a:pt x="480" y="2102"/>
                  </a:cubicBezTo>
                  <a:cubicBezTo>
                    <a:pt x="1251" y="1517"/>
                    <a:pt x="1251" y="1517"/>
                    <a:pt x="1251" y="1517"/>
                  </a:cubicBezTo>
                  <a:cubicBezTo>
                    <a:pt x="1090" y="1304"/>
                    <a:pt x="1090" y="1304"/>
                    <a:pt x="1090" y="1304"/>
                  </a:cubicBezTo>
                  <a:cubicBezTo>
                    <a:pt x="1018" y="1304"/>
                    <a:pt x="947" y="1272"/>
                    <a:pt x="900" y="1210"/>
                  </a:cubicBezTo>
                  <a:cubicBezTo>
                    <a:pt x="820" y="1105"/>
                    <a:pt x="841" y="955"/>
                    <a:pt x="946" y="875"/>
                  </a:cubicBezTo>
                  <a:cubicBezTo>
                    <a:pt x="1051" y="796"/>
                    <a:pt x="1201" y="816"/>
                    <a:pt x="1280" y="921"/>
                  </a:cubicBezTo>
                  <a:close/>
                  <a:moveTo>
                    <a:pt x="0" y="851"/>
                  </a:moveTo>
                  <a:cubicBezTo>
                    <a:pt x="217" y="914"/>
                    <a:pt x="217" y="914"/>
                    <a:pt x="217" y="914"/>
                  </a:cubicBezTo>
                  <a:cubicBezTo>
                    <a:pt x="286" y="678"/>
                    <a:pt x="401" y="506"/>
                    <a:pt x="562" y="394"/>
                  </a:cubicBezTo>
                  <a:cubicBezTo>
                    <a:pt x="726" y="281"/>
                    <a:pt x="940" y="227"/>
                    <a:pt x="1202" y="230"/>
                  </a:cubicBezTo>
                  <a:cubicBezTo>
                    <a:pt x="1204" y="4"/>
                    <a:pt x="1204" y="4"/>
                    <a:pt x="1204" y="4"/>
                  </a:cubicBezTo>
                  <a:cubicBezTo>
                    <a:pt x="894" y="0"/>
                    <a:pt x="636" y="68"/>
                    <a:pt x="434" y="208"/>
                  </a:cubicBezTo>
                  <a:cubicBezTo>
                    <a:pt x="229" y="350"/>
                    <a:pt x="84" y="564"/>
                    <a:pt x="0" y="851"/>
                  </a:cubicBezTo>
                  <a:close/>
                  <a:moveTo>
                    <a:pt x="447" y="899"/>
                  </a:moveTo>
                  <a:cubicBezTo>
                    <a:pt x="665" y="962"/>
                    <a:pt x="665" y="962"/>
                    <a:pt x="665" y="962"/>
                  </a:cubicBezTo>
                  <a:cubicBezTo>
                    <a:pt x="698" y="848"/>
                    <a:pt x="753" y="765"/>
                    <a:pt x="830" y="712"/>
                  </a:cubicBezTo>
                  <a:cubicBezTo>
                    <a:pt x="908" y="657"/>
                    <a:pt x="1013" y="631"/>
                    <a:pt x="1143" y="633"/>
                  </a:cubicBezTo>
                  <a:cubicBezTo>
                    <a:pt x="1145" y="406"/>
                    <a:pt x="1145" y="406"/>
                    <a:pt x="1145" y="406"/>
                  </a:cubicBezTo>
                  <a:cubicBezTo>
                    <a:pt x="967" y="405"/>
                    <a:pt x="819" y="444"/>
                    <a:pt x="701" y="526"/>
                  </a:cubicBezTo>
                  <a:cubicBezTo>
                    <a:pt x="581" y="609"/>
                    <a:pt x="496" y="733"/>
                    <a:pt x="447" y="899"/>
                  </a:cubicBezTo>
                  <a:close/>
                  <a:moveTo>
                    <a:pt x="2527" y="3044"/>
                  </a:moveTo>
                  <a:cubicBezTo>
                    <a:pt x="1970" y="2452"/>
                    <a:pt x="1970" y="2452"/>
                    <a:pt x="1970" y="2452"/>
                  </a:cubicBezTo>
                  <a:cubicBezTo>
                    <a:pt x="1967" y="2453"/>
                    <a:pt x="1967" y="2453"/>
                    <a:pt x="1967" y="2453"/>
                  </a:cubicBezTo>
                  <a:cubicBezTo>
                    <a:pt x="1967" y="3044"/>
                    <a:pt x="1967" y="3044"/>
                    <a:pt x="1967" y="3044"/>
                  </a:cubicBezTo>
                  <a:lnTo>
                    <a:pt x="2527" y="3044"/>
                  </a:lnTo>
                  <a:close/>
                </a:path>
              </a:pathLst>
            </a:custGeom>
            <a:solidFill>
              <a:srgbClr val="2E82CB"/>
            </a:solidFill>
            <a:ln>
              <a:noFill/>
            </a:ln>
            <a:extLst>
              <a:ext uri="{91240B29-F687-4F45-9708-019B960494DF}">
                <a14:hiddenLine xmlns:a14="http://schemas.microsoft.com/office/drawing/2010/main" w="9525">
                  <a:solidFill>
                    <a:srgbClr val="000000"/>
                  </a:solidFill>
                  <a:round/>
                </a14:hiddenLine>
              </a:ext>
            </a:extLst>
          </p:spPr>
          <p:txBody>
            <a:bodyPr anchor="ctr" anchorCtr="1">
              <a:normAutofit/>
            </a:bodyPr>
            <a:p>
              <a:endParaRPr lang="zh-CN" altLang="en-US" sz="1600">
                <a:sym typeface="Arial" panose="020B0604020202020204" pitchFamily="34" charset="0"/>
              </a:endParaRPr>
            </a:p>
          </p:txBody>
        </p:sp>
        <p:grpSp>
          <p:nvGrpSpPr>
            <p:cNvPr id="8" name="组合 7"/>
            <p:cNvGrpSpPr/>
            <p:nvPr/>
          </p:nvGrpSpPr>
          <p:grpSpPr>
            <a:xfrm rot="10800000" flipH="1">
              <a:off x="8348748" y="2039317"/>
              <a:ext cx="260298" cy="385491"/>
              <a:chOff x="3099646" y="1492209"/>
              <a:chExt cx="1496171" cy="2215770"/>
            </a:xfrm>
            <a:solidFill>
              <a:srgbClr val="E7E6E6">
                <a:lumMod val="50000"/>
              </a:srgbClr>
            </a:solidFill>
          </p:grpSpPr>
          <p:grpSp>
            <p:nvGrpSpPr>
              <p:cNvPr id="9" name="组合 8"/>
              <p:cNvGrpSpPr/>
              <p:nvPr/>
            </p:nvGrpSpPr>
            <p:grpSpPr>
              <a:xfrm>
                <a:off x="3099646" y="1492209"/>
                <a:ext cx="1481447" cy="1418552"/>
                <a:chOff x="3099646" y="1492209"/>
                <a:chExt cx="1481447" cy="1418552"/>
              </a:xfrm>
              <a:grpFill/>
            </p:grpSpPr>
            <p:sp>
              <p:nvSpPr>
                <p:cNvPr id="12" name="椭圆 11"/>
                <p:cNvSpPr/>
                <p:nvPr>
                  <p:custDataLst>
                    <p:tags r:id="rId7"/>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3" name="椭圆 12"/>
                <p:cNvSpPr/>
                <p:nvPr>
                  <p:custDataLst>
                    <p:tags r:id="rId8"/>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4" name="椭圆 13"/>
                <p:cNvSpPr/>
                <p:nvPr>
                  <p:custDataLst>
                    <p:tags r:id="rId9"/>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grpSp>
          <p:grpSp>
            <p:nvGrpSpPr>
              <p:cNvPr id="10" name="组合 9"/>
              <p:cNvGrpSpPr/>
              <p:nvPr/>
            </p:nvGrpSpPr>
            <p:grpSpPr>
              <a:xfrm flipV="1">
                <a:off x="3705997" y="2928381"/>
                <a:ext cx="889820" cy="779598"/>
                <a:chOff x="3691279" y="1544086"/>
                <a:chExt cx="889820" cy="779598"/>
              </a:xfrm>
              <a:grpFill/>
            </p:grpSpPr>
            <p:sp>
              <p:nvSpPr>
                <p:cNvPr id="11" name="椭圆 10"/>
                <p:cNvSpPr/>
                <p:nvPr>
                  <p:custDataLst>
                    <p:tags r:id="rId10"/>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sp>
              <p:nvSpPr>
                <p:cNvPr id="15" name="椭圆 14"/>
                <p:cNvSpPr/>
                <p:nvPr>
                  <p:custDataLst>
                    <p:tags r:id="rId11"/>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sz="1600">
                    <a:sym typeface="Arial" panose="020B0604020202020204" pitchFamily="34" charset="0"/>
                  </a:endParaRPr>
                </a:p>
              </p:txBody>
            </p:sp>
          </p:grpSp>
        </p:grpSp>
      </p:grpSp>
      <p:grpSp>
        <p:nvGrpSpPr>
          <p:cNvPr id="16" name="组合 15"/>
          <p:cNvGrpSpPr/>
          <p:nvPr>
            <p:custDataLst>
              <p:tags r:id="rId12"/>
            </p:custDataLst>
          </p:nvPr>
        </p:nvGrpSpPr>
        <p:grpSpPr>
          <a:xfrm>
            <a:off x="7024985" y="3962728"/>
            <a:ext cx="1623975" cy="902413"/>
            <a:chOff x="3436121" y="2791826"/>
            <a:chExt cx="1808068" cy="1004710"/>
          </a:xfrm>
        </p:grpSpPr>
        <p:sp>
          <p:nvSpPr>
            <p:cNvPr id="17" name="圆角矩形 16"/>
            <p:cNvSpPr/>
            <p:nvPr>
              <p:custDataLst>
                <p:tags r:id="rId13"/>
              </p:custDataLst>
            </p:nvPr>
          </p:nvSpPr>
          <p:spPr>
            <a:xfrm>
              <a:off x="3607081" y="2939657"/>
              <a:ext cx="1637108" cy="856879"/>
            </a:xfrm>
            <a:prstGeom prst="roundRect">
              <a:avLst>
                <a:gd name="adj" fmla="val 50000"/>
              </a:avLst>
            </a:prstGeom>
            <a:solidFill>
              <a:srgbClr val="3DAAD1"/>
            </a:solidFill>
            <a:ln w="28575">
              <a:solidFill>
                <a:sysClr val="window" lastClr="FFFFFF"/>
              </a:solidFill>
            </a:ln>
            <a:effectLst>
              <a:innerShdw blurRad="63500" dist="50800" dir="2700000">
                <a:prstClr val="black">
                  <a:alpha val="50000"/>
                </a:prstClr>
              </a:inn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18" name="圆角矩形 17"/>
            <p:cNvSpPr/>
            <p:nvPr>
              <p:custDataLst>
                <p:tags r:id="rId14"/>
              </p:custDataLst>
            </p:nvPr>
          </p:nvSpPr>
          <p:spPr>
            <a:xfrm>
              <a:off x="3436121" y="2791826"/>
              <a:ext cx="1637108" cy="856879"/>
            </a:xfrm>
            <a:prstGeom prst="roundRect">
              <a:avLst>
                <a:gd name="adj" fmla="val 50000"/>
              </a:avLst>
            </a:prstGeom>
            <a:gradFill>
              <a:gsLst>
                <a:gs pos="0">
                  <a:sysClr val="window" lastClr="FFFFFF">
                    <a:lumMod val="95000"/>
                  </a:sysClr>
                </a:gs>
                <a:gs pos="100000">
                  <a:sysClr val="window" lastClr="FFFFFF"/>
                </a:gs>
              </a:gsLst>
              <a:lin ang="2700000" scaled="0"/>
            </a:gradFill>
            <a:ln>
              <a:noFill/>
            </a:ln>
            <a:effectLst>
              <a:outerShdw blurRad="50800" dist="38100" dir="2700000" algn="tl" rotWithShape="0">
                <a:prstClr val="black">
                  <a:alpha val="40000"/>
                </a:prstClr>
              </a:outerShdw>
            </a:effectLst>
          </p:spPr>
          <p:style>
            <a:lnRef idx="2">
              <a:srgbClr val="2E82CB">
                <a:shade val="50000"/>
              </a:srgbClr>
            </a:lnRef>
            <a:fillRef idx="1">
              <a:srgbClr val="2E82CB"/>
            </a:fillRef>
            <a:effectRef idx="0">
              <a:srgbClr val="2E82CB"/>
            </a:effectRef>
            <a:fontRef idx="minor">
              <a:sysClr val="window" lastClr="FFFFFF"/>
            </a:fontRef>
          </p:style>
          <p:txBody>
            <a:bodyPr rot="0" spcFirstLastPara="0" vertOverflow="overflow" horzOverflow="overflow" vert="horz" wrap="square" lIns="91440" tIns="45720" rIns="91440" bIns="45720" numCol="1" spcCol="0" rtlCol="0" fromWordArt="0" anchor="ctr" anchorCtr="0" forceAA="0" compatLnSpc="1">
              <a:normAutofit/>
            </a:bodyPr>
            <a:p>
              <a:pPr algn="ctr"/>
              <a:endParaRPr lang="zh-CN" altLang="en-US">
                <a:sym typeface="Arial" panose="020B0604020202020204" pitchFamily="34" charset="0"/>
              </a:endParaRPr>
            </a:p>
          </p:txBody>
        </p:sp>
        <p:sp>
          <p:nvSpPr>
            <p:cNvPr id="19" name="文本框 18"/>
            <p:cNvSpPr txBox="1"/>
            <p:nvPr>
              <p:custDataLst>
                <p:tags r:id="rId15"/>
              </p:custDataLst>
            </p:nvPr>
          </p:nvSpPr>
          <p:spPr>
            <a:xfrm>
              <a:off x="4483520" y="2897100"/>
              <a:ext cx="518091" cy="646331"/>
            </a:xfrm>
            <a:prstGeom prst="rect">
              <a:avLst/>
            </a:prstGeom>
            <a:noFill/>
          </p:spPr>
          <p:txBody>
            <a:bodyPr wrap="none" rtlCol="0">
              <a:normAutofit fontScale="90000"/>
            </a:bodyPr>
            <a:p>
              <a:r>
                <a:rPr lang="en-US" altLang="zh-CN" sz="3600" b="1" smtClean="0">
                  <a:solidFill>
                    <a:srgbClr val="3DAAD1"/>
                  </a:solidFill>
                  <a:sym typeface="Arial" panose="020B0604020202020204" pitchFamily="34" charset="0"/>
                </a:rPr>
                <a:t>B</a:t>
              </a:r>
              <a:endParaRPr lang="zh-CN" altLang="en-US" sz="3600" b="1">
                <a:solidFill>
                  <a:srgbClr val="3DAAD1"/>
                </a:solidFill>
                <a:sym typeface="Arial" panose="020B0604020202020204" pitchFamily="34" charset="0"/>
              </a:endParaRPr>
            </a:p>
          </p:txBody>
        </p:sp>
        <p:grpSp>
          <p:nvGrpSpPr>
            <p:cNvPr id="20" name="组合 19"/>
            <p:cNvGrpSpPr/>
            <p:nvPr/>
          </p:nvGrpSpPr>
          <p:grpSpPr>
            <a:xfrm>
              <a:off x="4235502" y="3027520"/>
              <a:ext cx="260298" cy="385491"/>
              <a:chOff x="4235502" y="3027519"/>
              <a:chExt cx="260298" cy="385491"/>
            </a:xfrm>
          </p:grpSpPr>
          <p:grpSp>
            <p:nvGrpSpPr>
              <p:cNvPr id="22" name="组合 21"/>
              <p:cNvGrpSpPr/>
              <p:nvPr/>
            </p:nvGrpSpPr>
            <p:grpSpPr>
              <a:xfrm rot="10800000" flipH="1">
                <a:off x="4235502" y="3166216"/>
                <a:ext cx="257736" cy="246794"/>
                <a:chOff x="3099646" y="1492209"/>
                <a:chExt cx="1481447" cy="1418552"/>
              </a:xfrm>
              <a:solidFill>
                <a:srgbClr val="E7E6E6">
                  <a:lumMod val="50000"/>
                </a:srgbClr>
              </a:solidFill>
            </p:grpSpPr>
            <p:sp>
              <p:nvSpPr>
                <p:cNvPr id="26" name="椭圆 25"/>
                <p:cNvSpPr/>
                <p:nvPr>
                  <p:custDataLst>
                    <p:tags r:id="rId16"/>
                  </p:custDataLst>
                </p:nvPr>
              </p:nvSpPr>
              <p:spPr>
                <a:xfrm>
                  <a:off x="3099646" y="2346397"/>
                  <a:ext cx="564364" cy="564364"/>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7" name="椭圆 26"/>
                <p:cNvSpPr/>
                <p:nvPr>
                  <p:custDataLst>
                    <p:tags r:id="rId17"/>
                  </p:custDataLst>
                </p:nvPr>
              </p:nvSpPr>
              <p:spPr>
                <a:xfrm>
                  <a:off x="4240947" y="1492209"/>
                  <a:ext cx="340146" cy="340146"/>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8" name="椭圆 27"/>
                <p:cNvSpPr/>
                <p:nvPr>
                  <p:custDataLst>
                    <p:tags r:id="rId18"/>
                  </p:custDataLst>
                </p:nvPr>
              </p:nvSpPr>
              <p:spPr>
                <a:xfrm>
                  <a:off x="3691276" y="1859871"/>
                  <a:ext cx="461347" cy="461351"/>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nvGrpSpPr>
              <p:cNvPr id="23" name="组合 22"/>
              <p:cNvGrpSpPr/>
              <p:nvPr/>
            </p:nvGrpSpPr>
            <p:grpSpPr>
              <a:xfrm rot="10800000" flipH="1" flipV="1">
                <a:off x="4340993" y="3027519"/>
                <a:ext cx="154807" cy="135631"/>
                <a:chOff x="3691279" y="1544086"/>
                <a:chExt cx="889820" cy="779598"/>
              </a:xfrm>
              <a:solidFill>
                <a:srgbClr val="E7E6E6">
                  <a:lumMod val="50000"/>
                </a:srgbClr>
              </a:solidFill>
            </p:grpSpPr>
            <p:sp>
              <p:nvSpPr>
                <p:cNvPr id="24" name="椭圆 23"/>
                <p:cNvSpPr/>
                <p:nvPr>
                  <p:custDataLst>
                    <p:tags r:id="rId19"/>
                  </p:custDataLst>
                </p:nvPr>
              </p:nvSpPr>
              <p:spPr>
                <a:xfrm>
                  <a:off x="4240940" y="1544086"/>
                  <a:ext cx="340159" cy="340159"/>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25" name="椭圆 24"/>
                <p:cNvSpPr/>
                <p:nvPr>
                  <p:custDataLst>
                    <p:tags r:id="rId20"/>
                  </p:custDataLst>
                </p:nvPr>
              </p:nvSpPr>
              <p:spPr>
                <a:xfrm>
                  <a:off x="3691279" y="1862339"/>
                  <a:ext cx="461346" cy="461345"/>
                </a:xfrm>
                <a:prstGeom prst="ellipse">
                  <a:avLst/>
                </a:prstGeom>
                <a:grpFill/>
                <a:ln>
                  <a:noFill/>
                </a:ln>
              </p:spPr>
              <p:style>
                <a:lnRef idx="2">
                  <a:srgbClr val="2E82CB">
                    <a:shade val="50000"/>
                  </a:srgbClr>
                </a:lnRef>
                <a:fillRef idx="1">
                  <a:srgbClr val="2E82CB"/>
                </a:fillRef>
                <a:effectRef idx="0">
                  <a:srgbClr val="2E82CB"/>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grpSp>
        </p:grpSp>
        <p:sp>
          <p:nvSpPr>
            <p:cNvPr id="21" name="KSO_Shape"/>
            <p:cNvSpPr/>
            <p:nvPr>
              <p:custDataLst>
                <p:tags r:id="rId21"/>
              </p:custDataLst>
            </p:nvPr>
          </p:nvSpPr>
          <p:spPr bwMode="auto">
            <a:xfrm>
              <a:off x="3611051" y="3012124"/>
              <a:ext cx="560021" cy="416282"/>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3DAAD1"/>
            </a:solidFill>
            <a:ln>
              <a:noFill/>
            </a:ln>
          </p:spPr>
          <p:txBody>
            <a:bodyPr lIns="68580" tIns="34290" rIns="68580" bIns="540000" anchor="ctr">
              <a:normAutofit fontScale="25000" lnSpcReduction="20000"/>
            </a:bodyPr>
            <a:p>
              <a:endParaRPr lang="zh-CN" altLang="en-US">
                <a:sym typeface="Arial" panose="020B0604020202020204" pitchFamily="34" charset="0"/>
              </a:endParaRPr>
            </a:p>
          </p:txBody>
        </p:sp>
      </p:grpSp>
      <p:sp>
        <p:nvSpPr>
          <p:cNvPr id="78" name="文本框 77"/>
          <p:cNvSpPr txBox="1"/>
          <p:nvPr>
            <p:custDataLst>
              <p:tags r:id="rId22"/>
            </p:custDataLst>
          </p:nvPr>
        </p:nvSpPr>
        <p:spPr>
          <a:xfrm>
            <a:off x="3185160" y="1694815"/>
            <a:ext cx="7323455" cy="3898265"/>
          </a:xfrm>
          <a:prstGeom prst="rect">
            <a:avLst/>
          </a:prstGeom>
          <a:noFill/>
        </p:spPr>
        <p:txBody>
          <a:bodyPr wrap="square" rtlCol="0"/>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（二）依申请公开情况</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2022年度，我镇未收到信息公开申请。</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（三）政府信息管理情况</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2022年，刘楼镇认真贯彻落实关于做好政府信息公开工作的有关文件精神，建立和完善主动公开制度，进一步规范政府信息管理，将政府信息公开工作纳入党风廉政建设责任制和年度目标考核体系，确保政府信息公开的真实、及时、有效和安全。</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（四）政府信息公开平台建设情况</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在“刘楼便民”微信公众号方面，目前关注人数达到12772人，共推送政务动态1902篇；发挥政府门户网站、党务政务公开栏、广播、会议、短信以及展板等作用，不断优化政府信息公开载体和形式，坚持常年公开、定期公开与随时公开相结合，事前公开与事后公开相结合，全面推进基层政务公开标准化规范化工作，确保政府信息公开平台信息及时更新。</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（五）监督保障情况</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a:p>
            <a:pPr>
              <a:lnSpc>
                <a:spcPct val="120000"/>
              </a:lnSpc>
            </a:pPr>
            <a:r>
              <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rPr>
              <a:t>    我镇政务信息公开办公室设在党政办，共有从事政府信息公开工作人员2人，其中专职人员2人。明确细化政府信息公开工作的职责分工和任务，并将政府信息公开纳入日常责任目标管理，不定期开展监督检查，及时发现问题，督促整改，不断提高信息公开的工作效率和质量。</a:t>
            </a:r>
            <a:endParaRPr lang="zh-CN" altLang="en-US" sz="1200" b="1" dirty="0">
              <a:gradFill>
                <a:gsLst>
                  <a:gs pos="0">
                    <a:srgbClr val="7B32B2"/>
                  </a:gs>
                  <a:gs pos="100000">
                    <a:srgbClr val="401A5D"/>
                  </a:gs>
                </a:gsLst>
                <a:lin scaled="0"/>
              </a:gradFill>
              <a:effectLst>
                <a:outerShdw blurRad="38100" dist="25400" dir="5400000" algn="ctr" rotWithShape="0">
                  <a:srgbClr val="6E747A">
                    <a:alpha val="43000"/>
                  </a:srgbClr>
                </a:outerShdw>
              </a:effectLst>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465836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政府信息公开有关情况</a:t>
            </a:r>
            <a:endPar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4</a:t>
            </a:r>
            <a:endParaRPr lang="zh-CN" alt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L 形 1"/>
          <p:cNvSpPr/>
          <p:nvPr>
            <p:custDataLst>
              <p:tags r:id="rId2"/>
            </p:custDataLst>
          </p:nvPr>
        </p:nvSpPr>
        <p:spPr>
          <a:xfrm flipV="1">
            <a:off x="3518904" y="2587680"/>
            <a:ext cx="1331759" cy="1006685"/>
          </a:xfrm>
          <a:prstGeom prst="corner">
            <a:avLst>
              <a:gd name="adj1" fmla="val 11538"/>
              <a:gd name="adj2" fmla="val 12023"/>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5" name="矩形 4"/>
          <p:cNvSpPr/>
          <p:nvPr>
            <p:custDataLst>
              <p:tags r:id="rId3"/>
            </p:custDataLst>
          </p:nvPr>
        </p:nvSpPr>
        <p:spPr>
          <a:xfrm>
            <a:off x="3683080" y="2746945"/>
            <a:ext cx="1167583" cy="847420"/>
          </a:xfrm>
          <a:prstGeom prst="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80000"/>
          </a:bodyPr>
          <a:p>
            <a:pPr algn="ctr">
              <a:lnSpc>
                <a:spcPct val="120000"/>
              </a:lnSpc>
            </a:pPr>
            <a:r>
              <a:rPr lang="zh-CN" altLang="en-US" sz="1600" b="1" spc="300">
                <a:latin typeface="微软雅黑" panose="020B0503020204020204" charset="-122"/>
                <a:ea typeface="微软雅黑" panose="020B0503020204020204" charset="-122"/>
                <a:cs typeface="+mn-ea"/>
                <a:sym typeface="Arial" panose="020B0604020202020204" pitchFamily="34" charset="0"/>
              </a:rPr>
              <a:t>主动公开政府信息情况</a:t>
            </a:r>
            <a:endParaRPr lang="zh-CN" altLang="en-US" sz="1600" b="1" spc="300">
              <a:latin typeface="微软雅黑" panose="020B0503020204020204" charset="-122"/>
              <a:ea typeface="微软雅黑" panose="020B0503020204020204" charset="-122"/>
              <a:cs typeface="+mn-ea"/>
              <a:sym typeface="Arial" panose="020B0604020202020204" pitchFamily="34" charset="0"/>
            </a:endParaRPr>
          </a:p>
        </p:txBody>
      </p:sp>
      <p:sp>
        <p:nvSpPr>
          <p:cNvPr id="6" name="椭圆 5"/>
          <p:cNvSpPr/>
          <p:nvPr>
            <p:custDataLst>
              <p:tags r:id="rId4"/>
            </p:custDataLst>
          </p:nvPr>
        </p:nvSpPr>
        <p:spPr>
          <a:xfrm>
            <a:off x="3906896" y="3923045"/>
            <a:ext cx="555774" cy="555774"/>
          </a:xfrm>
          <a:prstGeom prst="ellipse">
            <a:avLst/>
          </a:prstGeom>
          <a:solidFill>
            <a:srgbClr val="1F74AD"/>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sym typeface="Arial" panose="020B0604020202020204" pitchFamily="34" charset="0"/>
            </a:endParaRPr>
          </a:p>
        </p:txBody>
      </p:sp>
      <p:sp>
        <p:nvSpPr>
          <p:cNvPr id="7" name="KSO_Shape"/>
          <p:cNvSpPr/>
          <p:nvPr>
            <p:custDataLst>
              <p:tags r:id="rId5"/>
            </p:custDataLst>
          </p:nvPr>
        </p:nvSpPr>
        <p:spPr bwMode="auto">
          <a:xfrm>
            <a:off x="4097374" y="4042272"/>
            <a:ext cx="200697" cy="317725"/>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4"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ysClr val="window" lastClr="FFFFFF"/>
          </a:solidFill>
          <a:ln>
            <a:noFill/>
          </a:ln>
        </p:spPr>
        <p:txBody>
          <a:bodyPr anchor="ctr">
            <a:normAutofit fontScale="72500"/>
            <a:scene3d>
              <a:camera prst="orthographicFront"/>
              <a:lightRig rig="threePt" dir="t"/>
            </a:scene3d>
            <a:sp3d>
              <a:contourClr>
                <a:srgbClr val="FFFFFF"/>
              </a:contourClr>
            </a:sp3d>
          </a:bodyPr>
          <a:p>
            <a:pPr algn="ctr">
              <a:defRPr/>
            </a:pPr>
            <a:endParaRPr lang="zh-CN" altLang="en-US">
              <a:solidFill>
                <a:srgbClr val="FFFFFF"/>
              </a:solidFill>
              <a:sym typeface="Arial" panose="020B0604020202020204" pitchFamily="34" charset="0"/>
            </a:endParaRPr>
          </a:p>
        </p:txBody>
      </p:sp>
      <p:sp>
        <p:nvSpPr>
          <p:cNvPr id="8" name="文本框 7"/>
          <p:cNvSpPr txBox="1"/>
          <p:nvPr>
            <p:custDataLst>
              <p:tags r:id="rId6"/>
            </p:custDataLst>
          </p:nvPr>
        </p:nvSpPr>
        <p:spPr>
          <a:xfrm>
            <a:off x="2998810" y="4815859"/>
            <a:ext cx="2398250" cy="931673"/>
          </a:xfrm>
          <a:prstGeom prst="rect">
            <a:avLst/>
          </a:prstGeom>
          <a:noFill/>
        </p:spPr>
        <p:txBody>
          <a:bodyPr wrap="square" tIns="0" rtlCol="0">
            <a:noAutofit/>
          </a:bodyPr>
          <a:p>
            <a:pPr algn="just">
              <a:lnSpc>
                <a:spcPct val="120000"/>
              </a:lnSpc>
            </a:pPr>
            <a:r>
              <a:rPr sz="1400" spc="150">
                <a:latin typeface="微软雅黑" panose="020B0503020204020204" charset="-122"/>
                <a:ea typeface="微软雅黑" panose="020B0503020204020204" charset="-122"/>
                <a:sym typeface="Arial" panose="020B0604020202020204" pitchFamily="34" charset="0"/>
              </a:rPr>
              <a:t>2022年，刘楼镇行政许可处理决定数量84项。</a:t>
            </a:r>
            <a:endParaRPr sz="1400" spc="150">
              <a:latin typeface="微软雅黑" panose="020B0503020204020204" charset="-122"/>
              <a:ea typeface="微软雅黑" panose="020B0503020204020204" charset="-122"/>
              <a:sym typeface="Arial" panose="020B0604020202020204" pitchFamily="34" charset="0"/>
            </a:endParaRPr>
          </a:p>
        </p:txBody>
      </p:sp>
      <p:sp>
        <p:nvSpPr>
          <p:cNvPr id="10" name="L 形 9"/>
          <p:cNvSpPr/>
          <p:nvPr>
            <p:custDataLst>
              <p:tags r:id="rId7"/>
            </p:custDataLst>
          </p:nvPr>
        </p:nvSpPr>
        <p:spPr>
          <a:xfrm flipV="1">
            <a:off x="8025495" y="2579425"/>
            <a:ext cx="1331759" cy="1006685"/>
          </a:xfrm>
          <a:prstGeom prst="corner">
            <a:avLst>
              <a:gd name="adj1" fmla="val 11538"/>
              <a:gd name="adj2" fmla="val 12023"/>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11" name="矩形 10"/>
          <p:cNvSpPr/>
          <p:nvPr>
            <p:custDataLst>
              <p:tags r:id="rId8"/>
            </p:custDataLst>
          </p:nvPr>
        </p:nvSpPr>
        <p:spPr>
          <a:xfrm>
            <a:off x="8189671" y="2738055"/>
            <a:ext cx="1167583" cy="847420"/>
          </a:xfrm>
          <a:prstGeom prst="rect">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60000"/>
          </a:bodyPr>
          <a:p>
            <a:pPr algn="l">
              <a:lnSpc>
                <a:spcPct val="120000"/>
              </a:lnSpc>
            </a:pPr>
            <a:r>
              <a:rPr lang="zh-CN" altLang="en-US" sz="1600" b="1" spc="300">
                <a:latin typeface="微软雅黑" panose="020B0503020204020204" charset="-122"/>
                <a:ea typeface="微软雅黑" panose="020B0503020204020204" charset="-122"/>
                <a:cs typeface="+mn-ea"/>
                <a:sym typeface="Arial" panose="020B0604020202020204" pitchFamily="34" charset="0"/>
              </a:rPr>
              <a:t>政府信息公开行政复议、行政诉讼情况</a:t>
            </a:r>
            <a:endParaRPr lang="zh-CN" altLang="en-US" sz="1600" b="1" spc="300">
              <a:latin typeface="微软雅黑" panose="020B0503020204020204" charset="-122"/>
              <a:ea typeface="微软雅黑" panose="020B0503020204020204" charset="-122"/>
              <a:cs typeface="+mn-ea"/>
              <a:sym typeface="Arial" panose="020B0604020202020204" pitchFamily="34" charset="0"/>
            </a:endParaRPr>
          </a:p>
        </p:txBody>
      </p:sp>
      <p:sp>
        <p:nvSpPr>
          <p:cNvPr id="12" name="椭圆 11"/>
          <p:cNvSpPr/>
          <p:nvPr>
            <p:custDataLst>
              <p:tags r:id="rId9"/>
            </p:custDataLst>
          </p:nvPr>
        </p:nvSpPr>
        <p:spPr>
          <a:xfrm>
            <a:off x="8353797" y="3923045"/>
            <a:ext cx="555774" cy="555774"/>
          </a:xfrm>
          <a:prstGeom prst="ellipse">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a:bodyPr>
          <a:p>
            <a:pPr algn="ctr"/>
            <a:endParaRPr lang="zh-CN" altLang="en-US">
              <a:sym typeface="Arial" panose="020B0604020202020204" pitchFamily="34" charset="0"/>
            </a:endParaRPr>
          </a:p>
        </p:txBody>
      </p:sp>
      <p:sp>
        <p:nvSpPr>
          <p:cNvPr id="13" name="KSO_Shape"/>
          <p:cNvSpPr/>
          <p:nvPr>
            <p:custDataLst>
              <p:tags r:id="rId10"/>
            </p:custDataLst>
          </p:nvPr>
        </p:nvSpPr>
        <p:spPr bwMode="auto">
          <a:xfrm>
            <a:off x="8470195" y="4041865"/>
            <a:ext cx="322977" cy="318133"/>
          </a:xfrm>
          <a:custGeom>
            <a:avLst/>
            <a:gdLst>
              <a:gd name="T0" fmla="*/ 351815 w 2443615"/>
              <a:gd name="T1" fmla="*/ 127711 h 2406492"/>
              <a:gd name="T2" fmla="*/ 127265 w 2443615"/>
              <a:gd name="T3" fmla="*/ 352436 h 2406492"/>
              <a:gd name="T4" fmla="*/ 351815 w 2443615"/>
              <a:gd name="T5" fmla="*/ 577161 h 2406492"/>
              <a:gd name="T6" fmla="*/ 576364 w 2443615"/>
              <a:gd name="T7" fmla="*/ 352436 h 2406492"/>
              <a:gd name="T8" fmla="*/ 351815 w 2443615"/>
              <a:gd name="T9" fmla="*/ 127711 h 2406492"/>
              <a:gd name="T10" fmla="*/ 323002 w 2443615"/>
              <a:gd name="T11" fmla="*/ 0 h 2406492"/>
              <a:gd name="T12" fmla="*/ 380627 w 2443615"/>
              <a:gd name="T13" fmla="*/ 0 h 2406492"/>
              <a:gd name="T14" fmla="*/ 393151 w 2443615"/>
              <a:gd name="T15" fmla="*/ 71092 h 2406492"/>
              <a:gd name="T16" fmla="*/ 500853 w 2443615"/>
              <a:gd name="T17" fmla="*/ 110323 h 2406492"/>
              <a:gd name="T18" fmla="*/ 556109 w 2443615"/>
              <a:gd name="T19" fmla="*/ 63920 h 2406492"/>
              <a:gd name="T20" fmla="*/ 600251 w 2443615"/>
              <a:gd name="T21" fmla="*/ 100990 h 2406492"/>
              <a:gd name="T22" fmla="*/ 564182 w 2443615"/>
              <a:gd name="T23" fmla="*/ 163505 h 2406492"/>
              <a:gd name="T24" fmla="*/ 621490 w 2443615"/>
              <a:gd name="T25" fmla="*/ 262842 h 2406492"/>
              <a:gd name="T26" fmla="*/ 693623 w 2443615"/>
              <a:gd name="T27" fmla="*/ 262840 h 2406492"/>
              <a:gd name="T28" fmla="*/ 703629 w 2443615"/>
              <a:gd name="T29" fmla="*/ 319633 h 2406492"/>
              <a:gd name="T30" fmla="*/ 635846 w 2443615"/>
              <a:gd name="T31" fmla="*/ 344321 h 2406492"/>
              <a:gd name="T32" fmla="*/ 615944 w 2443615"/>
              <a:gd name="T33" fmla="*/ 457282 h 2406492"/>
              <a:gd name="T34" fmla="*/ 671201 w 2443615"/>
              <a:gd name="T35" fmla="*/ 503683 h 2406492"/>
              <a:gd name="T36" fmla="*/ 642389 w 2443615"/>
              <a:gd name="T37" fmla="*/ 553626 h 2406492"/>
              <a:gd name="T38" fmla="*/ 574608 w 2443615"/>
              <a:gd name="T39" fmla="*/ 528934 h 2406492"/>
              <a:gd name="T40" fmla="*/ 486808 w 2443615"/>
              <a:gd name="T41" fmla="*/ 602665 h 2406492"/>
              <a:gd name="T42" fmla="*/ 499336 w 2443615"/>
              <a:gd name="T43" fmla="*/ 673756 h 2406492"/>
              <a:gd name="T44" fmla="*/ 445187 w 2443615"/>
              <a:gd name="T45" fmla="*/ 693480 h 2406492"/>
              <a:gd name="T46" fmla="*/ 409122 w 2443615"/>
              <a:gd name="T47" fmla="*/ 630963 h 2406492"/>
              <a:gd name="T48" fmla="*/ 294507 w 2443615"/>
              <a:gd name="T49" fmla="*/ 630963 h 2406492"/>
              <a:gd name="T50" fmla="*/ 258443 w 2443615"/>
              <a:gd name="T51" fmla="*/ 693480 h 2406492"/>
              <a:gd name="T52" fmla="*/ 204294 w 2443615"/>
              <a:gd name="T53" fmla="*/ 673756 h 2406492"/>
              <a:gd name="T54" fmla="*/ 216821 w 2443615"/>
              <a:gd name="T55" fmla="*/ 602665 h 2406492"/>
              <a:gd name="T56" fmla="*/ 129022 w 2443615"/>
              <a:gd name="T57" fmla="*/ 528934 h 2406492"/>
              <a:gd name="T58" fmla="*/ 61240 w 2443615"/>
              <a:gd name="T59" fmla="*/ 553626 h 2406492"/>
              <a:gd name="T60" fmla="*/ 32428 w 2443615"/>
              <a:gd name="T61" fmla="*/ 503683 h 2406492"/>
              <a:gd name="T62" fmla="*/ 87685 w 2443615"/>
              <a:gd name="T63" fmla="*/ 457282 h 2406492"/>
              <a:gd name="T64" fmla="*/ 67783 w 2443615"/>
              <a:gd name="T65" fmla="*/ 344321 h 2406492"/>
              <a:gd name="T66" fmla="*/ 0 w 2443615"/>
              <a:gd name="T67" fmla="*/ 319633 h 2406492"/>
              <a:gd name="T68" fmla="*/ 10006 w 2443615"/>
              <a:gd name="T69" fmla="*/ 262840 h 2406492"/>
              <a:gd name="T70" fmla="*/ 82138 w 2443615"/>
              <a:gd name="T71" fmla="*/ 262842 h 2406492"/>
              <a:gd name="T72" fmla="*/ 139446 w 2443615"/>
              <a:gd name="T73" fmla="*/ 163505 h 2406492"/>
              <a:gd name="T74" fmla="*/ 103378 w 2443615"/>
              <a:gd name="T75" fmla="*/ 100990 h 2406492"/>
              <a:gd name="T76" fmla="*/ 147520 w 2443615"/>
              <a:gd name="T77" fmla="*/ 63920 h 2406492"/>
              <a:gd name="T78" fmla="*/ 202776 w 2443615"/>
              <a:gd name="T79" fmla="*/ 110323 h 2406492"/>
              <a:gd name="T80" fmla="*/ 310478 w 2443615"/>
              <a:gd name="T81" fmla="*/ 71092 h 24064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443615" h="2406492">
                <a:moveTo>
                  <a:pt x="1221807" y="443178"/>
                </a:moveTo>
                <a:cubicBezTo>
                  <a:pt x="791117" y="443178"/>
                  <a:pt x="441973" y="792322"/>
                  <a:pt x="441973" y="1223012"/>
                </a:cubicBezTo>
                <a:cubicBezTo>
                  <a:pt x="441973" y="1653702"/>
                  <a:pt x="791117" y="2002846"/>
                  <a:pt x="1221807" y="2002846"/>
                </a:cubicBezTo>
                <a:cubicBezTo>
                  <a:pt x="1652497" y="2002846"/>
                  <a:pt x="2001641" y="1653702"/>
                  <a:pt x="2001641" y="1223012"/>
                </a:cubicBezTo>
                <a:cubicBezTo>
                  <a:pt x="2001641" y="792322"/>
                  <a:pt x="1652497" y="443178"/>
                  <a:pt x="1221807" y="443178"/>
                </a:cubicBezTo>
                <a:close/>
                <a:moveTo>
                  <a:pt x="1121747" y="0"/>
                </a:moveTo>
                <a:lnTo>
                  <a:pt x="1321868" y="0"/>
                </a:lnTo>
                <a:lnTo>
                  <a:pt x="1365362" y="246702"/>
                </a:lnTo>
                <a:cubicBezTo>
                  <a:pt x="1497994" y="266203"/>
                  <a:pt x="1625261" y="312525"/>
                  <a:pt x="1739400" y="382840"/>
                </a:cubicBezTo>
                <a:lnTo>
                  <a:pt x="1931295" y="221813"/>
                </a:lnTo>
                <a:lnTo>
                  <a:pt x="2084596" y="350449"/>
                </a:lnTo>
                <a:lnTo>
                  <a:pt x="1959337" y="567390"/>
                </a:lnTo>
                <a:cubicBezTo>
                  <a:pt x="2048403" y="667584"/>
                  <a:pt x="2116120" y="784874"/>
                  <a:pt x="2158357" y="912104"/>
                </a:cubicBezTo>
                <a:lnTo>
                  <a:pt x="2408865" y="912098"/>
                </a:lnTo>
                <a:lnTo>
                  <a:pt x="2443615" y="1109179"/>
                </a:lnTo>
                <a:lnTo>
                  <a:pt x="2208214" y="1194851"/>
                </a:lnTo>
                <a:cubicBezTo>
                  <a:pt x="2212040" y="1328854"/>
                  <a:pt x="2188522" y="1462233"/>
                  <a:pt x="2139095" y="1586846"/>
                </a:cubicBezTo>
                <a:lnTo>
                  <a:pt x="2330998" y="1747864"/>
                </a:lnTo>
                <a:lnTo>
                  <a:pt x="2230938" y="1921175"/>
                </a:lnTo>
                <a:lnTo>
                  <a:pt x="1995541" y="1835490"/>
                </a:lnTo>
                <a:cubicBezTo>
                  <a:pt x="1912336" y="1940602"/>
                  <a:pt x="1808586" y="2027658"/>
                  <a:pt x="1690623" y="2091346"/>
                </a:cubicBezTo>
                <a:lnTo>
                  <a:pt x="1734130" y="2338046"/>
                </a:lnTo>
                <a:lnTo>
                  <a:pt x="1546077" y="2406492"/>
                </a:lnTo>
                <a:lnTo>
                  <a:pt x="1420828" y="2189544"/>
                </a:lnTo>
                <a:cubicBezTo>
                  <a:pt x="1289525" y="2216580"/>
                  <a:pt x="1154089" y="2216580"/>
                  <a:pt x="1022786" y="2189544"/>
                </a:cubicBezTo>
                <a:lnTo>
                  <a:pt x="897539" y="2406492"/>
                </a:lnTo>
                <a:lnTo>
                  <a:pt x="709486" y="2338046"/>
                </a:lnTo>
                <a:lnTo>
                  <a:pt x="752993" y="2091346"/>
                </a:lnTo>
                <a:cubicBezTo>
                  <a:pt x="635030" y="2027658"/>
                  <a:pt x="531280" y="1940601"/>
                  <a:pt x="448076" y="1835490"/>
                </a:cubicBezTo>
                <a:lnTo>
                  <a:pt x="212678" y="1921175"/>
                </a:lnTo>
                <a:lnTo>
                  <a:pt x="112617" y="1747864"/>
                </a:lnTo>
                <a:lnTo>
                  <a:pt x="304520" y="1586846"/>
                </a:lnTo>
                <a:cubicBezTo>
                  <a:pt x="255094" y="1462233"/>
                  <a:pt x="231575" y="1328854"/>
                  <a:pt x="235401" y="1194851"/>
                </a:cubicBezTo>
                <a:lnTo>
                  <a:pt x="0" y="1109179"/>
                </a:lnTo>
                <a:lnTo>
                  <a:pt x="34750" y="912098"/>
                </a:lnTo>
                <a:lnTo>
                  <a:pt x="285257" y="912104"/>
                </a:lnTo>
                <a:cubicBezTo>
                  <a:pt x="327494" y="784874"/>
                  <a:pt x="395211" y="667583"/>
                  <a:pt x="484278" y="567390"/>
                </a:cubicBezTo>
                <a:lnTo>
                  <a:pt x="359019" y="350449"/>
                </a:lnTo>
                <a:lnTo>
                  <a:pt x="512321" y="221813"/>
                </a:lnTo>
                <a:lnTo>
                  <a:pt x="704216" y="382840"/>
                </a:lnTo>
                <a:cubicBezTo>
                  <a:pt x="818353" y="312525"/>
                  <a:pt x="945621" y="266204"/>
                  <a:pt x="1078253" y="246702"/>
                </a:cubicBezTo>
                <a:lnTo>
                  <a:pt x="1121747" y="0"/>
                </a:lnTo>
                <a:close/>
              </a:path>
            </a:pathLst>
          </a:custGeom>
          <a:solidFill>
            <a:sysClr val="window" lastClr="FFFFFF"/>
          </a:solidFill>
          <a:ln>
            <a:noFill/>
          </a:ln>
        </p:spPr>
        <p:txBody>
          <a:bodyPr lIns="501445" tIns="575655" rIns="501445" bIns="614746" anchor="ctr">
            <a:normAutofit fontScale="25000" lnSpcReduction="20000"/>
          </a:bodyPr>
          <a:p>
            <a:endParaRPr lang="zh-CN" altLang="en-US">
              <a:sym typeface="Arial" panose="020B0604020202020204" pitchFamily="34" charset="0"/>
            </a:endParaRPr>
          </a:p>
        </p:txBody>
      </p:sp>
      <p:sp>
        <p:nvSpPr>
          <p:cNvPr id="16" name="文本框 15"/>
          <p:cNvSpPr txBox="1"/>
          <p:nvPr>
            <p:custDataLst>
              <p:tags r:id="rId11"/>
            </p:custDataLst>
          </p:nvPr>
        </p:nvSpPr>
        <p:spPr>
          <a:xfrm>
            <a:off x="7492171" y="4672349"/>
            <a:ext cx="2398250" cy="931673"/>
          </a:xfrm>
          <a:prstGeom prst="rect">
            <a:avLst/>
          </a:prstGeom>
          <a:noFill/>
        </p:spPr>
        <p:txBody>
          <a:bodyPr wrap="square" tIns="0" rtlCol="0">
            <a:noAutofit/>
          </a:bodyPr>
          <a:p>
            <a:pPr algn="just">
              <a:lnSpc>
                <a:spcPct val="120000"/>
              </a:lnSpc>
            </a:pPr>
            <a:r>
              <a:rPr sz="1400" spc="150">
                <a:latin typeface="微软雅黑" panose="020B0503020204020204" charset="-122"/>
                <a:ea typeface="微软雅黑" panose="020B0503020204020204" charset="-122"/>
                <a:sym typeface="Arial" panose="020B0604020202020204" pitchFamily="34" charset="0"/>
              </a:rPr>
              <a:t>2022年，刘楼镇不存在政府信息公开行政复议、行政诉讼情况。</a:t>
            </a:r>
            <a:endParaRPr sz="1400" spc="150">
              <a:latin typeface="微软雅黑" panose="020B0503020204020204" charset="-122"/>
              <a:ea typeface="微软雅黑" panose="020B0503020204020204" charset="-122"/>
              <a:sym typeface="Arial" panose="020B0604020202020204" pitchFamily="34" charset="0"/>
            </a:endParaRPr>
          </a:p>
        </p:txBody>
      </p:sp>
      <p:sp>
        <p:nvSpPr>
          <p:cNvPr id="14" name="L 形 13"/>
          <p:cNvSpPr/>
          <p:nvPr>
            <p:custDataLst>
              <p:tags r:id="rId12"/>
            </p:custDataLst>
          </p:nvPr>
        </p:nvSpPr>
        <p:spPr>
          <a:xfrm flipV="1">
            <a:off x="5570585" y="2667690"/>
            <a:ext cx="1331759" cy="1006685"/>
          </a:xfrm>
          <a:prstGeom prst="corner">
            <a:avLst>
              <a:gd name="adj1" fmla="val 11538"/>
              <a:gd name="adj2" fmla="val 12023"/>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25000" lnSpcReduction="20000"/>
          </a:bodyPr>
          <a:p>
            <a:pPr algn="ctr"/>
            <a:endParaRPr lang="zh-CN" altLang="en-US">
              <a:sym typeface="Arial" panose="020B0604020202020204" pitchFamily="34" charset="0"/>
            </a:endParaRPr>
          </a:p>
        </p:txBody>
      </p:sp>
      <p:sp>
        <p:nvSpPr>
          <p:cNvPr id="15" name="矩形 14"/>
          <p:cNvSpPr/>
          <p:nvPr>
            <p:custDataLst>
              <p:tags r:id="rId13"/>
            </p:custDataLst>
          </p:nvPr>
        </p:nvSpPr>
        <p:spPr>
          <a:xfrm>
            <a:off x="5734765" y="2826320"/>
            <a:ext cx="1167583" cy="847420"/>
          </a:xfrm>
          <a:prstGeom prst="rect">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rtlCol="0" anchor="ctr">
            <a:normAutofit fontScale="80000"/>
          </a:bodyPr>
          <a:p>
            <a:pPr algn="ctr">
              <a:lnSpc>
                <a:spcPct val="120000"/>
              </a:lnSpc>
            </a:pPr>
            <a:r>
              <a:rPr lang="zh-CN" altLang="en-US" sz="1600" b="1" spc="300">
                <a:latin typeface="微软雅黑" panose="020B0503020204020204" charset="-122"/>
                <a:ea typeface="微软雅黑" panose="020B0503020204020204" charset="-122"/>
                <a:cs typeface="+mn-ea"/>
                <a:sym typeface="Arial" panose="020B0604020202020204" pitchFamily="34" charset="0"/>
              </a:rPr>
              <a:t>主动公开政府信息情况</a:t>
            </a:r>
            <a:endParaRPr lang="zh-CN" altLang="en-US" sz="1600" b="1" spc="300">
              <a:latin typeface="微软雅黑" panose="020B0503020204020204" charset="-122"/>
              <a:ea typeface="微软雅黑" panose="020B0503020204020204" charset="-122"/>
              <a:cs typeface="+mn-ea"/>
              <a:sym typeface="Arial" panose="020B0604020202020204" pitchFamily="34" charset="0"/>
            </a:endParaRPr>
          </a:p>
        </p:txBody>
      </p:sp>
      <p:sp>
        <p:nvSpPr>
          <p:cNvPr id="17" name="文本框 16"/>
          <p:cNvSpPr txBox="1"/>
          <p:nvPr>
            <p:custDataLst>
              <p:tags r:id="rId14"/>
            </p:custDataLst>
          </p:nvPr>
        </p:nvSpPr>
        <p:spPr>
          <a:xfrm>
            <a:off x="5396865" y="4612005"/>
            <a:ext cx="1752600" cy="1135380"/>
          </a:xfrm>
          <a:prstGeom prst="rect">
            <a:avLst/>
          </a:prstGeom>
          <a:noFill/>
        </p:spPr>
        <p:txBody>
          <a:bodyPr wrap="square" tIns="0" rtlCol="0">
            <a:noAutofit/>
          </a:bodyPr>
          <a:p>
            <a:pPr algn="just">
              <a:lnSpc>
                <a:spcPct val="120000"/>
              </a:lnSpc>
            </a:pPr>
            <a:r>
              <a:rPr sz="1400" spc="150">
                <a:latin typeface="微软雅黑" panose="020B0503020204020204" charset="-122"/>
                <a:ea typeface="微软雅黑" panose="020B0503020204020204" charset="-122"/>
                <a:sym typeface="Arial" panose="020B0604020202020204" pitchFamily="34" charset="0"/>
              </a:rPr>
              <a:t>2022年，刘楼镇未收到政府信息公开申请。</a:t>
            </a:r>
            <a:endParaRPr sz="1400" spc="150">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E4444"/>
            </a:gs>
            <a:gs pos="100000">
              <a:srgbClr val="832B2B"/>
            </a:gs>
          </a:gsLst>
          <a:lin scaled="0"/>
        </a:gra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699" cy="38481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633730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a:noFill/>
                </a:ln>
                <a:gradFill>
                  <a:gsLst>
                    <a:gs pos="0">
                      <a:srgbClr val="FE4444"/>
                    </a:gs>
                    <a:gs pos="100000">
                      <a:srgbClr val="832B2B"/>
                    </a:gs>
                  </a:gsLst>
                  <a:lin scaled="0"/>
                </a:gra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政府信息公开工作存在的问题及改进情况</a:t>
            </a:r>
            <a:endParaRPr lang="zh-CN" altLang="en-US" sz="2400" noProof="0">
              <a:ln>
                <a:noFill/>
              </a:ln>
              <a:gradFill>
                <a:gsLst>
                  <a:gs pos="0">
                    <a:srgbClr val="FE4444"/>
                  </a:gs>
                  <a:gs pos="100000">
                    <a:srgbClr val="832B2B"/>
                  </a:gs>
                </a:gsLst>
                <a:lin scaled="0"/>
              </a:gra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5</a:t>
            </a:r>
            <a:endParaRPr lang="en-US" altLang="zh-CN"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graphicFrame>
        <p:nvGraphicFramePr>
          <p:cNvPr id="2" name="图示 1"/>
          <p:cNvGraphicFramePr/>
          <p:nvPr/>
        </p:nvGraphicFramePr>
        <p:xfrm>
          <a:off x="3108325" y="2678430"/>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p:cNvSpPr/>
          <p:nvPr/>
        </p:nvSpPr>
        <p:spPr>
          <a:xfrm>
            <a:off x="1581150" y="1504950"/>
            <a:ext cx="9029700" cy="515175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919454" y="1961635"/>
            <a:ext cx="1188770" cy="11887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11"/>
          <p:cNvSpPr txBox="1"/>
          <p:nvPr/>
        </p:nvSpPr>
        <p:spPr>
          <a:xfrm>
            <a:off x="4018915" y="2146300"/>
            <a:ext cx="509651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rPr>
              <a:t>其他需要报告的事项</a:t>
            </a:r>
            <a:endParaRPr lang="zh-CN" altLang="en-US" sz="2400" noProof="0">
              <a:ln w="12700">
                <a:solidFill>
                  <a:schemeClr val="accent5"/>
                </a:solidFill>
                <a:prstDash val="solid"/>
              </a:ln>
              <a:gradFill>
                <a:gsLst>
                  <a:gs pos="0">
                    <a:srgbClr val="FE4444"/>
                  </a:gs>
                  <a:gs pos="100000">
                    <a:srgbClr val="832B2B"/>
                  </a:gs>
                </a:gsLst>
                <a:lin scaled="0"/>
              </a:gradFill>
              <a:effectLst/>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32" name="文本框 11"/>
          <p:cNvSpPr txBox="1"/>
          <p:nvPr/>
        </p:nvSpPr>
        <p:spPr>
          <a:xfrm>
            <a:off x="2064817" y="1961397"/>
            <a:ext cx="897997"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7200">
                <a:solidFill>
                  <a:schemeClr val="bg1"/>
                </a:solidFill>
                <a:latin typeface="字魂35号-经典雅黑" panose="02000000000000000000" pitchFamily="2" charset="-122"/>
                <a:ea typeface="字魂35号-经典雅黑" panose="02000000000000000000" pitchFamily="2" charset="-122"/>
                <a:sym typeface="字魂35号-经典雅黑" panose="02000000000000000000" pitchFamily="2" charset="-122"/>
              </a:rPr>
              <a:t>6</a:t>
            </a:r>
            <a:endParaRPr lang="en-US" sz="7200" noProof="0" dirty="0">
              <a:ln>
                <a:noFill/>
              </a:ln>
              <a:solidFill>
                <a:schemeClr val="bg1"/>
              </a:solidFill>
              <a:uLnTx/>
              <a:uFillTx/>
              <a:latin typeface="字魂35号-经典雅黑" panose="02000000000000000000" pitchFamily="2" charset="-122"/>
              <a:ea typeface="字魂35号-经典雅黑" panose="02000000000000000000" pitchFamily="2" charset="-122"/>
              <a:sym typeface="字魂35号-经典雅黑" panose="02000000000000000000" pitchFamily="2" charset="-122"/>
            </a:endParaRPr>
          </a:p>
        </p:txBody>
      </p:sp>
      <p:sp>
        <p:nvSpPr>
          <p:cNvPr id="2" name="流程图: 库存数据 1"/>
          <p:cNvSpPr/>
          <p:nvPr/>
        </p:nvSpPr>
        <p:spPr>
          <a:xfrm>
            <a:off x="4532630" y="2933700"/>
            <a:ext cx="3853180" cy="1383665"/>
          </a:xfrm>
          <a:prstGeom prst="flowChartOnlineStorage">
            <a:avLst/>
          </a:prstGeom>
          <a:noFill/>
          <a:ln>
            <a:noFill/>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5" name="流程图: 顺序访问存储器 4"/>
          <p:cNvSpPr/>
          <p:nvPr/>
        </p:nvSpPr>
        <p:spPr>
          <a:xfrm>
            <a:off x="3770630" y="3040380"/>
            <a:ext cx="5593715" cy="1729740"/>
          </a:xfrm>
          <a:prstGeom prst="flowChartMagneticTap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p>
        </p:txBody>
      </p:sp>
      <p:sp>
        <p:nvSpPr>
          <p:cNvPr id="7" name="文本框 6"/>
          <p:cNvSpPr txBox="1"/>
          <p:nvPr/>
        </p:nvSpPr>
        <p:spPr>
          <a:xfrm>
            <a:off x="3770630" y="2933700"/>
            <a:ext cx="5086985" cy="3538220"/>
          </a:xfrm>
          <a:prstGeom prst="rect">
            <a:avLst/>
          </a:prstGeom>
          <a:solidFill>
            <a:schemeClr val="accent1">
              <a:lumMod val="40000"/>
              <a:lumOff val="60000"/>
            </a:schemeClr>
          </a:solidFill>
        </p:spPr>
        <p:txBody>
          <a:bodyPr wrap="square" rtlCol="0">
            <a:spAutoFit/>
          </a:bodyPr>
          <a:p>
            <a:pPr algn="just"/>
            <a:r>
              <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rPr>
              <a:t>（一）我镇本年度无收取信息处理费情况。</a:t>
            </a:r>
            <a:endPar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endParaRPr>
          </a:p>
          <a:p>
            <a:pPr algn="just"/>
            <a:r>
              <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rPr>
              <a:t>（二）2022年我镇严格按照上级有关要求，围绕政务公开工作要点，对照工作任务分解表，不断丰富公开内容、拓宽公开形式和渠道，增强公开质量和实效，切实保障人民群众的知情权、参与权、表达权和监督权。</a:t>
            </a:r>
            <a:endPar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endParaRPr>
          </a:p>
          <a:p>
            <a:pPr algn="just"/>
            <a:r>
              <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rPr>
              <a:t>（三）2022年，刘楼镇向上级有关部门提报人大建议、议案共8件，政协委员建议5件，均已在规定时限内得到答复，有关部门向代表、委员们作了面对面答复。建议、议案办理结果和办理总体情况已通过县政府门户网站政府信息公开专栏予以公开。</a:t>
            </a:r>
            <a:endPar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endParaRPr>
          </a:p>
          <a:p>
            <a:pPr algn="just"/>
            <a:r>
              <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rPr>
              <a:t>（四）我镇采取了“培训学习+自查问题”相结合的创新方式，重点学习了《政府信息公开条例》、基层政务公开标准化规范化工作要求和信息审核发布要求，结合政务公开年度重点工作任务和测评问题，有力推动了政务公开工作进展，切实提升了我县政务公开工作队伍建设水平。</a:t>
            </a:r>
            <a:endPar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endParaRPr>
          </a:p>
          <a:p>
            <a:pPr algn="just"/>
            <a:r>
              <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rPr>
              <a:t>（五）本报告统计时间跨度自2022年1月1日至2022年12月31日止。</a:t>
            </a:r>
            <a:endParaRPr sz="1400" smtClean="0">
              <a:ln w="12700">
                <a:solidFill>
                  <a:schemeClr val="accent5"/>
                </a:solidFill>
                <a:prstDash val="solid"/>
              </a:ln>
              <a:gradFill>
                <a:gsLst>
                  <a:gs pos="0">
                    <a:srgbClr val="14CD68"/>
                  </a:gs>
                  <a:gs pos="100000">
                    <a:srgbClr val="0B6E38"/>
                  </a:gs>
                </a:gsLst>
                <a:lin scaled="0"/>
              </a:gradFill>
              <a:effectLst/>
              <a:latin typeface="黑体" panose="02010609060101010101" pitchFamily="49" charset="-122"/>
              <a:ea typeface="黑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Lst>
  </p:timing>
</p:sld>
</file>

<file path=ppt/tags/tag1.xml><?xml version="1.0" encoding="utf-8"?>
<p:tagLst xmlns:p="http://schemas.openxmlformats.org/presentationml/2006/main">
  <p:tag name="KSO_WM_TAG_VERSION" val="1.0"/>
  <p:tag name="KSO_WM_BEAUTIFY_FLAG" val="#wm#"/>
  <p:tag name="KSO_WM_UNIT_TYPE" val="i"/>
  <p:tag name="KSO_WM_UNIT_ID" val="diagram782_4*i*0"/>
  <p:tag name="KSO_WM_TEMPLATE_CATEGORY" val="diagram"/>
  <p:tag name="KSO_WM_TEMPLATE_INDEX" val="782"/>
  <p:tag name="KSO_WM_UNIT_INDEX" val="0"/>
</p:tagLst>
</file>

<file path=ppt/tags/tag10.xml><?xml version="1.0" encoding="utf-8"?>
<p:tagLst xmlns:p="http://schemas.openxmlformats.org/presentationml/2006/main">
  <p:tag name="KSO_WM_TAG_VERSION" val="1.0"/>
  <p:tag name="KSO_WM_TEMPLATE_CATEGORY" val="diagram"/>
  <p:tag name="KSO_WM_TEMPLATE_INDEX" val="782"/>
  <p:tag name="KSO_WM_UNIT_TYPE" val="l_i"/>
  <p:tag name="KSO_WM_UNIT_INDEX" val="1_9"/>
  <p:tag name="KSO_WM_UNIT_ID" val="259*l_i*1_9"/>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AG_VERSION" val="1.0"/>
  <p:tag name="KSO_WM_BEAUTIFY_FLAG" val="#wm#"/>
  <p:tag name="KSO_WM_UNIT_TYPE" val="i"/>
  <p:tag name="KSO_WM_UNIT_ID" val="diagram782_4*i*19"/>
  <p:tag name="KSO_WM_TEMPLATE_CATEGORY" val="diagram"/>
  <p:tag name="KSO_WM_TEMPLATE_INDEX" val="782"/>
  <p:tag name="KSO_WM_UNIT_INDEX" val="19"/>
</p:tagLst>
</file>

<file path=ppt/tags/tag12.xml><?xml version="1.0" encoding="utf-8"?>
<p:tagLst xmlns:p="http://schemas.openxmlformats.org/presentationml/2006/main">
  <p:tag name="KSO_WM_TAG_VERSION" val="1.0"/>
  <p:tag name="KSO_WM_TEMPLATE_CATEGORY" val="diagram"/>
  <p:tag name="KSO_WM_TEMPLATE_INDEX" val="782"/>
  <p:tag name="KSO_WM_UNIT_TYPE" val="l_i"/>
  <p:tag name="KSO_WM_UNIT_INDEX" val="1_10"/>
  <p:tag name="KSO_WM_UNIT_ID" val="259*l_i*1_10"/>
  <p:tag name="KSO_WM_UNIT_CLEAR" val="1"/>
  <p:tag name="KSO_WM_UNIT_LAYERLEVEL" val="1_1"/>
  <p:tag name="KSO_WM_BEAUTIFY_FLAG" val="#wm#"/>
  <p:tag name="KSO_WM_DIAGRAM_GROUP_CODE" val="l1-1"/>
  <p:tag name="KSO_WM_UNIT_FILL_FORE_SCHEMECOLOR_INDEX" val="6"/>
  <p:tag name="KSO_WM_UNIT_FILL_TYPE" val="1"/>
  <p:tag name="KSO_WM_UNIT_LINE_FORE_SCHEMECOLOR_INDEX" val="14"/>
  <p:tag name="KSO_WM_UNIT_LINE_FILL_TYPE" val="2"/>
  <p:tag name="KSO_WM_UNIT_TEXT_FILL_FORE_SCHEMECOLOR_INDEX" val="2"/>
  <p:tag name="KSO_WM_UNIT_TEXT_FILL_TYPE" val="1"/>
</p:tagLst>
</file>

<file path=ppt/tags/tag13.xml><?xml version="1.0" encoding="utf-8"?>
<p:tagLst xmlns:p="http://schemas.openxmlformats.org/presentationml/2006/main">
  <p:tag name="KSO_WM_TAG_VERSION" val="1.0"/>
  <p:tag name="KSO_WM_TEMPLATE_CATEGORY" val="diagram"/>
  <p:tag name="KSO_WM_TEMPLATE_INDEX" val="782"/>
  <p:tag name="KSO_WM_UNIT_TYPE" val="l_i"/>
  <p:tag name="KSO_WM_UNIT_INDEX" val="1_11"/>
  <p:tag name="KSO_WM_UNIT_ID" val="259*l_i*1_11"/>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14.xml><?xml version="1.0" encoding="utf-8"?>
<p:tagLst xmlns:p="http://schemas.openxmlformats.org/presentationml/2006/main">
  <p:tag name="KSO_WM_TAG_VERSION" val="1.0"/>
  <p:tag name="KSO_WM_TEMPLATE_CATEGORY" val="diagram"/>
  <p:tag name="KSO_WM_TEMPLATE_INDEX" val="782"/>
  <p:tag name="KSO_WM_UNIT_TYPE" val="l_i"/>
  <p:tag name="KSO_WM_UNIT_INDEX" val="1_12"/>
  <p:tag name="KSO_WM_UNIT_ID" val="259*l_i*1_12"/>
  <p:tag name="KSO_WM_UNIT_CLEAR" val="1"/>
  <p:tag name="KSO_WM_UNIT_LAYERLEVEL" val="1_1"/>
  <p:tag name="KSO_WM_BEAUTIFY_FLAG" val="#wm#"/>
  <p:tag name="KSO_WM_DIAGRAM_GROUP_CODE" val="l1-1"/>
  <p:tag name="KSO_WM_UNIT_TEXT_FILL_FORE_SCHEMECOLOR_INDEX" val="6"/>
  <p:tag name="KSO_WM_UNIT_TEXT_FILL_TYPE" val="1"/>
</p:tagLst>
</file>

<file path=ppt/tags/tag15.xml><?xml version="1.0" encoding="utf-8"?>
<p:tagLst xmlns:p="http://schemas.openxmlformats.org/presentationml/2006/main">
  <p:tag name="KSO_WM_TAG_VERSION" val="1.0"/>
  <p:tag name="KSO_WM_TEMPLATE_CATEGORY" val="diagram"/>
  <p:tag name="KSO_WM_TEMPLATE_INDEX" val="782"/>
  <p:tag name="KSO_WM_UNIT_TYPE" val="l_i"/>
  <p:tag name="KSO_WM_UNIT_INDEX" val="1_13"/>
  <p:tag name="KSO_WM_UNIT_ID" val="259*l_i*1_13"/>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6.xml><?xml version="1.0" encoding="utf-8"?>
<p:tagLst xmlns:p="http://schemas.openxmlformats.org/presentationml/2006/main">
  <p:tag name="KSO_WM_TAG_VERSION" val="1.0"/>
  <p:tag name="KSO_WM_TEMPLATE_CATEGORY" val="diagram"/>
  <p:tag name="KSO_WM_TEMPLATE_INDEX" val="782"/>
  <p:tag name="KSO_WM_UNIT_TYPE" val="l_i"/>
  <p:tag name="KSO_WM_UNIT_INDEX" val="1_14"/>
  <p:tag name="KSO_WM_UNIT_ID" val="259*l_i*1_14"/>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7.xml><?xml version="1.0" encoding="utf-8"?>
<p:tagLst xmlns:p="http://schemas.openxmlformats.org/presentationml/2006/main">
  <p:tag name="KSO_WM_TAG_VERSION" val="1.0"/>
  <p:tag name="KSO_WM_TEMPLATE_CATEGORY" val="diagram"/>
  <p:tag name="KSO_WM_TEMPLATE_INDEX" val="782"/>
  <p:tag name="KSO_WM_UNIT_TYPE" val="l_i"/>
  <p:tag name="KSO_WM_UNIT_INDEX" val="1_15"/>
  <p:tag name="KSO_WM_UNIT_ID" val="259*l_i*1_1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8.xml><?xml version="1.0" encoding="utf-8"?>
<p:tagLst xmlns:p="http://schemas.openxmlformats.org/presentationml/2006/main">
  <p:tag name="KSO_WM_TAG_VERSION" val="1.0"/>
  <p:tag name="KSO_WM_TEMPLATE_CATEGORY" val="diagram"/>
  <p:tag name="KSO_WM_TEMPLATE_INDEX" val="782"/>
  <p:tag name="KSO_WM_UNIT_TYPE" val="l_i"/>
  <p:tag name="KSO_WM_UNIT_INDEX" val="1_16"/>
  <p:tag name="KSO_WM_UNIT_ID" val="259*l_i*1_1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AG_VERSION" val="1.0"/>
  <p:tag name="KSO_WM_TEMPLATE_CATEGORY" val="diagram"/>
  <p:tag name="KSO_WM_TEMPLATE_INDEX" val="782"/>
  <p:tag name="KSO_WM_UNIT_TYPE" val="l_i"/>
  <p:tag name="KSO_WM_UNIT_INDEX" val="1_17"/>
  <p:tag name="KSO_WM_UNIT_ID" val="259*l_i*1_1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2.xml><?xml version="1.0" encoding="utf-8"?>
<p:tagLst xmlns:p="http://schemas.openxmlformats.org/presentationml/2006/main">
  <p:tag name="KSO_WM_TAG_VERSION" val="1.0"/>
  <p:tag name="KSO_WM_TEMPLATE_CATEGORY" val="diagram"/>
  <p:tag name="KSO_WM_TEMPLATE_INDEX" val="782"/>
  <p:tag name="KSO_WM_UNIT_TYPE" val="l_i"/>
  <p:tag name="KSO_WM_UNIT_INDEX" val="1_1"/>
  <p:tag name="KSO_WM_UNIT_ID" val="259*l_i*1_1"/>
  <p:tag name="KSO_WM_UNIT_CLEAR" val="1"/>
  <p:tag name="KSO_WM_UNIT_LAYERLEVEL" val="1_1"/>
  <p:tag name="KSO_WM_BEAUTIFY_FLAG" val="#wm#"/>
  <p:tag name="KSO_WM_DIAGRAM_GROUP_CODE" val="l1-1"/>
  <p:tag name="KSO_WM_UNIT_FILL_FORE_SCHEMECOLOR_INDEX" val="5"/>
  <p:tag name="KSO_WM_UNIT_FILL_TYPE" val="1"/>
  <p:tag name="KSO_WM_UNIT_LINE_FORE_SCHEMECOLOR_INDEX" val="14"/>
  <p:tag name="KSO_WM_UNIT_LINE_FILL_TYPE" val="2"/>
  <p:tag name="KSO_WM_UNIT_TEXT_FILL_FORE_SCHEMECOLOR_INDEX" val="2"/>
  <p:tag name="KSO_WM_UNIT_TEXT_FILL_TYPE" val="1"/>
</p:tagLst>
</file>

<file path=ppt/tags/tag20.xml><?xml version="1.0" encoding="utf-8"?>
<p:tagLst xmlns:p="http://schemas.openxmlformats.org/presentationml/2006/main">
  <p:tag name="KSO_WM_TAG_VERSION" val="1.0"/>
  <p:tag name="KSO_WM_TEMPLATE_CATEGORY" val="diagram"/>
  <p:tag name="KSO_WM_TEMPLATE_INDEX" val="782"/>
  <p:tag name="KSO_WM_UNIT_TYPE" val="l_i"/>
  <p:tag name="KSO_WM_UNIT_INDEX" val="1_18"/>
  <p:tag name="KSO_WM_UNIT_ID" val="259*l_i*1_18"/>
  <p:tag name="KSO_WM_UNIT_CLEAR" val="1"/>
  <p:tag name="KSO_WM_UNIT_LAYERLEVEL" val="1_1"/>
  <p:tag name="KSO_WM_BEAUTIFY_FLAG" val="#wm#"/>
  <p:tag name="KSO_WM_DIAGRAM_GROUP_CODE" val="l1-1"/>
  <p:tag name="KSO_WM_UNIT_FILL_FORE_SCHEMECOLOR_INDEX" val="6"/>
  <p:tag name="KSO_WM_UNIT_FILL_TYPE" val="1"/>
  <p:tag name="KSO_WM_UNIT_TEXT_FILL_FORE_SCHEMECOLOR_INDEX" val="13"/>
  <p:tag name="KSO_WM_UNIT_TEXT_FILL_TYPE" val="1"/>
</p:tagLst>
</file>

<file path=ppt/tags/tag21.xml><?xml version="1.0" encoding="utf-8"?>
<p:tagLst xmlns:p="http://schemas.openxmlformats.org/presentationml/2006/main">
  <p:tag name="KSO_WM_TAG_VERSION" val="1.0"/>
  <p:tag name="KSO_WM_TEMPLATE_CATEGORY" val="diagram"/>
  <p:tag name="KSO_WM_TEMPLATE_INDEX" val="782"/>
  <p:tag name="KSO_WM_UNIT_TYPE" val="l_h_f"/>
  <p:tag name="KSO_WM_UNIT_INDEX" val="1_2_1"/>
  <p:tag name="KSO_WM_UNIT_ID" val="259*l_h_f*1_2_1"/>
  <p:tag name="KSO_WM_UNIT_CLEAR" val="1"/>
  <p:tag name="KSO_WM_UNIT_LAYERLEVEL" val="1_1_1"/>
  <p:tag name="KSO_WM_UNIT_VALUE" val="14"/>
  <p:tag name="KSO_WM_UNIT_HIGHLIGHT" val="0"/>
  <p:tag name="KSO_WM_UNIT_COMPATIBLE" val="0"/>
  <p:tag name="KSO_WM_BEAUTIFY_FLAG" val="#wm#"/>
  <p:tag name="KSO_WM_UNIT_PRESET_TEXT_INDEX" val="4"/>
  <p:tag name="KSO_WM_UNIT_PRESET_TEXT_LEN" val="26"/>
  <p:tag name="KSO_WM_DIAGRAM_GROUP_CODE" val="l1-1"/>
  <p:tag name="KSO_WM_UNIT_TEXT_FILL_FORE_SCHEMECOLOR_INDEX" val="13"/>
  <p:tag name="KSO_WM_UNIT_TEXT_FILL_TYPE" val="1"/>
</p:tagLst>
</file>

<file path=ppt/tags/tag22.xml><?xml version="1.0" encoding="utf-8"?>
<p:tagLst xmlns:p="http://schemas.openxmlformats.org/presentationml/2006/main">
  <p:tag name="KSO_WM_TEMPLATE_CATEGORY" val="diagram"/>
  <p:tag name="KSO_WM_TEMPLATE_INDEX" val="774"/>
  <p:tag name="KSO_WM_TAG_VERSION" val="1.0"/>
  <p:tag name="KSO_WM_UNIT_TYPE" val="l_h_i"/>
  <p:tag name="KSO_WM_UNIT_INDEX" val="1_1_1"/>
  <p:tag name="KSO_WM_UNIT_ID" val="diagram774_1*l_h_i*1_1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3.xml><?xml version="1.0" encoding="utf-8"?>
<p:tagLst xmlns:p="http://schemas.openxmlformats.org/presentationml/2006/main">
  <p:tag name="KSO_WM_TEMPLATE_CATEGORY" val="diagram"/>
  <p:tag name="KSO_WM_TEMPLATE_INDEX" val="774"/>
  <p:tag name="KSO_WM_TAG_VERSION" val="1.0"/>
  <p:tag name="KSO_WM_UNIT_TYPE" val="l_h_a"/>
  <p:tag name="KSO_WM_UNIT_INDEX" val="1_1_1"/>
  <p:tag name="KSO_WM_UNIT_ID" val="diagram774_1*l_h_a*1_1_1"/>
  <p:tag name="KSO_WM_UNIT_LAYERLEVEL" val="1_1_1"/>
  <p:tag name="KSO_WM_UNIT_VALUE" val="12"/>
  <p:tag name="KSO_WM_UNIT_HIGHLIGHT" val="0"/>
  <p:tag name="KSO_WM_UNIT_COMPATIBLE" val="0"/>
  <p:tag name="KSO_WM_BEAUTIFY_FLAG" val="#wm#"/>
  <p:tag name="KSO_WM_DIAGRAM_GROUP_CODE" val="l1-1"/>
  <p:tag name="KSO_WM_UNIT_ISCONTENTSTITLE" val="0"/>
  <p:tag name="KSO_WM_UNIT_PRESET_TEXT" val="添加标题"/>
  <p:tag name="KSO_WM_UNIT_NOCLEAR"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4.xml><?xml version="1.0" encoding="utf-8"?>
<p:tagLst xmlns:p="http://schemas.openxmlformats.org/presentationml/2006/main">
  <p:tag name="KSO_WM_TEMPLATE_CATEGORY" val="diagram"/>
  <p:tag name="KSO_WM_TEMPLATE_INDEX" val="774"/>
  <p:tag name="KSO_WM_TAG_VERSION" val="1.0"/>
  <p:tag name="KSO_WM_UNIT_TYPE" val="l_h_h_i"/>
  <p:tag name="KSO_WM_UNIT_INDEX" val="1_1_1_1"/>
  <p:tag name="KSO_WM_UNIT_ID" val="diagram774_1*l_h_h_i*1_1_1_1"/>
  <p:tag name="KSO_WM_UNIT_LAYERLEVEL" val="1_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25.xml><?xml version="1.0" encoding="utf-8"?>
<p:tagLst xmlns:p="http://schemas.openxmlformats.org/presentationml/2006/main">
  <p:tag name="KSO_WM_TEMPLATE_CATEGORY" val="diagram"/>
  <p:tag name="KSO_WM_TEMPLATE_INDEX" val="774"/>
  <p:tag name="KSO_WM_TAG_VERSION" val="1.0"/>
  <p:tag name="KSO_WM_UNIT_TYPE" val="l_h_h_x"/>
  <p:tag name="KSO_WM_UNIT_INDEX" val="1_1_1_1"/>
  <p:tag name="KSO_WM_UNIT_ID" val="diagram774_1*l_h_h_x*1_1_1_1"/>
  <p:tag name="KSO_WM_UNIT_LAYERLEVEL" val="1_1_1_1"/>
  <p:tag name="KSO_WM_BEAUTIFY_FLAG" val="#wm#"/>
  <p:tag name="KSO_WM_DIAGRAM_GROUP_CODE" val="l1-1"/>
  <p:tag name="KSO_WM_UNIT_VALUE" val="88*56"/>
  <p:tag name="KSO_WM_UNIT_HIGHLIGHT" val="0"/>
  <p:tag name="KSO_WM_UNIT_COMPATIBLE" val="0"/>
  <p:tag name="KSO_WM_UNIT_DIAGRAM_ISNUMVISUAL" val="0"/>
  <p:tag name="KSO_WM_UNIT_DIAGRAM_ISREFERUNIT" val="0"/>
  <p:tag name="KSO_WM_UNIT_FILL_FORE_SCHEMECOLOR_INDEX" val="14"/>
  <p:tag name="KSO_WM_UNIT_FILL_TYPE" val="1"/>
</p:tagLst>
</file>

<file path=ppt/tags/tag26.xml><?xml version="1.0" encoding="utf-8"?>
<p:tagLst xmlns:p="http://schemas.openxmlformats.org/presentationml/2006/main">
  <p:tag name="KSO_WM_TEMPLATE_CATEGORY" val="diagram"/>
  <p:tag name="KSO_WM_TEMPLATE_INDEX" val="774"/>
  <p:tag name="KSO_WM_TAG_VERSION" val="1.0"/>
  <p:tag name="KSO_WM_UNIT_TYPE" val="l_h_h_f"/>
  <p:tag name="KSO_WM_UNIT_INDEX" val="1_1_1_1"/>
  <p:tag name="KSO_WM_UNIT_ID" val="diagram774_1*l_h_h_f*1_1_1_1"/>
  <p:tag name="KSO_WM_UNIT_LAYERLEVEL" val="1_1_1_1"/>
  <p:tag name="KSO_WM_UNIT_VALUE" val="27"/>
  <p:tag name="KSO_WM_UNIT_HIGHLIGHT" val="0"/>
  <p:tag name="KSO_WM_UNIT_COMPATIBLE" val="0"/>
  <p:tag name="KSO_WM_BEAUTIFY_FLAG" val="#wm#"/>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27.xml><?xml version="1.0" encoding="utf-8"?>
<p:tagLst xmlns:p="http://schemas.openxmlformats.org/presentationml/2006/main">
  <p:tag name="KSO_WM_TEMPLATE_CATEGORY" val="diagram"/>
  <p:tag name="KSO_WM_TEMPLATE_INDEX" val="774"/>
  <p:tag name="KSO_WM_TAG_VERSION" val="1.0"/>
  <p:tag name="KSO_WM_UNIT_TYPE" val="l_h_i"/>
  <p:tag name="KSO_WM_UNIT_INDEX" val="1_2_1"/>
  <p:tag name="KSO_WM_UNIT_ID" val="diagram774_1*l_h_i*1_2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28.xml><?xml version="1.0" encoding="utf-8"?>
<p:tagLst xmlns:p="http://schemas.openxmlformats.org/presentationml/2006/main">
  <p:tag name="KSO_WM_TEMPLATE_CATEGORY" val="diagram"/>
  <p:tag name="KSO_WM_TEMPLATE_INDEX" val="774"/>
  <p:tag name="KSO_WM_TAG_VERSION" val="1.0"/>
  <p:tag name="KSO_WM_UNIT_TYPE" val="l_h_a"/>
  <p:tag name="KSO_WM_UNIT_INDEX" val="1_2_1"/>
  <p:tag name="KSO_WM_UNIT_ID" val="diagram774_1*l_h_a*1_2_1"/>
  <p:tag name="KSO_WM_UNIT_LAYERLEVEL" val="1_1_1"/>
  <p:tag name="KSO_WM_UNIT_VALUE" val="12"/>
  <p:tag name="KSO_WM_UNIT_HIGHLIGHT" val="0"/>
  <p:tag name="KSO_WM_UNIT_COMPATIBLE" val="0"/>
  <p:tag name="KSO_WM_BEAUTIFY_FLAG" val="#wm#"/>
  <p:tag name="KSO_WM_DIAGRAM_GROUP_CODE" val="l1-1"/>
  <p:tag name="KSO_WM_UNIT_ISCONTENTSTITLE" val="0"/>
  <p:tag name="KSO_WM_UNIT_PRESET_TEXT" val="添加标题"/>
  <p:tag name="KSO_WM_UNIT_NOCLEAR"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TEMPLATE_CATEGORY" val="diagram"/>
  <p:tag name="KSO_WM_TEMPLATE_INDEX" val="774"/>
  <p:tag name="KSO_WM_TAG_VERSION" val="1.0"/>
  <p:tag name="KSO_WM_UNIT_TYPE" val="l_h_h_i"/>
  <p:tag name="KSO_WM_UNIT_INDEX" val="1_2_1_1"/>
  <p:tag name="KSO_WM_UNIT_ID" val="diagram774_1*l_h_h_i*1_2_1_1"/>
  <p:tag name="KSO_WM_UNIT_LAYERLEVEL" val="1_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3.xml><?xml version="1.0" encoding="utf-8"?>
<p:tagLst xmlns:p="http://schemas.openxmlformats.org/presentationml/2006/main">
  <p:tag name="KSO_WM_TAG_VERSION" val="1.0"/>
  <p:tag name="KSO_WM_TEMPLATE_CATEGORY" val="diagram"/>
  <p:tag name="KSO_WM_TEMPLATE_INDEX" val="782"/>
  <p:tag name="KSO_WM_UNIT_TYPE" val="l_i"/>
  <p:tag name="KSO_WM_UNIT_INDEX" val="1_2"/>
  <p:tag name="KSO_WM_UNIT_ID" val="259*l_i*1_2"/>
  <p:tag name="KSO_WM_UNIT_CLEAR" val="1"/>
  <p:tag name="KSO_WM_UNIT_LAYERLEVEL" val="1_1"/>
  <p:tag name="KSO_WM_BEAUTIFY_FLAG" val="#wm#"/>
  <p:tag name="KSO_WM_DIAGRAM_GROUP_CODE" val="l1-1"/>
  <p:tag name="KSO_WM_UNIT_FILL_FORE_SCHEMECOLOR_INDEX" val="14"/>
  <p:tag name="KSO_WM_UNIT_FILL_TYPE" val="1"/>
  <p:tag name="KSO_WM_UNIT_TEXT_FILL_FORE_SCHEMECOLOR_INDEX" val="2"/>
  <p:tag name="KSO_WM_UNIT_TEXT_FILL_TYPE" val="1"/>
</p:tagLst>
</file>

<file path=ppt/tags/tag30.xml><?xml version="1.0" encoding="utf-8"?>
<p:tagLst xmlns:p="http://schemas.openxmlformats.org/presentationml/2006/main">
  <p:tag name="KSO_WM_TEMPLATE_CATEGORY" val="diagram"/>
  <p:tag name="KSO_WM_TEMPLATE_INDEX" val="774"/>
  <p:tag name="KSO_WM_TAG_VERSION" val="1.0"/>
  <p:tag name="KSO_WM_UNIT_TYPE" val="l_h_h_x"/>
  <p:tag name="KSO_WM_UNIT_INDEX" val="1_2_1_1"/>
  <p:tag name="KSO_WM_UNIT_ID" val="diagram774_1*l_h_h_x*1_2_1_1"/>
  <p:tag name="KSO_WM_UNIT_LAYERLEVEL" val="1_1_1_1"/>
  <p:tag name="KSO_WM_BEAUTIFY_FLAG" val="#wm#"/>
  <p:tag name="KSO_WM_DIAGRAM_GROUP_CODE" val="l1-1"/>
  <p:tag name="KSO_WM_UNIT_VALUE" val="88*90"/>
  <p:tag name="KSO_WM_UNIT_HIGHLIGHT" val="0"/>
  <p:tag name="KSO_WM_UNIT_COMPATIBLE" val="0"/>
  <p:tag name="KSO_WM_UNIT_DIAGRAM_ISNUMVISUAL" val="0"/>
  <p:tag name="KSO_WM_UNIT_DIAGRAM_ISREFERUNIT" val="0"/>
  <p:tag name="KSO_WM_UNIT_FILL_FORE_SCHEMECOLOR_INDEX" val="14"/>
  <p:tag name="KSO_WM_UNIT_FILL_TYPE" val="1"/>
  <p:tag name="KSO_WM_UNIT_TEXT_FILL_FORE_SCHEMECOLOR_INDEX" val="13"/>
  <p:tag name="KSO_WM_UNIT_TEXT_FILL_TYPE" val="1"/>
</p:tagLst>
</file>

<file path=ppt/tags/tag31.xml><?xml version="1.0" encoding="utf-8"?>
<p:tagLst xmlns:p="http://schemas.openxmlformats.org/presentationml/2006/main">
  <p:tag name="KSO_WM_TEMPLATE_CATEGORY" val="diagram"/>
  <p:tag name="KSO_WM_TEMPLATE_INDEX" val="774"/>
  <p:tag name="KSO_WM_TAG_VERSION" val="1.0"/>
  <p:tag name="KSO_WM_UNIT_TYPE" val="l_h_h_f"/>
  <p:tag name="KSO_WM_UNIT_INDEX" val="1_2_1_1"/>
  <p:tag name="KSO_WM_UNIT_ID" val="diagram774_1*l_h_h_f*1_2_1_1"/>
  <p:tag name="KSO_WM_UNIT_LAYERLEVEL" val="1_1_1_1"/>
  <p:tag name="KSO_WM_UNIT_VALUE" val="27"/>
  <p:tag name="KSO_WM_UNIT_HIGHLIGHT" val="0"/>
  <p:tag name="KSO_WM_UNIT_COMPATIBLE" val="0"/>
  <p:tag name="KSO_WM_BEAUTIFY_FLAG" val="#wm#"/>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2.xml><?xml version="1.0" encoding="utf-8"?>
<p:tagLst xmlns:p="http://schemas.openxmlformats.org/presentationml/2006/main">
  <p:tag name="KSO_WM_TEMPLATE_CATEGORY" val="diagram"/>
  <p:tag name="KSO_WM_TEMPLATE_INDEX" val="774"/>
  <p:tag name="KSO_WM_TAG_VERSION" val="1.0"/>
  <p:tag name="KSO_WM_UNIT_TYPE" val="l_h_i"/>
  <p:tag name="KSO_WM_UNIT_INDEX" val="1_2_1"/>
  <p:tag name="KSO_WM_UNIT_ID" val="diagram774_1*l_h_i*1_2_1"/>
  <p:tag name="KSO_WM_UNIT_LAYERLEVEL" val="1_1_1"/>
  <p:tag name="KSO_WM_BEAUTIFY_FLAG" val="#wm#"/>
  <p:tag name="KSO_WM_DIAGRAM_GROUP_CODE" val="l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2"/>
  <p:tag name="KSO_WM_UNIT_TEXT_FILL_TYPE" val="1"/>
</p:tagLst>
</file>

<file path=ppt/tags/tag33.xml><?xml version="1.0" encoding="utf-8"?>
<p:tagLst xmlns:p="http://schemas.openxmlformats.org/presentationml/2006/main">
  <p:tag name="KSO_WM_TEMPLATE_CATEGORY" val="diagram"/>
  <p:tag name="KSO_WM_TEMPLATE_INDEX" val="774"/>
  <p:tag name="KSO_WM_TAG_VERSION" val="1.0"/>
  <p:tag name="KSO_WM_UNIT_TYPE" val="l_h_a"/>
  <p:tag name="KSO_WM_UNIT_INDEX" val="1_1_1"/>
  <p:tag name="KSO_WM_UNIT_ID" val="diagram774_1*l_h_a*1_1_1"/>
  <p:tag name="KSO_WM_UNIT_LAYERLEVEL" val="1_1_1"/>
  <p:tag name="KSO_WM_UNIT_VALUE" val="12"/>
  <p:tag name="KSO_WM_UNIT_HIGHLIGHT" val="0"/>
  <p:tag name="KSO_WM_UNIT_COMPATIBLE" val="0"/>
  <p:tag name="KSO_WM_BEAUTIFY_FLAG" val="#wm#"/>
  <p:tag name="KSO_WM_DIAGRAM_GROUP_CODE" val="l1-1"/>
  <p:tag name="KSO_WM_UNIT_ISCONTENTSTITLE" val="0"/>
  <p:tag name="KSO_WM_UNIT_PRESET_TEXT" val="添加标题"/>
  <p:tag name="KSO_WM_UNIT_NOCLEAR" val="0"/>
  <p:tag name="KSO_WM_UNIT_DIAGRAM_ISNUMVISUAL" val="0"/>
  <p:tag name="KSO_WM_UNIT_DIAGRAM_ISREFERUNIT" val="0"/>
  <p:tag name="KSO_WM_UNIT_FILL_FORE_SCHEMECOLOR_INDEX" val="5"/>
  <p:tag name="KSO_WM_UNIT_FILL_TYPE" val="1"/>
  <p:tag name="KSO_WM_UNIT_TEXT_FILL_FORE_SCHEMECOLOR_INDEX" val="2"/>
  <p:tag name="KSO_WM_UNIT_TEXT_FILL_TYPE" val="1"/>
</p:tagLst>
</file>

<file path=ppt/tags/tag34.xml><?xml version="1.0" encoding="utf-8"?>
<p:tagLst xmlns:p="http://schemas.openxmlformats.org/presentationml/2006/main">
  <p:tag name="KSO_WM_TEMPLATE_CATEGORY" val="diagram"/>
  <p:tag name="KSO_WM_TEMPLATE_INDEX" val="774"/>
  <p:tag name="KSO_WM_TAG_VERSION" val="1.0"/>
  <p:tag name="KSO_WM_UNIT_TYPE" val="l_h_h_f"/>
  <p:tag name="KSO_WM_UNIT_INDEX" val="1_1_1_1"/>
  <p:tag name="KSO_WM_UNIT_ID" val="diagram774_1*l_h_h_f*1_1_1_1"/>
  <p:tag name="KSO_WM_UNIT_LAYERLEVEL" val="1_1_1_1"/>
  <p:tag name="KSO_WM_UNIT_VALUE" val="27"/>
  <p:tag name="KSO_WM_UNIT_HIGHLIGHT" val="0"/>
  <p:tag name="KSO_WM_UNIT_COMPATIBLE" val="0"/>
  <p:tag name="KSO_WM_BEAUTIFY_FLAG" val="#wm#"/>
  <p:tag name="KSO_WM_DIAGRAM_GROUP_CODE" val="l1-1"/>
  <p:tag name="KSO_WM_UNIT_PRESET_TEXT" val="单击此处添加文本具体内容"/>
  <p:tag name="KSO_WM_UNIT_NOCLEAR" val="0"/>
  <p:tag name="KSO_WM_UNIT_DIAGRAM_ISNUMVISUAL" val="0"/>
  <p:tag name="KSO_WM_UNIT_DIAGRAM_ISREFERUNIT" val="0"/>
  <p:tag name="KSO_WM_UNIT_TEXT_FILL_FORE_SCHEMECOLOR_INDEX" val="13"/>
  <p:tag name="KSO_WM_UNIT_TEXT_FILL_TYPE" val="1"/>
</p:tagLst>
</file>

<file path=ppt/tags/tag35.xml><?xml version="1.0" encoding="utf-8"?>
<p:tagLst xmlns:p="http://schemas.openxmlformats.org/presentationml/2006/main">
  <p:tag name="KSO_WM_UNIT_PLACING_PICTURE_USER_VIEWPORT" val="{&quot;height&quot;:10800,&quot;width&quot;:19200}"/>
</p:tagLst>
</file>

<file path=ppt/tags/tag36.xml><?xml version="1.0" encoding="utf-8"?>
<p:tagLst xmlns:p="http://schemas.openxmlformats.org/presentationml/2006/main">
  <p:tag name="ISPRING_PRESENTATION_TITLE" val="PowerPoint 演示文稿"/>
  <p:tag name="KSO_WPP_MARK_KEY" val="ab396ea3-3a1f-444d-820f-8d8195c3919b"/>
  <p:tag name="COMMONDATA" val="eyJoZGlkIjoiNmY4ZmUyOWYyZTc3MzNiMzYzNjE3ODQ4MzA2MTZiZDQifQ=="/>
</p:tagLst>
</file>

<file path=ppt/tags/tag4.xml><?xml version="1.0" encoding="utf-8"?>
<p:tagLst xmlns:p="http://schemas.openxmlformats.org/presentationml/2006/main">
  <p:tag name="KSO_WM_TAG_VERSION" val="1.0"/>
  <p:tag name="KSO_WM_TEMPLATE_CATEGORY" val="diagram"/>
  <p:tag name="KSO_WM_TEMPLATE_INDEX" val="782"/>
  <p:tag name="KSO_WM_UNIT_TYPE" val="l_i"/>
  <p:tag name="KSO_WM_UNIT_INDEX" val="1_3"/>
  <p:tag name="KSO_WM_UNIT_ID" val="259*l_i*1_3"/>
  <p:tag name="KSO_WM_UNIT_CLEAR" val="1"/>
  <p:tag name="KSO_WM_UNIT_LAYERLEVEL" val="1_1"/>
  <p:tag name="KSO_WM_BEAUTIFY_FLAG" val="#wm#"/>
  <p:tag name="KSO_WM_DIAGRAM_GROUP_CODE" val="l1-1"/>
  <p:tag name="KSO_WM_UNIT_TEXT_FILL_FORE_SCHEMECOLOR_INDEX" val="5"/>
  <p:tag name="KSO_WM_UNIT_TEXT_FILL_TYPE" val="1"/>
</p:tagLst>
</file>

<file path=ppt/tags/tag5.xml><?xml version="1.0" encoding="utf-8"?>
<p:tagLst xmlns:p="http://schemas.openxmlformats.org/presentationml/2006/main">
  <p:tag name="KSO_WM_TAG_VERSION" val="1.0"/>
  <p:tag name="KSO_WM_TEMPLATE_CATEGORY" val="diagram"/>
  <p:tag name="KSO_WM_TEMPLATE_INDEX" val="782"/>
  <p:tag name="KSO_WM_UNIT_TYPE" val="l_i"/>
  <p:tag name="KSO_WM_UNIT_INDEX" val="1_4"/>
  <p:tag name="KSO_WM_UNIT_ID" val="259*l_i*1_4"/>
  <p:tag name="KSO_WM_UNIT_CLEAR" val="1"/>
  <p:tag name="KSO_WM_UNIT_LAYERLEVEL" val="1_1"/>
  <p:tag name="KSO_WM_BEAUTIFY_FLAG" val="#wm#"/>
  <p:tag name="KSO_WM_DIAGRAM_GROUP_CODE" val="l1-1"/>
  <p:tag name="KSO_WM_UNIT_FILL_FORE_SCHEMECOLOR_INDEX" val="5"/>
  <p:tag name="KSO_WM_UNIT_FILL_TYPE" val="1"/>
  <p:tag name="KSO_WM_UNIT_TEXT_FILL_FORE_SCHEMECOLOR_INDEX" val="13"/>
  <p:tag name="KSO_WM_UNIT_TEXT_FILL_TYPE" val="1"/>
</p:tagLst>
</file>

<file path=ppt/tags/tag6.xml><?xml version="1.0" encoding="utf-8"?>
<p:tagLst xmlns:p="http://schemas.openxmlformats.org/presentationml/2006/main">
  <p:tag name="KSO_WM_TAG_VERSION" val="1.0"/>
  <p:tag name="KSO_WM_TEMPLATE_CATEGORY" val="diagram"/>
  <p:tag name="KSO_WM_TEMPLATE_INDEX" val="782"/>
  <p:tag name="KSO_WM_UNIT_TYPE" val="l_i"/>
  <p:tag name="KSO_WM_UNIT_INDEX" val="1_5"/>
  <p:tag name="KSO_WM_UNIT_ID" val="259*l_i*1_5"/>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AG_VERSION" val="1.0"/>
  <p:tag name="KSO_WM_TEMPLATE_CATEGORY" val="diagram"/>
  <p:tag name="KSO_WM_TEMPLATE_INDEX" val="782"/>
  <p:tag name="KSO_WM_UNIT_TYPE" val="l_i"/>
  <p:tag name="KSO_WM_UNIT_INDEX" val="1_6"/>
  <p:tag name="KSO_WM_UNIT_ID" val="259*l_i*1_6"/>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8.xml><?xml version="1.0" encoding="utf-8"?>
<p:tagLst xmlns:p="http://schemas.openxmlformats.org/presentationml/2006/main">
  <p:tag name="KSO_WM_TAG_VERSION" val="1.0"/>
  <p:tag name="KSO_WM_TEMPLATE_CATEGORY" val="diagram"/>
  <p:tag name="KSO_WM_TEMPLATE_INDEX" val="782"/>
  <p:tag name="KSO_WM_UNIT_TYPE" val="l_i"/>
  <p:tag name="KSO_WM_UNIT_INDEX" val="1_7"/>
  <p:tag name="KSO_WM_UNIT_ID" val="259*l_i*1_7"/>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ags/tag9.xml><?xml version="1.0" encoding="utf-8"?>
<p:tagLst xmlns:p="http://schemas.openxmlformats.org/presentationml/2006/main">
  <p:tag name="KSO_WM_TAG_VERSION" val="1.0"/>
  <p:tag name="KSO_WM_TEMPLATE_CATEGORY" val="diagram"/>
  <p:tag name="KSO_WM_TEMPLATE_INDEX" val="782"/>
  <p:tag name="KSO_WM_UNIT_TYPE" val="l_i"/>
  <p:tag name="KSO_WM_UNIT_INDEX" val="1_8"/>
  <p:tag name="KSO_WM_UNIT_ID" val="259*l_i*1_8"/>
  <p:tag name="KSO_WM_UNIT_CLEAR" val="1"/>
  <p:tag name="KSO_WM_UNIT_LAYERLEVEL" val="1_1"/>
  <p:tag name="KSO_WM_BEAUTIFY_FLAG" val="#wm#"/>
  <p:tag name="KSO_WM_DIAGRAM_GROUP_CODE" val="l1-1"/>
  <p:tag name="KSO_WM_UNIT_FILL_FORE_SCHEMECOLOR_INDEX" val="16"/>
  <p:tag name="KSO_WM_UNIT_FILL_TYPE" val="1"/>
  <p:tag name="KSO_WM_UNIT_TEXT_FILL_FORE_SCHEMECOLOR_INDEX" val="2"/>
  <p:tag name="KSO_WM_UNIT_TEXT_FILL_TYPE" val="1"/>
</p:tagLst>
</file>

<file path=ppt/theme/theme1.xml><?xml version="1.0" encoding="utf-8"?>
<a:theme xmlns:a="http://schemas.openxmlformats.org/drawingml/2006/main" name="Office 主题​​">
  <a:themeElements>
    <a:clrScheme name="黑灰">
      <a:dk1>
        <a:sysClr val="windowText" lastClr="000000"/>
      </a:dk1>
      <a:lt1>
        <a:sysClr val="window" lastClr="FFFFFF"/>
      </a:lt1>
      <a:dk2>
        <a:srgbClr val="44546A"/>
      </a:dk2>
      <a:lt2>
        <a:srgbClr val="E7E6E6"/>
      </a:lt2>
      <a:accent1>
        <a:srgbClr val="666666"/>
      </a:accent1>
      <a:accent2>
        <a:srgbClr val="666666"/>
      </a:accent2>
      <a:accent3>
        <a:srgbClr val="666666"/>
      </a:accent3>
      <a:accent4>
        <a:srgbClr val="666666"/>
      </a:accent4>
      <a:accent5>
        <a:srgbClr val="666666"/>
      </a:accent5>
      <a:accent6>
        <a:srgbClr val="666666"/>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35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78C7DA"/>
        </a:solidFill>
      </a:spPr>
      <a:bodyPr wrap="square" rtlCol="0">
        <a:spAutoFit/>
      </a:bodyPr>
      <a:lstStyle>
        <a:defPPr algn="ctr">
          <a:defRPr sz="9600" smtClean="0">
            <a:latin typeface="黑体" panose="02010609060101010101" pitchFamily="49" charset="-122"/>
            <a:ea typeface="黑体" panose="02010609060101010101" pitchFamily="49"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黑灰">
      <a:dk1>
        <a:sysClr val="windowText" lastClr="000000"/>
      </a:dk1>
      <a:lt1>
        <a:sysClr val="window" lastClr="FFFFFF"/>
      </a:lt1>
      <a:dk2>
        <a:srgbClr val="44546A"/>
      </a:dk2>
      <a:lt2>
        <a:srgbClr val="E7E6E6"/>
      </a:lt2>
      <a:accent1>
        <a:srgbClr val="666666"/>
      </a:accent1>
      <a:accent2>
        <a:srgbClr val="666666"/>
      </a:accent2>
      <a:accent3>
        <a:srgbClr val="666666"/>
      </a:accent3>
      <a:accent4>
        <a:srgbClr val="666666"/>
      </a:accent4>
      <a:accent5>
        <a:srgbClr val="666666"/>
      </a:accent5>
      <a:accent6>
        <a:srgbClr val="666666"/>
      </a:accent6>
      <a:hlink>
        <a:srgbClr val="FFFFFF"/>
      </a:hlink>
      <a:folHlink>
        <a:srgbClr val="FFFFF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sz="1350"/>
        </a:defPPr>
      </a:lstStyle>
      <a:style>
        <a:lnRef idx="2">
          <a:schemeClr val="accent1">
            <a:shade val="50000"/>
          </a:schemeClr>
        </a:lnRef>
        <a:fillRef idx="1">
          <a:schemeClr val="accent1"/>
        </a:fillRef>
        <a:effectRef idx="0">
          <a:schemeClr val="accent1"/>
        </a:effectRef>
        <a:fontRef idx="minor">
          <a:schemeClr val="lt1"/>
        </a:fontRef>
      </a:style>
    </a:spDef>
    <a:txDef>
      <a:spPr>
        <a:solidFill>
          <a:srgbClr val="78C7DA"/>
        </a:solidFill>
      </a:spPr>
      <a:bodyPr wrap="square" rtlCol="0">
        <a:spAutoFit/>
      </a:bodyPr>
      <a:lstStyle>
        <a:defPPr algn="ctr">
          <a:defRPr sz="9600" smtClean="0">
            <a:latin typeface="黑体" panose="02010609060101010101" pitchFamily="49" charset="-122"/>
            <a:ea typeface="黑体" panose="02010609060101010101" pitchFamily="49" charset="-122"/>
            <a:sym typeface="+mn-ea"/>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1871</Words>
  <Application>WPS 演示</Application>
  <PresentationFormat>宽屏</PresentationFormat>
  <Paragraphs>66</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8</vt:i4>
      </vt:variant>
    </vt:vector>
  </HeadingPairs>
  <TitlesOfParts>
    <vt:vector size="20" baseType="lpstr">
      <vt:lpstr>Arial</vt:lpstr>
      <vt:lpstr>宋体</vt:lpstr>
      <vt:lpstr>Wingdings</vt:lpstr>
      <vt:lpstr>黑体</vt:lpstr>
      <vt:lpstr>字魂35号-经典雅黑</vt:lpstr>
      <vt:lpstr>微软雅黑</vt:lpstr>
      <vt:lpstr>等线</vt:lpstr>
      <vt:lpstr>Arial Unicode MS</vt:lpstr>
      <vt:lpstr>等线 Light</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天道酬勤</cp:lastModifiedBy>
  <cp:revision>245</cp:revision>
  <dcterms:created xsi:type="dcterms:W3CDTF">2017-12-26T02:32:00Z</dcterms:created>
  <dcterms:modified xsi:type="dcterms:W3CDTF">2023-02-06T08:46:55Z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4B62CB851A07493F9659D5950217C914</vt:lpwstr>
  </property>
</Properties>
</file>