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notesMasterIdLst>
    <p:notesMasterId r:id="rId5"/>
  </p:notesMasterIdLst>
  <p:sldIdLst>
    <p:sldId id="257" r:id="rId4"/>
    <p:sldId id="302" r:id="rId6"/>
    <p:sldId id="266" r:id="rId7"/>
    <p:sldId id="268" r:id="rId8"/>
    <p:sldId id="312" r:id="rId9"/>
    <p:sldId id="303" r:id="rId10"/>
    <p:sldId id="304" r:id="rId11"/>
    <p:sldId id="260" r:id="rId12"/>
    <p:sldId id="305" r:id="rId13"/>
    <p:sldId id="306" r:id="rId14"/>
    <p:sldId id="261" r:id="rId15"/>
    <p:sldId id="319" r:id="rId16"/>
  </p:sldIdLst>
  <p:sldSz cx="12192000" cy="6858000"/>
  <p:notesSz cx="6858000" cy="9144000"/>
  <p:custDataLst>
    <p:tags r:id="rId20"/>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43"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65" autoAdjust="0"/>
    <p:restoredTop sz="94660"/>
  </p:normalViewPr>
  <p:slideViewPr>
    <p:cSldViewPr snapToGrid="0">
      <p:cViewPr varScale="1">
        <p:scale>
          <a:sx n="61" d="100"/>
          <a:sy n="61" d="100"/>
        </p:scale>
        <p:origin x="108" y="342"/>
      </p:cViewPr>
      <p:guideLst>
        <p:guide orient="horz" pos="2143"/>
        <p:guide pos="3840"/>
      </p:guideLst>
    </p:cSldViewPr>
  </p:slideViewPr>
  <p:notesTextViewPr>
    <p:cViewPr>
      <p:scale>
        <a:sx n="1" d="1"/>
        <a:sy n="1" d="1"/>
      </p:scale>
      <p:origin x="0" y="0"/>
    </p:cViewPr>
  </p:notesTextViewPr>
  <p:sorterViewPr>
    <p:cViewPr>
      <p:scale>
        <a:sx n="139" d="100"/>
        <a:sy n="139"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0" Type="http://schemas.openxmlformats.org/officeDocument/2006/relationships/tags" Target="tags/tag8.xml"/><Relationship Id="rId2" Type="http://schemas.openxmlformats.org/officeDocument/2006/relationships/theme" Target="theme/theme1.xml"/><Relationship Id="rId19" Type="http://schemas.openxmlformats.org/officeDocument/2006/relationships/tableStyles" Target="tableStyles.xml"/><Relationship Id="rId18" Type="http://schemas.openxmlformats.org/officeDocument/2006/relationships/viewProps" Target="viewProps.xml"/><Relationship Id="rId17" Type="http://schemas.openxmlformats.org/officeDocument/2006/relationships/presProps" Target="presProps.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6012AD-9BB3-4CF1-94D8-6A868BA50705}"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E8264F-B12E-45F9-B9EB-4A7441D556F4}"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41E8264F-B12E-45F9-B9EB-4A7441D556F4}"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41E8264F-B12E-45F9-B9EB-4A7441D556F4}"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41E8264F-B12E-45F9-B9EB-4A7441D556F4}" type="slidenum">
              <a:rPr lang="zh-CN" altLang="en-US" smtClean="0"/>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41E8264F-B12E-45F9-B9EB-4A7441D556F4}"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41E8264F-B12E-45F9-B9EB-4A7441D556F4}"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41E8264F-B12E-45F9-B9EB-4A7441D556F4}"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41E8264F-B12E-45F9-B9EB-4A7441D556F4}"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41E8264F-B12E-45F9-B9EB-4A7441D556F4}"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41E8264F-B12E-45F9-B9EB-4A7441D556F4}"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41E8264F-B12E-45F9-B9EB-4A7441D556F4}"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41E8264F-B12E-45F9-B9EB-4A7441D556F4}"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41E8264F-B12E-45F9-B9EB-4A7441D556F4}"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BF4111CE-AC9F-4A93-958A-5CE05B1E734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E52B505-98D1-4A93-8A76-6A724B1AB544}"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BF4111CE-AC9F-4A93-958A-5CE05B1E734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E52B505-98D1-4A93-8A76-6A724B1AB544}"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BF4111CE-AC9F-4A93-958A-5CE05B1E734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E52B505-98D1-4A93-8A76-6A724B1AB544}"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BF4111CE-AC9F-4A93-958A-5CE05B1E734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E52B505-98D1-4A93-8A76-6A724B1AB544}" type="slidenum">
              <a:rPr lang="zh-CN" altLang="en-US" smtClean="0"/>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日期占位符 4"/>
          <p:cNvSpPr>
            <a:spLocks noGrp="1"/>
          </p:cNvSpPr>
          <p:nvPr>
            <p:ph type="dt" sz="half" idx="10"/>
          </p:nvPr>
        </p:nvSpPr>
        <p:spPr/>
        <p:txBody>
          <a:bodyPr/>
          <a:lstStyle/>
          <a:p>
            <a:fld id="{BF4111CE-AC9F-4A93-958A-5CE05B1E734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E52B505-98D1-4A93-8A76-6A724B1AB544}" type="slidenum">
              <a:rPr lang="zh-CN" altLang="en-US" smtClean="0"/>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7" name="日期占位符 6"/>
          <p:cNvSpPr>
            <a:spLocks noGrp="1"/>
          </p:cNvSpPr>
          <p:nvPr>
            <p:ph type="dt" sz="half" idx="10"/>
          </p:nvPr>
        </p:nvSpPr>
        <p:spPr/>
        <p:txBody>
          <a:bodyPr/>
          <a:lstStyle/>
          <a:p>
            <a:fld id="{BF4111CE-AC9F-4A93-958A-5CE05B1E734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FE52B505-98D1-4A93-8A76-6A724B1AB544}" type="slidenum">
              <a:rPr lang="zh-CN" altLang="en-US" smtClean="0"/>
            </a:fld>
            <a:endParaRPr lang="zh-CN" altLang="en-US"/>
          </a:p>
        </p:txBody>
      </p:sp>
      <p:sp>
        <p:nvSpPr>
          <p:cNvPr id="11" name="矩形 10"/>
          <p:cNvSpPr/>
          <p:nvPr userDrawn="1"/>
        </p:nvSpPr>
        <p:spPr>
          <a:xfrm>
            <a:off x="8325228" y="5775404"/>
            <a:ext cx="775136" cy="230832"/>
          </a:xfrm>
          <a:prstGeom prst="rect">
            <a:avLst/>
          </a:prstGeom>
        </p:spPr>
        <p:txBody>
          <a:bodyPr wrap="square">
            <a:spAutoFit/>
          </a:bodyPr>
          <a:lstStyle/>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a:t>
            </a:r>
            <a:r>
              <a:rPr lang="en-US" altLang="zh-CN" sz="100" dirty="0">
                <a:solidFill>
                  <a:prstClr val="white"/>
                </a:solidFill>
                <a:latin typeface="Calibri" panose="020F0502020204030204"/>
                <a:ea typeface="宋体" panose="02010600030101010101" pitchFamily="2" charset="-122"/>
              </a:rPr>
              <a:t>www.1ppt.com/sucai/</a:t>
            </a:r>
            <a:endParaRPr lang="en-US" altLang="zh-CN" sz="100" dirty="0">
              <a:solidFill>
                <a:prstClr val="white"/>
              </a:solidFill>
              <a:latin typeface="Calibri" panose="020F0502020204030204"/>
              <a:ea typeface="宋体" panose="02010600030101010101" pitchFamily="2" charset="-122"/>
            </a:endParaRP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a:t>
            </a:r>
            <a:r>
              <a:rPr lang="en-US" altLang="zh-CN" sz="100" dirty="0">
                <a:solidFill>
                  <a:prstClr val="white"/>
                </a:solidFill>
                <a:latin typeface="Calibri" panose="020F0502020204030204"/>
                <a:ea typeface="宋体" panose="02010600030101010101" pitchFamily="2" charset="-122"/>
              </a:rPr>
              <a:t>www.1ppt.com/tubiao/      </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精美</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endParaRPr lang="en-US" altLang="zh-CN" sz="100" dirty="0">
              <a:solidFill>
                <a:prstClr val="white"/>
              </a:solidFill>
              <a:latin typeface="Calibri" panose="020F0502020204030204"/>
              <a:ea typeface="宋体" panose="02010600030101010101" pitchFamily="2" charset="-122"/>
            </a:endParaRP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课件：</a:t>
            </a:r>
            <a:r>
              <a:rPr lang="en-US" altLang="zh-CN" sz="100" dirty="0">
                <a:solidFill>
                  <a:prstClr val="white"/>
                </a:solidFill>
                <a:latin typeface="Calibri" panose="020F0502020204030204"/>
                <a:ea typeface="宋体" panose="02010600030101010101" pitchFamily="2" charset="-122"/>
              </a:rPr>
              <a:t>www.1ppt.com/kejian/             </a:t>
            </a:r>
            <a:r>
              <a:rPr lang="zh-CN" altLang="en-US" sz="100" dirty="0">
                <a:solidFill>
                  <a:prstClr val="white"/>
                </a:solidFill>
                <a:latin typeface="Calibri" panose="020F0502020204030204"/>
                <a:ea typeface="宋体" panose="02010600030101010101" pitchFamily="2" charset="-122"/>
              </a:rPr>
              <a:t>字体下载：</a:t>
            </a:r>
            <a:r>
              <a:rPr lang="en-US" altLang="zh-CN" sz="100" dirty="0">
                <a:solidFill>
                  <a:prstClr val="white"/>
                </a:solidFill>
                <a:latin typeface="Calibri" panose="020F0502020204030204"/>
                <a:ea typeface="宋体" panose="02010600030101010101" pitchFamily="2" charset="-122"/>
              </a:rPr>
              <a:t>www.1ppt.com/ziti/</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工作总结</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a:t>
            </a:r>
            <a:r>
              <a:rPr lang="en-US" altLang="zh-CN" sz="100" dirty="0">
                <a:solidFill>
                  <a:prstClr val="white"/>
                </a:solidFill>
                <a:latin typeface="Calibri" panose="020F0502020204030204"/>
                <a:ea typeface="宋体" panose="02010600030101010101" pitchFamily="2" charset="-122"/>
              </a:rPr>
              <a:t>www.1ppt.com/xiazai/zongjie/ </a:t>
            </a:r>
            <a:r>
              <a:rPr lang="zh-CN" altLang="en-US" sz="100" dirty="0">
                <a:solidFill>
                  <a:prstClr val="white"/>
                </a:solidFill>
                <a:latin typeface="Calibri" panose="020F0502020204030204"/>
                <a:ea typeface="宋体" panose="02010600030101010101" pitchFamily="2" charset="-122"/>
              </a:rPr>
              <a:t>工作计划：</a:t>
            </a:r>
            <a:r>
              <a:rPr lang="en-US" altLang="zh-CN" sz="100" dirty="0">
                <a:solidFill>
                  <a:prstClr val="white"/>
                </a:solidFill>
                <a:latin typeface="Calibri" panose="020F0502020204030204"/>
                <a:ea typeface="宋体" panose="02010600030101010101" pitchFamily="2" charset="-122"/>
              </a:rPr>
              <a:t>www.1ppt.com/xiazai/jihua/</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商务</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www.1ppt.com/moban/shangwu/  </a:t>
            </a:r>
            <a:r>
              <a:rPr lang="zh-CN" altLang="en-US" sz="100" dirty="0">
                <a:solidFill>
                  <a:prstClr val="white"/>
                </a:solidFill>
                <a:latin typeface="Calibri" panose="020F0502020204030204"/>
                <a:ea typeface="宋体" panose="02010600030101010101" pitchFamily="2" charset="-122"/>
              </a:rPr>
              <a:t>个人简历</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a:t>
            </a:r>
            <a:r>
              <a:rPr lang="en-US" altLang="zh-CN" sz="100" dirty="0">
                <a:solidFill>
                  <a:prstClr val="white"/>
                </a:solidFill>
                <a:latin typeface="Calibri" panose="020F0502020204030204"/>
                <a:ea typeface="宋体" panose="02010600030101010101" pitchFamily="2" charset="-122"/>
              </a:rPr>
              <a:t>www.1ppt.com/xiazai/jianli/  </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毕业答辩</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a:t>
            </a:r>
            <a:r>
              <a:rPr lang="en-US" altLang="zh-CN" sz="100" dirty="0">
                <a:solidFill>
                  <a:prstClr val="white"/>
                </a:solidFill>
                <a:latin typeface="Calibri" panose="020F0502020204030204"/>
                <a:ea typeface="宋体" panose="02010600030101010101" pitchFamily="2" charset="-122"/>
              </a:rPr>
              <a:t>www.1ppt.com/xiazai/dabian/  </a:t>
            </a:r>
            <a:r>
              <a:rPr lang="zh-CN" altLang="en-US" sz="100" dirty="0">
                <a:solidFill>
                  <a:prstClr val="white"/>
                </a:solidFill>
                <a:latin typeface="Calibri" panose="020F0502020204030204"/>
                <a:ea typeface="宋体" panose="02010600030101010101" pitchFamily="2" charset="-122"/>
              </a:rPr>
              <a:t>工作汇报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a:t>
            </a:r>
            <a:r>
              <a:rPr lang="en-US" altLang="zh-CN" sz="100" dirty="0">
                <a:solidFill>
                  <a:prstClr val="white"/>
                </a:solidFill>
                <a:latin typeface="Calibri" panose="020F0502020204030204"/>
                <a:ea typeface="宋体" panose="02010600030101010101" pitchFamily="2" charset="-122"/>
              </a:rPr>
              <a:t>www.1ppt.com/xiazai/huibao/    </a:t>
            </a:r>
            <a:endParaRPr lang="en-US" altLang="zh-CN" sz="100" dirty="0">
              <a:solidFill>
                <a:prstClr val="white"/>
              </a:solidFill>
              <a:latin typeface="Calibri" panose="020F0502020204030204"/>
              <a:ea typeface="宋体" panose="02010600030101010101" pitchFamily="2" charset="-122"/>
            </a:endParaRPr>
          </a:p>
          <a:p>
            <a:r>
              <a:rPr lang="en-US" altLang="zh-CN" sz="100" dirty="0">
                <a:solidFill>
                  <a:prstClr val="white"/>
                </a:solidFill>
                <a:latin typeface="Calibri" panose="020F0502020204030204"/>
                <a:ea typeface="宋体" panose="02010600030101010101" pitchFamily="2" charset="-122"/>
              </a:rPr>
              <a:t> </a:t>
            </a:r>
            <a:endParaRPr lang="en-US" altLang="zh-CN" sz="100" dirty="0">
              <a:solidFill>
                <a:prstClr val="white"/>
              </a:solidFill>
              <a:latin typeface="Calibri" panose="020F0502020204030204"/>
              <a:ea typeface="宋体" panose="02010600030101010101" pitchFamily="2" charset="-122"/>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BF4111CE-AC9F-4A93-958A-5CE05B1E734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E52B505-98D1-4A93-8A76-6A724B1AB544}" type="slidenum">
              <a:rPr lang="zh-CN" altLang="en-US" smtClean="0"/>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BF4111CE-AC9F-4A93-958A-5CE05B1E734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FE52B505-98D1-4A93-8A76-6A724B1AB544}"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BF4111CE-AC9F-4A93-958A-5CE05B1E734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E52B505-98D1-4A93-8A76-6A724B1AB544}"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BF4111CE-AC9F-4A93-958A-5CE05B1E734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E52B505-98D1-4A93-8A76-6A724B1AB544}"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BF4111CE-AC9F-4A93-958A-5CE05B1E734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E52B505-98D1-4A93-8A76-6A724B1AB544}"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BF4111CE-AC9F-4A93-958A-5CE05B1E734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E52B505-98D1-4A93-8A76-6A724B1AB544}" type="slidenum">
              <a:rPr lang="zh-CN" altLang="en-US" smtClean="0"/>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BF4111CE-AC9F-4A93-958A-5CE05B1E734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E52B505-98D1-4A93-8A76-6A724B1AB54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BF4111CE-AC9F-4A93-958A-5CE05B1E734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E52B505-98D1-4A93-8A76-6A724B1AB54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日期占位符 4"/>
          <p:cNvSpPr>
            <a:spLocks noGrp="1"/>
          </p:cNvSpPr>
          <p:nvPr>
            <p:ph type="dt" sz="half" idx="10"/>
          </p:nvPr>
        </p:nvSpPr>
        <p:spPr/>
        <p:txBody>
          <a:bodyPr/>
          <a:lstStyle/>
          <a:p>
            <a:fld id="{BF4111CE-AC9F-4A93-958A-5CE05B1E734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E52B505-98D1-4A93-8A76-6A724B1AB54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7" name="日期占位符 6"/>
          <p:cNvSpPr>
            <a:spLocks noGrp="1"/>
          </p:cNvSpPr>
          <p:nvPr>
            <p:ph type="dt" sz="half" idx="10"/>
          </p:nvPr>
        </p:nvSpPr>
        <p:spPr/>
        <p:txBody>
          <a:bodyPr/>
          <a:lstStyle/>
          <a:p>
            <a:fld id="{BF4111CE-AC9F-4A93-958A-5CE05B1E734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FE52B505-98D1-4A93-8A76-6A724B1AB544}" type="slidenum">
              <a:rPr lang="zh-CN" altLang="en-US" smtClean="0"/>
            </a:fld>
            <a:endParaRPr lang="zh-CN" altLang="en-US"/>
          </a:p>
        </p:txBody>
      </p:sp>
      <p:sp>
        <p:nvSpPr>
          <p:cNvPr id="11" name="矩形 10"/>
          <p:cNvSpPr/>
          <p:nvPr userDrawn="1"/>
        </p:nvSpPr>
        <p:spPr>
          <a:xfrm>
            <a:off x="8325228" y="5775404"/>
            <a:ext cx="775136" cy="230832"/>
          </a:xfrm>
          <a:prstGeom prst="rect">
            <a:avLst/>
          </a:prstGeom>
        </p:spPr>
        <p:txBody>
          <a:bodyPr wrap="square">
            <a:spAutoFit/>
          </a:bodyPr>
          <a:lstStyle/>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a:t>
            </a:r>
            <a:r>
              <a:rPr lang="en-US" altLang="zh-CN" sz="100" dirty="0">
                <a:solidFill>
                  <a:prstClr val="white"/>
                </a:solidFill>
                <a:latin typeface="Calibri" panose="020F0502020204030204"/>
                <a:ea typeface="宋体" panose="02010600030101010101" pitchFamily="2" charset="-122"/>
              </a:rPr>
              <a:t>www.1ppt.com/sucai/</a:t>
            </a:r>
            <a:endParaRPr lang="en-US" altLang="zh-CN" sz="100" dirty="0">
              <a:solidFill>
                <a:prstClr val="white"/>
              </a:solidFill>
              <a:latin typeface="Calibri" panose="020F0502020204030204"/>
              <a:ea typeface="宋体" panose="02010600030101010101" pitchFamily="2" charset="-122"/>
            </a:endParaRP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a:t>
            </a:r>
            <a:r>
              <a:rPr lang="en-US" altLang="zh-CN" sz="100" dirty="0">
                <a:solidFill>
                  <a:prstClr val="white"/>
                </a:solidFill>
                <a:latin typeface="Calibri" panose="020F0502020204030204"/>
                <a:ea typeface="宋体" panose="02010600030101010101" pitchFamily="2" charset="-122"/>
              </a:rPr>
              <a:t>www.1ppt.com/tubiao/      </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精美</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endParaRPr lang="en-US" altLang="zh-CN" sz="100" dirty="0">
              <a:solidFill>
                <a:prstClr val="white"/>
              </a:solidFill>
              <a:latin typeface="Calibri" panose="020F0502020204030204"/>
              <a:ea typeface="宋体" panose="02010600030101010101" pitchFamily="2" charset="-122"/>
            </a:endParaRP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课件：</a:t>
            </a:r>
            <a:r>
              <a:rPr lang="en-US" altLang="zh-CN" sz="100" dirty="0">
                <a:solidFill>
                  <a:prstClr val="white"/>
                </a:solidFill>
                <a:latin typeface="Calibri" panose="020F0502020204030204"/>
                <a:ea typeface="宋体" panose="02010600030101010101" pitchFamily="2" charset="-122"/>
              </a:rPr>
              <a:t>www.1ppt.com/kejian/             </a:t>
            </a:r>
            <a:r>
              <a:rPr lang="zh-CN" altLang="en-US" sz="100" dirty="0">
                <a:solidFill>
                  <a:prstClr val="white"/>
                </a:solidFill>
                <a:latin typeface="Calibri" panose="020F0502020204030204"/>
                <a:ea typeface="宋体" panose="02010600030101010101" pitchFamily="2" charset="-122"/>
              </a:rPr>
              <a:t>字体下载：</a:t>
            </a:r>
            <a:r>
              <a:rPr lang="en-US" altLang="zh-CN" sz="100" dirty="0">
                <a:solidFill>
                  <a:prstClr val="white"/>
                </a:solidFill>
                <a:latin typeface="Calibri" panose="020F0502020204030204"/>
                <a:ea typeface="宋体" panose="02010600030101010101" pitchFamily="2" charset="-122"/>
              </a:rPr>
              <a:t>www.1ppt.com/ziti/</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工作总结</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a:t>
            </a:r>
            <a:r>
              <a:rPr lang="en-US" altLang="zh-CN" sz="100" dirty="0">
                <a:solidFill>
                  <a:prstClr val="white"/>
                </a:solidFill>
                <a:latin typeface="Calibri" panose="020F0502020204030204"/>
                <a:ea typeface="宋体" panose="02010600030101010101" pitchFamily="2" charset="-122"/>
              </a:rPr>
              <a:t>www.1ppt.com/xiazai/zongjie/ </a:t>
            </a:r>
            <a:r>
              <a:rPr lang="zh-CN" altLang="en-US" sz="100" dirty="0">
                <a:solidFill>
                  <a:prstClr val="white"/>
                </a:solidFill>
                <a:latin typeface="Calibri" panose="020F0502020204030204"/>
                <a:ea typeface="宋体" panose="02010600030101010101" pitchFamily="2" charset="-122"/>
              </a:rPr>
              <a:t>工作计划：</a:t>
            </a:r>
            <a:r>
              <a:rPr lang="en-US" altLang="zh-CN" sz="100" dirty="0">
                <a:solidFill>
                  <a:prstClr val="white"/>
                </a:solidFill>
                <a:latin typeface="Calibri" panose="020F0502020204030204"/>
                <a:ea typeface="宋体" panose="02010600030101010101" pitchFamily="2" charset="-122"/>
              </a:rPr>
              <a:t>www.1ppt.com/xiazai/jihua/</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商务</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www.1ppt.com/moban/shangwu/  </a:t>
            </a:r>
            <a:r>
              <a:rPr lang="zh-CN" altLang="en-US" sz="100" dirty="0">
                <a:solidFill>
                  <a:prstClr val="white"/>
                </a:solidFill>
                <a:latin typeface="Calibri" panose="020F0502020204030204"/>
                <a:ea typeface="宋体" panose="02010600030101010101" pitchFamily="2" charset="-122"/>
              </a:rPr>
              <a:t>个人简历</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a:t>
            </a:r>
            <a:r>
              <a:rPr lang="en-US" altLang="zh-CN" sz="100" dirty="0">
                <a:solidFill>
                  <a:prstClr val="white"/>
                </a:solidFill>
                <a:latin typeface="Calibri" panose="020F0502020204030204"/>
                <a:ea typeface="宋体" panose="02010600030101010101" pitchFamily="2" charset="-122"/>
              </a:rPr>
              <a:t>www.1ppt.com/xiazai/jianli/  </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毕业答辩</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a:t>
            </a:r>
            <a:r>
              <a:rPr lang="en-US" altLang="zh-CN" sz="100" dirty="0">
                <a:solidFill>
                  <a:prstClr val="white"/>
                </a:solidFill>
                <a:latin typeface="Calibri" panose="020F0502020204030204"/>
                <a:ea typeface="宋体" panose="02010600030101010101" pitchFamily="2" charset="-122"/>
              </a:rPr>
              <a:t>www.1ppt.com/xiazai/dabian/  </a:t>
            </a:r>
            <a:r>
              <a:rPr lang="zh-CN" altLang="en-US" sz="100" dirty="0">
                <a:solidFill>
                  <a:prstClr val="white"/>
                </a:solidFill>
                <a:latin typeface="Calibri" panose="020F0502020204030204"/>
                <a:ea typeface="宋体" panose="02010600030101010101" pitchFamily="2" charset="-122"/>
              </a:rPr>
              <a:t>工作汇报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a:t>
            </a:r>
            <a:r>
              <a:rPr lang="en-US" altLang="zh-CN" sz="100" dirty="0">
                <a:solidFill>
                  <a:prstClr val="white"/>
                </a:solidFill>
                <a:latin typeface="Calibri" panose="020F0502020204030204"/>
                <a:ea typeface="宋体" panose="02010600030101010101" pitchFamily="2" charset="-122"/>
              </a:rPr>
              <a:t>www.1ppt.com/xiazai/huibao/    </a:t>
            </a:r>
            <a:endParaRPr lang="en-US" altLang="zh-CN" sz="100" dirty="0">
              <a:solidFill>
                <a:prstClr val="white"/>
              </a:solidFill>
              <a:latin typeface="Calibri" panose="020F0502020204030204"/>
              <a:ea typeface="宋体" panose="02010600030101010101" pitchFamily="2" charset="-122"/>
            </a:endParaRPr>
          </a:p>
          <a:p>
            <a:r>
              <a:rPr lang="en-US" altLang="zh-CN" sz="100" dirty="0">
                <a:solidFill>
                  <a:prstClr val="white"/>
                </a:solidFill>
                <a:latin typeface="Calibri" panose="020F0502020204030204"/>
                <a:ea typeface="宋体" panose="02010600030101010101" pitchFamily="2" charset="-122"/>
              </a:rPr>
              <a:t> </a:t>
            </a:r>
            <a:endParaRPr lang="en-US" altLang="zh-CN" sz="100" dirty="0">
              <a:solidFill>
                <a:prstClr val="white"/>
              </a:solidFill>
              <a:latin typeface="Calibri" panose="020F0502020204030204"/>
              <a:ea typeface="宋体" panose="02010600030101010101" pitchFamily="2" charset="-122"/>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BF4111CE-AC9F-4A93-958A-5CE05B1E734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E52B505-98D1-4A93-8A76-6A724B1AB54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BF4111CE-AC9F-4A93-958A-5CE05B1E734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FE52B505-98D1-4A93-8A76-6A724B1AB54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BF4111CE-AC9F-4A93-958A-5CE05B1E734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E52B505-98D1-4A93-8A76-6A724B1AB544}"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BF4111CE-AC9F-4A93-958A-5CE05B1E734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E52B505-98D1-4A93-8A76-6A724B1AB54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4111CE-AC9F-4A93-958A-5CE05B1E734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52B505-98D1-4A93-8A76-6A724B1AB544}"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4111CE-AC9F-4A93-958A-5CE05B1E734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52B505-98D1-4A93-8A76-6A724B1AB544}"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3.xml"/><Relationship Id="rId1" Type="http://schemas.openxmlformats.org/officeDocument/2006/relationships/tags" Target="../tags/tag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6" Type="http://schemas.openxmlformats.org/officeDocument/2006/relationships/notesSlide" Target="../notesSlides/notesSlide3.xml"/><Relationship Id="rId5" Type="http://schemas.openxmlformats.org/officeDocument/2006/relationships/slideLayout" Target="../slideLayouts/slideLayout2.xml"/><Relationship Id="rId4" Type="http://schemas.openxmlformats.org/officeDocument/2006/relationships/image" Target="../media/image3.png"/><Relationship Id="rId3" Type="http://schemas.openxmlformats.org/officeDocument/2006/relationships/tags" Target="../tags/tag4.xml"/><Relationship Id="rId2" Type="http://schemas.openxmlformats.org/officeDocument/2006/relationships/image" Target="../media/image2.png"/><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3.xml"/><Relationship Id="rId1" Type="http://schemas.openxmlformats.org/officeDocument/2006/relationships/tags" Target="../tags/tag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 name="图片 50"/>
          <p:cNvPicPr>
            <a:picLocks noChangeAspect="1"/>
          </p:cNvPicPr>
          <p:nvPr/>
        </p:nvPicPr>
        <p:blipFill rotWithShape="1">
          <a:blip r:embed="rId1" cstate="print">
            <a:extLst>
              <a:ext uri="{28A0092B-C50C-407E-A947-70E740481C1C}">
                <a14:useLocalDpi xmlns:a14="http://schemas.microsoft.com/office/drawing/2010/main" val="0"/>
              </a:ext>
            </a:extLst>
          </a:blip>
          <a:srcRect l="46640" t="20132"/>
          <a:stretch>
            <a:fillRect/>
          </a:stretch>
        </p:blipFill>
        <p:spPr>
          <a:xfrm>
            <a:off x="5292362" y="1035932"/>
            <a:ext cx="6925673" cy="5830957"/>
          </a:xfrm>
          <a:prstGeom prst="rect">
            <a:avLst/>
          </a:prstGeom>
        </p:spPr>
      </p:pic>
      <p:sp>
        <p:nvSpPr>
          <p:cNvPr id="17" name="矩形 259"/>
          <p:cNvSpPr>
            <a:spLocks noChangeArrowheads="1"/>
          </p:cNvSpPr>
          <p:nvPr/>
        </p:nvSpPr>
        <p:spPr bwMode="auto">
          <a:xfrm>
            <a:off x="236855" y="146685"/>
            <a:ext cx="11535410" cy="83058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lnSpc>
                <a:spcPct val="135000"/>
              </a:lnSpc>
              <a:spcBef>
                <a:spcPts val="20"/>
              </a:spcBef>
              <a:spcAft>
                <a:spcPts val="0"/>
              </a:spcAft>
              <a:buNone/>
            </a:pPr>
            <a:r>
              <a:rPr lang="zh-CN" altLang="en-US" sz="4000" b="1" dirty="0">
                <a:solidFill>
                  <a:srgbClr val="C00000"/>
                </a:solidFill>
                <a:latin typeface="Arial" panose="020B0604020202020204" pitchFamily="34" charset="0"/>
                <a:cs typeface="Arial" panose="020B0604020202020204" pitchFamily="34" charset="0"/>
              </a:rPr>
              <a:t>20</a:t>
            </a:r>
            <a:r>
              <a:rPr lang="en-US" altLang="zh-CN" sz="4000" b="1" dirty="0">
                <a:solidFill>
                  <a:srgbClr val="C00000"/>
                </a:solidFill>
                <a:latin typeface="Arial" panose="020B0604020202020204" pitchFamily="34" charset="0"/>
                <a:cs typeface="Arial" panose="020B0604020202020204" pitchFamily="34" charset="0"/>
              </a:rPr>
              <a:t>22</a:t>
            </a:r>
            <a:r>
              <a:rPr lang="zh-CN" altLang="en-US" sz="4000" b="1" dirty="0">
                <a:solidFill>
                  <a:srgbClr val="C00000"/>
                </a:solidFill>
                <a:latin typeface="Arial" panose="020B0604020202020204" pitchFamily="34" charset="0"/>
                <a:cs typeface="Arial" panose="020B0604020202020204" pitchFamily="34" charset="0"/>
              </a:rPr>
              <a:t>年政府信息公开工作年度报告</a:t>
            </a:r>
            <a:endParaRPr lang="zh-CN" altLang="en-US" sz="4000" b="1" dirty="0">
              <a:solidFill>
                <a:srgbClr val="C00000"/>
              </a:solidFill>
              <a:latin typeface="Arial" panose="020B0604020202020204" pitchFamily="34" charset="0"/>
              <a:cs typeface="Arial" panose="020B0604020202020204" pitchFamily="34" charset="0"/>
            </a:endParaRPr>
          </a:p>
        </p:txBody>
      </p:sp>
      <p:grpSp>
        <p:nvGrpSpPr>
          <p:cNvPr id="28" name="Group 5"/>
          <p:cNvGrpSpPr/>
          <p:nvPr/>
        </p:nvGrpSpPr>
        <p:grpSpPr>
          <a:xfrm>
            <a:off x="259826" y="5560227"/>
            <a:ext cx="379414" cy="354993"/>
            <a:chOff x="6964363" y="2108200"/>
            <a:chExt cx="690562" cy="646113"/>
          </a:xfrm>
          <a:solidFill>
            <a:schemeClr val="bg1">
              <a:lumMod val="75000"/>
            </a:schemeClr>
          </a:solidFill>
        </p:grpSpPr>
        <p:sp>
          <p:nvSpPr>
            <p:cNvPr id="29" name="Freeform 91"/>
            <p:cNvSpPr>
              <a:spLocks noEditPoints="1"/>
            </p:cNvSpPr>
            <p:nvPr/>
          </p:nvSpPr>
          <p:spPr bwMode="auto">
            <a:xfrm>
              <a:off x="7050088" y="2193925"/>
              <a:ext cx="519112" cy="344488"/>
            </a:xfrm>
            <a:custGeom>
              <a:avLst/>
              <a:gdLst>
                <a:gd name="T0" fmla="*/ 503 w 12071"/>
                <a:gd name="T1" fmla="*/ 502 h 8033"/>
                <a:gd name="T2" fmla="*/ 11568 w 12071"/>
                <a:gd name="T3" fmla="*/ 0 h 8033"/>
                <a:gd name="T4" fmla="*/ 452 w 12071"/>
                <a:gd name="T5" fmla="*/ 5 h 8033"/>
                <a:gd name="T6" fmla="*/ 377 w 12071"/>
                <a:gd name="T7" fmla="*/ 18 h 8033"/>
                <a:gd name="T8" fmla="*/ 307 w 12071"/>
                <a:gd name="T9" fmla="*/ 41 h 8033"/>
                <a:gd name="T10" fmla="*/ 242 w 12071"/>
                <a:gd name="T11" fmla="*/ 74 h 8033"/>
                <a:gd name="T12" fmla="*/ 183 w 12071"/>
                <a:gd name="T13" fmla="*/ 116 h 8033"/>
                <a:gd name="T14" fmla="*/ 131 w 12071"/>
                <a:gd name="T15" fmla="*/ 166 h 8033"/>
                <a:gd name="T16" fmla="*/ 85 w 12071"/>
                <a:gd name="T17" fmla="*/ 222 h 8033"/>
                <a:gd name="T18" fmla="*/ 49 w 12071"/>
                <a:gd name="T19" fmla="*/ 284 h 8033"/>
                <a:gd name="T20" fmla="*/ 22 w 12071"/>
                <a:gd name="T21" fmla="*/ 353 h 8033"/>
                <a:gd name="T22" fmla="*/ 6 w 12071"/>
                <a:gd name="T23" fmla="*/ 426 h 8033"/>
                <a:gd name="T24" fmla="*/ 0 w 12071"/>
                <a:gd name="T25" fmla="*/ 502 h 8033"/>
                <a:gd name="T26" fmla="*/ 3 w 12071"/>
                <a:gd name="T27" fmla="*/ 7582 h 8033"/>
                <a:gd name="T28" fmla="*/ 16 w 12071"/>
                <a:gd name="T29" fmla="*/ 7656 h 8033"/>
                <a:gd name="T30" fmla="*/ 39 w 12071"/>
                <a:gd name="T31" fmla="*/ 7726 h 8033"/>
                <a:gd name="T32" fmla="*/ 72 w 12071"/>
                <a:gd name="T33" fmla="*/ 7792 h 8033"/>
                <a:gd name="T34" fmla="*/ 115 w 12071"/>
                <a:gd name="T35" fmla="*/ 7850 h 8033"/>
                <a:gd name="T36" fmla="*/ 165 w 12071"/>
                <a:gd name="T37" fmla="*/ 7902 h 8033"/>
                <a:gd name="T38" fmla="*/ 221 w 12071"/>
                <a:gd name="T39" fmla="*/ 7947 h 8033"/>
                <a:gd name="T40" fmla="*/ 285 w 12071"/>
                <a:gd name="T41" fmla="*/ 7983 h 8033"/>
                <a:gd name="T42" fmla="*/ 353 w 12071"/>
                <a:gd name="T43" fmla="*/ 8011 h 8033"/>
                <a:gd name="T44" fmla="*/ 426 w 12071"/>
                <a:gd name="T45" fmla="*/ 8027 h 8033"/>
                <a:gd name="T46" fmla="*/ 503 w 12071"/>
                <a:gd name="T47" fmla="*/ 8033 h 8033"/>
                <a:gd name="T48" fmla="*/ 11619 w 12071"/>
                <a:gd name="T49" fmla="*/ 8030 h 8033"/>
                <a:gd name="T50" fmla="*/ 11694 w 12071"/>
                <a:gd name="T51" fmla="*/ 8017 h 8033"/>
                <a:gd name="T52" fmla="*/ 11764 w 12071"/>
                <a:gd name="T53" fmla="*/ 7994 h 8033"/>
                <a:gd name="T54" fmla="*/ 11829 w 12071"/>
                <a:gd name="T55" fmla="*/ 7960 h 8033"/>
                <a:gd name="T56" fmla="*/ 11888 w 12071"/>
                <a:gd name="T57" fmla="*/ 7918 h 8033"/>
                <a:gd name="T58" fmla="*/ 11940 w 12071"/>
                <a:gd name="T59" fmla="*/ 7868 h 8033"/>
                <a:gd name="T60" fmla="*/ 11986 w 12071"/>
                <a:gd name="T61" fmla="*/ 7812 h 8033"/>
                <a:gd name="T62" fmla="*/ 12022 w 12071"/>
                <a:gd name="T63" fmla="*/ 7749 h 8033"/>
                <a:gd name="T64" fmla="*/ 12049 w 12071"/>
                <a:gd name="T65" fmla="*/ 7680 h 8033"/>
                <a:gd name="T66" fmla="*/ 12065 w 12071"/>
                <a:gd name="T67" fmla="*/ 7607 h 8033"/>
                <a:gd name="T68" fmla="*/ 12071 w 12071"/>
                <a:gd name="T69" fmla="*/ 7531 h 8033"/>
                <a:gd name="T70" fmla="*/ 12068 w 12071"/>
                <a:gd name="T71" fmla="*/ 451 h 8033"/>
                <a:gd name="T72" fmla="*/ 12055 w 12071"/>
                <a:gd name="T73" fmla="*/ 377 h 8033"/>
                <a:gd name="T74" fmla="*/ 12032 w 12071"/>
                <a:gd name="T75" fmla="*/ 306 h 8033"/>
                <a:gd name="T76" fmla="*/ 11999 w 12071"/>
                <a:gd name="T77" fmla="*/ 242 h 8033"/>
                <a:gd name="T78" fmla="*/ 11956 w 12071"/>
                <a:gd name="T79" fmla="*/ 183 h 8033"/>
                <a:gd name="T80" fmla="*/ 11906 w 12071"/>
                <a:gd name="T81" fmla="*/ 131 h 8033"/>
                <a:gd name="T82" fmla="*/ 11850 w 12071"/>
                <a:gd name="T83" fmla="*/ 85 h 8033"/>
                <a:gd name="T84" fmla="*/ 11786 w 12071"/>
                <a:gd name="T85" fmla="*/ 49 h 8033"/>
                <a:gd name="T86" fmla="*/ 11718 w 12071"/>
                <a:gd name="T87" fmla="*/ 22 h 8033"/>
                <a:gd name="T88" fmla="*/ 11645 w 12071"/>
                <a:gd name="T89" fmla="*/ 6 h 8033"/>
                <a:gd name="T90" fmla="*/ 11568 w 12071"/>
                <a:gd name="T91" fmla="*/ 0 h 80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2071" h="8033">
                  <a:moveTo>
                    <a:pt x="11568" y="7533"/>
                  </a:moveTo>
                  <a:lnTo>
                    <a:pt x="503" y="7533"/>
                  </a:lnTo>
                  <a:lnTo>
                    <a:pt x="503" y="502"/>
                  </a:lnTo>
                  <a:lnTo>
                    <a:pt x="11568" y="502"/>
                  </a:lnTo>
                  <a:lnTo>
                    <a:pt x="11568" y="7533"/>
                  </a:lnTo>
                  <a:close/>
                  <a:moveTo>
                    <a:pt x="11568" y="0"/>
                  </a:moveTo>
                  <a:lnTo>
                    <a:pt x="503" y="2"/>
                  </a:lnTo>
                  <a:lnTo>
                    <a:pt x="477" y="3"/>
                  </a:lnTo>
                  <a:lnTo>
                    <a:pt x="452" y="5"/>
                  </a:lnTo>
                  <a:lnTo>
                    <a:pt x="426" y="8"/>
                  </a:lnTo>
                  <a:lnTo>
                    <a:pt x="401" y="12"/>
                  </a:lnTo>
                  <a:lnTo>
                    <a:pt x="377" y="18"/>
                  </a:lnTo>
                  <a:lnTo>
                    <a:pt x="353" y="24"/>
                  </a:lnTo>
                  <a:lnTo>
                    <a:pt x="330" y="32"/>
                  </a:lnTo>
                  <a:lnTo>
                    <a:pt x="307" y="41"/>
                  </a:lnTo>
                  <a:lnTo>
                    <a:pt x="285" y="51"/>
                  </a:lnTo>
                  <a:lnTo>
                    <a:pt x="263" y="62"/>
                  </a:lnTo>
                  <a:lnTo>
                    <a:pt x="242" y="74"/>
                  </a:lnTo>
                  <a:lnTo>
                    <a:pt x="221" y="87"/>
                  </a:lnTo>
                  <a:lnTo>
                    <a:pt x="202" y="102"/>
                  </a:lnTo>
                  <a:lnTo>
                    <a:pt x="183" y="116"/>
                  </a:lnTo>
                  <a:lnTo>
                    <a:pt x="165" y="132"/>
                  </a:lnTo>
                  <a:lnTo>
                    <a:pt x="147" y="148"/>
                  </a:lnTo>
                  <a:lnTo>
                    <a:pt x="131" y="166"/>
                  </a:lnTo>
                  <a:lnTo>
                    <a:pt x="115" y="184"/>
                  </a:lnTo>
                  <a:lnTo>
                    <a:pt x="99" y="202"/>
                  </a:lnTo>
                  <a:lnTo>
                    <a:pt x="85" y="222"/>
                  </a:lnTo>
                  <a:lnTo>
                    <a:pt x="72" y="242"/>
                  </a:lnTo>
                  <a:lnTo>
                    <a:pt x="60" y="263"/>
                  </a:lnTo>
                  <a:lnTo>
                    <a:pt x="49" y="284"/>
                  </a:lnTo>
                  <a:lnTo>
                    <a:pt x="39" y="307"/>
                  </a:lnTo>
                  <a:lnTo>
                    <a:pt x="30" y="329"/>
                  </a:lnTo>
                  <a:lnTo>
                    <a:pt x="22" y="353"/>
                  </a:lnTo>
                  <a:lnTo>
                    <a:pt x="16" y="377"/>
                  </a:lnTo>
                  <a:lnTo>
                    <a:pt x="10" y="401"/>
                  </a:lnTo>
                  <a:lnTo>
                    <a:pt x="6" y="426"/>
                  </a:lnTo>
                  <a:lnTo>
                    <a:pt x="3" y="451"/>
                  </a:lnTo>
                  <a:lnTo>
                    <a:pt x="1" y="476"/>
                  </a:lnTo>
                  <a:lnTo>
                    <a:pt x="0" y="502"/>
                  </a:lnTo>
                  <a:lnTo>
                    <a:pt x="0" y="7531"/>
                  </a:lnTo>
                  <a:lnTo>
                    <a:pt x="1" y="7557"/>
                  </a:lnTo>
                  <a:lnTo>
                    <a:pt x="3" y="7582"/>
                  </a:lnTo>
                  <a:lnTo>
                    <a:pt x="6" y="7607"/>
                  </a:lnTo>
                  <a:lnTo>
                    <a:pt x="10" y="7632"/>
                  </a:lnTo>
                  <a:lnTo>
                    <a:pt x="16" y="7656"/>
                  </a:lnTo>
                  <a:lnTo>
                    <a:pt x="22" y="7680"/>
                  </a:lnTo>
                  <a:lnTo>
                    <a:pt x="30" y="7703"/>
                  </a:lnTo>
                  <a:lnTo>
                    <a:pt x="39" y="7726"/>
                  </a:lnTo>
                  <a:lnTo>
                    <a:pt x="49" y="7749"/>
                  </a:lnTo>
                  <a:lnTo>
                    <a:pt x="60" y="7771"/>
                  </a:lnTo>
                  <a:lnTo>
                    <a:pt x="72" y="7792"/>
                  </a:lnTo>
                  <a:lnTo>
                    <a:pt x="85" y="7812"/>
                  </a:lnTo>
                  <a:lnTo>
                    <a:pt x="99" y="7831"/>
                  </a:lnTo>
                  <a:lnTo>
                    <a:pt x="115" y="7850"/>
                  </a:lnTo>
                  <a:lnTo>
                    <a:pt x="131" y="7868"/>
                  </a:lnTo>
                  <a:lnTo>
                    <a:pt x="147" y="7886"/>
                  </a:lnTo>
                  <a:lnTo>
                    <a:pt x="165" y="7902"/>
                  </a:lnTo>
                  <a:lnTo>
                    <a:pt x="183" y="7918"/>
                  </a:lnTo>
                  <a:lnTo>
                    <a:pt x="202" y="7933"/>
                  </a:lnTo>
                  <a:lnTo>
                    <a:pt x="221" y="7947"/>
                  </a:lnTo>
                  <a:lnTo>
                    <a:pt x="242" y="7960"/>
                  </a:lnTo>
                  <a:lnTo>
                    <a:pt x="263" y="7972"/>
                  </a:lnTo>
                  <a:lnTo>
                    <a:pt x="285" y="7983"/>
                  </a:lnTo>
                  <a:lnTo>
                    <a:pt x="307" y="7994"/>
                  </a:lnTo>
                  <a:lnTo>
                    <a:pt x="330" y="8003"/>
                  </a:lnTo>
                  <a:lnTo>
                    <a:pt x="353" y="8011"/>
                  </a:lnTo>
                  <a:lnTo>
                    <a:pt x="377" y="8017"/>
                  </a:lnTo>
                  <a:lnTo>
                    <a:pt x="401" y="8023"/>
                  </a:lnTo>
                  <a:lnTo>
                    <a:pt x="426" y="8027"/>
                  </a:lnTo>
                  <a:lnTo>
                    <a:pt x="452" y="8030"/>
                  </a:lnTo>
                  <a:lnTo>
                    <a:pt x="477" y="8032"/>
                  </a:lnTo>
                  <a:lnTo>
                    <a:pt x="503" y="8033"/>
                  </a:lnTo>
                  <a:lnTo>
                    <a:pt x="11568" y="8033"/>
                  </a:lnTo>
                  <a:lnTo>
                    <a:pt x="11594" y="8032"/>
                  </a:lnTo>
                  <a:lnTo>
                    <a:pt x="11619" y="8030"/>
                  </a:lnTo>
                  <a:lnTo>
                    <a:pt x="11645" y="8027"/>
                  </a:lnTo>
                  <a:lnTo>
                    <a:pt x="11670" y="8023"/>
                  </a:lnTo>
                  <a:lnTo>
                    <a:pt x="11694" y="8017"/>
                  </a:lnTo>
                  <a:lnTo>
                    <a:pt x="11718" y="8011"/>
                  </a:lnTo>
                  <a:lnTo>
                    <a:pt x="11741" y="8003"/>
                  </a:lnTo>
                  <a:lnTo>
                    <a:pt x="11764" y="7994"/>
                  </a:lnTo>
                  <a:lnTo>
                    <a:pt x="11786" y="7983"/>
                  </a:lnTo>
                  <a:lnTo>
                    <a:pt x="11809" y="7972"/>
                  </a:lnTo>
                  <a:lnTo>
                    <a:pt x="11829" y="7960"/>
                  </a:lnTo>
                  <a:lnTo>
                    <a:pt x="11850" y="7947"/>
                  </a:lnTo>
                  <a:lnTo>
                    <a:pt x="11869" y="7933"/>
                  </a:lnTo>
                  <a:lnTo>
                    <a:pt x="11888" y="7918"/>
                  </a:lnTo>
                  <a:lnTo>
                    <a:pt x="11906" y="7902"/>
                  </a:lnTo>
                  <a:lnTo>
                    <a:pt x="11924" y="7886"/>
                  </a:lnTo>
                  <a:lnTo>
                    <a:pt x="11940" y="7868"/>
                  </a:lnTo>
                  <a:lnTo>
                    <a:pt x="11956" y="7850"/>
                  </a:lnTo>
                  <a:lnTo>
                    <a:pt x="11972" y="7831"/>
                  </a:lnTo>
                  <a:lnTo>
                    <a:pt x="11986" y="7812"/>
                  </a:lnTo>
                  <a:lnTo>
                    <a:pt x="11999" y="7792"/>
                  </a:lnTo>
                  <a:lnTo>
                    <a:pt x="12011" y="7771"/>
                  </a:lnTo>
                  <a:lnTo>
                    <a:pt x="12022" y="7749"/>
                  </a:lnTo>
                  <a:lnTo>
                    <a:pt x="12032" y="7726"/>
                  </a:lnTo>
                  <a:lnTo>
                    <a:pt x="12041" y="7703"/>
                  </a:lnTo>
                  <a:lnTo>
                    <a:pt x="12049" y="7680"/>
                  </a:lnTo>
                  <a:lnTo>
                    <a:pt x="12055" y="7656"/>
                  </a:lnTo>
                  <a:lnTo>
                    <a:pt x="12061" y="7632"/>
                  </a:lnTo>
                  <a:lnTo>
                    <a:pt x="12065" y="7607"/>
                  </a:lnTo>
                  <a:lnTo>
                    <a:pt x="12068" y="7582"/>
                  </a:lnTo>
                  <a:lnTo>
                    <a:pt x="12070" y="7557"/>
                  </a:lnTo>
                  <a:lnTo>
                    <a:pt x="12071" y="7531"/>
                  </a:lnTo>
                  <a:lnTo>
                    <a:pt x="12071" y="502"/>
                  </a:lnTo>
                  <a:lnTo>
                    <a:pt x="12070" y="476"/>
                  </a:lnTo>
                  <a:lnTo>
                    <a:pt x="12068" y="451"/>
                  </a:lnTo>
                  <a:lnTo>
                    <a:pt x="12065" y="426"/>
                  </a:lnTo>
                  <a:lnTo>
                    <a:pt x="12061" y="401"/>
                  </a:lnTo>
                  <a:lnTo>
                    <a:pt x="12055" y="377"/>
                  </a:lnTo>
                  <a:lnTo>
                    <a:pt x="12049" y="353"/>
                  </a:lnTo>
                  <a:lnTo>
                    <a:pt x="12041" y="329"/>
                  </a:lnTo>
                  <a:lnTo>
                    <a:pt x="12032" y="306"/>
                  </a:lnTo>
                  <a:lnTo>
                    <a:pt x="12022" y="284"/>
                  </a:lnTo>
                  <a:lnTo>
                    <a:pt x="12011" y="263"/>
                  </a:lnTo>
                  <a:lnTo>
                    <a:pt x="11999" y="242"/>
                  </a:lnTo>
                  <a:lnTo>
                    <a:pt x="11986" y="221"/>
                  </a:lnTo>
                  <a:lnTo>
                    <a:pt x="11972" y="202"/>
                  </a:lnTo>
                  <a:lnTo>
                    <a:pt x="11956" y="183"/>
                  </a:lnTo>
                  <a:lnTo>
                    <a:pt x="11940" y="165"/>
                  </a:lnTo>
                  <a:lnTo>
                    <a:pt x="11924" y="147"/>
                  </a:lnTo>
                  <a:lnTo>
                    <a:pt x="11906" y="131"/>
                  </a:lnTo>
                  <a:lnTo>
                    <a:pt x="11888" y="115"/>
                  </a:lnTo>
                  <a:lnTo>
                    <a:pt x="11869" y="100"/>
                  </a:lnTo>
                  <a:lnTo>
                    <a:pt x="11850" y="85"/>
                  </a:lnTo>
                  <a:lnTo>
                    <a:pt x="11829" y="72"/>
                  </a:lnTo>
                  <a:lnTo>
                    <a:pt x="11809" y="60"/>
                  </a:lnTo>
                  <a:lnTo>
                    <a:pt x="11786" y="49"/>
                  </a:lnTo>
                  <a:lnTo>
                    <a:pt x="11764" y="39"/>
                  </a:lnTo>
                  <a:lnTo>
                    <a:pt x="11741" y="30"/>
                  </a:lnTo>
                  <a:lnTo>
                    <a:pt x="11718" y="22"/>
                  </a:lnTo>
                  <a:lnTo>
                    <a:pt x="11694" y="16"/>
                  </a:lnTo>
                  <a:lnTo>
                    <a:pt x="11670" y="10"/>
                  </a:lnTo>
                  <a:lnTo>
                    <a:pt x="11645" y="6"/>
                  </a:lnTo>
                  <a:lnTo>
                    <a:pt x="11619" y="3"/>
                  </a:lnTo>
                  <a:lnTo>
                    <a:pt x="11594" y="1"/>
                  </a:lnTo>
                  <a:lnTo>
                    <a:pt x="11568"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sp>
          <p:nvSpPr>
            <p:cNvPr id="30" name="Freeform 92"/>
            <p:cNvSpPr>
              <a:spLocks noEditPoints="1"/>
            </p:cNvSpPr>
            <p:nvPr/>
          </p:nvSpPr>
          <p:spPr bwMode="auto">
            <a:xfrm>
              <a:off x="6964363" y="2108200"/>
              <a:ext cx="690562" cy="646113"/>
            </a:xfrm>
            <a:custGeom>
              <a:avLst/>
              <a:gdLst>
                <a:gd name="T0" fmla="*/ 15066 w 16095"/>
                <a:gd name="T1" fmla="*/ 11696 h 15059"/>
                <a:gd name="T2" fmla="*/ 14988 w 16095"/>
                <a:gd name="T3" fmla="*/ 11847 h 15059"/>
                <a:gd name="T4" fmla="*/ 14867 w 16095"/>
                <a:gd name="T5" fmla="*/ 11963 h 15059"/>
                <a:gd name="T6" fmla="*/ 14712 w 16095"/>
                <a:gd name="T7" fmla="*/ 12033 h 15059"/>
                <a:gd name="T8" fmla="*/ 6036 w 16095"/>
                <a:gd name="T9" fmla="*/ 12049 h 15059"/>
                <a:gd name="T10" fmla="*/ 1359 w 16095"/>
                <a:gd name="T11" fmla="*/ 12027 h 15059"/>
                <a:gd name="T12" fmla="*/ 1208 w 16095"/>
                <a:gd name="T13" fmla="*/ 11949 h 15059"/>
                <a:gd name="T14" fmla="*/ 1091 w 16095"/>
                <a:gd name="T15" fmla="*/ 11828 h 15059"/>
                <a:gd name="T16" fmla="*/ 1022 w 16095"/>
                <a:gd name="T17" fmla="*/ 11672 h 15059"/>
                <a:gd name="T18" fmla="*/ 1007 w 16095"/>
                <a:gd name="T19" fmla="*/ 1480 h 15059"/>
                <a:gd name="T20" fmla="*/ 1045 w 16095"/>
                <a:gd name="T21" fmla="*/ 1310 h 15059"/>
                <a:gd name="T22" fmla="*/ 1137 w 16095"/>
                <a:gd name="T23" fmla="*/ 1169 h 15059"/>
                <a:gd name="T24" fmla="*/ 1268 w 16095"/>
                <a:gd name="T25" fmla="*/ 1064 h 15059"/>
                <a:gd name="T26" fmla="*/ 1432 w 16095"/>
                <a:gd name="T27" fmla="*/ 1010 h 15059"/>
                <a:gd name="T28" fmla="*/ 14663 w 16095"/>
                <a:gd name="T29" fmla="*/ 1010 h 15059"/>
                <a:gd name="T30" fmla="*/ 14826 w 16095"/>
                <a:gd name="T31" fmla="*/ 1064 h 15059"/>
                <a:gd name="T32" fmla="*/ 14958 w 16095"/>
                <a:gd name="T33" fmla="*/ 1169 h 15059"/>
                <a:gd name="T34" fmla="*/ 15050 w 16095"/>
                <a:gd name="T35" fmla="*/ 1310 h 15059"/>
                <a:gd name="T36" fmla="*/ 15088 w 16095"/>
                <a:gd name="T37" fmla="*/ 1480 h 15059"/>
                <a:gd name="T38" fmla="*/ 1279 w 16095"/>
                <a:gd name="T39" fmla="*/ 17 h 15059"/>
                <a:gd name="T40" fmla="*/ 790 w 16095"/>
                <a:gd name="T41" fmla="*/ 182 h 15059"/>
                <a:gd name="T42" fmla="*/ 391 w 16095"/>
                <a:gd name="T43" fmla="*/ 493 h 15059"/>
                <a:gd name="T44" fmla="*/ 119 w 16095"/>
                <a:gd name="T45" fmla="*/ 920 h 15059"/>
                <a:gd name="T46" fmla="*/ 2 w 16095"/>
                <a:gd name="T47" fmla="*/ 1429 h 15059"/>
                <a:gd name="T48" fmla="*/ 47 w 16095"/>
                <a:gd name="T49" fmla="*/ 11922 h 15059"/>
                <a:gd name="T50" fmla="*/ 257 w 16095"/>
                <a:gd name="T51" fmla="*/ 12387 h 15059"/>
                <a:gd name="T52" fmla="*/ 604 w 16095"/>
                <a:gd name="T53" fmla="*/ 12752 h 15059"/>
                <a:gd name="T54" fmla="*/ 1056 w 16095"/>
                <a:gd name="T55" fmla="*/ 12984 h 15059"/>
                <a:gd name="T56" fmla="*/ 6539 w 16095"/>
                <a:gd name="T57" fmla="*/ 13053 h 15059"/>
                <a:gd name="T58" fmla="*/ 3299 w 16095"/>
                <a:gd name="T59" fmla="*/ 14106 h 15059"/>
                <a:gd name="T60" fmla="*/ 3180 w 16095"/>
                <a:gd name="T61" fmla="*/ 14188 h 15059"/>
                <a:gd name="T62" fmla="*/ 3089 w 16095"/>
                <a:gd name="T63" fmla="*/ 14299 h 15059"/>
                <a:gd name="T64" fmla="*/ 3034 w 16095"/>
                <a:gd name="T65" fmla="*/ 14431 h 15059"/>
                <a:gd name="T66" fmla="*/ 3019 w 16095"/>
                <a:gd name="T67" fmla="*/ 14583 h 15059"/>
                <a:gd name="T68" fmla="*/ 3057 w 16095"/>
                <a:gd name="T69" fmla="*/ 14753 h 15059"/>
                <a:gd name="T70" fmla="*/ 3149 w 16095"/>
                <a:gd name="T71" fmla="*/ 14894 h 15059"/>
                <a:gd name="T72" fmla="*/ 3280 w 16095"/>
                <a:gd name="T73" fmla="*/ 14999 h 15059"/>
                <a:gd name="T74" fmla="*/ 3444 w 16095"/>
                <a:gd name="T75" fmla="*/ 15053 h 15059"/>
                <a:gd name="T76" fmla="*/ 12651 w 16095"/>
                <a:gd name="T77" fmla="*/ 15053 h 15059"/>
                <a:gd name="T78" fmla="*/ 12814 w 16095"/>
                <a:gd name="T79" fmla="*/ 14999 h 15059"/>
                <a:gd name="T80" fmla="*/ 12946 w 16095"/>
                <a:gd name="T81" fmla="*/ 14894 h 15059"/>
                <a:gd name="T82" fmla="*/ 13038 w 16095"/>
                <a:gd name="T83" fmla="*/ 14753 h 15059"/>
                <a:gd name="T84" fmla="*/ 13076 w 16095"/>
                <a:gd name="T85" fmla="*/ 14583 h 15059"/>
                <a:gd name="T86" fmla="*/ 13061 w 16095"/>
                <a:gd name="T87" fmla="*/ 14431 h 15059"/>
                <a:gd name="T88" fmla="*/ 13006 w 16095"/>
                <a:gd name="T89" fmla="*/ 14299 h 15059"/>
                <a:gd name="T90" fmla="*/ 12915 w 16095"/>
                <a:gd name="T91" fmla="*/ 14188 h 15059"/>
                <a:gd name="T92" fmla="*/ 12796 w 16095"/>
                <a:gd name="T93" fmla="*/ 14106 h 15059"/>
                <a:gd name="T94" fmla="*/ 9556 w 16095"/>
                <a:gd name="T95" fmla="*/ 13053 h 15059"/>
                <a:gd name="T96" fmla="*/ 15039 w 16095"/>
                <a:gd name="T97" fmla="*/ 12984 h 15059"/>
                <a:gd name="T98" fmla="*/ 15491 w 16095"/>
                <a:gd name="T99" fmla="*/ 12752 h 15059"/>
                <a:gd name="T100" fmla="*/ 15838 w 16095"/>
                <a:gd name="T101" fmla="*/ 12387 h 15059"/>
                <a:gd name="T102" fmla="*/ 16048 w 16095"/>
                <a:gd name="T103" fmla="*/ 11922 h 15059"/>
                <a:gd name="T104" fmla="*/ 16093 w 16095"/>
                <a:gd name="T105" fmla="*/ 1429 h 15059"/>
                <a:gd name="T106" fmla="*/ 15976 w 16095"/>
                <a:gd name="T107" fmla="*/ 920 h 15059"/>
                <a:gd name="T108" fmla="*/ 15703 w 16095"/>
                <a:gd name="T109" fmla="*/ 493 h 15059"/>
                <a:gd name="T110" fmla="*/ 15305 w 16095"/>
                <a:gd name="T111" fmla="*/ 182 h 15059"/>
                <a:gd name="T112" fmla="*/ 14815 w 16095"/>
                <a:gd name="T113" fmla="*/ 17 h 150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6095" h="15059">
                  <a:moveTo>
                    <a:pt x="15089" y="11547"/>
                  </a:moveTo>
                  <a:lnTo>
                    <a:pt x="15088" y="11573"/>
                  </a:lnTo>
                  <a:lnTo>
                    <a:pt x="15086" y="11598"/>
                  </a:lnTo>
                  <a:lnTo>
                    <a:pt x="15083" y="11623"/>
                  </a:lnTo>
                  <a:lnTo>
                    <a:pt x="15079" y="11648"/>
                  </a:lnTo>
                  <a:lnTo>
                    <a:pt x="15073" y="11672"/>
                  </a:lnTo>
                  <a:lnTo>
                    <a:pt x="15066" y="11696"/>
                  </a:lnTo>
                  <a:lnTo>
                    <a:pt x="15059" y="11719"/>
                  </a:lnTo>
                  <a:lnTo>
                    <a:pt x="15050" y="11743"/>
                  </a:lnTo>
                  <a:lnTo>
                    <a:pt x="15040" y="11765"/>
                  </a:lnTo>
                  <a:lnTo>
                    <a:pt x="15029" y="11786"/>
                  </a:lnTo>
                  <a:lnTo>
                    <a:pt x="15016" y="11807"/>
                  </a:lnTo>
                  <a:lnTo>
                    <a:pt x="15003" y="11828"/>
                  </a:lnTo>
                  <a:lnTo>
                    <a:pt x="14988" y="11847"/>
                  </a:lnTo>
                  <a:lnTo>
                    <a:pt x="14974" y="11866"/>
                  </a:lnTo>
                  <a:lnTo>
                    <a:pt x="14958" y="11884"/>
                  </a:lnTo>
                  <a:lnTo>
                    <a:pt x="14941" y="11902"/>
                  </a:lnTo>
                  <a:lnTo>
                    <a:pt x="14924" y="11918"/>
                  </a:lnTo>
                  <a:lnTo>
                    <a:pt x="14906" y="11934"/>
                  </a:lnTo>
                  <a:lnTo>
                    <a:pt x="14887" y="11949"/>
                  </a:lnTo>
                  <a:lnTo>
                    <a:pt x="14867" y="11963"/>
                  </a:lnTo>
                  <a:lnTo>
                    <a:pt x="14847" y="11977"/>
                  </a:lnTo>
                  <a:lnTo>
                    <a:pt x="14826" y="11989"/>
                  </a:lnTo>
                  <a:lnTo>
                    <a:pt x="14803" y="12000"/>
                  </a:lnTo>
                  <a:lnTo>
                    <a:pt x="14781" y="12010"/>
                  </a:lnTo>
                  <a:lnTo>
                    <a:pt x="14759" y="12019"/>
                  </a:lnTo>
                  <a:lnTo>
                    <a:pt x="14735" y="12027"/>
                  </a:lnTo>
                  <a:lnTo>
                    <a:pt x="14712" y="12033"/>
                  </a:lnTo>
                  <a:lnTo>
                    <a:pt x="14687" y="12039"/>
                  </a:lnTo>
                  <a:lnTo>
                    <a:pt x="14663" y="12043"/>
                  </a:lnTo>
                  <a:lnTo>
                    <a:pt x="14637" y="12047"/>
                  </a:lnTo>
                  <a:lnTo>
                    <a:pt x="14612" y="12048"/>
                  </a:lnTo>
                  <a:lnTo>
                    <a:pt x="14586" y="12049"/>
                  </a:lnTo>
                  <a:lnTo>
                    <a:pt x="10059" y="12049"/>
                  </a:lnTo>
                  <a:lnTo>
                    <a:pt x="6036" y="12049"/>
                  </a:lnTo>
                  <a:lnTo>
                    <a:pt x="1509" y="12049"/>
                  </a:lnTo>
                  <a:lnTo>
                    <a:pt x="1483" y="12048"/>
                  </a:lnTo>
                  <a:lnTo>
                    <a:pt x="1458" y="12047"/>
                  </a:lnTo>
                  <a:lnTo>
                    <a:pt x="1432" y="12043"/>
                  </a:lnTo>
                  <a:lnTo>
                    <a:pt x="1407" y="12039"/>
                  </a:lnTo>
                  <a:lnTo>
                    <a:pt x="1383" y="12033"/>
                  </a:lnTo>
                  <a:lnTo>
                    <a:pt x="1359" y="12027"/>
                  </a:lnTo>
                  <a:lnTo>
                    <a:pt x="1336" y="12019"/>
                  </a:lnTo>
                  <a:lnTo>
                    <a:pt x="1313" y="12010"/>
                  </a:lnTo>
                  <a:lnTo>
                    <a:pt x="1291" y="12000"/>
                  </a:lnTo>
                  <a:lnTo>
                    <a:pt x="1268" y="11989"/>
                  </a:lnTo>
                  <a:lnTo>
                    <a:pt x="1248" y="11977"/>
                  </a:lnTo>
                  <a:lnTo>
                    <a:pt x="1227" y="11963"/>
                  </a:lnTo>
                  <a:lnTo>
                    <a:pt x="1208" y="11949"/>
                  </a:lnTo>
                  <a:lnTo>
                    <a:pt x="1189" y="11934"/>
                  </a:lnTo>
                  <a:lnTo>
                    <a:pt x="1171" y="11918"/>
                  </a:lnTo>
                  <a:lnTo>
                    <a:pt x="1153" y="11902"/>
                  </a:lnTo>
                  <a:lnTo>
                    <a:pt x="1137" y="11884"/>
                  </a:lnTo>
                  <a:lnTo>
                    <a:pt x="1121" y="11866"/>
                  </a:lnTo>
                  <a:lnTo>
                    <a:pt x="1106" y="11847"/>
                  </a:lnTo>
                  <a:lnTo>
                    <a:pt x="1091" y="11828"/>
                  </a:lnTo>
                  <a:lnTo>
                    <a:pt x="1078" y="11807"/>
                  </a:lnTo>
                  <a:lnTo>
                    <a:pt x="1066" y="11786"/>
                  </a:lnTo>
                  <a:lnTo>
                    <a:pt x="1055" y="11765"/>
                  </a:lnTo>
                  <a:lnTo>
                    <a:pt x="1045" y="11743"/>
                  </a:lnTo>
                  <a:lnTo>
                    <a:pt x="1036" y="11719"/>
                  </a:lnTo>
                  <a:lnTo>
                    <a:pt x="1028" y="11696"/>
                  </a:lnTo>
                  <a:lnTo>
                    <a:pt x="1022" y="11672"/>
                  </a:lnTo>
                  <a:lnTo>
                    <a:pt x="1016" y="11648"/>
                  </a:lnTo>
                  <a:lnTo>
                    <a:pt x="1012" y="11623"/>
                  </a:lnTo>
                  <a:lnTo>
                    <a:pt x="1009" y="11598"/>
                  </a:lnTo>
                  <a:lnTo>
                    <a:pt x="1007" y="11573"/>
                  </a:lnTo>
                  <a:lnTo>
                    <a:pt x="1006" y="11547"/>
                  </a:lnTo>
                  <a:lnTo>
                    <a:pt x="1006" y="1506"/>
                  </a:lnTo>
                  <a:lnTo>
                    <a:pt x="1007" y="1480"/>
                  </a:lnTo>
                  <a:lnTo>
                    <a:pt x="1009" y="1455"/>
                  </a:lnTo>
                  <a:lnTo>
                    <a:pt x="1012" y="1430"/>
                  </a:lnTo>
                  <a:lnTo>
                    <a:pt x="1016" y="1405"/>
                  </a:lnTo>
                  <a:lnTo>
                    <a:pt x="1022" y="1381"/>
                  </a:lnTo>
                  <a:lnTo>
                    <a:pt x="1028" y="1356"/>
                  </a:lnTo>
                  <a:lnTo>
                    <a:pt x="1036" y="1333"/>
                  </a:lnTo>
                  <a:lnTo>
                    <a:pt x="1045" y="1310"/>
                  </a:lnTo>
                  <a:lnTo>
                    <a:pt x="1055" y="1288"/>
                  </a:lnTo>
                  <a:lnTo>
                    <a:pt x="1066" y="1267"/>
                  </a:lnTo>
                  <a:lnTo>
                    <a:pt x="1078" y="1246"/>
                  </a:lnTo>
                  <a:lnTo>
                    <a:pt x="1091" y="1225"/>
                  </a:lnTo>
                  <a:lnTo>
                    <a:pt x="1106" y="1206"/>
                  </a:lnTo>
                  <a:lnTo>
                    <a:pt x="1121" y="1187"/>
                  </a:lnTo>
                  <a:lnTo>
                    <a:pt x="1137" y="1169"/>
                  </a:lnTo>
                  <a:lnTo>
                    <a:pt x="1153" y="1151"/>
                  </a:lnTo>
                  <a:lnTo>
                    <a:pt x="1171" y="1135"/>
                  </a:lnTo>
                  <a:lnTo>
                    <a:pt x="1189" y="1119"/>
                  </a:lnTo>
                  <a:lnTo>
                    <a:pt x="1208" y="1103"/>
                  </a:lnTo>
                  <a:lnTo>
                    <a:pt x="1227" y="1090"/>
                  </a:lnTo>
                  <a:lnTo>
                    <a:pt x="1248" y="1077"/>
                  </a:lnTo>
                  <a:lnTo>
                    <a:pt x="1268" y="1064"/>
                  </a:lnTo>
                  <a:lnTo>
                    <a:pt x="1291" y="1053"/>
                  </a:lnTo>
                  <a:lnTo>
                    <a:pt x="1313" y="1043"/>
                  </a:lnTo>
                  <a:lnTo>
                    <a:pt x="1336" y="1034"/>
                  </a:lnTo>
                  <a:lnTo>
                    <a:pt x="1359" y="1027"/>
                  </a:lnTo>
                  <a:lnTo>
                    <a:pt x="1383" y="1020"/>
                  </a:lnTo>
                  <a:lnTo>
                    <a:pt x="1407" y="1014"/>
                  </a:lnTo>
                  <a:lnTo>
                    <a:pt x="1432" y="1010"/>
                  </a:lnTo>
                  <a:lnTo>
                    <a:pt x="1458" y="1007"/>
                  </a:lnTo>
                  <a:lnTo>
                    <a:pt x="1483" y="1005"/>
                  </a:lnTo>
                  <a:lnTo>
                    <a:pt x="1509" y="1004"/>
                  </a:lnTo>
                  <a:lnTo>
                    <a:pt x="14586" y="1004"/>
                  </a:lnTo>
                  <a:lnTo>
                    <a:pt x="14612" y="1005"/>
                  </a:lnTo>
                  <a:lnTo>
                    <a:pt x="14637" y="1007"/>
                  </a:lnTo>
                  <a:lnTo>
                    <a:pt x="14663" y="1010"/>
                  </a:lnTo>
                  <a:lnTo>
                    <a:pt x="14687" y="1014"/>
                  </a:lnTo>
                  <a:lnTo>
                    <a:pt x="14712" y="1020"/>
                  </a:lnTo>
                  <a:lnTo>
                    <a:pt x="14735" y="1027"/>
                  </a:lnTo>
                  <a:lnTo>
                    <a:pt x="14759" y="1034"/>
                  </a:lnTo>
                  <a:lnTo>
                    <a:pt x="14781" y="1043"/>
                  </a:lnTo>
                  <a:lnTo>
                    <a:pt x="14803" y="1053"/>
                  </a:lnTo>
                  <a:lnTo>
                    <a:pt x="14826" y="1064"/>
                  </a:lnTo>
                  <a:lnTo>
                    <a:pt x="14847" y="1077"/>
                  </a:lnTo>
                  <a:lnTo>
                    <a:pt x="14867" y="1090"/>
                  </a:lnTo>
                  <a:lnTo>
                    <a:pt x="14887" y="1103"/>
                  </a:lnTo>
                  <a:lnTo>
                    <a:pt x="14906" y="1119"/>
                  </a:lnTo>
                  <a:lnTo>
                    <a:pt x="14924" y="1135"/>
                  </a:lnTo>
                  <a:lnTo>
                    <a:pt x="14941" y="1151"/>
                  </a:lnTo>
                  <a:lnTo>
                    <a:pt x="14958" y="1169"/>
                  </a:lnTo>
                  <a:lnTo>
                    <a:pt x="14974" y="1187"/>
                  </a:lnTo>
                  <a:lnTo>
                    <a:pt x="14988" y="1206"/>
                  </a:lnTo>
                  <a:lnTo>
                    <a:pt x="15003" y="1225"/>
                  </a:lnTo>
                  <a:lnTo>
                    <a:pt x="15016" y="1246"/>
                  </a:lnTo>
                  <a:lnTo>
                    <a:pt x="15029" y="1267"/>
                  </a:lnTo>
                  <a:lnTo>
                    <a:pt x="15040" y="1288"/>
                  </a:lnTo>
                  <a:lnTo>
                    <a:pt x="15050" y="1310"/>
                  </a:lnTo>
                  <a:lnTo>
                    <a:pt x="15059" y="1333"/>
                  </a:lnTo>
                  <a:lnTo>
                    <a:pt x="15066" y="1356"/>
                  </a:lnTo>
                  <a:lnTo>
                    <a:pt x="15073" y="1381"/>
                  </a:lnTo>
                  <a:lnTo>
                    <a:pt x="15079" y="1405"/>
                  </a:lnTo>
                  <a:lnTo>
                    <a:pt x="15083" y="1430"/>
                  </a:lnTo>
                  <a:lnTo>
                    <a:pt x="15086" y="1455"/>
                  </a:lnTo>
                  <a:lnTo>
                    <a:pt x="15088" y="1480"/>
                  </a:lnTo>
                  <a:lnTo>
                    <a:pt x="15089" y="1506"/>
                  </a:lnTo>
                  <a:lnTo>
                    <a:pt x="15089" y="11547"/>
                  </a:lnTo>
                  <a:close/>
                  <a:moveTo>
                    <a:pt x="14586" y="0"/>
                  </a:moveTo>
                  <a:lnTo>
                    <a:pt x="1509" y="0"/>
                  </a:lnTo>
                  <a:lnTo>
                    <a:pt x="1431" y="2"/>
                  </a:lnTo>
                  <a:lnTo>
                    <a:pt x="1354" y="8"/>
                  </a:lnTo>
                  <a:lnTo>
                    <a:pt x="1279" y="17"/>
                  </a:lnTo>
                  <a:lnTo>
                    <a:pt x="1204" y="30"/>
                  </a:lnTo>
                  <a:lnTo>
                    <a:pt x="1132" y="47"/>
                  </a:lnTo>
                  <a:lnTo>
                    <a:pt x="1060" y="67"/>
                  </a:lnTo>
                  <a:lnTo>
                    <a:pt x="990" y="91"/>
                  </a:lnTo>
                  <a:lnTo>
                    <a:pt x="921" y="118"/>
                  </a:lnTo>
                  <a:lnTo>
                    <a:pt x="854" y="149"/>
                  </a:lnTo>
                  <a:lnTo>
                    <a:pt x="790" y="182"/>
                  </a:lnTo>
                  <a:lnTo>
                    <a:pt x="726" y="218"/>
                  </a:lnTo>
                  <a:lnTo>
                    <a:pt x="665" y="257"/>
                  </a:lnTo>
                  <a:lnTo>
                    <a:pt x="606" y="299"/>
                  </a:lnTo>
                  <a:lnTo>
                    <a:pt x="549" y="344"/>
                  </a:lnTo>
                  <a:lnTo>
                    <a:pt x="494" y="392"/>
                  </a:lnTo>
                  <a:lnTo>
                    <a:pt x="442" y="441"/>
                  </a:lnTo>
                  <a:lnTo>
                    <a:pt x="391" y="493"/>
                  </a:lnTo>
                  <a:lnTo>
                    <a:pt x="344" y="548"/>
                  </a:lnTo>
                  <a:lnTo>
                    <a:pt x="300" y="605"/>
                  </a:lnTo>
                  <a:lnTo>
                    <a:pt x="258" y="664"/>
                  </a:lnTo>
                  <a:lnTo>
                    <a:pt x="218" y="725"/>
                  </a:lnTo>
                  <a:lnTo>
                    <a:pt x="182" y="788"/>
                  </a:lnTo>
                  <a:lnTo>
                    <a:pt x="149" y="853"/>
                  </a:lnTo>
                  <a:lnTo>
                    <a:pt x="119" y="920"/>
                  </a:lnTo>
                  <a:lnTo>
                    <a:pt x="92" y="988"/>
                  </a:lnTo>
                  <a:lnTo>
                    <a:pt x="67" y="1058"/>
                  </a:lnTo>
                  <a:lnTo>
                    <a:pt x="47" y="1130"/>
                  </a:lnTo>
                  <a:lnTo>
                    <a:pt x="30" y="1203"/>
                  </a:lnTo>
                  <a:lnTo>
                    <a:pt x="17" y="1277"/>
                  </a:lnTo>
                  <a:lnTo>
                    <a:pt x="8" y="1352"/>
                  </a:lnTo>
                  <a:lnTo>
                    <a:pt x="2" y="1429"/>
                  </a:lnTo>
                  <a:lnTo>
                    <a:pt x="0" y="1506"/>
                  </a:lnTo>
                  <a:lnTo>
                    <a:pt x="0" y="11547"/>
                  </a:lnTo>
                  <a:lnTo>
                    <a:pt x="2" y="11624"/>
                  </a:lnTo>
                  <a:lnTo>
                    <a:pt x="8" y="11700"/>
                  </a:lnTo>
                  <a:lnTo>
                    <a:pt x="17" y="11776"/>
                  </a:lnTo>
                  <a:lnTo>
                    <a:pt x="30" y="11850"/>
                  </a:lnTo>
                  <a:lnTo>
                    <a:pt x="47" y="11922"/>
                  </a:lnTo>
                  <a:lnTo>
                    <a:pt x="67" y="11994"/>
                  </a:lnTo>
                  <a:lnTo>
                    <a:pt x="92" y="12064"/>
                  </a:lnTo>
                  <a:lnTo>
                    <a:pt x="118" y="12132"/>
                  </a:lnTo>
                  <a:lnTo>
                    <a:pt x="148" y="12198"/>
                  </a:lnTo>
                  <a:lnTo>
                    <a:pt x="181" y="12264"/>
                  </a:lnTo>
                  <a:lnTo>
                    <a:pt x="217" y="12326"/>
                  </a:lnTo>
                  <a:lnTo>
                    <a:pt x="257" y="12387"/>
                  </a:lnTo>
                  <a:lnTo>
                    <a:pt x="299" y="12446"/>
                  </a:lnTo>
                  <a:lnTo>
                    <a:pt x="343" y="12504"/>
                  </a:lnTo>
                  <a:lnTo>
                    <a:pt x="390" y="12558"/>
                  </a:lnTo>
                  <a:lnTo>
                    <a:pt x="441" y="12610"/>
                  </a:lnTo>
                  <a:lnTo>
                    <a:pt x="493" y="12660"/>
                  </a:lnTo>
                  <a:lnTo>
                    <a:pt x="547" y="12707"/>
                  </a:lnTo>
                  <a:lnTo>
                    <a:pt x="604" y="12752"/>
                  </a:lnTo>
                  <a:lnTo>
                    <a:pt x="663" y="12794"/>
                  </a:lnTo>
                  <a:lnTo>
                    <a:pt x="724" y="12833"/>
                  </a:lnTo>
                  <a:lnTo>
                    <a:pt x="787" y="12869"/>
                  </a:lnTo>
                  <a:lnTo>
                    <a:pt x="852" y="12902"/>
                  </a:lnTo>
                  <a:lnTo>
                    <a:pt x="918" y="12933"/>
                  </a:lnTo>
                  <a:lnTo>
                    <a:pt x="987" y="12959"/>
                  </a:lnTo>
                  <a:lnTo>
                    <a:pt x="1056" y="12984"/>
                  </a:lnTo>
                  <a:lnTo>
                    <a:pt x="1128" y="13004"/>
                  </a:lnTo>
                  <a:lnTo>
                    <a:pt x="1201" y="13021"/>
                  </a:lnTo>
                  <a:lnTo>
                    <a:pt x="1275" y="13035"/>
                  </a:lnTo>
                  <a:lnTo>
                    <a:pt x="1350" y="13044"/>
                  </a:lnTo>
                  <a:lnTo>
                    <a:pt x="1426" y="13050"/>
                  </a:lnTo>
                  <a:lnTo>
                    <a:pt x="1504" y="13053"/>
                  </a:lnTo>
                  <a:lnTo>
                    <a:pt x="6539" y="13053"/>
                  </a:lnTo>
                  <a:lnTo>
                    <a:pt x="6539" y="13663"/>
                  </a:lnTo>
                  <a:lnTo>
                    <a:pt x="3399" y="14070"/>
                  </a:lnTo>
                  <a:lnTo>
                    <a:pt x="3378" y="14076"/>
                  </a:lnTo>
                  <a:lnTo>
                    <a:pt x="3358" y="14082"/>
                  </a:lnTo>
                  <a:lnTo>
                    <a:pt x="3338" y="14090"/>
                  </a:lnTo>
                  <a:lnTo>
                    <a:pt x="3319" y="14098"/>
                  </a:lnTo>
                  <a:lnTo>
                    <a:pt x="3299" y="14106"/>
                  </a:lnTo>
                  <a:lnTo>
                    <a:pt x="3280" y="14116"/>
                  </a:lnTo>
                  <a:lnTo>
                    <a:pt x="3262" y="14126"/>
                  </a:lnTo>
                  <a:lnTo>
                    <a:pt x="3245" y="14137"/>
                  </a:lnTo>
                  <a:lnTo>
                    <a:pt x="3228" y="14149"/>
                  </a:lnTo>
                  <a:lnTo>
                    <a:pt x="3211" y="14161"/>
                  </a:lnTo>
                  <a:lnTo>
                    <a:pt x="3196" y="14174"/>
                  </a:lnTo>
                  <a:lnTo>
                    <a:pt x="3180" y="14188"/>
                  </a:lnTo>
                  <a:lnTo>
                    <a:pt x="3166" y="14203"/>
                  </a:lnTo>
                  <a:lnTo>
                    <a:pt x="3151" y="14217"/>
                  </a:lnTo>
                  <a:lnTo>
                    <a:pt x="3138" y="14233"/>
                  </a:lnTo>
                  <a:lnTo>
                    <a:pt x="3124" y="14249"/>
                  </a:lnTo>
                  <a:lnTo>
                    <a:pt x="3112" y="14265"/>
                  </a:lnTo>
                  <a:lnTo>
                    <a:pt x="3100" y="14282"/>
                  </a:lnTo>
                  <a:lnTo>
                    <a:pt x="3089" y="14299"/>
                  </a:lnTo>
                  <a:lnTo>
                    <a:pt x="3079" y="14316"/>
                  </a:lnTo>
                  <a:lnTo>
                    <a:pt x="3070" y="14335"/>
                  </a:lnTo>
                  <a:lnTo>
                    <a:pt x="3061" y="14353"/>
                  </a:lnTo>
                  <a:lnTo>
                    <a:pt x="3053" y="14372"/>
                  </a:lnTo>
                  <a:lnTo>
                    <a:pt x="3046" y="14391"/>
                  </a:lnTo>
                  <a:lnTo>
                    <a:pt x="3039" y="14411"/>
                  </a:lnTo>
                  <a:lnTo>
                    <a:pt x="3034" y="14431"/>
                  </a:lnTo>
                  <a:lnTo>
                    <a:pt x="3029" y="14452"/>
                  </a:lnTo>
                  <a:lnTo>
                    <a:pt x="3025" y="14473"/>
                  </a:lnTo>
                  <a:lnTo>
                    <a:pt x="3022" y="14493"/>
                  </a:lnTo>
                  <a:lnTo>
                    <a:pt x="3020" y="14514"/>
                  </a:lnTo>
                  <a:lnTo>
                    <a:pt x="3018" y="14536"/>
                  </a:lnTo>
                  <a:lnTo>
                    <a:pt x="3018" y="14557"/>
                  </a:lnTo>
                  <a:lnTo>
                    <a:pt x="3019" y="14583"/>
                  </a:lnTo>
                  <a:lnTo>
                    <a:pt x="3020" y="14608"/>
                  </a:lnTo>
                  <a:lnTo>
                    <a:pt x="3024" y="14633"/>
                  </a:lnTo>
                  <a:lnTo>
                    <a:pt x="3028" y="14658"/>
                  </a:lnTo>
                  <a:lnTo>
                    <a:pt x="3034" y="14682"/>
                  </a:lnTo>
                  <a:lnTo>
                    <a:pt x="3040" y="14707"/>
                  </a:lnTo>
                  <a:lnTo>
                    <a:pt x="3048" y="14730"/>
                  </a:lnTo>
                  <a:lnTo>
                    <a:pt x="3057" y="14753"/>
                  </a:lnTo>
                  <a:lnTo>
                    <a:pt x="3067" y="14775"/>
                  </a:lnTo>
                  <a:lnTo>
                    <a:pt x="3078" y="14797"/>
                  </a:lnTo>
                  <a:lnTo>
                    <a:pt x="3090" y="14818"/>
                  </a:lnTo>
                  <a:lnTo>
                    <a:pt x="3103" y="14838"/>
                  </a:lnTo>
                  <a:lnTo>
                    <a:pt x="3117" y="14857"/>
                  </a:lnTo>
                  <a:lnTo>
                    <a:pt x="3132" y="14876"/>
                  </a:lnTo>
                  <a:lnTo>
                    <a:pt x="3149" y="14894"/>
                  </a:lnTo>
                  <a:lnTo>
                    <a:pt x="3165" y="14912"/>
                  </a:lnTo>
                  <a:lnTo>
                    <a:pt x="3183" y="14928"/>
                  </a:lnTo>
                  <a:lnTo>
                    <a:pt x="3201" y="14945"/>
                  </a:lnTo>
                  <a:lnTo>
                    <a:pt x="3220" y="14960"/>
                  </a:lnTo>
                  <a:lnTo>
                    <a:pt x="3239" y="14974"/>
                  </a:lnTo>
                  <a:lnTo>
                    <a:pt x="3260" y="14987"/>
                  </a:lnTo>
                  <a:lnTo>
                    <a:pt x="3280" y="14999"/>
                  </a:lnTo>
                  <a:lnTo>
                    <a:pt x="3302" y="15010"/>
                  </a:lnTo>
                  <a:lnTo>
                    <a:pt x="3325" y="15020"/>
                  </a:lnTo>
                  <a:lnTo>
                    <a:pt x="3348" y="15029"/>
                  </a:lnTo>
                  <a:lnTo>
                    <a:pt x="3371" y="15037"/>
                  </a:lnTo>
                  <a:lnTo>
                    <a:pt x="3395" y="15043"/>
                  </a:lnTo>
                  <a:lnTo>
                    <a:pt x="3419" y="15049"/>
                  </a:lnTo>
                  <a:lnTo>
                    <a:pt x="3444" y="15053"/>
                  </a:lnTo>
                  <a:lnTo>
                    <a:pt x="3469" y="15056"/>
                  </a:lnTo>
                  <a:lnTo>
                    <a:pt x="3495" y="15058"/>
                  </a:lnTo>
                  <a:lnTo>
                    <a:pt x="3521" y="15059"/>
                  </a:lnTo>
                  <a:lnTo>
                    <a:pt x="12574" y="15059"/>
                  </a:lnTo>
                  <a:lnTo>
                    <a:pt x="12600" y="15058"/>
                  </a:lnTo>
                  <a:lnTo>
                    <a:pt x="12626" y="15056"/>
                  </a:lnTo>
                  <a:lnTo>
                    <a:pt x="12651" y="15053"/>
                  </a:lnTo>
                  <a:lnTo>
                    <a:pt x="12676" y="15049"/>
                  </a:lnTo>
                  <a:lnTo>
                    <a:pt x="12700" y="15043"/>
                  </a:lnTo>
                  <a:lnTo>
                    <a:pt x="12724" y="15037"/>
                  </a:lnTo>
                  <a:lnTo>
                    <a:pt x="12747" y="15029"/>
                  </a:lnTo>
                  <a:lnTo>
                    <a:pt x="12770" y="15020"/>
                  </a:lnTo>
                  <a:lnTo>
                    <a:pt x="12793" y="15010"/>
                  </a:lnTo>
                  <a:lnTo>
                    <a:pt x="12814" y="14999"/>
                  </a:lnTo>
                  <a:lnTo>
                    <a:pt x="12835" y="14987"/>
                  </a:lnTo>
                  <a:lnTo>
                    <a:pt x="12856" y="14974"/>
                  </a:lnTo>
                  <a:lnTo>
                    <a:pt x="12875" y="14960"/>
                  </a:lnTo>
                  <a:lnTo>
                    <a:pt x="12894" y="14945"/>
                  </a:lnTo>
                  <a:lnTo>
                    <a:pt x="12912" y="14928"/>
                  </a:lnTo>
                  <a:lnTo>
                    <a:pt x="12930" y="14912"/>
                  </a:lnTo>
                  <a:lnTo>
                    <a:pt x="12946" y="14894"/>
                  </a:lnTo>
                  <a:lnTo>
                    <a:pt x="12963" y="14876"/>
                  </a:lnTo>
                  <a:lnTo>
                    <a:pt x="12978" y="14857"/>
                  </a:lnTo>
                  <a:lnTo>
                    <a:pt x="12992" y="14838"/>
                  </a:lnTo>
                  <a:lnTo>
                    <a:pt x="13005" y="14818"/>
                  </a:lnTo>
                  <a:lnTo>
                    <a:pt x="13017" y="14797"/>
                  </a:lnTo>
                  <a:lnTo>
                    <a:pt x="13028" y="14775"/>
                  </a:lnTo>
                  <a:lnTo>
                    <a:pt x="13038" y="14753"/>
                  </a:lnTo>
                  <a:lnTo>
                    <a:pt x="13047" y="14730"/>
                  </a:lnTo>
                  <a:lnTo>
                    <a:pt x="13055" y="14707"/>
                  </a:lnTo>
                  <a:lnTo>
                    <a:pt x="13061" y="14682"/>
                  </a:lnTo>
                  <a:lnTo>
                    <a:pt x="13067" y="14658"/>
                  </a:lnTo>
                  <a:lnTo>
                    <a:pt x="13071" y="14633"/>
                  </a:lnTo>
                  <a:lnTo>
                    <a:pt x="13074" y="14608"/>
                  </a:lnTo>
                  <a:lnTo>
                    <a:pt x="13076" y="14583"/>
                  </a:lnTo>
                  <a:lnTo>
                    <a:pt x="13077" y="14557"/>
                  </a:lnTo>
                  <a:lnTo>
                    <a:pt x="13077" y="14536"/>
                  </a:lnTo>
                  <a:lnTo>
                    <a:pt x="13075" y="14514"/>
                  </a:lnTo>
                  <a:lnTo>
                    <a:pt x="13073" y="14493"/>
                  </a:lnTo>
                  <a:lnTo>
                    <a:pt x="13070" y="14473"/>
                  </a:lnTo>
                  <a:lnTo>
                    <a:pt x="13066" y="14452"/>
                  </a:lnTo>
                  <a:lnTo>
                    <a:pt x="13061" y="14431"/>
                  </a:lnTo>
                  <a:lnTo>
                    <a:pt x="13056" y="14411"/>
                  </a:lnTo>
                  <a:lnTo>
                    <a:pt x="13049" y="14391"/>
                  </a:lnTo>
                  <a:lnTo>
                    <a:pt x="13042" y="14372"/>
                  </a:lnTo>
                  <a:lnTo>
                    <a:pt x="13034" y="14353"/>
                  </a:lnTo>
                  <a:lnTo>
                    <a:pt x="13025" y="14335"/>
                  </a:lnTo>
                  <a:lnTo>
                    <a:pt x="13016" y="14316"/>
                  </a:lnTo>
                  <a:lnTo>
                    <a:pt x="13006" y="14299"/>
                  </a:lnTo>
                  <a:lnTo>
                    <a:pt x="12995" y="14282"/>
                  </a:lnTo>
                  <a:lnTo>
                    <a:pt x="12983" y="14265"/>
                  </a:lnTo>
                  <a:lnTo>
                    <a:pt x="12971" y="14249"/>
                  </a:lnTo>
                  <a:lnTo>
                    <a:pt x="12957" y="14233"/>
                  </a:lnTo>
                  <a:lnTo>
                    <a:pt x="12944" y="14217"/>
                  </a:lnTo>
                  <a:lnTo>
                    <a:pt x="12930" y="14203"/>
                  </a:lnTo>
                  <a:lnTo>
                    <a:pt x="12915" y="14188"/>
                  </a:lnTo>
                  <a:lnTo>
                    <a:pt x="12900" y="14174"/>
                  </a:lnTo>
                  <a:lnTo>
                    <a:pt x="12884" y="14161"/>
                  </a:lnTo>
                  <a:lnTo>
                    <a:pt x="12867" y="14149"/>
                  </a:lnTo>
                  <a:lnTo>
                    <a:pt x="12850" y="14137"/>
                  </a:lnTo>
                  <a:lnTo>
                    <a:pt x="12833" y="14126"/>
                  </a:lnTo>
                  <a:lnTo>
                    <a:pt x="12815" y="14116"/>
                  </a:lnTo>
                  <a:lnTo>
                    <a:pt x="12796" y="14106"/>
                  </a:lnTo>
                  <a:lnTo>
                    <a:pt x="12776" y="14098"/>
                  </a:lnTo>
                  <a:lnTo>
                    <a:pt x="12757" y="14090"/>
                  </a:lnTo>
                  <a:lnTo>
                    <a:pt x="12737" y="14082"/>
                  </a:lnTo>
                  <a:lnTo>
                    <a:pt x="12717" y="14076"/>
                  </a:lnTo>
                  <a:lnTo>
                    <a:pt x="12696" y="14070"/>
                  </a:lnTo>
                  <a:lnTo>
                    <a:pt x="9556" y="13663"/>
                  </a:lnTo>
                  <a:lnTo>
                    <a:pt x="9556" y="13053"/>
                  </a:lnTo>
                  <a:lnTo>
                    <a:pt x="14591" y="13053"/>
                  </a:lnTo>
                  <a:lnTo>
                    <a:pt x="14669" y="13050"/>
                  </a:lnTo>
                  <a:lnTo>
                    <a:pt x="14745" y="13044"/>
                  </a:lnTo>
                  <a:lnTo>
                    <a:pt x="14820" y="13035"/>
                  </a:lnTo>
                  <a:lnTo>
                    <a:pt x="14894" y="13021"/>
                  </a:lnTo>
                  <a:lnTo>
                    <a:pt x="14967" y="13004"/>
                  </a:lnTo>
                  <a:lnTo>
                    <a:pt x="15039" y="12984"/>
                  </a:lnTo>
                  <a:lnTo>
                    <a:pt x="15108" y="12959"/>
                  </a:lnTo>
                  <a:lnTo>
                    <a:pt x="15177" y="12933"/>
                  </a:lnTo>
                  <a:lnTo>
                    <a:pt x="15243" y="12902"/>
                  </a:lnTo>
                  <a:lnTo>
                    <a:pt x="15308" y="12869"/>
                  </a:lnTo>
                  <a:lnTo>
                    <a:pt x="15371" y="12833"/>
                  </a:lnTo>
                  <a:lnTo>
                    <a:pt x="15432" y="12794"/>
                  </a:lnTo>
                  <a:lnTo>
                    <a:pt x="15491" y="12752"/>
                  </a:lnTo>
                  <a:lnTo>
                    <a:pt x="15548" y="12707"/>
                  </a:lnTo>
                  <a:lnTo>
                    <a:pt x="15602" y="12660"/>
                  </a:lnTo>
                  <a:lnTo>
                    <a:pt x="15654" y="12610"/>
                  </a:lnTo>
                  <a:lnTo>
                    <a:pt x="15705" y="12558"/>
                  </a:lnTo>
                  <a:lnTo>
                    <a:pt x="15752" y="12504"/>
                  </a:lnTo>
                  <a:lnTo>
                    <a:pt x="15796" y="12446"/>
                  </a:lnTo>
                  <a:lnTo>
                    <a:pt x="15838" y="12387"/>
                  </a:lnTo>
                  <a:lnTo>
                    <a:pt x="15878" y="12326"/>
                  </a:lnTo>
                  <a:lnTo>
                    <a:pt x="15914" y="12264"/>
                  </a:lnTo>
                  <a:lnTo>
                    <a:pt x="15947" y="12198"/>
                  </a:lnTo>
                  <a:lnTo>
                    <a:pt x="15977" y="12132"/>
                  </a:lnTo>
                  <a:lnTo>
                    <a:pt x="16003" y="12064"/>
                  </a:lnTo>
                  <a:lnTo>
                    <a:pt x="16028" y="11994"/>
                  </a:lnTo>
                  <a:lnTo>
                    <a:pt x="16048" y="11922"/>
                  </a:lnTo>
                  <a:lnTo>
                    <a:pt x="16065" y="11850"/>
                  </a:lnTo>
                  <a:lnTo>
                    <a:pt x="16078" y="11776"/>
                  </a:lnTo>
                  <a:lnTo>
                    <a:pt x="16087" y="11700"/>
                  </a:lnTo>
                  <a:lnTo>
                    <a:pt x="16093" y="11624"/>
                  </a:lnTo>
                  <a:lnTo>
                    <a:pt x="16095" y="11547"/>
                  </a:lnTo>
                  <a:lnTo>
                    <a:pt x="16095" y="1506"/>
                  </a:lnTo>
                  <a:lnTo>
                    <a:pt x="16093" y="1429"/>
                  </a:lnTo>
                  <a:lnTo>
                    <a:pt x="16087" y="1352"/>
                  </a:lnTo>
                  <a:lnTo>
                    <a:pt x="16078" y="1277"/>
                  </a:lnTo>
                  <a:lnTo>
                    <a:pt x="16064" y="1203"/>
                  </a:lnTo>
                  <a:lnTo>
                    <a:pt x="16048" y="1130"/>
                  </a:lnTo>
                  <a:lnTo>
                    <a:pt x="16028" y="1058"/>
                  </a:lnTo>
                  <a:lnTo>
                    <a:pt x="16003" y="988"/>
                  </a:lnTo>
                  <a:lnTo>
                    <a:pt x="15976" y="920"/>
                  </a:lnTo>
                  <a:lnTo>
                    <a:pt x="15946" y="853"/>
                  </a:lnTo>
                  <a:lnTo>
                    <a:pt x="15913" y="788"/>
                  </a:lnTo>
                  <a:lnTo>
                    <a:pt x="15877" y="725"/>
                  </a:lnTo>
                  <a:lnTo>
                    <a:pt x="15837" y="664"/>
                  </a:lnTo>
                  <a:lnTo>
                    <a:pt x="15795" y="605"/>
                  </a:lnTo>
                  <a:lnTo>
                    <a:pt x="15750" y="548"/>
                  </a:lnTo>
                  <a:lnTo>
                    <a:pt x="15703" y="493"/>
                  </a:lnTo>
                  <a:lnTo>
                    <a:pt x="15652" y="441"/>
                  </a:lnTo>
                  <a:lnTo>
                    <a:pt x="15600" y="392"/>
                  </a:lnTo>
                  <a:lnTo>
                    <a:pt x="15546" y="344"/>
                  </a:lnTo>
                  <a:lnTo>
                    <a:pt x="15488" y="299"/>
                  </a:lnTo>
                  <a:lnTo>
                    <a:pt x="15429" y="257"/>
                  </a:lnTo>
                  <a:lnTo>
                    <a:pt x="15369" y="218"/>
                  </a:lnTo>
                  <a:lnTo>
                    <a:pt x="15305" y="182"/>
                  </a:lnTo>
                  <a:lnTo>
                    <a:pt x="15240" y="149"/>
                  </a:lnTo>
                  <a:lnTo>
                    <a:pt x="15174" y="118"/>
                  </a:lnTo>
                  <a:lnTo>
                    <a:pt x="15105" y="91"/>
                  </a:lnTo>
                  <a:lnTo>
                    <a:pt x="15035" y="67"/>
                  </a:lnTo>
                  <a:lnTo>
                    <a:pt x="14963" y="47"/>
                  </a:lnTo>
                  <a:lnTo>
                    <a:pt x="14890" y="30"/>
                  </a:lnTo>
                  <a:lnTo>
                    <a:pt x="14815" y="17"/>
                  </a:lnTo>
                  <a:lnTo>
                    <a:pt x="14740" y="8"/>
                  </a:lnTo>
                  <a:lnTo>
                    <a:pt x="14664" y="2"/>
                  </a:lnTo>
                  <a:lnTo>
                    <a:pt x="14586"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grpSp>
      <p:grpSp>
        <p:nvGrpSpPr>
          <p:cNvPr id="31" name="Group 10"/>
          <p:cNvGrpSpPr/>
          <p:nvPr/>
        </p:nvGrpSpPr>
        <p:grpSpPr>
          <a:xfrm>
            <a:off x="1369256" y="5551042"/>
            <a:ext cx="342158" cy="341371"/>
            <a:chOff x="4594225" y="2119313"/>
            <a:chExt cx="690563" cy="688975"/>
          </a:xfrm>
          <a:solidFill>
            <a:schemeClr val="bg1">
              <a:lumMod val="75000"/>
            </a:schemeClr>
          </a:solidFill>
        </p:grpSpPr>
        <p:sp>
          <p:nvSpPr>
            <p:cNvPr id="32" name="Freeform 74"/>
            <p:cNvSpPr>
              <a:spLocks noEditPoints="1"/>
            </p:cNvSpPr>
            <p:nvPr/>
          </p:nvSpPr>
          <p:spPr bwMode="auto">
            <a:xfrm>
              <a:off x="4594225" y="2119313"/>
              <a:ext cx="690563" cy="688975"/>
            </a:xfrm>
            <a:custGeom>
              <a:avLst/>
              <a:gdLst>
                <a:gd name="T0" fmla="*/ 13014 w 16095"/>
                <a:gd name="T1" fmla="*/ 9314 h 16058"/>
                <a:gd name="T2" fmla="*/ 12601 w 16095"/>
                <a:gd name="T3" fmla="*/ 10148 h 16058"/>
                <a:gd name="T4" fmla="*/ 12483 w 16095"/>
                <a:gd name="T5" fmla="*/ 10816 h 16058"/>
                <a:gd name="T6" fmla="*/ 11103 w 16095"/>
                <a:gd name="T7" fmla="*/ 12535 h 16058"/>
                <a:gd name="T8" fmla="*/ 10453 w 16095"/>
                <a:gd name="T9" fmla="*/ 12465 h 16058"/>
                <a:gd name="T10" fmla="*/ 9575 w 16095"/>
                <a:gd name="T11" fmla="*/ 12816 h 16058"/>
                <a:gd name="T12" fmla="*/ 9126 w 16095"/>
                <a:gd name="T13" fmla="*/ 13268 h 16058"/>
                <a:gd name="T14" fmla="*/ 6955 w 16095"/>
                <a:gd name="T15" fmla="*/ 13239 h 16058"/>
                <a:gd name="T16" fmla="*/ 6491 w 16095"/>
                <a:gd name="T17" fmla="*/ 12802 h 16058"/>
                <a:gd name="T18" fmla="*/ 5615 w 16095"/>
                <a:gd name="T19" fmla="*/ 12459 h 16058"/>
                <a:gd name="T20" fmla="*/ 4959 w 16095"/>
                <a:gd name="T21" fmla="*/ 12551 h 16058"/>
                <a:gd name="T22" fmla="*/ 3617 w 16095"/>
                <a:gd name="T23" fmla="*/ 10784 h 16058"/>
                <a:gd name="T24" fmla="*/ 3464 w 16095"/>
                <a:gd name="T25" fmla="*/ 10082 h 16058"/>
                <a:gd name="T26" fmla="*/ 3059 w 16095"/>
                <a:gd name="T27" fmla="*/ 9291 h 16058"/>
                <a:gd name="T28" fmla="*/ 1006 w 16095"/>
                <a:gd name="T29" fmla="*/ 7347 h 16058"/>
                <a:gd name="T30" fmla="*/ 3081 w 16095"/>
                <a:gd name="T31" fmla="*/ 6745 h 16058"/>
                <a:gd name="T32" fmla="*/ 3495 w 16095"/>
                <a:gd name="T33" fmla="*/ 5911 h 16058"/>
                <a:gd name="T34" fmla="*/ 3613 w 16095"/>
                <a:gd name="T35" fmla="*/ 5243 h 16058"/>
                <a:gd name="T36" fmla="*/ 4992 w 16095"/>
                <a:gd name="T37" fmla="*/ 3523 h 16058"/>
                <a:gd name="T38" fmla="*/ 5643 w 16095"/>
                <a:gd name="T39" fmla="*/ 3593 h 16058"/>
                <a:gd name="T40" fmla="*/ 6520 w 16095"/>
                <a:gd name="T41" fmla="*/ 3242 h 16058"/>
                <a:gd name="T42" fmla="*/ 6970 w 16095"/>
                <a:gd name="T43" fmla="*/ 2790 h 16058"/>
                <a:gd name="T44" fmla="*/ 9140 w 16095"/>
                <a:gd name="T45" fmla="*/ 2819 h 16058"/>
                <a:gd name="T46" fmla="*/ 9604 w 16095"/>
                <a:gd name="T47" fmla="*/ 3256 h 16058"/>
                <a:gd name="T48" fmla="*/ 10480 w 16095"/>
                <a:gd name="T49" fmla="*/ 3599 h 16058"/>
                <a:gd name="T50" fmla="*/ 11137 w 16095"/>
                <a:gd name="T51" fmla="*/ 3507 h 16058"/>
                <a:gd name="T52" fmla="*/ 12478 w 16095"/>
                <a:gd name="T53" fmla="*/ 5274 h 16058"/>
                <a:gd name="T54" fmla="*/ 12631 w 16095"/>
                <a:gd name="T55" fmla="*/ 5976 h 16058"/>
                <a:gd name="T56" fmla="*/ 13036 w 16095"/>
                <a:gd name="T57" fmla="*/ 6767 h 16058"/>
                <a:gd name="T58" fmla="*/ 15089 w 16095"/>
                <a:gd name="T59" fmla="*/ 8712 h 16058"/>
                <a:gd name="T60" fmla="*/ 14489 w 16095"/>
                <a:gd name="T61" fmla="*/ 3783 h 16058"/>
                <a:gd name="T62" fmla="*/ 14336 w 16095"/>
                <a:gd name="T63" fmla="*/ 2970 h 16058"/>
                <a:gd name="T64" fmla="*/ 12945 w 16095"/>
                <a:gd name="T65" fmla="*/ 1659 h 16058"/>
                <a:gd name="T66" fmla="*/ 12433 w 16095"/>
                <a:gd name="T67" fmla="*/ 1581 h 16058"/>
                <a:gd name="T68" fmla="*/ 10192 w 16095"/>
                <a:gd name="T69" fmla="*/ 2406 h 16058"/>
                <a:gd name="T70" fmla="*/ 9336 w 16095"/>
                <a:gd name="T71" fmla="*/ 202 h 16058"/>
                <a:gd name="T72" fmla="*/ 7187 w 16095"/>
                <a:gd name="T73" fmla="*/ 15 h 16058"/>
                <a:gd name="T74" fmla="*/ 6503 w 16095"/>
                <a:gd name="T75" fmla="*/ 483 h 16058"/>
                <a:gd name="T76" fmla="*/ 4046 w 16095"/>
                <a:gd name="T77" fmla="*/ 1704 h 16058"/>
                <a:gd name="T78" fmla="*/ 3407 w 16095"/>
                <a:gd name="T79" fmla="*/ 1586 h 16058"/>
                <a:gd name="T80" fmla="*/ 2956 w 16095"/>
                <a:gd name="T81" fmla="*/ 1771 h 16058"/>
                <a:gd name="T82" fmla="*/ 1604 w 16095"/>
                <a:gd name="T83" fmla="*/ 3320 h 16058"/>
                <a:gd name="T84" fmla="*/ 2620 w 16095"/>
                <a:gd name="T85" fmla="*/ 5408 h 16058"/>
                <a:gd name="T86" fmla="*/ 379 w 16095"/>
                <a:gd name="T87" fmla="*/ 6562 h 16058"/>
                <a:gd name="T88" fmla="*/ 1 w 16095"/>
                <a:gd name="T89" fmla="*/ 7302 h 16058"/>
                <a:gd name="T90" fmla="*/ 285 w 16095"/>
                <a:gd name="T91" fmla="*/ 9412 h 16058"/>
                <a:gd name="T92" fmla="*/ 2511 w 16095"/>
                <a:gd name="T93" fmla="*/ 10413 h 16058"/>
                <a:gd name="T94" fmla="*/ 1583 w 16095"/>
                <a:gd name="T95" fmla="*/ 12613 h 16058"/>
                <a:gd name="T96" fmla="*/ 2897 w 16095"/>
                <a:gd name="T97" fmla="*/ 14241 h 16058"/>
                <a:gd name="T98" fmla="*/ 3336 w 16095"/>
                <a:gd name="T99" fmla="*/ 14459 h 16058"/>
                <a:gd name="T100" fmla="*/ 3944 w 16095"/>
                <a:gd name="T101" fmla="*/ 14404 h 16058"/>
                <a:gd name="T102" fmla="*/ 6444 w 16095"/>
                <a:gd name="T103" fmla="*/ 15461 h 16058"/>
                <a:gd name="T104" fmla="*/ 7061 w 16095"/>
                <a:gd name="T105" fmla="*/ 16012 h 16058"/>
                <a:gd name="T106" fmla="*/ 9229 w 16095"/>
                <a:gd name="T107" fmla="*/ 15927 h 16058"/>
                <a:gd name="T108" fmla="*/ 9718 w 16095"/>
                <a:gd name="T109" fmla="*/ 15251 h 16058"/>
                <a:gd name="T110" fmla="*/ 12326 w 16095"/>
                <a:gd name="T111" fmla="*/ 14460 h 16058"/>
                <a:gd name="T112" fmla="*/ 12877 w 16095"/>
                <a:gd name="T113" fmla="*/ 14426 h 16058"/>
                <a:gd name="T114" fmla="*/ 14253 w 16095"/>
                <a:gd name="T115" fmla="*/ 13191 h 16058"/>
                <a:gd name="T116" fmla="*/ 14511 w 16095"/>
                <a:gd name="T117" fmla="*/ 12402 h 16058"/>
                <a:gd name="T118" fmla="*/ 13745 w 16095"/>
                <a:gd name="T119" fmla="*/ 10004 h 16058"/>
                <a:gd name="T120" fmla="*/ 15941 w 16095"/>
                <a:gd name="T121" fmla="*/ 9245 h 16058"/>
                <a:gd name="T122" fmla="*/ 16061 w 16095"/>
                <a:gd name="T123" fmla="*/ 7086 h 16058"/>
                <a:gd name="T124" fmla="*/ 15536 w 16095"/>
                <a:gd name="T125" fmla="*/ 6448 h 160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6095" h="16058">
                  <a:moveTo>
                    <a:pt x="13547" y="9020"/>
                  </a:moveTo>
                  <a:lnTo>
                    <a:pt x="13515" y="9027"/>
                  </a:lnTo>
                  <a:lnTo>
                    <a:pt x="13483" y="9035"/>
                  </a:lnTo>
                  <a:lnTo>
                    <a:pt x="13450" y="9044"/>
                  </a:lnTo>
                  <a:lnTo>
                    <a:pt x="13419" y="9054"/>
                  </a:lnTo>
                  <a:lnTo>
                    <a:pt x="13388" y="9065"/>
                  </a:lnTo>
                  <a:lnTo>
                    <a:pt x="13358" y="9077"/>
                  </a:lnTo>
                  <a:lnTo>
                    <a:pt x="13328" y="9090"/>
                  </a:lnTo>
                  <a:lnTo>
                    <a:pt x="13298" y="9104"/>
                  </a:lnTo>
                  <a:lnTo>
                    <a:pt x="13269" y="9120"/>
                  </a:lnTo>
                  <a:lnTo>
                    <a:pt x="13241" y="9135"/>
                  </a:lnTo>
                  <a:lnTo>
                    <a:pt x="13213" y="9152"/>
                  </a:lnTo>
                  <a:lnTo>
                    <a:pt x="13186" y="9169"/>
                  </a:lnTo>
                  <a:lnTo>
                    <a:pt x="13160" y="9187"/>
                  </a:lnTo>
                  <a:lnTo>
                    <a:pt x="13134" y="9207"/>
                  </a:lnTo>
                  <a:lnTo>
                    <a:pt x="13108" y="9226"/>
                  </a:lnTo>
                  <a:lnTo>
                    <a:pt x="13083" y="9247"/>
                  </a:lnTo>
                  <a:lnTo>
                    <a:pt x="13059" y="9269"/>
                  </a:lnTo>
                  <a:lnTo>
                    <a:pt x="13036" y="9291"/>
                  </a:lnTo>
                  <a:lnTo>
                    <a:pt x="13014" y="9314"/>
                  </a:lnTo>
                  <a:lnTo>
                    <a:pt x="12992" y="9338"/>
                  </a:lnTo>
                  <a:lnTo>
                    <a:pt x="12971" y="9362"/>
                  </a:lnTo>
                  <a:lnTo>
                    <a:pt x="12950" y="9387"/>
                  </a:lnTo>
                  <a:lnTo>
                    <a:pt x="12931" y="9414"/>
                  </a:lnTo>
                  <a:lnTo>
                    <a:pt x="12912" y="9440"/>
                  </a:lnTo>
                  <a:lnTo>
                    <a:pt x="12894" y="9467"/>
                  </a:lnTo>
                  <a:lnTo>
                    <a:pt x="12877" y="9495"/>
                  </a:lnTo>
                  <a:lnTo>
                    <a:pt x="12861" y="9523"/>
                  </a:lnTo>
                  <a:lnTo>
                    <a:pt x="12846" y="9552"/>
                  </a:lnTo>
                  <a:lnTo>
                    <a:pt x="12832" y="9582"/>
                  </a:lnTo>
                  <a:lnTo>
                    <a:pt x="12819" y="9612"/>
                  </a:lnTo>
                  <a:lnTo>
                    <a:pt x="12807" y="9642"/>
                  </a:lnTo>
                  <a:lnTo>
                    <a:pt x="12795" y="9674"/>
                  </a:lnTo>
                  <a:lnTo>
                    <a:pt x="12769" y="9743"/>
                  </a:lnTo>
                  <a:lnTo>
                    <a:pt x="12744" y="9812"/>
                  </a:lnTo>
                  <a:lnTo>
                    <a:pt x="12717" y="9880"/>
                  </a:lnTo>
                  <a:lnTo>
                    <a:pt x="12690" y="9948"/>
                  </a:lnTo>
                  <a:lnTo>
                    <a:pt x="12661" y="10015"/>
                  </a:lnTo>
                  <a:lnTo>
                    <a:pt x="12632" y="10082"/>
                  </a:lnTo>
                  <a:lnTo>
                    <a:pt x="12601" y="10148"/>
                  </a:lnTo>
                  <a:lnTo>
                    <a:pt x="12570" y="10214"/>
                  </a:lnTo>
                  <a:lnTo>
                    <a:pt x="12556" y="10244"/>
                  </a:lnTo>
                  <a:lnTo>
                    <a:pt x="12543" y="10274"/>
                  </a:lnTo>
                  <a:lnTo>
                    <a:pt x="12531" y="10305"/>
                  </a:lnTo>
                  <a:lnTo>
                    <a:pt x="12520" y="10336"/>
                  </a:lnTo>
                  <a:lnTo>
                    <a:pt x="12510" y="10367"/>
                  </a:lnTo>
                  <a:lnTo>
                    <a:pt x="12501" y="10399"/>
                  </a:lnTo>
                  <a:lnTo>
                    <a:pt x="12494" y="10430"/>
                  </a:lnTo>
                  <a:lnTo>
                    <a:pt x="12487" y="10462"/>
                  </a:lnTo>
                  <a:lnTo>
                    <a:pt x="12481" y="10495"/>
                  </a:lnTo>
                  <a:lnTo>
                    <a:pt x="12477" y="10527"/>
                  </a:lnTo>
                  <a:lnTo>
                    <a:pt x="12473" y="10559"/>
                  </a:lnTo>
                  <a:lnTo>
                    <a:pt x="12471" y="10591"/>
                  </a:lnTo>
                  <a:lnTo>
                    <a:pt x="12469" y="10623"/>
                  </a:lnTo>
                  <a:lnTo>
                    <a:pt x="12469" y="10655"/>
                  </a:lnTo>
                  <a:lnTo>
                    <a:pt x="12470" y="10687"/>
                  </a:lnTo>
                  <a:lnTo>
                    <a:pt x="12471" y="10719"/>
                  </a:lnTo>
                  <a:lnTo>
                    <a:pt x="12474" y="10752"/>
                  </a:lnTo>
                  <a:lnTo>
                    <a:pt x="12478" y="10784"/>
                  </a:lnTo>
                  <a:lnTo>
                    <a:pt x="12483" y="10816"/>
                  </a:lnTo>
                  <a:lnTo>
                    <a:pt x="12488" y="10848"/>
                  </a:lnTo>
                  <a:lnTo>
                    <a:pt x="12495" y="10879"/>
                  </a:lnTo>
                  <a:lnTo>
                    <a:pt x="12503" y="10911"/>
                  </a:lnTo>
                  <a:lnTo>
                    <a:pt x="12512" y="10942"/>
                  </a:lnTo>
                  <a:lnTo>
                    <a:pt x="12522" y="10972"/>
                  </a:lnTo>
                  <a:lnTo>
                    <a:pt x="12532" y="11003"/>
                  </a:lnTo>
                  <a:lnTo>
                    <a:pt x="12544" y="11034"/>
                  </a:lnTo>
                  <a:lnTo>
                    <a:pt x="12557" y="11064"/>
                  </a:lnTo>
                  <a:lnTo>
                    <a:pt x="12571" y="11093"/>
                  </a:lnTo>
                  <a:lnTo>
                    <a:pt x="12586" y="11123"/>
                  </a:lnTo>
                  <a:lnTo>
                    <a:pt x="12602" y="11151"/>
                  </a:lnTo>
                  <a:lnTo>
                    <a:pt x="12619" y="11180"/>
                  </a:lnTo>
                  <a:lnTo>
                    <a:pt x="12638" y="11207"/>
                  </a:lnTo>
                  <a:lnTo>
                    <a:pt x="13511" y="12514"/>
                  </a:lnTo>
                  <a:lnTo>
                    <a:pt x="12543" y="13480"/>
                  </a:lnTo>
                  <a:lnTo>
                    <a:pt x="11233" y="12608"/>
                  </a:lnTo>
                  <a:lnTo>
                    <a:pt x="11202" y="12588"/>
                  </a:lnTo>
                  <a:lnTo>
                    <a:pt x="11169" y="12569"/>
                  </a:lnTo>
                  <a:lnTo>
                    <a:pt x="11137" y="12551"/>
                  </a:lnTo>
                  <a:lnTo>
                    <a:pt x="11103" y="12535"/>
                  </a:lnTo>
                  <a:lnTo>
                    <a:pt x="11069" y="12520"/>
                  </a:lnTo>
                  <a:lnTo>
                    <a:pt x="11035" y="12506"/>
                  </a:lnTo>
                  <a:lnTo>
                    <a:pt x="11000" y="12494"/>
                  </a:lnTo>
                  <a:lnTo>
                    <a:pt x="10965" y="12483"/>
                  </a:lnTo>
                  <a:lnTo>
                    <a:pt x="10930" y="12473"/>
                  </a:lnTo>
                  <a:lnTo>
                    <a:pt x="10894" y="12464"/>
                  </a:lnTo>
                  <a:lnTo>
                    <a:pt x="10858" y="12457"/>
                  </a:lnTo>
                  <a:lnTo>
                    <a:pt x="10822" y="12451"/>
                  </a:lnTo>
                  <a:lnTo>
                    <a:pt x="10786" y="12446"/>
                  </a:lnTo>
                  <a:lnTo>
                    <a:pt x="10748" y="12443"/>
                  </a:lnTo>
                  <a:lnTo>
                    <a:pt x="10712" y="12441"/>
                  </a:lnTo>
                  <a:lnTo>
                    <a:pt x="10676" y="12440"/>
                  </a:lnTo>
                  <a:lnTo>
                    <a:pt x="10648" y="12441"/>
                  </a:lnTo>
                  <a:lnTo>
                    <a:pt x="10620" y="12442"/>
                  </a:lnTo>
                  <a:lnTo>
                    <a:pt x="10592" y="12444"/>
                  </a:lnTo>
                  <a:lnTo>
                    <a:pt x="10563" y="12446"/>
                  </a:lnTo>
                  <a:lnTo>
                    <a:pt x="10536" y="12450"/>
                  </a:lnTo>
                  <a:lnTo>
                    <a:pt x="10508" y="12454"/>
                  </a:lnTo>
                  <a:lnTo>
                    <a:pt x="10480" y="12459"/>
                  </a:lnTo>
                  <a:lnTo>
                    <a:pt x="10453" y="12465"/>
                  </a:lnTo>
                  <a:lnTo>
                    <a:pt x="10425" y="12472"/>
                  </a:lnTo>
                  <a:lnTo>
                    <a:pt x="10397" y="12479"/>
                  </a:lnTo>
                  <a:lnTo>
                    <a:pt x="10370" y="12488"/>
                  </a:lnTo>
                  <a:lnTo>
                    <a:pt x="10343" y="12497"/>
                  </a:lnTo>
                  <a:lnTo>
                    <a:pt x="10317" y="12506"/>
                  </a:lnTo>
                  <a:lnTo>
                    <a:pt x="10290" y="12517"/>
                  </a:lnTo>
                  <a:lnTo>
                    <a:pt x="10264" y="12528"/>
                  </a:lnTo>
                  <a:lnTo>
                    <a:pt x="10237" y="12540"/>
                  </a:lnTo>
                  <a:lnTo>
                    <a:pt x="10172" y="12571"/>
                  </a:lnTo>
                  <a:lnTo>
                    <a:pt x="10106" y="12602"/>
                  </a:lnTo>
                  <a:lnTo>
                    <a:pt x="10038" y="12631"/>
                  </a:lnTo>
                  <a:lnTo>
                    <a:pt x="9971" y="12661"/>
                  </a:lnTo>
                  <a:lnTo>
                    <a:pt x="9903" y="12688"/>
                  </a:lnTo>
                  <a:lnTo>
                    <a:pt x="9835" y="12715"/>
                  </a:lnTo>
                  <a:lnTo>
                    <a:pt x="9766" y="12740"/>
                  </a:lnTo>
                  <a:lnTo>
                    <a:pt x="9696" y="12765"/>
                  </a:lnTo>
                  <a:lnTo>
                    <a:pt x="9665" y="12777"/>
                  </a:lnTo>
                  <a:lnTo>
                    <a:pt x="9635" y="12789"/>
                  </a:lnTo>
                  <a:lnTo>
                    <a:pt x="9605" y="12802"/>
                  </a:lnTo>
                  <a:lnTo>
                    <a:pt x="9575" y="12816"/>
                  </a:lnTo>
                  <a:lnTo>
                    <a:pt x="9545" y="12832"/>
                  </a:lnTo>
                  <a:lnTo>
                    <a:pt x="9517" y="12848"/>
                  </a:lnTo>
                  <a:lnTo>
                    <a:pt x="9489" y="12864"/>
                  </a:lnTo>
                  <a:lnTo>
                    <a:pt x="9462" y="12882"/>
                  </a:lnTo>
                  <a:lnTo>
                    <a:pt x="9436" y="12901"/>
                  </a:lnTo>
                  <a:lnTo>
                    <a:pt x="9410" y="12920"/>
                  </a:lnTo>
                  <a:lnTo>
                    <a:pt x="9384" y="12941"/>
                  </a:lnTo>
                  <a:lnTo>
                    <a:pt x="9360" y="12962"/>
                  </a:lnTo>
                  <a:lnTo>
                    <a:pt x="9336" y="12984"/>
                  </a:lnTo>
                  <a:lnTo>
                    <a:pt x="9313" y="13007"/>
                  </a:lnTo>
                  <a:lnTo>
                    <a:pt x="9291" y="13030"/>
                  </a:lnTo>
                  <a:lnTo>
                    <a:pt x="9269" y="13054"/>
                  </a:lnTo>
                  <a:lnTo>
                    <a:pt x="9249" y="13078"/>
                  </a:lnTo>
                  <a:lnTo>
                    <a:pt x="9228" y="13103"/>
                  </a:lnTo>
                  <a:lnTo>
                    <a:pt x="9209" y="13129"/>
                  </a:lnTo>
                  <a:lnTo>
                    <a:pt x="9190" y="13156"/>
                  </a:lnTo>
                  <a:lnTo>
                    <a:pt x="9173" y="13183"/>
                  </a:lnTo>
                  <a:lnTo>
                    <a:pt x="9156" y="13211"/>
                  </a:lnTo>
                  <a:lnTo>
                    <a:pt x="9141" y="13239"/>
                  </a:lnTo>
                  <a:lnTo>
                    <a:pt x="9126" y="13268"/>
                  </a:lnTo>
                  <a:lnTo>
                    <a:pt x="9112" y="13297"/>
                  </a:lnTo>
                  <a:lnTo>
                    <a:pt x="9099" y="13327"/>
                  </a:lnTo>
                  <a:lnTo>
                    <a:pt x="9087" y="13357"/>
                  </a:lnTo>
                  <a:lnTo>
                    <a:pt x="9076" y="13388"/>
                  </a:lnTo>
                  <a:lnTo>
                    <a:pt x="9066" y="13419"/>
                  </a:lnTo>
                  <a:lnTo>
                    <a:pt x="9056" y="13451"/>
                  </a:lnTo>
                  <a:lnTo>
                    <a:pt x="9048" y="13484"/>
                  </a:lnTo>
                  <a:lnTo>
                    <a:pt x="9041" y="13516"/>
                  </a:lnTo>
                  <a:lnTo>
                    <a:pt x="8732" y="15054"/>
                  </a:lnTo>
                  <a:lnTo>
                    <a:pt x="7363" y="15054"/>
                  </a:lnTo>
                  <a:lnTo>
                    <a:pt x="7055" y="13516"/>
                  </a:lnTo>
                  <a:lnTo>
                    <a:pt x="7048" y="13484"/>
                  </a:lnTo>
                  <a:lnTo>
                    <a:pt x="7040" y="13451"/>
                  </a:lnTo>
                  <a:lnTo>
                    <a:pt x="7030" y="13419"/>
                  </a:lnTo>
                  <a:lnTo>
                    <a:pt x="7020" y="13388"/>
                  </a:lnTo>
                  <a:lnTo>
                    <a:pt x="7009" y="13357"/>
                  </a:lnTo>
                  <a:lnTo>
                    <a:pt x="6997" y="13327"/>
                  </a:lnTo>
                  <a:lnTo>
                    <a:pt x="6984" y="13297"/>
                  </a:lnTo>
                  <a:lnTo>
                    <a:pt x="6970" y="13268"/>
                  </a:lnTo>
                  <a:lnTo>
                    <a:pt x="6955" y="13239"/>
                  </a:lnTo>
                  <a:lnTo>
                    <a:pt x="6940" y="13211"/>
                  </a:lnTo>
                  <a:lnTo>
                    <a:pt x="6923" y="13183"/>
                  </a:lnTo>
                  <a:lnTo>
                    <a:pt x="6906" y="13156"/>
                  </a:lnTo>
                  <a:lnTo>
                    <a:pt x="6887" y="13129"/>
                  </a:lnTo>
                  <a:lnTo>
                    <a:pt x="6868" y="13103"/>
                  </a:lnTo>
                  <a:lnTo>
                    <a:pt x="6847" y="13078"/>
                  </a:lnTo>
                  <a:lnTo>
                    <a:pt x="6827" y="13054"/>
                  </a:lnTo>
                  <a:lnTo>
                    <a:pt x="6805" y="13030"/>
                  </a:lnTo>
                  <a:lnTo>
                    <a:pt x="6783" y="13007"/>
                  </a:lnTo>
                  <a:lnTo>
                    <a:pt x="6760" y="12984"/>
                  </a:lnTo>
                  <a:lnTo>
                    <a:pt x="6736" y="12962"/>
                  </a:lnTo>
                  <a:lnTo>
                    <a:pt x="6712" y="12941"/>
                  </a:lnTo>
                  <a:lnTo>
                    <a:pt x="6686" y="12920"/>
                  </a:lnTo>
                  <a:lnTo>
                    <a:pt x="6660" y="12901"/>
                  </a:lnTo>
                  <a:lnTo>
                    <a:pt x="6634" y="12882"/>
                  </a:lnTo>
                  <a:lnTo>
                    <a:pt x="6607" y="12864"/>
                  </a:lnTo>
                  <a:lnTo>
                    <a:pt x="6579" y="12848"/>
                  </a:lnTo>
                  <a:lnTo>
                    <a:pt x="6551" y="12832"/>
                  </a:lnTo>
                  <a:lnTo>
                    <a:pt x="6521" y="12816"/>
                  </a:lnTo>
                  <a:lnTo>
                    <a:pt x="6491" y="12802"/>
                  </a:lnTo>
                  <a:lnTo>
                    <a:pt x="6461" y="12789"/>
                  </a:lnTo>
                  <a:lnTo>
                    <a:pt x="6431" y="12777"/>
                  </a:lnTo>
                  <a:lnTo>
                    <a:pt x="6400" y="12765"/>
                  </a:lnTo>
                  <a:lnTo>
                    <a:pt x="6330" y="12740"/>
                  </a:lnTo>
                  <a:lnTo>
                    <a:pt x="6261" y="12715"/>
                  </a:lnTo>
                  <a:lnTo>
                    <a:pt x="6193" y="12688"/>
                  </a:lnTo>
                  <a:lnTo>
                    <a:pt x="6125" y="12661"/>
                  </a:lnTo>
                  <a:lnTo>
                    <a:pt x="6058" y="12632"/>
                  </a:lnTo>
                  <a:lnTo>
                    <a:pt x="5990" y="12602"/>
                  </a:lnTo>
                  <a:lnTo>
                    <a:pt x="5924" y="12572"/>
                  </a:lnTo>
                  <a:lnTo>
                    <a:pt x="5859" y="12541"/>
                  </a:lnTo>
                  <a:lnTo>
                    <a:pt x="5832" y="12529"/>
                  </a:lnTo>
                  <a:lnTo>
                    <a:pt x="5806" y="12517"/>
                  </a:lnTo>
                  <a:lnTo>
                    <a:pt x="5779" y="12507"/>
                  </a:lnTo>
                  <a:lnTo>
                    <a:pt x="5752" y="12497"/>
                  </a:lnTo>
                  <a:lnTo>
                    <a:pt x="5725" y="12488"/>
                  </a:lnTo>
                  <a:lnTo>
                    <a:pt x="5698" y="12479"/>
                  </a:lnTo>
                  <a:lnTo>
                    <a:pt x="5670" y="12472"/>
                  </a:lnTo>
                  <a:lnTo>
                    <a:pt x="5643" y="12465"/>
                  </a:lnTo>
                  <a:lnTo>
                    <a:pt x="5615" y="12459"/>
                  </a:lnTo>
                  <a:lnTo>
                    <a:pt x="5588" y="12454"/>
                  </a:lnTo>
                  <a:lnTo>
                    <a:pt x="5560" y="12450"/>
                  </a:lnTo>
                  <a:lnTo>
                    <a:pt x="5533" y="12446"/>
                  </a:lnTo>
                  <a:lnTo>
                    <a:pt x="5504" y="12444"/>
                  </a:lnTo>
                  <a:lnTo>
                    <a:pt x="5476" y="12442"/>
                  </a:lnTo>
                  <a:lnTo>
                    <a:pt x="5448" y="12441"/>
                  </a:lnTo>
                  <a:lnTo>
                    <a:pt x="5420" y="12440"/>
                  </a:lnTo>
                  <a:lnTo>
                    <a:pt x="5384" y="12441"/>
                  </a:lnTo>
                  <a:lnTo>
                    <a:pt x="5347" y="12443"/>
                  </a:lnTo>
                  <a:lnTo>
                    <a:pt x="5310" y="12446"/>
                  </a:lnTo>
                  <a:lnTo>
                    <a:pt x="5274" y="12451"/>
                  </a:lnTo>
                  <a:lnTo>
                    <a:pt x="5238" y="12457"/>
                  </a:lnTo>
                  <a:lnTo>
                    <a:pt x="5202" y="12464"/>
                  </a:lnTo>
                  <a:lnTo>
                    <a:pt x="5166" y="12473"/>
                  </a:lnTo>
                  <a:lnTo>
                    <a:pt x="5130" y="12483"/>
                  </a:lnTo>
                  <a:lnTo>
                    <a:pt x="5096" y="12494"/>
                  </a:lnTo>
                  <a:lnTo>
                    <a:pt x="5061" y="12506"/>
                  </a:lnTo>
                  <a:lnTo>
                    <a:pt x="5027" y="12520"/>
                  </a:lnTo>
                  <a:lnTo>
                    <a:pt x="4992" y="12535"/>
                  </a:lnTo>
                  <a:lnTo>
                    <a:pt x="4959" y="12551"/>
                  </a:lnTo>
                  <a:lnTo>
                    <a:pt x="4926" y="12569"/>
                  </a:lnTo>
                  <a:lnTo>
                    <a:pt x="4894" y="12588"/>
                  </a:lnTo>
                  <a:lnTo>
                    <a:pt x="4862" y="12608"/>
                  </a:lnTo>
                  <a:lnTo>
                    <a:pt x="3552" y="13480"/>
                  </a:lnTo>
                  <a:lnTo>
                    <a:pt x="2584" y="12514"/>
                  </a:lnTo>
                  <a:lnTo>
                    <a:pt x="3457" y="11207"/>
                  </a:lnTo>
                  <a:lnTo>
                    <a:pt x="3476" y="11180"/>
                  </a:lnTo>
                  <a:lnTo>
                    <a:pt x="3493" y="11151"/>
                  </a:lnTo>
                  <a:lnTo>
                    <a:pt x="3509" y="11123"/>
                  </a:lnTo>
                  <a:lnTo>
                    <a:pt x="3524" y="11093"/>
                  </a:lnTo>
                  <a:lnTo>
                    <a:pt x="3537" y="11064"/>
                  </a:lnTo>
                  <a:lnTo>
                    <a:pt x="3550" y="11034"/>
                  </a:lnTo>
                  <a:lnTo>
                    <a:pt x="3562" y="11003"/>
                  </a:lnTo>
                  <a:lnTo>
                    <a:pt x="3573" y="10972"/>
                  </a:lnTo>
                  <a:lnTo>
                    <a:pt x="3583" y="10942"/>
                  </a:lnTo>
                  <a:lnTo>
                    <a:pt x="3592" y="10911"/>
                  </a:lnTo>
                  <a:lnTo>
                    <a:pt x="3600" y="10879"/>
                  </a:lnTo>
                  <a:lnTo>
                    <a:pt x="3606" y="10848"/>
                  </a:lnTo>
                  <a:lnTo>
                    <a:pt x="3612" y="10816"/>
                  </a:lnTo>
                  <a:lnTo>
                    <a:pt x="3617" y="10784"/>
                  </a:lnTo>
                  <a:lnTo>
                    <a:pt x="3621" y="10753"/>
                  </a:lnTo>
                  <a:lnTo>
                    <a:pt x="3624" y="10720"/>
                  </a:lnTo>
                  <a:lnTo>
                    <a:pt x="3625" y="10688"/>
                  </a:lnTo>
                  <a:lnTo>
                    <a:pt x="3626" y="10655"/>
                  </a:lnTo>
                  <a:lnTo>
                    <a:pt x="3626" y="10623"/>
                  </a:lnTo>
                  <a:lnTo>
                    <a:pt x="3624" y="10591"/>
                  </a:lnTo>
                  <a:lnTo>
                    <a:pt x="3622" y="10559"/>
                  </a:lnTo>
                  <a:lnTo>
                    <a:pt x="3618" y="10527"/>
                  </a:lnTo>
                  <a:lnTo>
                    <a:pt x="3614" y="10495"/>
                  </a:lnTo>
                  <a:lnTo>
                    <a:pt x="3608" y="10462"/>
                  </a:lnTo>
                  <a:lnTo>
                    <a:pt x="3602" y="10431"/>
                  </a:lnTo>
                  <a:lnTo>
                    <a:pt x="3594" y="10399"/>
                  </a:lnTo>
                  <a:lnTo>
                    <a:pt x="3585" y="10368"/>
                  </a:lnTo>
                  <a:lnTo>
                    <a:pt x="3576" y="10337"/>
                  </a:lnTo>
                  <a:lnTo>
                    <a:pt x="3565" y="10306"/>
                  </a:lnTo>
                  <a:lnTo>
                    <a:pt x="3553" y="10275"/>
                  </a:lnTo>
                  <a:lnTo>
                    <a:pt x="3540" y="10245"/>
                  </a:lnTo>
                  <a:lnTo>
                    <a:pt x="3526" y="10215"/>
                  </a:lnTo>
                  <a:lnTo>
                    <a:pt x="3495" y="10148"/>
                  </a:lnTo>
                  <a:lnTo>
                    <a:pt x="3464" y="10082"/>
                  </a:lnTo>
                  <a:lnTo>
                    <a:pt x="3435" y="10016"/>
                  </a:lnTo>
                  <a:lnTo>
                    <a:pt x="3406" y="9949"/>
                  </a:lnTo>
                  <a:lnTo>
                    <a:pt x="3378" y="9881"/>
                  </a:lnTo>
                  <a:lnTo>
                    <a:pt x="3352" y="9813"/>
                  </a:lnTo>
                  <a:lnTo>
                    <a:pt x="3326" y="9744"/>
                  </a:lnTo>
                  <a:lnTo>
                    <a:pt x="3300" y="9675"/>
                  </a:lnTo>
                  <a:lnTo>
                    <a:pt x="3289" y="9643"/>
                  </a:lnTo>
                  <a:lnTo>
                    <a:pt x="3277" y="9612"/>
                  </a:lnTo>
                  <a:lnTo>
                    <a:pt x="3263" y="9582"/>
                  </a:lnTo>
                  <a:lnTo>
                    <a:pt x="3249" y="9553"/>
                  </a:lnTo>
                  <a:lnTo>
                    <a:pt x="3234" y="9524"/>
                  </a:lnTo>
                  <a:lnTo>
                    <a:pt x="3218" y="9496"/>
                  </a:lnTo>
                  <a:lnTo>
                    <a:pt x="3201" y="9468"/>
                  </a:lnTo>
                  <a:lnTo>
                    <a:pt x="3183" y="9441"/>
                  </a:lnTo>
                  <a:lnTo>
                    <a:pt x="3165" y="9414"/>
                  </a:lnTo>
                  <a:lnTo>
                    <a:pt x="3145" y="9388"/>
                  </a:lnTo>
                  <a:lnTo>
                    <a:pt x="3124" y="9362"/>
                  </a:lnTo>
                  <a:lnTo>
                    <a:pt x="3103" y="9338"/>
                  </a:lnTo>
                  <a:lnTo>
                    <a:pt x="3081" y="9314"/>
                  </a:lnTo>
                  <a:lnTo>
                    <a:pt x="3059" y="9291"/>
                  </a:lnTo>
                  <a:lnTo>
                    <a:pt x="3036" y="9269"/>
                  </a:lnTo>
                  <a:lnTo>
                    <a:pt x="3012" y="9248"/>
                  </a:lnTo>
                  <a:lnTo>
                    <a:pt x="2987" y="9227"/>
                  </a:lnTo>
                  <a:lnTo>
                    <a:pt x="2961" y="9207"/>
                  </a:lnTo>
                  <a:lnTo>
                    <a:pt x="2935" y="9188"/>
                  </a:lnTo>
                  <a:lnTo>
                    <a:pt x="2909" y="9170"/>
                  </a:lnTo>
                  <a:lnTo>
                    <a:pt x="2882" y="9152"/>
                  </a:lnTo>
                  <a:lnTo>
                    <a:pt x="2854" y="9136"/>
                  </a:lnTo>
                  <a:lnTo>
                    <a:pt x="2826" y="9120"/>
                  </a:lnTo>
                  <a:lnTo>
                    <a:pt x="2797" y="9104"/>
                  </a:lnTo>
                  <a:lnTo>
                    <a:pt x="2767" y="9090"/>
                  </a:lnTo>
                  <a:lnTo>
                    <a:pt x="2737" y="9077"/>
                  </a:lnTo>
                  <a:lnTo>
                    <a:pt x="2707" y="9065"/>
                  </a:lnTo>
                  <a:lnTo>
                    <a:pt x="2676" y="9054"/>
                  </a:lnTo>
                  <a:lnTo>
                    <a:pt x="2645" y="9044"/>
                  </a:lnTo>
                  <a:lnTo>
                    <a:pt x="2613" y="9035"/>
                  </a:lnTo>
                  <a:lnTo>
                    <a:pt x="2581" y="9027"/>
                  </a:lnTo>
                  <a:lnTo>
                    <a:pt x="2548" y="9020"/>
                  </a:lnTo>
                  <a:lnTo>
                    <a:pt x="1006" y="8712"/>
                  </a:lnTo>
                  <a:lnTo>
                    <a:pt x="1006" y="7347"/>
                  </a:lnTo>
                  <a:lnTo>
                    <a:pt x="2548" y="7039"/>
                  </a:lnTo>
                  <a:lnTo>
                    <a:pt x="2581" y="7032"/>
                  </a:lnTo>
                  <a:lnTo>
                    <a:pt x="2613" y="7024"/>
                  </a:lnTo>
                  <a:lnTo>
                    <a:pt x="2645" y="7015"/>
                  </a:lnTo>
                  <a:lnTo>
                    <a:pt x="2676" y="7005"/>
                  </a:lnTo>
                  <a:lnTo>
                    <a:pt x="2707" y="6994"/>
                  </a:lnTo>
                  <a:lnTo>
                    <a:pt x="2737" y="6982"/>
                  </a:lnTo>
                  <a:lnTo>
                    <a:pt x="2767" y="6969"/>
                  </a:lnTo>
                  <a:lnTo>
                    <a:pt x="2797" y="6955"/>
                  </a:lnTo>
                  <a:lnTo>
                    <a:pt x="2826" y="6939"/>
                  </a:lnTo>
                  <a:lnTo>
                    <a:pt x="2854" y="6923"/>
                  </a:lnTo>
                  <a:lnTo>
                    <a:pt x="2882" y="6907"/>
                  </a:lnTo>
                  <a:lnTo>
                    <a:pt x="2909" y="6889"/>
                  </a:lnTo>
                  <a:lnTo>
                    <a:pt x="2935" y="6871"/>
                  </a:lnTo>
                  <a:lnTo>
                    <a:pt x="2961" y="6852"/>
                  </a:lnTo>
                  <a:lnTo>
                    <a:pt x="2987" y="6832"/>
                  </a:lnTo>
                  <a:lnTo>
                    <a:pt x="3012" y="6812"/>
                  </a:lnTo>
                  <a:lnTo>
                    <a:pt x="3036" y="6790"/>
                  </a:lnTo>
                  <a:lnTo>
                    <a:pt x="3059" y="6768"/>
                  </a:lnTo>
                  <a:lnTo>
                    <a:pt x="3081" y="6745"/>
                  </a:lnTo>
                  <a:lnTo>
                    <a:pt x="3103" y="6721"/>
                  </a:lnTo>
                  <a:lnTo>
                    <a:pt x="3124" y="6697"/>
                  </a:lnTo>
                  <a:lnTo>
                    <a:pt x="3145" y="6672"/>
                  </a:lnTo>
                  <a:lnTo>
                    <a:pt x="3165" y="6645"/>
                  </a:lnTo>
                  <a:lnTo>
                    <a:pt x="3183" y="6618"/>
                  </a:lnTo>
                  <a:lnTo>
                    <a:pt x="3201" y="6591"/>
                  </a:lnTo>
                  <a:lnTo>
                    <a:pt x="3218" y="6564"/>
                  </a:lnTo>
                  <a:lnTo>
                    <a:pt x="3234" y="6535"/>
                  </a:lnTo>
                  <a:lnTo>
                    <a:pt x="3249" y="6506"/>
                  </a:lnTo>
                  <a:lnTo>
                    <a:pt x="3263" y="6477"/>
                  </a:lnTo>
                  <a:lnTo>
                    <a:pt x="3277" y="6447"/>
                  </a:lnTo>
                  <a:lnTo>
                    <a:pt x="3289" y="6416"/>
                  </a:lnTo>
                  <a:lnTo>
                    <a:pt x="3300" y="6384"/>
                  </a:lnTo>
                  <a:lnTo>
                    <a:pt x="3326" y="6315"/>
                  </a:lnTo>
                  <a:lnTo>
                    <a:pt x="3351" y="6247"/>
                  </a:lnTo>
                  <a:lnTo>
                    <a:pt x="3378" y="6179"/>
                  </a:lnTo>
                  <a:lnTo>
                    <a:pt x="3406" y="6110"/>
                  </a:lnTo>
                  <a:lnTo>
                    <a:pt x="3434" y="6043"/>
                  </a:lnTo>
                  <a:lnTo>
                    <a:pt x="3463" y="5977"/>
                  </a:lnTo>
                  <a:lnTo>
                    <a:pt x="3495" y="5911"/>
                  </a:lnTo>
                  <a:lnTo>
                    <a:pt x="3526" y="5845"/>
                  </a:lnTo>
                  <a:lnTo>
                    <a:pt x="3540" y="5815"/>
                  </a:lnTo>
                  <a:lnTo>
                    <a:pt x="3553" y="5784"/>
                  </a:lnTo>
                  <a:lnTo>
                    <a:pt x="3565" y="5754"/>
                  </a:lnTo>
                  <a:lnTo>
                    <a:pt x="3575" y="5723"/>
                  </a:lnTo>
                  <a:lnTo>
                    <a:pt x="3585" y="5692"/>
                  </a:lnTo>
                  <a:lnTo>
                    <a:pt x="3594" y="5660"/>
                  </a:lnTo>
                  <a:lnTo>
                    <a:pt x="3602" y="5629"/>
                  </a:lnTo>
                  <a:lnTo>
                    <a:pt x="3608" y="5597"/>
                  </a:lnTo>
                  <a:lnTo>
                    <a:pt x="3614" y="5564"/>
                  </a:lnTo>
                  <a:lnTo>
                    <a:pt x="3618" y="5532"/>
                  </a:lnTo>
                  <a:lnTo>
                    <a:pt x="3622" y="5500"/>
                  </a:lnTo>
                  <a:lnTo>
                    <a:pt x="3624" y="5468"/>
                  </a:lnTo>
                  <a:lnTo>
                    <a:pt x="3626" y="5436"/>
                  </a:lnTo>
                  <a:lnTo>
                    <a:pt x="3626" y="5403"/>
                  </a:lnTo>
                  <a:lnTo>
                    <a:pt x="3625" y="5371"/>
                  </a:lnTo>
                  <a:lnTo>
                    <a:pt x="3624" y="5339"/>
                  </a:lnTo>
                  <a:lnTo>
                    <a:pt x="3621" y="5306"/>
                  </a:lnTo>
                  <a:lnTo>
                    <a:pt x="3617" y="5274"/>
                  </a:lnTo>
                  <a:lnTo>
                    <a:pt x="3613" y="5243"/>
                  </a:lnTo>
                  <a:lnTo>
                    <a:pt x="3607" y="5211"/>
                  </a:lnTo>
                  <a:lnTo>
                    <a:pt x="3600" y="5179"/>
                  </a:lnTo>
                  <a:lnTo>
                    <a:pt x="3592" y="5148"/>
                  </a:lnTo>
                  <a:lnTo>
                    <a:pt x="3583" y="5117"/>
                  </a:lnTo>
                  <a:lnTo>
                    <a:pt x="3573" y="5086"/>
                  </a:lnTo>
                  <a:lnTo>
                    <a:pt x="3562" y="5056"/>
                  </a:lnTo>
                  <a:lnTo>
                    <a:pt x="3551" y="5024"/>
                  </a:lnTo>
                  <a:lnTo>
                    <a:pt x="3538" y="4995"/>
                  </a:lnTo>
                  <a:lnTo>
                    <a:pt x="3524" y="4965"/>
                  </a:lnTo>
                  <a:lnTo>
                    <a:pt x="3509" y="4936"/>
                  </a:lnTo>
                  <a:lnTo>
                    <a:pt x="3493" y="4907"/>
                  </a:lnTo>
                  <a:lnTo>
                    <a:pt x="3476" y="4879"/>
                  </a:lnTo>
                  <a:lnTo>
                    <a:pt x="3457" y="4851"/>
                  </a:lnTo>
                  <a:lnTo>
                    <a:pt x="2584" y="3544"/>
                  </a:lnTo>
                  <a:lnTo>
                    <a:pt x="3552" y="2578"/>
                  </a:lnTo>
                  <a:lnTo>
                    <a:pt x="4862" y="3450"/>
                  </a:lnTo>
                  <a:lnTo>
                    <a:pt x="4894" y="3470"/>
                  </a:lnTo>
                  <a:lnTo>
                    <a:pt x="4926" y="3489"/>
                  </a:lnTo>
                  <a:lnTo>
                    <a:pt x="4959" y="3507"/>
                  </a:lnTo>
                  <a:lnTo>
                    <a:pt x="4992" y="3523"/>
                  </a:lnTo>
                  <a:lnTo>
                    <a:pt x="5027" y="3538"/>
                  </a:lnTo>
                  <a:lnTo>
                    <a:pt x="5061" y="3552"/>
                  </a:lnTo>
                  <a:lnTo>
                    <a:pt x="5096" y="3564"/>
                  </a:lnTo>
                  <a:lnTo>
                    <a:pt x="5130" y="3576"/>
                  </a:lnTo>
                  <a:lnTo>
                    <a:pt x="5166" y="3586"/>
                  </a:lnTo>
                  <a:lnTo>
                    <a:pt x="5202" y="3594"/>
                  </a:lnTo>
                  <a:lnTo>
                    <a:pt x="5238" y="3601"/>
                  </a:lnTo>
                  <a:lnTo>
                    <a:pt x="5274" y="3607"/>
                  </a:lnTo>
                  <a:lnTo>
                    <a:pt x="5310" y="3612"/>
                  </a:lnTo>
                  <a:lnTo>
                    <a:pt x="5347" y="3615"/>
                  </a:lnTo>
                  <a:lnTo>
                    <a:pt x="5384" y="3617"/>
                  </a:lnTo>
                  <a:lnTo>
                    <a:pt x="5420" y="3618"/>
                  </a:lnTo>
                  <a:lnTo>
                    <a:pt x="5448" y="3617"/>
                  </a:lnTo>
                  <a:lnTo>
                    <a:pt x="5476" y="3616"/>
                  </a:lnTo>
                  <a:lnTo>
                    <a:pt x="5504" y="3614"/>
                  </a:lnTo>
                  <a:lnTo>
                    <a:pt x="5532" y="3612"/>
                  </a:lnTo>
                  <a:lnTo>
                    <a:pt x="5560" y="3608"/>
                  </a:lnTo>
                  <a:lnTo>
                    <a:pt x="5588" y="3604"/>
                  </a:lnTo>
                  <a:lnTo>
                    <a:pt x="5615" y="3599"/>
                  </a:lnTo>
                  <a:lnTo>
                    <a:pt x="5643" y="3593"/>
                  </a:lnTo>
                  <a:lnTo>
                    <a:pt x="5670" y="3586"/>
                  </a:lnTo>
                  <a:lnTo>
                    <a:pt x="5698" y="3579"/>
                  </a:lnTo>
                  <a:lnTo>
                    <a:pt x="5725" y="3571"/>
                  </a:lnTo>
                  <a:lnTo>
                    <a:pt x="5752" y="3562"/>
                  </a:lnTo>
                  <a:lnTo>
                    <a:pt x="5779" y="3552"/>
                  </a:lnTo>
                  <a:lnTo>
                    <a:pt x="5805" y="3542"/>
                  </a:lnTo>
                  <a:lnTo>
                    <a:pt x="5832" y="3531"/>
                  </a:lnTo>
                  <a:lnTo>
                    <a:pt x="5859" y="3518"/>
                  </a:lnTo>
                  <a:lnTo>
                    <a:pt x="5924" y="3487"/>
                  </a:lnTo>
                  <a:lnTo>
                    <a:pt x="5990" y="3457"/>
                  </a:lnTo>
                  <a:lnTo>
                    <a:pt x="6057" y="3428"/>
                  </a:lnTo>
                  <a:lnTo>
                    <a:pt x="6124" y="3398"/>
                  </a:lnTo>
                  <a:lnTo>
                    <a:pt x="6192" y="3370"/>
                  </a:lnTo>
                  <a:lnTo>
                    <a:pt x="6260" y="3344"/>
                  </a:lnTo>
                  <a:lnTo>
                    <a:pt x="6329" y="3318"/>
                  </a:lnTo>
                  <a:lnTo>
                    <a:pt x="6399" y="3293"/>
                  </a:lnTo>
                  <a:lnTo>
                    <a:pt x="6430" y="3282"/>
                  </a:lnTo>
                  <a:lnTo>
                    <a:pt x="6461" y="3270"/>
                  </a:lnTo>
                  <a:lnTo>
                    <a:pt x="6491" y="3256"/>
                  </a:lnTo>
                  <a:lnTo>
                    <a:pt x="6520" y="3242"/>
                  </a:lnTo>
                  <a:lnTo>
                    <a:pt x="6550" y="3227"/>
                  </a:lnTo>
                  <a:lnTo>
                    <a:pt x="6578" y="3211"/>
                  </a:lnTo>
                  <a:lnTo>
                    <a:pt x="6606" y="3194"/>
                  </a:lnTo>
                  <a:lnTo>
                    <a:pt x="6633" y="3176"/>
                  </a:lnTo>
                  <a:lnTo>
                    <a:pt x="6660" y="3158"/>
                  </a:lnTo>
                  <a:lnTo>
                    <a:pt x="6686" y="3138"/>
                  </a:lnTo>
                  <a:lnTo>
                    <a:pt x="6712" y="3117"/>
                  </a:lnTo>
                  <a:lnTo>
                    <a:pt x="6736" y="3096"/>
                  </a:lnTo>
                  <a:lnTo>
                    <a:pt x="6760" y="3074"/>
                  </a:lnTo>
                  <a:lnTo>
                    <a:pt x="6783" y="3052"/>
                  </a:lnTo>
                  <a:lnTo>
                    <a:pt x="6805" y="3029"/>
                  </a:lnTo>
                  <a:lnTo>
                    <a:pt x="6827" y="3005"/>
                  </a:lnTo>
                  <a:lnTo>
                    <a:pt x="6847" y="2980"/>
                  </a:lnTo>
                  <a:lnTo>
                    <a:pt x="6868" y="2955"/>
                  </a:lnTo>
                  <a:lnTo>
                    <a:pt x="6887" y="2929"/>
                  </a:lnTo>
                  <a:lnTo>
                    <a:pt x="6906" y="2903"/>
                  </a:lnTo>
                  <a:lnTo>
                    <a:pt x="6923" y="2876"/>
                  </a:lnTo>
                  <a:lnTo>
                    <a:pt x="6940" y="2847"/>
                  </a:lnTo>
                  <a:lnTo>
                    <a:pt x="6955" y="2819"/>
                  </a:lnTo>
                  <a:lnTo>
                    <a:pt x="6970" y="2790"/>
                  </a:lnTo>
                  <a:lnTo>
                    <a:pt x="6984" y="2761"/>
                  </a:lnTo>
                  <a:lnTo>
                    <a:pt x="6997" y="2731"/>
                  </a:lnTo>
                  <a:lnTo>
                    <a:pt x="7009" y="2701"/>
                  </a:lnTo>
                  <a:lnTo>
                    <a:pt x="7020" y="2670"/>
                  </a:lnTo>
                  <a:lnTo>
                    <a:pt x="7030" y="2639"/>
                  </a:lnTo>
                  <a:lnTo>
                    <a:pt x="7040" y="2608"/>
                  </a:lnTo>
                  <a:lnTo>
                    <a:pt x="7048" y="2575"/>
                  </a:lnTo>
                  <a:lnTo>
                    <a:pt x="7055" y="2542"/>
                  </a:lnTo>
                  <a:lnTo>
                    <a:pt x="7363" y="1004"/>
                  </a:lnTo>
                  <a:lnTo>
                    <a:pt x="8732" y="1004"/>
                  </a:lnTo>
                  <a:lnTo>
                    <a:pt x="9040" y="2542"/>
                  </a:lnTo>
                  <a:lnTo>
                    <a:pt x="9047" y="2575"/>
                  </a:lnTo>
                  <a:lnTo>
                    <a:pt x="9055" y="2608"/>
                  </a:lnTo>
                  <a:lnTo>
                    <a:pt x="9065" y="2639"/>
                  </a:lnTo>
                  <a:lnTo>
                    <a:pt x="9075" y="2670"/>
                  </a:lnTo>
                  <a:lnTo>
                    <a:pt x="9086" y="2701"/>
                  </a:lnTo>
                  <a:lnTo>
                    <a:pt x="9098" y="2731"/>
                  </a:lnTo>
                  <a:lnTo>
                    <a:pt x="9111" y="2761"/>
                  </a:lnTo>
                  <a:lnTo>
                    <a:pt x="9125" y="2790"/>
                  </a:lnTo>
                  <a:lnTo>
                    <a:pt x="9140" y="2819"/>
                  </a:lnTo>
                  <a:lnTo>
                    <a:pt x="9155" y="2847"/>
                  </a:lnTo>
                  <a:lnTo>
                    <a:pt x="9172" y="2876"/>
                  </a:lnTo>
                  <a:lnTo>
                    <a:pt x="9189" y="2903"/>
                  </a:lnTo>
                  <a:lnTo>
                    <a:pt x="9208" y="2929"/>
                  </a:lnTo>
                  <a:lnTo>
                    <a:pt x="9227" y="2955"/>
                  </a:lnTo>
                  <a:lnTo>
                    <a:pt x="9248" y="2980"/>
                  </a:lnTo>
                  <a:lnTo>
                    <a:pt x="9268" y="3005"/>
                  </a:lnTo>
                  <a:lnTo>
                    <a:pt x="9290" y="3029"/>
                  </a:lnTo>
                  <a:lnTo>
                    <a:pt x="9312" y="3052"/>
                  </a:lnTo>
                  <a:lnTo>
                    <a:pt x="9335" y="3074"/>
                  </a:lnTo>
                  <a:lnTo>
                    <a:pt x="9359" y="3096"/>
                  </a:lnTo>
                  <a:lnTo>
                    <a:pt x="9383" y="3117"/>
                  </a:lnTo>
                  <a:lnTo>
                    <a:pt x="9409" y="3138"/>
                  </a:lnTo>
                  <a:lnTo>
                    <a:pt x="9435" y="3158"/>
                  </a:lnTo>
                  <a:lnTo>
                    <a:pt x="9462" y="3176"/>
                  </a:lnTo>
                  <a:lnTo>
                    <a:pt x="9489" y="3194"/>
                  </a:lnTo>
                  <a:lnTo>
                    <a:pt x="9517" y="3211"/>
                  </a:lnTo>
                  <a:lnTo>
                    <a:pt x="9545" y="3227"/>
                  </a:lnTo>
                  <a:lnTo>
                    <a:pt x="9575" y="3242"/>
                  </a:lnTo>
                  <a:lnTo>
                    <a:pt x="9604" y="3256"/>
                  </a:lnTo>
                  <a:lnTo>
                    <a:pt x="9634" y="3270"/>
                  </a:lnTo>
                  <a:lnTo>
                    <a:pt x="9665" y="3282"/>
                  </a:lnTo>
                  <a:lnTo>
                    <a:pt x="9696" y="3293"/>
                  </a:lnTo>
                  <a:lnTo>
                    <a:pt x="9766" y="3318"/>
                  </a:lnTo>
                  <a:lnTo>
                    <a:pt x="9834" y="3344"/>
                  </a:lnTo>
                  <a:lnTo>
                    <a:pt x="9902" y="3370"/>
                  </a:lnTo>
                  <a:lnTo>
                    <a:pt x="9971" y="3398"/>
                  </a:lnTo>
                  <a:lnTo>
                    <a:pt x="10037" y="3427"/>
                  </a:lnTo>
                  <a:lnTo>
                    <a:pt x="10105" y="3456"/>
                  </a:lnTo>
                  <a:lnTo>
                    <a:pt x="10171" y="3487"/>
                  </a:lnTo>
                  <a:lnTo>
                    <a:pt x="10236" y="3518"/>
                  </a:lnTo>
                  <a:lnTo>
                    <a:pt x="10263" y="3530"/>
                  </a:lnTo>
                  <a:lnTo>
                    <a:pt x="10290" y="3541"/>
                  </a:lnTo>
                  <a:lnTo>
                    <a:pt x="10316" y="3552"/>
                  </a:lnTo>
                  <a:lnTo>
                    <a:pt x="10343" y="3562"/>
                  </a:lnTo>
                  <a:lnTo>
                    <a:pt x="10370" y="3571"/>
                  </a:lnTo>
                  <a:lnTo>
                    <a:pt x="10397" y="3579"/>
                  </a:lnTo>
                  <a:lnTo>
                    <a:pt x="10425" y="3586"/>
                  </a:lnTo>
                  <a:lnTo>
                    <a:pt x="10452" y="3593"/>
                  </a:lnTo>
                  <a:lnTo>
                    <a:pt x="10480" y="3599"/>
                  </a:lnTo>
                  <a:lnTo>
                    <a:pt x="10507" y="3604"/>
                  </a:lnTo>
                  <a:lnTo>
                    <a:pt x="10535" y="3608"/>
                  </a:lnTo>
                  <a:lnTo>
                    <a:pt x="10563" y="3612"/>
                  </a:lnTo>
                  <a:lnTo>
                    <a:pt x="10592" y="3614"/>
                  </a:lnTo>
                  <a:lnTo>
                    <a:pt x="10620" y="3616"/>
                  </a:lnTo>
                  <a:lnTo>
                    <a:pt x="10648" y="3617"/>
                  </a:lnTo>
                  <a:lnTo>
                    <a:pt x="10676" y="3618"/>
                  </a:lnTo>
                  <a:lnTo>
                    <a:pt x="10712" y="3617"/>
                  </a:lnTo>
                  <a:lnTo>
                    <a:pt x="10748" y="3615"/>
                  </a:lnTo>
                  <a:lnTo>
                    <a:pt x="10786" y="3612"/>
                  </a:lnTo>
                  <a:lnTo>
                    <a:pt x="10822" y="3607"/>
                  </a:lnTo>
                  <a:lnTo>
                    <a:pt x="10858" y="3601"/>
                  </a:lnTo>
                  <a:lnTo>
                    <a:pt x="10894" y="3594"/>
                  </a:lnTo>
                  <a:lnTo>
                    <a:pt x="10930" y="3586"/>
                  </a:lnTo>
                  <a:lnTo>
                    <a:pt x="10965" y="3576"/>
                  </a:lnTo>
                  <a:lnTo>
                    <a:pt x="11000" y="3564"/>
                  </a:lnTo>
                  <a:lnTo>
                    <a:pt x="11035" y="3552"/>
                  </a:lnTo>
                  <a:lnTo>
                    <a:pt x="11069" y="3538"/>
                  </a:lnTo>
                  <a:lnTo>
                    <a:pt x="11103" y="3523"/>
                  </a:lnTo>
                  <a:lnTo>
                    <a:pt x="11137" y="3507"/>
                  </a:lnTo>
                  <a:lnTo>
                    <a:pt x="11169" y="3489"/>
                  </a:lnTo>
                  <a:lnTo>
                    <a:pt x="11202" y="3470"/>
                  </a:lnTo>
                  <a:lnTo>
                    <a:pt x="11233" y="3450"/>
                  </a:lnTo>
                  <a:lnTo>
                    <a:pt x="12543" y="2578"/>
                  </a:lnTo>
                  <a:lnTo>
                    <a:pt x="13511" y="3544"/>
                  </a:lnTo>
                  <a:lnTo>
                    <a:pt x="12638" y="4851"/>
                  </a:lnTo>
                  <a:lnTo>
                    <a:pt x="12619" y="4879"/>
                  </a:lnTo>
                  <a:lnTo>
                    <a:pt x="12602" y="4907"/>
                  </a:lnTo>
                  <a:lnTo>
                    <a:pt x="12586" y="4936"/>
                  </a:lnTo>
                  <a:lnTo>
                    <a:pt x="12571" y="4965"/>
                  </a:lnTo>
                  <a:lnTo>
                    <a:pt x="12557" y="4995"/>
                  </a:lnTo>
                  <a:lnTo>
                    <a:pt x="12544" y="5024"/>
                  </a:lnTo>
                  <a:lnTo>
                    <a:pt x="12533" y="5056"/>
                  </a:lnTo>
                  <a:lnTo>
                    <a:pt x="12522" y="5086"/>
                  </a:lnTo>
                  <a:lnTo>
                    <a:pt x="12512" y="5117"/>
                  </a:lnTo>
                  <a:lnTo>
                    <a:pt x="12503" y="5148"/>
                  </a:lnTo>
                  <a:lnTo>
                    <a:pt x="12495" y="5179"/>
                  </a:lnTo>
                  <a:lnTo>
                    <a:pt x="12489" y="5211"/>
                  </a:lnTo>
                  <a:lnTo>
                    <a:pt x="12483" y="5242"/>
                  </a:lnTo>
                  <a:lnTo>
                    <a:pt x="12478" y="5274"/>
                  </a:lnTo>
                  <a:lnTo>
                    <a:pt x="12474" y="5306"/>
                  </a:lnTo>
                  <a:lnTo>
                    <a:pt x="12472" y="5339"/>
                  </a:lnTo>
                  <a:lnTo>
                    <a:pt x="12470" y="5371"/>
                  </a:lnTo>
                  <a:lnTo>
                    <a:pt x="12469" y="5403"/>
                  </a:lnTo>
                  <a:lnTo>
                    <a:pt x="12470" y="5435"/>
                  </a:lnTo>
                  <a:lnTo>
                    <a:pt x="12471" y="5467"/>
                  </a:lnTo>
                  <a:lnTo>
                    <a:pt x="12473" y="5500"/>
                  </a:lnTo>
                  <a:lnTo>
                    <a:pt x="12477" y="5532"/>
                  </a:lnTo>
                  <a:lnTo>
                    <a:pt x="12481" y="5563"/>
                  </a:lnTo>
                  <a:lnTo>
                    <a:pt x="12487" y="5596"/>
                  </a:lnTo>
                  <a:lnTo>
                    <a:pt x="12494" y="5628"/>
                  </a:lnTo>
                  <a:lnTo>
                    <a:pt x="12501" y="5660"/>
                  </a:lnTo>
                  <a:lnTo>
                    <a:pt x="12510" y="5691"/>
                  </a:lnTo>
                  <a:lnTo>
                    <a:pt x="12519" y="5722"/>
                  </a:lnTo>
                  <a:lnTo>
                    <a:pt x="12530" y="5753"/>
                  </a:lnTo>
                  <a:lnTo>
                    <a:pt x="12542" y="5784"/>
                  </a:lnTo>
                  <a:lnTo>
                    <a:pt x="12555" y="5814"/>
                  </a:lnTo>
                  <a:lnTo>
                    <a:pt x="12569" y="5844"/>
                  </a:lnTo>
                  <a:lnTo>
                    <a:pt x="12600" y="5910"/>
                  </a:lnTo>
                  <a:lnTo>
                    <a:pt x="12631" y="5976"/>
                  </a:lnTo>
                  <a:lnTo>
                    <a:pt x="12661" y="6043"/>
                  </a:lnTo>
                  <a:lnTo>
                    <a:pt x="12689" y="6110"/>
                  </a:lnTo>
                  <a:lnTo>
                    <a:pt x="12717" y="6178"/>
                  </a:lnTo>
                  <a:lnTo>
                    <a:pt x="12744" y="6246"/>
                  </a:lnTo>
                  <a:lnTo>
                    <a:pt x="12769" y="6315"/>
                  </a:lnTo>
                  <a:lnTo>
                    <a:pt x="12795" y="6384"/>
                  </a:lnTo>
                  <a:lnTo>
                    <a:pt x="12807" y="6416"/>
                  </a:lnTo>
                  <a:lnTo>
                    <a:pt x="12819" y="6446"/>
                  </a:lnTo>
                  <a:lnTo>
                    <a:pt x="12832" y="6476"/>
                  </a:lnTo>
                  <a:lnTo>
                    <a:pt x="12846" y="6506"/>
                  </a:lnTo>
                  <a:lnTo>
                    <a:pt x="12861" y="6535"/>
                  </a:lnTo>
                  <a:lnTo>
                    <a:pt x="12877" y="6563"/>
                  </a:lnTo>
                  <a:lnTo>
                    <a:pt x="12894" y="6591"/>
                  </a:lnTo>
                  <a:lnTo>
                    <a:pt x="12912" y="6618"/>
                  </a:lnTo>
                  <a:lnTo>
                    <a:pt x="12931" y="6644"/>
                  </a:lnTo>
                  <a:lnTo>
                    <a:pt x="12950" y="6671"/>
                  </a:lnTo>
                  <a:lnTo>
                    <a:pt x="12971" y="6696"/>
                  </a:lnTo>
                  <a:lnTo>
                    <a:pt x="12992" y="6721"/>
                  </a:lnTo>
                  <a:lnTo>
                    <a:pt x="13014" y="6744"/>
                  </a:lnTo>
                  <a:lnTo>
                    <a:pt x="13036" y="6767"/>
                  </a:lnTo>
                  <a:lnTo>
                    <a:pt x="13059" y="6790"/>
                  </a:lnTo>
                  <a:lnTo>
                    <a:pt x="13083" y="6811"/>
                  </a:lnTo>
                  <a:lnTo>
                    <a:pt x="13108" y="6832"/>
                  </a:lnTo>
                  <a:lnTo>
                    <a:pt x="13134" y="6852"/>
                  </a:lnTo>
                  <a:lnTo>
                    <a:pt x="13160" y="6871"/>
                  </a:lnTo>
                  <a:lnTo>
                    <a:pt x="13186" y="6889"/>
                  </a:lnTo>
                  <a:lnTo>
                    <a:pt x="13213" y="6907"/>
                  </a:lnTo>
                  <a:lnTo>
                    <a:pt x="13241" y="6923"/>
                  </a:lnTo>
                  <a:lnTo>
                    <a:pt x="13269" y="6939"/>
                  </a:lnTo>
                  <a:lnTo>
                    <a:pt x="13298" y="6955"/>
                  </a:lnTo>
                  <a:lnTo>
                    <a:pt x="13328" y="6968"/>
                  </a:lnTo>
                  <a:lnTo>
                    <a:pt x="13358" y="6981"/>
                  </a:lnTo>
                  <a:lnTo>
                    <a:pt x="13388" y="6993"/>
                  </a:lnTo>
                  <a:lnTo>
                    <a:pt x="13419" y="7004"/>
                  </a:lnTo>
                  <a:lnTo>
                    <a:pt x="13450" y="7014"/>
                  </a:lnTo>
                  <a:lnTo>
                    <a:pt x="13483" y="7024"/>
                  </a:lnTo>
                  <a:lnTo>
                    <a:pt x="13515" y="7032"/>
                  </a:lnTo>
                  <a:lnTo>
                    <a:pt x="13547" y="7039"/>
                  </a:lnTo>
                  <a:lnTo>
                    <a:pt x="15088" y="7347"/>
                  </a:lnTo>
                  <a:lnTo>
                    <a:pt x="15089" y="8712"/>
                  </a:lnTo>
                  <a:lnTo>
                    <a:pt x="13547" y="9020"/>
                  </a:lnTo>
                  <a:close/>
                  <a:moveTo>
                    <a:pt x="15286" y="6362"/>
                  </a:moveTo>
                  <a:lnTo>
                    <a:pt x="13745" y="6054"/>
                  </a:lnTo>
                  <a:lnTo>
                    <a:pt x="13715" y="5971"/>
                  </a:lnTo>
                  <a:lnTo>
                    <a:pt x="13684" y="5889"/>
                  </a:lnTo>
                  <a:lnTo>
                    <a:pt x="13652" y="5807"/>
                  </a:lnTo>
                  <a:lnTo>
                    <a:pt x="13618" y="5726"/>
                  </a:lnTo>
                  <a:lnTo>
                    <a:pt x="13584" y="5646"/>
                  </a:lnTo>
                  <a:lnTo>
                    <a:pt x="13548" y="5565"/>
                  </a:lnTo>
                  <a:lnTo>
                    <a:pt x="13512" y="5486"/>
                  </a:lnTo>
                  <a:lnTo>
                    <a:pt x="13475" y="5408"/>
                  </a:lnTo>
                  <a:lnTo>
                    <a:pt x="14348" y="4101"/>
                  </a:lnTo>
                  <a:lnTo>
                    <a:pt x="14372" y="4063"/>
                  </a:lnTo>
                  <a:lnTo>
                    <a:pt x="14394" y="4025"/>
                  </a:lnTo>
                  <a:lnTo>
                    <a:pt x="14414" y="3986"/>
                  </a:lnTo>
                  <a:lnTo>
                    <a:pt x="14433" y="3947"/>
                  </a:lnTo>
                  <a:lnTo>
                    <a:pt x="14449" y="3906"/>
                  </a:lnTo>
                  <a:lnTo>
                    <a:pt x="14464" y="3865"/>
                  </a:lnTo>
                  <a:lnTo>
                    <a:pt x="14476" y="3824"/>
                  </a:lnTo>
                  <a:lnTo>
                    <a:pt x="14489" y="3783"/>
                  </a:lnTo>
                  <a:lnTo>
                    <a:pt x="14498" y="3741"/>
                  </a:lnTo>
                  <a:lnTo>
                    <a:pt x="14505" y="3699"/>
                  </a:lnTo>
                  <a:lnTo>
                    <a:pt x="14511" y="3656"/>
                  </a:lnTo>
                  <a:lnTo>
                    <a:pt x="14515" y="3614"/>
                  </a:lnTo>
                  <a:lnTo>
                    <a:pt x="14517" y="3572"/>
                  </a:lnTo>
                  <a:lnTo>
                    <a:pt x="14517" y="3530"/>
                  </a:lnTo>
                  <a:lnTo>
                    <a:pt x="14515" y="3488"/>
                  </a:lnTo>
                  <a:lnTo>
                    <a:pt x="14512" y="3446"/>
                  </a:lnTo>
                  <a:lnTo>
                    <a:pt x="14507" y="3404"/>
                  </a:lnTo>
                  <a:lnTo>
                    <a:pt x="14500" y="3361"/>
                  </a:lnTo>
                  <a:lnTo>
                    <a:pt x="14492" y="3320"/>
                  </a:lnTo>
                  <a:lnTo>
                    <a:pt x="14480" y="3279"/>
                  </a:lnTo>
                  <a:lnTo>
                    <a:pt x="14468" y="3239"/>
                  </a:lnTo>
                  <a:lnTo>
                    <a:pt x="14455" y="3198"/>
                  </a:lnTo>
                  <a:lnTo>
                    <a:pt x="14439" y="3159"/>
                  </a:lnTo>
                  <a:lnTo>
                    <a:pt x="14422" y="3119"/>
                  </a:lnTo>
                  <a:lnTo>
                    <a:pt x="14403" y="3081"/>
                  </a:lnTo>
                  <a:lnTo>
                    <a:pt x="14382" y="3043"/>
                  </a:lnTo>
                  <a:lnTo>
                    <a:pt x="14360" y="3006"/>
                  </a:lnTo>
                  <a:lnTo>
                    <a:pt x="14336" y="2970"/>
                  </a:lnTo>
                  <a:lnTo>
                    <a:pt x="14309" y="2935"/>
                  </a:lnTo>
                  <a:lnTo>
                    <a:pt x="14282" y="2901"/>
                  </a:lnTo>
                  <a:lnTo>
                    <a:pt x="14253" y="2868"/>
                  </a:lnTo>
                  <a:lnTo>
                    <a:pt x="14222" y="2834"/>
                  </a:lnTo>
                  <a:lnTo>
                    <a:pt x="13254" y="1869"/>
                  </a:lnTo>
                  <a:lnTo>
                    <a:pt x="13236" y="1852"/>
                  </a:lnTo>
                  <a:lnTo>
                    <a:pt x="13217" y="1834"/>
                  </a:lnTo>
                  <a:lnTo>
                    <a:pt x="13198" y="1817"/>
                  </a:lnTo>
                  <a:lnTo>
                    <a:pt x="13179" y="1801"/>
                  </a:lnTo>
                  <a:lnTo>
                    <a:pt x="13159" y="1786"/>
                  </a:lnTo>
                  <a:lnTo>
                    <a:pt x="13139" y="1771"/>
                  </a:lnTo>
                  <a:lnTo>
                    <a:pt x="13118" y="1755"/>
                  </a:lnTo>
                  <a:lnTo>
                    <a:pt x="13097" y="1741"/>
                  </a:lnTo>
                  <a:lnTo>
                    <a:pt x="13076" y="1728"/>
                  </a:lnTo>
                  <a:lnTo>
                    <a:pt x="13055" y="1715"/>
                  </a:lnTo>
                  <a:lnTo>
                    <a:pt x="13034" y="1702"/>
                  </a:lnTo>
                  <a:lnTo>
                    <a:pt x="13012" y="1691"/>
                  </a:lnTo>
                  <a:lnTo>
                    <a:pt x="12990" y="1680"/>
                  </a:lnTo>
                  <a:lnTo>
                    <a:pt x="12968" y="1669"/>
                  </a:lnTo>
                  <a:lnTo>
                    <a:pt x="12945" y="1659"/>
                  </a:lnTo>
                  <a:lnTo>
                    <a:pt x="12923" y="1649"/>
                  </a:lnTo>
                  <a:lnTo>
                    <a:pt x="12900" y="1640"/>
                  </a:lnTo>
                  <a:lnTo>
                    <a:pt x="12877" y="1632"/>
                  </a:lnTo>
                  <a:lnTo>
                    <a:pt x="12854" y="1624"/>
                  </a:lnTo>
                  <a:lnTo>
                    <a:pt x="12831" y="1617"/>
                  </a:lnTo>
                  <a:lnTo>
                    <a:pt x="12808" y="1610"/>
                  </a:lnTo>
                  <a:lnTo>
                    <a:pt x="12783" y="1604"/>
                  </a:lnTo>
                  <a:lnTo>
                    <a:pt x="12759" y="1599"/>
                  </a:lnTo>
                  <a:lnTo>
                    <a:pt x="12736" y="1594"/>
                  </a:lnTo>
                  <a:lnTo>
                    <a:pt x="12712" y="1590"/>
                  </a:lnTo>
                  <a:lnTo>
                    <a:pt x="12688" y="1586"/>
                  </a:lnTo>
                  <a:lnTo>
                    <a:pt x="12664" y="1583"/>
                  </a:lnTo>
                  <a:lnTo>
                    <a:pt x="12640" y="1580"/>
                  </a:lnTo>
                  <a:lnTo>
                    <a:pt x="12615" y="1578"/>
                  </a:lnTo>
                  <a:lnTo>
                    <a:pt x="12591" y="1577"/>
                  </a:lnTo>
                  <a:lnTo>
                    <a:pt x="12566" y="1576"/>
                  </a:lnTo>
                  <a:lnTo>
                    <a:pt x="12542" y="1575"/>
                  </a:lnTo>
                  <a:lnTo>
                    <a:pt x="12506" y="1576"/>
                  </a:lnTo>
                  <a:lnTo>
                    <a:pt x="12470" y="1578"/>
                  </a:lnTo>
                  <a:lnTo>
                    <a:pt x="12433" y="1581"/>
                  </a:lnTo>
                  <a:lnTo>
                    <a:pt x="12398" y="1586"/>
                  </a:lnTo>
                  <a:lnTo>
                    <a:pt x="12362" y="1592"/>
                  </a:lnTo>
                  <a:lnTo>
                    <a:pt x="12326" y="1599"/>
                  </a:lnTo>
                  <a:lnTo>
                    <a:pt x="12291" y="1607"/>
                  </a:lnTo>
                  <a:lnTo>
                    <a:pt x="12255" y="1617"/>
                  </a:lnTo>
                  <a:lnTo>
                    <a:pt x="12220" y="1628"/>
                  </a:lnTo>
                  <a:lnTo>
                    <a:pt x="12185" y="1641"/>
                  </a:lnTo>
                  <a:lnTo>
                    <a:pt x="12151" y="1654"/>
                  </a:lnTo>
                  <a:lnTo>
                    <a:pt x="12117" y="1670"/>
                  </a:lnTo>
                  <a:lnTo>
                    <a:pt x="12083" y="1686"/>
                  </a:lnTo>
                  <a:lnTo>
                    <a:pt x="12050" y="1704"/>
                  </a:lnTo>
                  <a:lnTo>
                    <a:pt x="12018" y="1723"/>
                  </a:lnTo>
                  <a:lnTo>
                    <a:pt x="11986" y="1743"/>
                  </a:lnTo>
                  <a:lnTo>
                    <a:pt x="10676" y="2615"/>
                  </a:lnTo>
                  <a:lnTo>
                    <a:pt x="10597" y="2577"/>
                  </a:lnTo>
                  <a:lnTo>
                    <a:pt x="10517" y="2540"/>
                  </a:lnTo>
                  <a:lnTo>
                    <a:pt x="10437" y="2505"/>
                  </a:lnTo>
                  <a:lnTo>
                    <a:pt x="10356" y="2471"/>
                  </a:lnTo>
                  <a:lnTo>
                    <a:pt x="10275" y="2438"/>
                  </a:lnTo>
                  <a:lnTo>
                    <a:pt x="10192" y="2406"/>
                  </a:lnTo>
                  <a:lnTo>
                    <a:pt x="10110" y="2375"/>
                  </a:lnTo>
                  <a:lnTo>
                    <a:pt x="10026" y="2346"/>
                  </a:lnTo>
                  <a:lnTo>
                    <a:pt x="9718" y="808"/>
                  </a:lnTo>
                  <a:lnTo>
                    <a:pt x="9708" y="764"/>
                  </a:lnTo>
                  <a:lnTo>
                    <a:pt x="9697" y="721"/>
                  </a:lnTo>
                  <a:lnTo>
                    <a:pt x="9683" y="679"/>
                  </a:lnTo>
                  <a:lnTo>
                    <a:pt x="9668" y="638"/>
                  </a:lnTo>
                  <a:lnTo>
                    <a:pt x="9652" y="598"/>
                  </a:lnTo>
                  <a:lnTo>
                    <a:pt x="9633" y="559"/>
                  </a:lnTo>
                  <a:lnTo>
                    <a:pt x="9614" y="520"/>
                  </a:lnTo>
                  <a:lnTo>
                    <a:pt x="9592" y="483"/>
                  </a:lnTo>
                  <a:lnTo>
                    <a:pt x="9568" y="447"/>
                  </a:lnTo>
                  <a:lnTo>
                    <a:pt x="9544" y="413"/>
                  </a:lnTo>
                  <a:lnTo>
                    <a:pt x="9518" y="378"/>
                  </a:lnTo>
                  <a:lnTo>
                    <a:pt x="9491" y="345"/>
                  </a:lnTo>
                  <a:lnTo>
                    <a:pt x="9463" y="314"/>
                  </a:lnTo>
                  <a:lnTo>
                    <a:pt x="9433" y="284"/>
                  </a:lnTo>
                  <a:lnTo>
                    <a:pt x="9401" y="255"/>
                  </a:lnTo>
                  <a:lnTo>
                    <a:pt x="9369" y="228"/>
                  </a:lnTo>
                  <a:lnTo>
                    <a:pt x="9336" y="202"/>
                  </a:lnTo>
                  <a:lnTo>
                    <a:pt x="9302" y="177"/>
                  </a:lnTo>
                  <a:lnTo>
                    <a:pt x="9267" y="154"/>
                  </a:lnTo>
                  <a:lnTo>
                    <a:pt x="9229" y="131"/>
                  </a:lnTo>
                  <a:lnTo>
                    <a:pt x="9192" y="111"/>
                  </a:lnTo>
                  <a:lnTo>
                    <a:pt x="9154" y="92"/>
                  </a:lnTo>
                  <a:lnTo>
                    <a:pt x="9115" y="75"/>
                  </a:lnTo>
                  <a:lnTo>
                    <a:pt x="9075" y="60"/>
                  </a:lnTo>
                  <a:lnTo>
                    <a:pt x="9034" y="46"/>
                  </a:lnTo>
                  <a:lnTo>
                    <a:pt x="8993" y="34"/>
                  </a:lnTo>
                  <a:lnTo>
                    <a:pt x="8951" y="24"/>
                  </a:lnTo>
                  <a:lnTo>
                    <a:pt x="8908" y="15"/>
                  </a:lnTo>
                  <a:lnTo>
                    <a:pt x="8864" y="9"/>
                  </a:lnTo>
                  <a:lnTo>
                    <a:pt x="8821" y="4"/>
                  </a:lnTo>
                  <a:lnTo>
                    <a:pt x="8777" y="1"/>
                  </a:lnTo>
                  <a:lnTo>
                    <a:pt x="8732" y="0"/>
                  </a:lnTo>
                  <a:lnTo>
                    <a:pt x="7363" y="0"/>
                  </a:lnTo>
                  <a:lnTo>
                    <a:pt x="7318" y="1"/>
                  </a:lnTo>
                  <a:lnTo>
                    <a:pt x="7274" y="4"/>
                  </a:lnTo>
                  <a:lnTo>
                    <a:pt x="7231" y="9"/>
                  </a:lnTo>
                  <a:lnTo>
                    <a:pt x="7187" y="15"/>
                  </a:lnTo>
                  <a:lnTo>
                    <a:pt x="7144" y="24"/>
                  </a:lnTo>
                  <a:lnTo>
                    <a:pt x="7102" y="34"/>
                  </a:lnTo>
                  <a:lnTo>
                    <a:pt x="7061" y="46"/>
                  </a:lnTo>
                  <a:lnTo>
                    <a:pt x="7020" y="60"/>
                  </a:lnTo>
                  <a:lnTo>
                    <a:pt x="6980" y="75"/>
                  </a:lnTo>
                  <a:lnTo>
                    <a:pt x="6941" y="92"/>
                  </a:lnTo>
                  <a:lnTo>
                    <a:pt x="6903" y="111"/>
                  </a:lnTo>
                  <a:lnTo>
                    <a:pt x="6866" y="131"/>
                  </a:lnTo>
                  <a:lnTo>
                    <a:pt x="6829" y="154"/>
                  </a:lnTo>
                  <a:lnTo>
                    <a:pt x="6793" y="177"/>
                  </a:lnTo>
                  <a:lnTo>
                    <a:pt x="6759" y="202"/>
                  </a:lnTo>
                  <a:lnTo>
                    <a:pt x="6726" y="228"/>
                  </a:lnTo>
                  <a:lnTo>
                    <a:pt x="6694" y="255"/>
                  </a:lnTo>
                  <a:lnTo>
                    <a:pt x="6662" y="284"/>
                  </a:lnTo>
                  <a:lnTo>
                    <a:pt x="6633" y="314"/>
                  </a:lnTo>
                  <a:lnTo>
                    <a:pt x="6604" y="345"/>
                  </a:lnTo>
                  <a:lnTo>
                    <a:pt x="6577" y="378"/>
                  </a:lnTo>
                  <a:lnTo>
                    <a:pt x="6551" y="413"/>
                  </a:lnTo>
                  <a:lnTo>
                    <a:pt x="6527" y="447"/>
                  </a:lnTo>
                  <a:lnTo>
                    <a:pt x="6503" y="483"/>
                  </a:lnTo>
                  <a:lnTo>
                    <a:pt x="6482" y="520"/>
                  </a:lnTo>
                  <a:lnTo>
                    <a:pt x="6462" y="559"/>
                  </a:lnTo>
                  <a:lnTo>
                    <a:pt x="6444" y="598"/>
                  </a:lnTo>
                  <a:lnTo>
                    <a:pt x="6427" y="638"/>
                  </a:lnTo>
                  <a:lnTo>
                    <a:pt x="6412" y="679"/>
                  </a:lnTo>
                  <a:lnTo>
                    <a:pt x="6398" y="721"/>
                  </a:lnTo>
                  <a:lnTo>
                    <a:pt x="6387" y="764"/>
                  </a:lnTo>
                  <a:lnTo>
                    <a:pt x="6377" y="808"/>
                  </a:lnTo>
                  <a:lnTo>
                    <a:pt x="6069" y="2346"/>
                  </a:lnTo>
                  <a:lnTo>
                    <a:pt x="5985" y="2375"/>
                  </a:lnTo>
                  <a:lnTo>
                    <a:pt x="5903" y="2406"/>
                  </a:lnTo>
                  <a:lnTo>
                    <a:pt x="5820" y="2438"/>
                  </a:lnTo>
                  <a:lnTo>
                    <a:pt x="5739" y="2471"/>
                  </a:lnTo>
                  <a:lnTo>
                    <a:pt x="5658" y="2505"/>
                  </a:lnTo>
                  <a:lnTo>
                    <a:pt x="5578" y="2540"/>
                  </a:lnTo>
                  <a:lnTo>
                    <a:pt x="5499" y="2577"/>
                  </a:lnTo>
                  <a:lnTo>
                    <a:pt x="5420" y="2615"/>
                  </a:lnTo>
                  <a:lnTo>
                    <a:pt x="4110" y="1743"/>
                  </a:lnTo>
                  <a:lnTo>
                    <a:pt x="4078" y="1723"/>
                  </a:lnTo>
                  <a:lnTo>
                    <a:pt x="4046" y="1704"/>
                  </a:lnTo>
                  <a:lnTo>
                    <a:pt x="4012" y="1686"/>
                  </a:lnTo>
                  <a:lnTo>
                    <a:pt x="3978" y="1670"/>
                  </a:lnTo>
                  <a:lnTo>
                    <a:pt x="3944" y="1654"/>
                  </a:lnTo>
                  <a:lnTo>
                    <a:pt x="3910" y="1641"/>
                  </a:lnTo>
                  <a:lnTo>
                    <a:pt x="3875" y="1628"/>
                  </a:lnTo>
                  <a:lnTo>
                    <a:pt x="3840" y="1617"/>
                  </a:lnTo>
                  <a:lnTo>
                    <a:pt x="3804" y="1607"/>
                  </a:lnTo>
                  <a:lnTo>
                    <a:pt x="3769" y="1599"/>
                  </a:lnTo>
                  <a:lnTo>
                    <a:pt x="3733" y="1592"/>
                  </a:lnTo>
                  <a:lnTo>
                    <a:pt x="3698" y="1586"/>
                  </a:lnTo>
                  <a:lnTo>
                    <a:pt x="3662" y="1581"/>
                  </a:lnTo>
                  <a:lnTo>
                    <a:pt x="3625" y="1578"/>
                  </a:lnTo>
                  <a:lnTo>
                    <a:pt x="3589" y="1576"/>
                  </a:lnTo>
                  <a:lnTo>
                    <a:pt x="3553" y="1575"/>
                  </a:lnTo>
                  <a:lnTo>
                    <a:pt x="3529" y="1576"/>
                  </a:lnTo>
                  <a:lnTo>
                    <a:pt x="3504" y="1577"/>
                  </a:lnTo>
                  <a:lnTo>
                    <a:pt x="3480" y="1578"/>
                  </a:lnTo>
                  <a:lnTo>
                    <a:pt x="3455" y="1580"/>
                  </a:lnTo>
                  <a:lnTo>
                    <a:pt x="3431" y="1583"/>
                  </a:lnTo>
                  <a:lnTo>
                    <a:pt x="3407" y="1586"/>
                  </a:lnTo>
                  <a:lnTo>
                    <a:pt x="3383" y="1590"/>
                  </a:lnTo>
                  <a:lnTo>
                    <a:pt x="3359" y="1594"/>
                  </a:lnTo>
                  <a:lnTo>
                    <a:pt x="3336" y="1599"/>
                  </a:lnTo>
                  <a:lnTo>
                    <a:pt x="3312" y="1604"/>
                  </a:lnTo>
                  <a:lnTo>
                    <a:pt x="3288" y="1610"/>
                  </a:lnTo>
                  <a:lnTo>
                    <a:pt x="3264" y="1617"/>
                  </a:lnTo>
                  <a:lnTo>
                    <a:pt x="3241" y="1624"/>
                  </a:lnTo>
                  <a:lnTo>
                    <a:pt x="3218" y="1632"/>
                  </a:lnTo>
                  <a:lnTo>
                    <a:pt x="3195" y="1640"/>
                  </a:lnTo>
                  <a:lnTo>
                    <a:pt x="3173" y="1649"/>
                  </a:lnTo>
                  <a:lnTo>
                    <a:pt x="3150" y="1659"/>
                  </a:lnTo>
                  <a:lnTo>
                    <a:pt x="3127" y="1669"/>
                  </a:lnTo>
                  <a:lnTo>
                    <a:pt x="3105" y="1680"/>
                  </a:lnTo>
                  <a:lnTo>
                    <a:pt x="3083" y="1691"/>
                  </a:lnTo>
                  <a:lnTo>
                    <a:pt x="3061" y="1702"/>
                  </a:lnTo>
                  <a:lnTo>
                    <a:pt x="3040" y="1715"/>
                  </a:lnTo>
                  <a:lnTo>
                    <a:pt x="3019" y="1728"/>
                  </a:lnTo>
                  <a:lnTo>
                    <a:pt x="2998" y="1741"/>
                  </a:lnTo>
                  <a:lnTo>
                    <a:pt x="2978" y="1755"/>
                  </a:lnTo>
                  <a:lnTo>
                    <a:pt x="2956" y="1771"/>
                  </a:lnTo>
                  <a:lnTo>
                    <a:pt x="2936" y="1786"/>
                  </a:lnTo>
                  <a:lnTo>
                    <a:pt x="2917" y="1801"/>
                  </a:lnTo>
                  <a:lnTo>
                    <a:pt x="2897" y="1817"/>
                  </a:lnTo>
                  <a:lnTo>
                    <a:pt x="2878" y="1834"/>
                  </a:lnTo>
                  <a:lnTo>
                    <a:pt x="2860" y="1852"/>
                  </a:lnTo>
                  <a:lnTo>
                    <a:pt x="2841" y="1869"/>
                  </a:lnTo>
                  <a:lnTo>
                    <a:pt x="1873" y="2834"/>
                  </a:lnTo>
                  <a:lnTo>
                    <a:pt x="1843" y="2868"/>
                  </a:lnTo>
                  <a:lnTo>
                    <a:pt x="1814" y="2901"/>
                  </a:lnTo>
                  <a:lnTo>
                    <a:pt x="1786" y="2935"/>
                  </a:lnTo>
                  <a:lnTo>
                    <a:pt x="1759" y="2970"/>
                  </a:lnTo>
                  <a:lnTo>
                    <a:pt x="1735" y="3006"/>
                  </a:lnTo>
                  <a:lnTo>
                    <a:pt x="1713" y="3043"/>
                  </a:lnTo>
                  <a:lnTo>
                    <a:pt x="1692" y="3081"/>
                  </a:lnTo>
                  <a:lnTo>
                    <a:pt x="1673" y="3119"/>
                  </a:lnTo>
                  <a:lnTo>
                    <a:pt x="1656" y="3159"/>
                  </a:lnTo>
                  <a:lnTo>
                    <a:pt x="1641" y="3198"/>
                  </a:lnTo>
                  <a:lnTo>
                    <a:pt x="1627" y="3239"/>
                  </a:lnTo>
                  <a:lnTo>
                    <a:pt x="1615" y="3279"/>
                  </a:lnTo>
                  <a:lnTo>
                    <a:pt x="1604" y="3320"/>
                  </a:lnTo>
                  <a:lnTo>
                    <a:pt x="1595" y="3361"/>
                  </a:lnTo>
                  <a:lnTo>
                    <a:pt x="1588" y="3404"/>
                  </a:lnTo>
                  <a:lnTo>
                    <a:pt x="1583" y="3446"/>
                  </a:lnTo>
                  <a:lnTo>
                    <a:pt x="1580" y="3488"/>
                  </a:lnTo>
                  <a:lnTo>
                    <a:pt x="1579" y="3530"/>
                  </a:lnTo>
                  <a:lnTo>
                    <a:pt x="1579" y="3572"/>
                  </a:lnTo>
                  <a:lnTo>
                    <a:pt x="1581" y="3614"/>
                  </a:lnTo>
                  <a:lnTo>
                    <a:pt x="1585" y="3656"/>
                  </a:lnTo>
                  <a:lnTo>
                    <a:pt x="1590" y="3699"/>
                  </a:lnTo>
                  <a:lnTo>
                    <a:pt x="1598" y="3741"/>
                  </a:lnTo>
                  <a:lnTo>
                    <a:pt x="1607" y="3783"/>
                  </a:lnTo>
                  <a:lnTo>
                    <a:pt x="1619" y="3824"/>
                  </a:lnTo>
                  <a:lnTo>
                    <a:pt x="1632" y="3865"/>
                  </a:lnTo>
                  <a:lnTo>
                    <a:pt x="1646" y="3906"/>
                  </a:lnTo>
                  <a:lnTo>
                    <a:pt x="1663" y="3947"/>
                  </a:lnTo>
                  <a:lnTo>
                    <a:pt x="1681" y="3986"/>
                  </a:lnTo>
                  <a:lnTo>
                    <a:pt x="1702" y="4025"/>
                  </a:lnTo>
                  <a:lnTo>
                    <a:pt x="1724" y="4063"/>
                  </a:lnTo>
                  <a:lnTo>
                    <a:pt x="1747" y="4101"/>
                  </a:lnTo>
                  <a:lnTo>
                    <a:pt x="2620" y="5408"/>
                  </a:lnTo>
                  <a:lnTo>
                    <a:pt x="2583" y="5486"/>
                  </a:lnTo>
                  <a:lnTo>
                    <a:pt x="2546" y="5565"/>
                  </a:lnTo>
                  <a:lnTo>
                    <a:pt x="2511" y="5646"/>
                  </a:lnTo>
                  <a:lnTo>
                    <a:pt x="2477" y="5726"/>
                  </a:lnTo>
                  <a:lnTo>
                    <a:pt x="2443" y="5807"/>
                  </a:lnTo>
                  <a:lnTo>
                    <a:pt x="2411" y="5890"/>
                  </a:lnTo>
                  <a:lnTo>
                    <a:pt x="2380" y="5972"/>
                  </a:lnTo>
                  <a:lnTo>
                    <a:pt x="2351" y="6055"/>
                  </a:lnTo>
                  <a:lnTo>
                    <a:pt x="809" y="6362"/>
                  </a:lnTo>
                  <a:lnTo>
                    <a:pt x="766" y="6372"/>
                  </a:lnTo>
                  <a:lnTo>
                    <a:pt x="722" y="6383"/>
                  </a:lnTo>
                  <a:lnTo>
                    <a:pt x="681" y="6398"/>
                  </a:lnTo>
                  <a:lnTo>
                    <a:pt x="640" y="6413"/>
                  </a:lnTo>
                  <a:lnTo>
                    <a:pt x="600" y="6429"/>
                  </a:lnTo>
                  <a:lnTo>
                    <a:pt x="559" y="6448"/>
                  </a:lnTo>
                  <a:lnTo>
                    <a:pt x="521" y="6467"/>
                  </a:lnTo>
                  <a:lnTo>
                    <a:pt x="484" y="6489"/>
                  </a:lnTo>
                  <a:lnTo>
                    <a:pt x="448" y="6512"/>
                  </a:lnTo>
                  <a:lnTo>
                    <a:pt x="412" y="6536"/>
                  </a:lnTo>
                  <a:lnTo>
                    <a:pt x="379" y="6562"/>
                  </a:lnTo>
                  <a:lnTo>
                    <a:pt x="346" y="6589"/>
                  </a:lnTo>
                  <a:lnTo>
                    <a:pt x="315" y="6617"/>
                  </a:lnTo>
                  <a:lnTo>
                    <a:pt x="285" y="6647"/>
                  </a:lnTo>
                  <a:lnTo>
                    <a:pt x="256" y="6679"/>
                  </a:lnTo>
                  <a:lnTo>
                    <a:pt x="228" y="6711"/>
                  </a:lnTo>
                  <a:lnTo>
                    <a:pt x="202" y="6744"/>
                  </a:lnTo>
                  <a:lnTo>
                    <a:pt x="177" y="6778"/>
                  </a:lnTo>
                  <a:lnTo>
                    <a:pt x="154" y="6813"/>
                  </a:lnTo>
                  <a:lnTo>
                    <a:pt x="132" y="6850"/>
                  </a:lnTo>
                  <a:lnTo>
                    <a:pt x="112" y="6887"/>
                  </a:lnTo>
                  <a:lnTo>
                    <a:pt x="93" y="6925"/>
                  </a:lnTo>
                  <a:lnTo>
                    <a:pt x="75" y="6965"/>
                  </a:lnTo>
                  <a:lnTo>
                    <a:pt x="60" y="7005"/>
                  </a:lnTo>
                  <a:lnTo>
                    <a:pt x="46" y="7045"/>
                  </a:lnTo>
                  <a:lnTo>
                    <a:pt x="34" y="7086"/>
                  </a:lnTo>
                  <a:lnTo>
                    <a:pt x="24" y="7128"/>
                  </a:lnTo>
                  <a:lnTo>
                    <a:pt x="15" y="7171"/>
                  </a:lnTo>
                  <a:lnTo>
                    <a:pt x="9" y="7215"/>
                  </a:lnTo>
                  <a:lnTo>
                    <a:pt x="4" y="7258"/>
                  </a:lnTo>
                  <a:lnTo>
                    <a:pt x="1" y="7302"/>
                  </a:lnTo>
                  <a:lnTo>
                    <a:pt x="0" y="7347"/>
                  </a:lnTo>
                  <a:lnTo>
                    <a:pt x="0" y="8712"/>
                  </a:lnTo>
                  <a:lnTo>
                    <a:pt x="1" y="8757"/>
                  </a:lnTo>
                  <a:lnTo>
                    <a:pt x="4" y="8801"/>
                  </a:lnTo>
                  <a:lnTo>
                    <a:pt x="9" y="8844"/>
                  </a:lnTo>
                  <a:lnTo>
                    <a:pt x="15" y="8888"/>
                  </a:lnTo>
                  <a:lnTo>
                    <a:pt x="24" y="8931"/>
                  </a:lnTo>
                  <a:lnTo>
                    <a:pt x="34" y="8972"/>
                  </a:lnTo>
                  <a:lnTo>
                    <a:pt x="46" y="9014"/>
                  </a:lnTo>
                  <a:lnTo>
                    <a:pt x="60" y="9054"/>
                  </a:lnTo>
                  <a:lnTo>
                    <a:pt x="75" y="9094"/>
                  </a:lnTo>
                  <a:lnTo>
                    <a:pt x="93" y="9134"/>
                  </a:lnTo>
                  <a:lnTo>
                    <a:pt x="112" y="9172"/>
                  </a:lnTo>
                  <a:lnTo>
                    <a:pt x="132" y="9209"/>
                  </a:lnTo>
                  <a:lnTo>
                    <a:pt x="154" y="9245"/>
                  </a:lnTo>
                  <a:lnTo>
                    <a:pt x="177" y="9280"/>
                  </a:lnTo>
                  <a:lnTo>
                    <a:pt x="202" y="9315"/>
                  </a:lnTo>
                  <a:lnTo>
                    <a:pt x="228" y="9348"/>
                  </a:lnTo>
                  <a:lnTo>
                    <a:pt x="256" y="9380"/>
                  </a:lnTo>
                  <a:lnTo>
                    <a:pt x="285" y="9412"/>
                  </a:lnTo>
                  <a:lnTo>
                    <a:pt x="315" y="9441"/>
                  </a:lnTo>
                  <a:lnTo>
                    <a:pt x="346" y="9470"/>
                  </a:lnTo>
                  <a:lnTo>
                    <a:pt x="379" y="9497"/>
                  </a:lnTo>
                  <a:lnTo>
                    <a:pt x="412" y="9523"/>
                  </a:lnTo>
                  <a:lnTo>
                    <a:pt x="448" y="9547"/>
                  </a:lnTo>
                  <a:lnTo>
                    <a:pt x="484" y="9570"/>
                  </a:lnTo>
                  <a:lnTo>
                    <a:pt x="521" y="9591"/>
                  </a:lnTo>
                  <a:lnTo>
                    <a:pt x="559" y="9611"/>
                  </a:lnTo>
                  <a:lnTo>
                    <a:pt x="600" y="9629"/>
                  </a:lnTo>
                  <a:lnTo>
                    <a:pt x="640" y="9646"/>
                  </a:lnTo>
                  <a:lnTo>
                    <a:pt x="681" y="9661"/>
                  </a:lnTo>
                  <a:lnTo>
                    <a:pt x="722" y="9675"/>
                  </a:lnTo>
                  <a:lnTo>
                    <a:pt x="766" y="9687"/>
                  </a:lnTo>
                  <a:lnTo>
                    <a:pt x="809" y="9697"/>
                  </a:lnTo>
                  <a:lnTo>
                    <a:pt x="2351" y="10004"/>
                  </a:lnTo>
                  <a:lnTo>
                    <a:pt x="2380" y="10087"/>
                  </a:lnTo>
                  <a:lnTo>
                    <a:pt x="2411" y="10169"/>
                  </a:lnTo>
                  <a:lnTo>
                    <a:pt x="2443" y="10252"/>
                  </a:lnTo>
                  <a:lnTo>
                    <a:pt x="2477" y="10333"/>
                  </a:lnTo>
                  <a:lnTo>
                    <a:pt x="2511" y="10413"/>
                  </a:lnTo>
                  <a:lnTo>
                    <a:pt x="2546" y="10494"/>
                  </a:lnTo>
                  <a:lnTo>
                    <a:pt x="2583" y="10573"/>
                  </a:lnTo>
                  <a:lnTo>
                    <a:pt x="2620" y="10651"/>
                  </a:lnTo>
                  <a:lnTo>
                    <a:pt x="1747" y="11957"/>
                  </a:lnTo>
                  <a:lnTo>
                    <a:pt x="1724" y="11995"/>
                  </a:lnTo>
                  <a:lnTo>
                    <a:pt x="1702" y="12033"/>
                  </a:lnTo>
                  <a:lnTo>
                    <a:pt x="1681" y="12072"/>
                  </a:lnTo>
                  <a:lnTo>
                    <a:pt x="1663" y="12111"/>
                  </a:lnTo>
                  <a:lnTo>
                    <a:pt x="1646" y="12153"/>
                  </a:lnTo>
                  <a:lnTo>
                    <a:pt x="1632" y="12193"/>
                  </a:lnTo>
                  <a:lnTo>
                    <a:pt x="1619" y="12234"/>
                  </a:lnTo>
                  <a:lnTo>
                    <a:pt x="1607" y="12275"/>
                  </a:lnTo>
                  <a:lnTo>
                    <a:pt x="1598" y="12317"/>
                  </a:lnTo>
                  <a:lnTo>
                    <a:pt x="1590" y="12359"/>
                  </a:lnTo>
                  <a:lnTo>
                    <a:pt x="1585" y="12402"/>
                  </a:lnTo>
                  <a:lnTo>
                    <a:pt x="1581" y="12444"/>
                  </a:lnTo>
                  <a:lnTo>
                    <a:pt x="1579" y="12486"/>
                  </a:lnTo>
                  <a:lnTo>
                    <a:pt x="1579" y="12528"/>
                  </a:lnTo>
                  <a:lnTo>
                    <a:pt x="1580" y="12571"/>
                  </a:lnTo>
                  <a:lnTo>
                    <a:pt x="1583" y="12613"/>
                  </a:lnTo>
                  <a:lnTo>
                    <a:pt x="1588" y="12654"/>
                  </a:lnTo>
                  <a:lnTo>
                    <a:pt x="1595" y="12697"/>
                  </a:lnTo>
                  <a:lnTo>
                    <a:pt x="1604" y="12738"/>
                  </a:lnTo>
                  <a:lnTo>
                    <a:pt x="1615" y="12779"/>
                  </a:lnTo>
                  <a:lnTo>
                    <a:pt x="1627" y="12820"/>
                  </a:lnTo>
                  <a:lnTo>
                    <a:pt x="1641" y="12860"/>
                  </a:lnTo>
                  <a:lnTo>
                    <a:pt x="1656" y="12900"/>
                  </a:lnTo>
                  <a:lnTo>
                    <a:pt x="1673" y="12940"/>
                  </a:lnTo>
                  <a:lnTo>
                    <a:pt x="1692" y="12978"/>
                  </a:lnTo>
                  <a:lnTo>
                    <a:pt x="1713" y="13016"/>
                  </a:lnTo>
                  <a:lnTo>
                    <a:pt x="1735" y="13052"/>
                  </a:lnTo>
                  <a:lnTo>
                    <a:pt x="1759" y="13088"/>
                  </a:lnTo>
                  <a:lnTo>
                    <a:pt x="1786" y="13124"/>
                  </a:lnTo>
                  <a:lnTo>
                    <a:pt x="1814" y="13158"/>
                  </a:lnTo>
                  <a:lnTo>
                    <a:pt x="1843" y="13191"/>
                  </a:lnTo>
                  <a:lnTo>
                    <a:pt x="1873" y="13224"/>
                  </a:lnTo>
                  <a:lnTo>
                    <a:pt x="2841" y="14189"/>
                  </a:lnTo>
                  <a:lnTo>
                    <a:pt x="2860" y="14207"/>
                  </a:lnTo>
                  <a:lnTo>
                    <a:pt x="2878" y="14224"/>
                  </a:lnTo>
                  <a:lnTo>
                    <a:pt x="2897" y="14241"/>
                  </a:lnTo>
                  <a:lnTo>
                    <a:pt x="2917" y="14257"/>
                  </a:lnTo>
                  <a:lnTo>
                    <a:pt x="2936" y="14273"/>
                  </a:lnTo>
                  <a:lnTo>
                    <a:pt x="2956" y="14288"/>
                  </a:lnTo>
                  <a:lnTo>
                    <a:pt x="2978" y="14303"/>
                  </a:lnTo>
                  <a:lnTo>
                    <a:pt x="2998" y="14317"/>
                  </a:lnTo>
                  <a:lnTo>
                    <a:pt x="3019" y="14331"/>
                  </a:lnTo>
                  <a:lnTo>
                    <a:pt x="3040" y="14344"/>
                  </a:lnTo>
                  <a:lnTo>
                    <a:pt x="3061" y="14356"/>
                  </a:lnTo>
                  <a:lnTo>
                    <a:pt x="3083" y="14368"/>
                  </a:lnTo>
                  <a:lnTo>
                    <a:pt x="3105" y="14379"/>
                  </a:lnTo>
                  <a:lnTo>
                    <a:pt x="3127" y="14389"/>
                  </a:lnTo>
                  <a:lnTo>
                    <a:pt x="3150" y="14399"/>
                  </a:lnTo>
                  <a:lnTo>
                    <a:pt x="3173" y="14409"/>
                  </a:lnTo>
                  <a:lnTo>
                    <a:pt x="3195" y="14418"/>
                  </a:lnTo>
                  <a:lnTo>
                    <a:pt x="3218" y="14426"/>
                  </a:lnTo>
                  <a:lnTo>
                    <a:pt x="3241" y="14434"/>
                  </a:lnTo>
                  <a:lnTo>
                    <a:pt x="3264" y="14441"/>
                  </a:lnTo>
                  <a:lnTo>
                    <a:pt x="3288" y="14448"/>
                  </a:lnTo>
                  <a:lnTo>
                    <a:pt x="3312" y="14454"/>
                  </a:lnTo>
                  <a:lnTo>
                    <a:pt x="3336" y="14459"/>
                  </a:lnTo>
                  <a:lnTo>
                    <a:pt x="3359" y="14464"/>
                  </a:lnTo>
                  <a:lnTo>
                    <a:pt x="3383" y="14469"/>
                  </a:lnTo>
                  <a:lnTo>
                    <a:pt x="3407" y="14473"/>
                  </a:lnTo>
                  <a:lnTo>
                    <a:pt x="3431" y="14476"/>
                  </a:lnTo>
                  <a:lnTo>
                    <a:pt x="3455" y="14478"/>
                  </a:lnTo>
                  <a:lnTo>
                    <a:pt x="3480" y="14480"/>
                  </a:lnTo>
                  <a:lnTo>
                    <a:pt x="3504" y="14482"/>
                  </a:lnTo>
                  <a:lnTo>
                    <a:pt x="3529" y="14483"/>
                  </a:lnTo>
                  <a:lnTo>
                    <a:pt x="3553" y="14483"/>
                  </a:lnTo>
                  <a:lnTo>
                    <a:pt x="3589" y="14482"/>
                  </a:lnTo>
                  <a:lnTo>
                    <a:pt x="3625" y="14480"/>
                  </a:lnTo>
                  <a:lnTo>
                    <a:pt x="3662" y="14477"/>
                  </a:lnTo>
                  <a:lnTo>
                    <a:pt x="3698" y="14473"/>
                  </a:lnTo>
                  <a:lnTo>
                    <a:pt x="3733" y="14467"/>
                  </a:lnTo>
                  <a:lnTo>
                    <a:pt x="3769" y="14460"/>
                  </a:lnTo>
                  <a:lnTo>
                    <a:pt x="3804" y="14451"/>
                  </a:lnTo>
                  <a:lnTo>
                    <a:pt x="3840" y="14441"/>
                  </a:lnTo>
                  <a:lnTo>
                    <a:pt x="3875" y="14430"/>
                  </a:lnTo>
                  <a:lnTo>
                    <a:pt x="3910" y="14418"/>
                  </a:lnTo>
                  <a:lnTo>
                    <a:pt x="3944" y="14404"/>
                  </a:lnTo>
                  <a:lnTo>
                    <a:pt x="3978" y="14389"/>
                  </a:lnTo>
                  <a:lnTo>
                    <a:pt x="4013" y="14372"/>
                  </a:lnTo>
                  <a:lnTo>
                    <a:pt x="4046" y="14355"/>
                  </a:lnTo>
                  <a:lnTo>
                    <a:pt x="4078" y="14336"/>
                  </a:lnTo>
                  <a:lnTo>
                    <a:pt x="4110" y="14315"/>
                  </a:lnTo>
                  <a:lnTo>
                    <a:pt x="5420" y="13443"/>
                  </a:lnTo>
                  <a:lnTo>
                    <a:pt x="5499" y="13482"/>
                  </a:lnTo>
                  <a:lnTo>
                    <a:pt x="5578" y="13518"/>
                  </a:lnTo>
                  <a:lnTo>
                    <a:pt x="5658" y="13553"/>
                  </a:lnTo>
                  <a:lnTo>
                    <a:pt x="5739" y="13587"/>
                  </a:lnTo>
                  <a:lnTo>
                    <a:pt x="5820" y="13620"/>
                  </a:lnTo>
                  <a:lnTo>
                    <a:pt x="5903" y="13652"/>
                  </a:lnTo>
                  <a:lnTo>
                    <a:pt x="5985" y="13683"/>
                  </a:lnTo>
                  <a:lnTo>
                    <a:pt x="6069" y="13713"/>
                  </a:lnTo>
                  <a:lnTo>
                    <a:pt x="6377" y="15251"/>
                  </a:lnTo>
                  <a:lnTo>
                    <a:pt x="6387" y="15295"/>
                  </a:lnTo>
                  <a:lnTo>
                    <a:pt x="6398" y="15337"/>
                  </a:lnTo>
                  <a:lnTo>
                    <a:pt x="6412" y="15380"/>
                  </a:lnTo>
                  <a:lnTo>
                    <a:pt x="6427" y="15421"/>
                  </a:lnTo>
                  <a:lnTo>
                    <a:pt x="6444" y="15461"/>
                  </a:lnTo>
                  <a:lnTo>
                    <a:pt x="6462" y="15500"/>
                  </a:lnTo>
                  <a:lnTo>
                    <a:pt x="6482" y="15538"/>
                  </a:lnTo>
                  <a:lnTo>
                    <a:pt x="6503" y="15575"/>
                  </a:lnTo>
                  <a:lnTo>
                    <a:pt x="6527" y="15611"/>
                  </a:lnTo>
                  <a:lnTo>
                    <a:pt x="6551" y="15646"/>
                  </a:lnTo>
                  <a:lnTo>
                    <a:pt x="6577" y="15681"/>
                  </a:lnTo>
                  <a:lnTo>
                    <a:pt x="6604" y="15713"/>
                  </a:lnTo>
                  <a:lnTo>
                    <a:pt x="6633" y="15744"/>
                  </a:lnTo>
                  <a:lnTo>
                    <a:pt x="6662" y="15774"/>
                  </a:lnTo>
                  <a:lnTo>
                    <a:pt x="6694" y="15803"/>
                  </a:lnTo>
                  <a:lnTo>
                    <a:pt x="6726" y="15831"/>
                  </a:lnTo>
                  <a:lnTo>
                    <a:pt x="6759" y="15857"/>
                  </a:lnTo>
                  <a:lnTo>
                    <a:pt x="6793" y="15881"/>
                  </a:lnTo>
                  <a:lnTo>
                    <a:pt x="6829" y="15904"/>
                  </a:lnTo>
                  <a:lnTo>
                    <a:pt x="6866" y="15927"/>
                  </a:lnTo>
                  <a:lnTo>
                    <a:pt x="6903" y="15947"/>
                  </a:lnTo>
                  <a:lnTo>
                    <a:pt x="6941" y="15966"/>
                  </a:lnTo>
                  <a:lnTo>
                    <a:pt x="6980" y="15983"/>
                  </a:lnTo>
                  <a:lnTo>
                    <a:pt x="7020" y="15998"/>
                  </a:lnTo>
                  <a:lnTo>
                    <a:pt x="7061" y="16012"/>
                  </a:lnTo>
                  <a:lnTo>
                    <a:pt x="7102" y="16024"/>
                  </a:lnTo>
                  <a:lnTo>
                    <a:pt x="7144" y="16034"/>
                  </a:lnTo>
                  <a:lnTo>
                    <a:pt x="7187" y="16043"/>
                  </a:lnTo>
                  <a:lnTo>
                    <a:pt x="7231" y="16049"/>
                  </a:lnTo>
                  <a:lnTo>
                    <a:pt x="7274" y="16054"/>
                  </a:lnTo>
                  <a:lnTo>
                    <a:pt x="7318" y="16057"/>
                  </a:lnTo>
                  <a:lnTo>
                    <a:pt x="7363" y="16058"/>
                  </a:lnTo>
                  <a:lnTo>
                    <a:pt x="8732" y="16058"/>
                  </a:lnTo>
                  <a:lnTo>
                    <a:pt x="8777" y="16057"/>
                  </a:lnTo>
                  <a:lnTo>
                    <a:pt x="8821" y="16054"/>
                  </a:lnTo>
                  <a:lnTo>
                    <a:pt x="8864" y="16049"/>
                  </a:lnTo>
                  <a:lnTo>
                    <a:pt x="8908" y="16043"/>
                  </a:lnTo>
                  <a:lnTo>
                    <a:pt x="8951" y="16034"/>
                  </a:lnTo>
                  <a:lnTo>
                    <a:pt x="8993" y="16024"/>
                  </a:lnTo>
                  <a:lnTo>
                    <a:pt x="9034" y="16012"/>
                  </a:lnTo>
                  <a:lnTo>
                    <a:pt x="9075" y="15998"/>
                  </a:lnTo>
                  <a:lnTo>
                    <a:pt x="9115" y="15983"/>
                  </a:lnTo>
                  <a:lnTo>
                    <a:pt x="9154" y="15966"/>
                  </a:lnTo>
                  <a:lnTo>
                    <a:pt x="9192" y="15947"/>
                  </a:lnTo>
                  <a:lnTo>
                    <a:pt x="9229" y="15927"/>
                  </a:lnTo>
                  <a:lnTo>
                    <a:pt x="9267" y="15904"/>
                  </a:lnTo>
                  <a:lnTo>
                    <a:pt x="9302" y="15881"/>
                  </a:lnTo>
                  <a:lnTo>
                    <a:pt x="9336" y="15857"/>
                  </a:lnTo>
                  <a:lnTo>
                    <a:pt x="9369" y="15831"/>
                  </a:lnTo>
                  <a:lnTo>
                    <a:pt x="9401" y="15803"/>
                  </a:lnTo>
                  <a:lnTo>
                    <a:pt x="9433" y="15774"/>
                  </a:lnTo>
                  <a:lnTo>
                    <a:pt x="9463" y="15744"/>
                  </a:lnTo>
                  <a:lnTo>
                    <a:pt x="9491" y="15713"/>
                  </a:lnTo>
                  <a:lnTo>
                    <a:pt x="9518" y="15681"/>
                  </a:lnTo>
                  <a:lnTo>
                    <a:pt x="9544" y="15646"/>
                  </a:lnTo>
                  <a:lnTo>
                    <a:pt x="9568" y="15611"/>
                  </a:lnTo>
                  <a:lnTo>
                    <a:pt x="9592" y="15575"/>
                  </a:lnTo>
                  <a:lnTo>
                    <a:pt x="9614" y="15538"/>
                  </a:lnTo>
                  <a:lnTo>
                    <a:pt x="9633" y="15500"/>
                  </a:lnTo>
                  <a:lnTo>
                    <a:pt x="9652" y="15461"/>
                  </a:lnTo>
                  <a:lnTo>
                    <a:pt x="9668" y="15421"/>
                  </a:lnTo>
                  <a:lnTo>
                    <a:pt x="9683" y="15380"/>
                  </a:lnTo>
                  <a:lnTo>
                    <a:pt x="9697" y="15337"/>
                  </a:lnTo>
                  <a:lnTo>
                    <a:pt x="9708" y="15295"/>
                  </a:lnTo>
                  <a:lnTo>
                    <a:pt x="9718" y="15251"/>
                  </a:lnTo>
                  <a:lnTo>
                    <a:pt x="10027" y="13713"/>
                  </a:lnTo>
                  <a:lnTo>
                    <a:pt x="10111" y="13683"/>
                  </a:lnTo>
                  <a:lnTo>
                    <a:pt x="10193" y="13652"/>
                  </a:lnTo>
                  <a:lnTo>
                    <a:pt x="10276" y="13620"/>
                  </a:lnTo>
                  <a:lnTo>
                    <a:pt x="10357" y="13587"/>
                  </a:lnTo>
                  <a:lnTo>
                    <a:pt x="10438" y="13553"/>
                  </a:lnTo>
                  <a:lnTo>
                    <a:pt x="10517" y="13518"/>
                  </a:lnTo>
                  <a:lnTo>
                    <a:pt x="10597" y="13481"/>
                  </a:lnTo>
                  <a:lnTo>
                    <a:pt x="10676" y="13443"/>
                  </a:lnTo>
                  <a:lnTo>
                    <a:pt x="11986" y="14315"/>
                  </a:lnTo>
                  <a:lnTo>
                    <a:pt x="12018" y="14336"/>
                  </a:lnTo>
                  <a:lnTo>
                    <a:pt x="12050" y="14355"/>
                  </a:lnTo>
                  <a:lnTo>
                    <a:pt x="12083" y="14372"/>
                  </a:lnTo>
                  <a:lnTo>
                    <a:pt x="12117" y="14389"/>
                  </a:lnTo>
                  <a:lnTo>
                    <a:pt x="12151" y="14404"/>
                  </a:lnTo>
                  <a:lnTo>
                    <a:pt x="12185" y="14418"/>
                  </a:lnTo>
                  <a:lnTo>
                    <a:pt x="12220" y="14430"/>
                  </a:lnTo>
                  <a:lnTo>
                    <a:pt x="12255" y="14441"/>
                  </a:lnTo>
                  <a:lnTo>
                    <a:pt x="12291" y="14451"/>
                  </a:lnTo>
                  <a:lnTo>
                    <a:pt x="12326" y="14460"/>
                  </a:lnTo>
                  <a:lnTo>
                    <a:pt x="12362" y="14467"/>
                  </a:lnTo>
                  <a:lnTo>
                    <a:pt x="12398" y="14473"/>
                  </a:lnTo>
                  <a:lnTo>
                    <a:pt x="12433" y="14477"/>
                  </a:lnTo>
                  <a:lnTo>
                    <a:pt x="12470" y="14480"/>
                  </a:lnTo>
                  <a:lnTo>
                    <a:pt x="12506" y="14482"/>
                  </a:lnTo>
                  <a:lnTo>
                    <a:pt x="12542" y="14483"/>
                  </a:lnTo>
                  <a:lnTo>
                    <a:pt x="12566" y="14483"/>
                  </a:lnTo>
                  <a:lnTo>
                    <a:pt x="12591" y="14482"/>
                  </a:lnTo>
                  <a:lnTo>
                    <a:pt x="12615" y="14480"/>
                  </a:lnTo>
                  <a:lnTo>
                    <a:pt x="12640" y="14478"/>
                  </a:lnTo>
                  <a:lnTo>
                    <a:pt x="12664" y="14476"/>
                  </a:lnTo>
                  <a:lnTo>
                    <a:pt x="12688" y="14473"/>
                  </a:lnTo>
                  <a:lnTo>
                    <a:pt x="12712" y="14469"/>
                  </a:lnTo>
                  <a:lnTo>
                    <a:pt x="12736" y="14464"/>
                  </a:lnTo>
                  <a:lnTo>
                    <a:pt x="12759" y="14459"/>
                  </a:lnTo>
                  <a:lnTo>
                    <a:pt x="12783" y="14454"/>
                  </a:lnTo>
                  <a:lnTo>
                    <a:pt x="12808" y="14448"/>
                  </a:lnTo>
                  <a:lnTo>
                    <a:pt x="12831" y="14441"/>
                  </a:lnTo>
                  <a:lnTo>
                    <a:pt x="12854" y="14434"/>
                  </a:lnTo>
                  <a:lnTo>
                    <a:pt x="12877" y="14426"/>
                  </a:lnTo>
                  <a:lnTo>
                    <a:pt x="12900" y="14418"/>
                  </a:lnTo>
                  <a:lnTo>
                    <a:pt x="12923" y="14409"/>
                  </a:lnTo>
                  <a:lnTo>
                    <a:pt x="12945" y="14399"/>
                  </a:lnTo>
                  <a:lnTo>
                    <a:pt x="12968" y="14389"/>
                  </a:lnTo>
                  <a:lnTo>
                    <a:pt x="12990" y="14379"/>
                  </a:lnTo>
                  <a:lnTo>
                    <a:pt x="13012" y="14368"/>
                  </a:lnTo>
                  <a:lnTo>
                    <a:pt x="13034" y="14356"/>
                  </a:lnTo>
                  <a:lnTo>
                    <a:pt x="13055" y="14344"/>
                  </a:lnTo>
                  <a:lnTo>
                    <a:pt x="13076" y="14331"/>
                  </a:lnTo>
                  <a:lnTo>
                    <a:pt x="13097" y="14317"/>
                  </a:lnTo>
                  <a:lnTo>
                    <a:pt x="13118" y="14303"/>
                  </a:lnTo>
                  <a:lnTo>
                    <a:pt x="13139" y="14288"/>
                  </a:lnTo>
                  <a:lnTo>
                    <a:pt x="13159" y="14273"/>
                  </a:lnTo>
                  <a:lnTo>
                    <a:pt x="13179" y="14257"/>
                  </a:lnTo>
                  <a:lnTo>
                    <a:pt x="13198" y="14241"/>
                  </a:lnTo>
                  <a:lnTo>
                    <a:pt x="13217" y="14224"/>
                  </a:lnTo>
                  <a:lnTo>
                    <a:pt x="13236" y="14207"/>
                  </a:lnTo>
                  <a:lnTo>
                    <a:pt x="13254" y="14189"/>
                  </a:lnTo>
                  <a:lnTo>
                    <a:pt x="14222" y="13224"/>
                  </a:lnTo>
                  <a:lnTo>
                    <a:pt x="14253" y="13191"/>
                  </a:lnTo>
                  <a:lnTo>
                    <a:pt x="14282" y="13158"/>
                  </a:lnTo>
                  <a:lnTo>
                    <a:pt x="14309" y="13124"/>
                  </a:lnTo>
                  <a:lnTo>
                    <a:pt x="14336" y="13088"/>
                  </a:lnTo>
                  <a:lnTo>
                    <a:pt x="14360" y="13052"/>
                  </a:lnTo>
                  <a:lnTo>
                    <a:pt x="14382" y="13016"/>
                  </a:lnTo>
                  <a:lnTo>
                    <a:pt x="14403" y="12978"/>
                  </a:lnTo>
                  <a:lnTo>
                    <a:pt x="14422" y="12940"/>
                  </a:lnTo>
                  <a:lnTo>
                    <a:pt x="14439" y="12900"/>
                  </a:lnTo>
                  <a:lnTo>
                    <a:pt x="14455" y="12860"/>
                  </a:lnTo>
                  <a:lnTo>
                    <a:pt x="14468" y="12820"/>
                  </a:lnTo>
                  <a:lnTo>
                    <a:pt x="14480" y="12779"/>
                  </a:lnTo>
                  <a:lnTo>
                    <a:pt x="14492" y="12738"/>
                  </a:lnTo>
                  <a:lnTo>
                    <a:pt x="14500" y="12697"/>
                  </a:lnTo>
                  <a:lnTo>
                    <a:pt x="14507" y="12654"/>
                  </a:lnTo>
                  <a:lnTo>
                    <a:pt x="14512" y="12613"/>
                  </a:lnTo>
                  <a:lnTo>
                    <a:pt x="14515" y="12571"/>
                  </a:lnTo>
                  <a:lnTo>
                    <a:pt x="14517" y="12528"/>
                  </a:lnTo>
                  <a:lnTo>
                    <a:pt x="14517" y="12486"/>
                  </a:lnTo>
                  <a:lnTo>
                    <a:pt x="14515" y="12444"/>
                  </a:lnTo>
                  <a:lnTo>
                    <a:pt x="14511" y="12402"/>
                  </a:lnTo>
                  <a:lnTo>
                    <a:pt x="14505" y="12359"/>
                  </a:lnTo>
                  <a:lnTo>
                    <a:pt x="14498" y="12317"/>
                  </a:lnTo>
                  <a:lnTo>
                    <a:pt x="14489" y="12275"/>
                  </a:lnTo>
                  <a:lnTo>
                    <a:pt x="14476" y="12234"/>
                  </a:lnTo>
                  <a:lnTo>
                    <a:pt x="14464" y="12193"/>
                  </a:lnTo>
                  <a:lnTo>
                    <a:pt x="14449" y="12153"/>
                  </a:lnTo>
                  <a:lnTo>
                    <a:pt x="14433" y="12111"/>
                  </a:lnTo>
                  <a:lnTo>
                    <a:pt x="14414" y="12072"/>
                  </a:lnTo>
                  <a:lnTo>
                    <a:pt x="14394" y="12033"/>
                  </a:lnTo>
                  <a:lnTo>
                    <a:pt x="14372" y="11995"/>
                  </a:lnTo>
                  <a:lnTo>
                    <a:pt x="14348" y="11957"/>
                  </a:lnTo>
                  <a:lnTo>
                    <a:pt x="13475" y="10651"/>
                  </a:lnTo>
                  <a:lnTo>
                    <a:pt x="13512" y="10572"/>
                  </a:lnTo>
                  <a:lnTo>
                    <a:pt x="13549" y="10493"/>
                  </a:lnTo>
                  <a:lnTo>
                    <a:pt x="13584" y="10413"/>
                  </a:lnTo>
                  <a:lnTo>
                    <a:pt x="13618" y="10332"/>
                  </a:lnTo>
                  <a:lnTo>
                    <a:pt x="13652" y="10251"/>
                  </a:lnTo>
                  <a:lnTo>
                    <a:pt x="13684" y="10169"/>
                  </a:lnTo>
                  <a:lnTo>
                    <a:pt x="13715" y="10087"/>
                  </a:lnTo>
                  <a:lnTo>
                    <a:pt x="13745" y="10004"/>
                  </a:lnTo>
                  <a:lnTo>
                    <a:pt x="15286" y="9697"/>
                  </a:lnTo>
                  <a:lnTo>
                    <a:pt x="15329" y="9687"/>
                  </a:lnTo>
                  <a:lnTo>
                    <a:pt x="15373" y="9675"/>
                  </a:lnTo>
                  <a:lnTo>
                    <a:pt x="15414" y="9661"/>
                  </a:lnTo>
                  <a:lnTo>
                    <a:pt x="15455" y="9646"/>
                  </a:lnTo>
                  <a:lnTo>
                    <a:pt x="15495" y="9629"/>
                  </a:lnTo>
                  <a:lnTo>
                    <a:pt x="15536" y="9611"/>
                  </a:lnTo>
                  <a:lnTo>
                    <a:pt x="15574" y="9591"/>
                  </a:lnTo>
                  <a:lnTo>
                    <a:pt x="15611" y="9570"/>
                  </a:lnTo>
                  <a:lnTo>
                    <a:pt x="15647" y="9547"/>
                  </a:lnTo>
                  <a:lnTo>
                    <a:pt x="15683" y="9523"/>
                  </a:lnTo>
                  <a:lnTo>
                    <a:pt x="15716" y="9497"/>
                  </a:lnTo>
                  <a:lnTo>
                    <a:pt x="15749" y="9470"/>
                  </a:lnTo>
                  <a:lnTo>
                    <a:pt x="15780" y="9441"/>
                  </a:lnTo>
                  <a:lnTo>
                    <a:pt x="15810" y="9412"/>
                  </a:lnTo>
                  <a:lnTo>
                    <a:pt x="15839" y="9380"/>
                  </a:lnTo>
                  <a:lnTo>
                    <a:pt x="15867" y="9348"/>
                  </a:lnTo>
                  <a:lnTo>
                    <a:pt x="15893" y="9315"/>
                  </a:lnTo>
                  <a:lnTo>
                    <a:pt x="15918" y="9280"/>
                  </a:lnTo>
                  <a:lnTo>
                    <a:pt x="15941" y="9245"/>
                  </a:lnTo>
                  <a:lnTo>
                    <a:pt x="15963" y="9209"/>
                  </a:lnTo>
                  <a:lnTo>
                    <a:pt x="15983" y="9172"/>
                  </a:lnTo>
                  <a:lnTo>
                    <a:pt x="16002" y="9134"/>
                  </a:lnTo>
                  <a:lnTo>
                    <a:pt x="16020" y="9094"/>
                  </a:lnTo>
                  <a:lnTo>
                    <a:pt x="16035" y="9054"/>
                  </a:lnTo>
                  <a:lnTo>
                    <a:pt x="16049" y="9014"/>
                  </a:lnTo>
                  <a:lnTo>
                    <a:pt x="16061" y="8972"/>
                  </a:lnTo>
                  <a:lnTo>
                    <a:pt x="16071" y="8931"/>
                  </a:lnTo>
                  <a:lnTo>
                    <a:pt x="16080" y="8888"/>
                  </a:lnTo>
                  <a:lnTo>
                    <a:pt x="16086" y="8844"/>
                  </a:lnTo>
                  <a:lnTo>
                    <a:pt x="16091" y="8801"/>
                  </a:lnTo>
                  <a:lnTo>
                    <a:pt x="16094" y="8757"/>
                  </a:lnTo>
                  <a:lnTo>
                    <a:pt x="16095" y="8712"/>
                  </a:lnTo>
                  <a:lnTo>
                    <a:pt x="16095" y="7347"/>
                  </a:lnTo>
                  <a:lnTo>
                    <a:pt x="16094" y="7302"/>
                  </a:lnTo>
                  <a:lnTo>
                    <a:pt x="16091" y="7258"/>
                  </a:lnTo>
                  <a:lnTo>
                    <a:pt x="16086" y="7215"/>
                  </a:lnTo>
                  <a:lnTo>
                    <a:pt x="16080" y="7171"/>
                  </a:lnTo>
                  <a:lnTo>
                    <a:pt x="16071" y="7128"/>
                  </a:lnTo>
                  <a:lnTo>
                    <a:pt x="16061" y="7086"/>
                  </a:lnTo>
                  <a:lnTo>
                    <a:pt x="16049" y="7045"/>
                  </a:lnTo>
                  <a:lnTo>
                    <a:pt x="16035" y="7005"/>
                  </a:lnTo>
                  <a:lnTo>
                    <a:pt x="16020" y="6965"/>
                  </a:lnTo>
                  <a:lnTo>
                    <a:pt x="16002" y="6925"/>
                  </a:lnTo>
                  <a:lnTo>
                    <a:pt x="15983" y="6887"/>
                  </a:lnTo>
                  <a:lnTo>
                    <a:pt x="15963" y="6850"/>
                  </a:lnTo>
                  <a:lnTo>
                    <a:pt x="15941" y="6813"/>
                  </a:lnTo>
                  <a:lnTo>
                    <a:pt x="15918" y="6778"/>
                  </a:lnTo>
                  <a:lnTo>
                    <a:pt x="15893" y="6744"/>
                  </a:lnTo>
                  <a:lnTo>
                    <a:pt x="15867" y="6711"/>
                  </a:lnTo>
                  <a:lnTo>
                    <a:pt x="15839" y="6679"/>
                  </a:lnTo>
                  <a:lnTo>
                    <a:pt x="15810" y="6647"/>
                  </a:lnTo>
                  <a:lnTo>
                    <a:pt x="15780" y="6617"/>
                  </a:lnTo>
                  <a:lnTo>
                    <a:pt x="15749" y="6589"/>
                  </a:lnTo>
                  <a:lnTo>
                    <a:pt x="15716" y="6562"/>
                  </a:lnTo>
                  <a:lnTo>
                    <a:pt x="15683" y="6536"/>
                  </a:lnTo>
                  <a:lnTo>
                    <a:pt x="15647" y="6512"/>
                  </a:lnTo>
                  <a:lnTo>
                    <a:pt x="15611" y="6489"/>
                  </a:lnTo>
                  <a:lnTo>
                    <a:pt x="15574" y="6467"/>
                  </a:lnTo>
                  <a:lnTo>
                    <a:pt x="15536" y="6448"/>
                  </a:lnTo>
                  <a:lnTo>
                    <a:pt x="15495" y="6429"/>
                  </a:lnTo>
                  <a:lnTo>
                    <a:pt x="15455" y="6413"/>
                  </a:lnTo>
                  <a:lnTo>
                    <a:pt x="15414" y="6398"/>
                  </a:lnTo>
                  <a:lnTo>
                    <a:pt x="15373" y="6383"/>
                  </a:lnTo>
                  <a:lnTo>
                    <a:pt x="15329" y="6372"/>
                  </a:lnTo>
                  <a:lnTo>
                    <a:pt x="15286" y="6362"/>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sp>
          <p:nvSpPr>
            <p:cNvPr id="33" name="Freeform 75"/>
            <p:cNvSpPr>
              <a:spLocks noEditPoints="1"/>
            </p:cNvSpPr>
            <p:nvPr/>
          </p:nvSpPr>
          <p:spPr bwMode="auto">
            <a:xfrm>
              <a:off x="4787900" y="2312988"/>
              <a:ext cx="303213" cy="301625"/>
            </a:xfrm>
            <a:custGeom>
              <a:avLst/>
              <a:gdLst>
                <a:gd name="T0" fmla="*/ 2899 w 7040"/>
                <a:gd name="T1" fmla="*/ 6524 h 7025"/>
                <a:gd name="T2" fmla="*/ 2185 w 7040"/>
                <a:gd name="T3" fmla="*/ 6283 h 7025"/>
                <a:gd name="T4" fmla="*/ 1560 w 7040"/>
                <a:gd name="T5" fmla="*/ 5884 h 7025"/>
                <a:gd name="T6" fmla="*/ 1051 w 7040"/>
                <a:gd name="T7" fmla="*/ 5351 h 7025"/>
                <a:gd name="T8" fmla="*/ 682 w 7040"/>
                <a:gd name="T9" fmla="*/ 4709 h 7025"/>
                <a:gd name="T10" fmla="*/ 475 w 7040"/>
                <a:gd name="T11" fmla="*/ 3980 h 7025"/>
                <a:gd name="T12" fmla="*/ 455 w 7040"/>
                <a:gd name="T13" fmla="*/ 3198 h 7025"/>
                <a:gd name="T14" fmla="*/ 626 w 7040"/>
                <a:gd name="T15" fmla="*/ 2456 h 7025"/>
                <a:gd name="T16" fmla="*/ 965 w 7040"/>
                <a:gd name="T17" fmla="*/ 1794 h 7025"/>
                <a:gd name="T18" fmla="*/ 1448 w 7040"/>
                <a:gd name="T19" fmla="*/ 1237 h 7025"/>
                <a:gd name="T20" fmla="*/ 2052 w 7040"/>
                <a:gd name="T21" fmla="*/ 810 h 7025"/>
                <a:gd name="T22" fmla="*/ 2750 w 7040"/>
                <a:gd name="T23" fmla="*/ 536 h 7025"/>
                <a:gd name="T24" fmla="*/ 3520 w 7040"/>
                <a:gd name="T25" fmla="*/ 439 h 7025"/>
                <a:gd name="T26" fmla="*/ 4289 w 7040"/>
                <a:gd name="T27" fmla="*/ 536 h 7025"/>
                <a:gd name="T28" fmla="*/ 4988 w 7040"/>
                <a:gd name="T29" fmla="*/ 810 h 7025"/>
                <a:gd name="T30" fmla="*/ 5591 w 7040"/>
                <a:gd name="T31" fmla="*/ 1237 h 7025"/>
                <a:gd name="T32" fmla="*/ 6075 w 7040"/>
                <a:gd name="T33" fmla="*/ 1794 h 7025"/>
                <a:gd name="T34" fmla="*/ 6414 w 7040"/>
                <a:gd name="T35" fmla="*/ 2456 h 7025"/>
                <a:gd name="T36" fmla="*/ 6585 w 7040"/>
                <a:gd name="T37" fmla="*/ 3198 h 7025"/>
                <a:gd name="T38" fmla="*/ 6565 w 7040"/>
                <a:gd name="T39" fmla="*/ 3980 h 7025"/>
                <a:gd name="T40" fmla="*/ 6358 w 7040"/>
                <a:gd name="T41" fmla="*/ 4709 h 7025"/>
                <a:gd name="T42" fmla="*/ 5988 w 7040"/>
                <a:gd name="T43" fmla="*/ 5351 h 7025"/>
                <a:gd name="T44" fmla="*/ 5479 w 7040"/>
                <a:gd name="T45" fmla="*/ 5884 h 7025"/>
                <a:gd name="T46" fmla="*/ 4855 w 7040"/>
                <a:gd name="T47" fmla="*/ 6283 h 7025"/>
                <a:gd name="T48" fmla="*/ 4140 w 7040"/>
                <a:gd name="T49" fmla="*/ 6524 h 7025"/>
                <a:gd name="T50" fmla="*/ 3520 w 7040"/>
                <a:gd name="T51" fmla="*/ 0 h 7025"/>
                <a:gd name="T52" fmla="*/ 2640 w 7040"/>
                <a:gd name="T53" fmla="*/ 110 h 7025"/>
                <a:gd name="T54" fmla="*/ 1842 w 7040"/>
                <a:gd name="T55" fmla="*/ 424 h 7025"/>
                <a:gd name="T56" fmla="*/ 1153 w 7040"/>
                <a:gd name="T57" fmla="*/ 912 h 7025"/>
                <a:gd name="T58" fmla="*/ 600 w 7040"/>
                <a:gd name="T59" fmla="*/ 1548 h 7025"/>
                <a:gd name="T60" fmla="*/ 213 w 7040"/>
                <a:gd name="T61" fmla="*/ 2305 h 7025"/>
                <a:gd name="T62" fmla="*/ 18 w 7040"/>
                <a:gd name="T63" fmla="*/ 3153 h 7025"/>
                <a:gd name="T64" fmla="*/ 40 w 7040"/>
                <a:gd name="T65" fmla="*/ 4047 h 7025"/>
                <a:gd name="T66" fmla="*/ 276 w 7040"/>
                <a:gd name="T67" fmla="*/ 4880 h 7025"/>
                <a:gd name="T68" fmla="*/ 699 w 7040"/>
                <a:gd name="T69" fmla="*/ 5614 h 7025"/>
                <a:gd name="T70" fmla="*/ 1280 w 7040"/>
                <a:gd name="T71" fmla="*/ 6222 h 7025"/>
                <a:gd name="T72" fmla="*/ 1993 w 7040"/>
                <a:gd name="T73" fmla="*/ 6678 h 7025"/>
                <a:gd name="T74" fmla="*/ 2810 w 7040"/>
                <a:gd name="T75" fmla="*/ 6953 h 7025"/>
                <a:gd name="T76" fmla="*/ 3702 w 7040"/>
                <a:gd name="T77" fmla="*/ 7020 h 7025"/>
                <a:gd name="T78" fmla="*/ 4567 w 7040"/>
                <a:gd name="T79" fmla="*/ 6867 h 7025"/>
                <a:gd name="T80" fmla="*/ 5345 w 7040"/>
                <a:gd name="T81" fmla="*/ 6517 h 7025"/>
                <a:gd name="T82" fmla="*/ 6009 w 7040"/>
                <a:gd name="T83" fmla="*/ 5996 h 7025"/>
                <a:gd name="T84" fmla="*/ 6531 w 7040"/>
                <a:gd name="T85" fmla="*/ 5333 h 7025"/>
                <a:gd name="T86" fmla="*/ 6882 w 7040"/>
                <a:gd name="T87" fmla="*/ 4556 h 7025"/>
                <a:gd name="T88" fmla="*/ 7036 w 7040"/>
                <a:gd name="T89" fmla="*/ 3693 h 7025"/>
                <a:gd name="T90" fmla="*/ 6969 w 7040"/>
                <a:gd name="T91" fmla="*/ 2805 h 7025"/>
                <a:gd name="T92" fmla="*/ 6693 w 7040"/>
                <a:gd name="T93" fmla="*/ 1990 h 7025"/>
                <a:gd name="T94" fmla="*/ 6237 w 7040"/>
                <a:gd name="T95" fmla="*/ 1278 h 7025"/>
                <a:gd name="T96" fmla="*/ 5626 w 7040"/>
                <a:gd name="T97" fmla="*/ 697 h 7025"/>
                <a:gd name="T98" fmla="*/ 4891 w 7040"/>
                <a:gd name="T99" fmla="*/ 276 h 7025"/>
                <a:gd name="T100" fmla="*/ 4056 w 7040"/>
                <a:gd name="T101" fmla="*/ 40 h 70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7040" h="7025">
                  <a:moveTo>
                    <a:pt x="3520" y="6586"/>
                  </a:moveTo>
                  <a:lnTo>
                    <a:pt x="3362" y="6582"/>
                  </a:lnTo>
                  <a:lnTo>
                    <a:pt x="3205" y="6570"/>
                  </a:lnTo>
                  <a:lnTo>
                    <a:pt x="3051" y="6551"/>
                  </a:lnTo>
                  <a:lnTo>
                    <a:pt x="2899" y="6524"/>
                  </a:lnTo>
                  <a:lnTo>
                    <a:pt x="2750" y="6489"/>
                  </a:lnTo>
                  <a:lnTo>
                    <a:pt x="2604" y="6447"/>
                  </a:lnTo>
                  <a:lnTo>
                    <a:pt x="2460" y="6399"/>
                  </a:lnTo>
                  <a:lnTo>
                    <a:pt x="2320" y="6344"/>
                  </a:lnTo>
                  <a:lnTo>
                    <a:pt x="2185" y="6283"/>
                  </a:lnTo>
                  <a:lnTo>
                    <a:pt x="2052" y="6214"/>
                  </a:lnTo>
                  <a:lnTo>
                    <a:pt x="1922" y="6141"/>
                  </a:lnTo>
                  <a:lnTo>
                    <a:pt x="1797" y="6061"/>
                  </a:lnTo>
                  <a:lnTo>
                    <a:pt x="1677" y="5976"/>
                  </a:lnTo>
                  <a:lnTo>
                    <a:pt x="1560" y="5884"/>
                  </a:lnTo>
                  <a:lnTo>
                    <a:pt x="1448" y="5788"/>
                  </a:lnTo>
                  <a:lnTo>
                    <a:pt x="1342" y="5685"/>
                  </a:lnTo>
                  <a:lnTo>
                    <a:pt x="1240" y="5579"/>
                  </a:lnTo>
                  <a:lnTo>
                    <a:pt x="1142" y="5468"/>
                  </a:lnTo>
                  <a:lnTo>
                    <a:pt x="1051" y="5351"/>
                  </a:lnTo>
                  <a:lnTo>
                    <a:pt x="965" y="5231"/>
                  </a:lnTo>
                  <a:lnTo>
                    <a:pt x="885" y="5106"/>
                  </a:lnTo>
                  <a:lnTo>
                    <a:pt x="812" y="4977"/>
                  </a:lnTo>
                  <a:lnTo>
                    <a:pt x="743" y="4844"/>
                  </a:lnTo>
                  <a:lnTo>
                    <a:pt x="682" y="4709"/>
                  </a:lnTo>
                  <a:lnTo>
                    <a:pt x="626" y="4569"/>
                  </a:lnTo>
                  <a:lnTo>
                    <a:pt x="578" y="4426"/>
                  </a:lnTo>
                  <a:lnTo>
                    <a:pt x="536" y="4280"/>
                  </a:lnTo>
                  <a:lnTo>
                    <a:pt x="502" y="4132"/>
                  </a:lnTo>
                  <a:lnTo>
                    <a:pt x="475" y="3980"/>
                  </a:lnTo>
                  <a:lnTo>
                    <a:pt x="455" y="3827"/>
                  </a:lnTo>
                  <a:lnTo>
                    <a:pt x="443" y="3670"/>
                  </a:lnTo>
                  <a:lnTo>
                    <a:pt x="439" y="3513"/>
                  </a:lnTo>
                  <a:lnTo>
                    <a:pt x="443" y="3354"/>
                  </a:lnTo>
                  <a:lnTo>
                    <a:pt x="455" y="3198"/>
                  </a:lnTo>
                  <a:lnTo>
                    <a:pt x="475" y="3044"/>
                  </a:lnTo>
                  <a:lnTo>
                    <a:pt x="502" y="2893"/>
                  </a:lnTo>
                  <a:lnTo>
                    <a:pt x="536" y="2745"/>
                  </a:lnTo>
                  <a:lnTo>
                    <a:pt x="578" y="2598"/>
                  </a:lnTo>
                  <a:lnTo>
                    <a:pt x="626" y="2456"/>
                  </a:lnTo>
                  <a:lnTo>
                    <a:pt x="682" y="2316"/>
                  </a:lnTo>
                  <a:lnTo>
                    <a:pt x="743" y="2180"/>
                  </a:lnTo>
                  <a:lnTo>
                    <a:pt x="812" y="2047"/>
                  </a:lnTo>
                  <a:lnTo>
                    <a:pt x="885" y="1919"/>
                  </a:lnTo>
                  <a:lnTo>
                    <a:pt x="965" y="1794"/>
                  </a:lnTo>
                  <a:lnTo>
                    <a:pt x="1051" y="1674"/>
                  </a:lnTo>
                  <a:lnTo>
                    <a:pt x="1142" y="1557"/>
                  </a:lnTo>
                  <a:lnTo>
                    <a:pt x="1240" y="1446"/>
                  </a:lnTo>
                  <a:lnTo>
                    <a:pt x="1342" y="1340"/>
                  </a:lnTo>
                  <a:lnTo>
                    <a:pt x="1448" y="1237"/>
                  </a:lnTo>
                  <a:lnTo>
                    <a:pt x="1560" y="1141"/>
                  </a:lnTo>
                  <a:lnTo>
                    <a:pt x="1677" y="1049"/>
                  </a:lnTo>
                  <a:lnTo>
                    <a:pt x="1797" y="964"/>
                  </a:lnTo>
                  <a:lnTo>
                    <a:pt x="1922" y="884"/>
                  </a:lnTo>
                  <a:lnTo>
                    <a:pt x="2052" y="810"/>
                  </a:lnTo>
                  <a:lnTo>
                    <a:pt x="2185" y="742"/>
                  </a:lnTo>
                  <a:lnTo>
                    <a:pt x="2320" y="680"/>
                  </a:lnTo>
                  <a:lnTo>
                    <a:pt x="2460" y="625"/>
                  </a:lnTo>
                  <a:lnTo>
                    <a:pt x="2604" y="577"/>
                  </a:lnTo>
                  <a:lnTo>
                    <a:pt x="2750" y="536"/>
                  </a:lnTo>
                  <a:lnTo>
                    <a:pt x="2899" y="501"/>
                  </a:lnTo>
                  <a:lnTo>
                    <a:pt x="3051" y="474"/>
                  </a:lnTo>
                  <a:lnTo>
                    <a:pt x="3205" y="454"/>
                  </a:lnTo>
                  <a:lnTo>
                    <a:pt x="3362" y="443"/>
                  </a:lnTo>
                  <a:lnTo>
                    <a:pt x="3520" y="439"/>
                  </a:lnTo>
                  <a:lnTo>
                    <a:pt x="3678" y="443"/>
                  </a:lnTo>
                  <a:lnTo>
                    <a:pt x="3834" y="454"/>
                  </a:lnTo>
                  <a:lnTo>
                    <a:pt x="3989" y="474"/>
                  </a:lnTo>
                  <a:lnTo>
                    <a:pt x="4140" y="501"/>
                  </a:lnTo>
                  <a:lnTo>
                    <a:pt x="4289" y="536"/>
                  </a:lnTo>
                  <a:lnTo>
                    <a:pt x="4436" y="577"/>
                  </a:lnTo>
                  <a:lnTo>
                    <a:pt x="4579" y="625"/>
                  </a:lnTo>
                  <a:lnTo>
                    <a:pt x="4719" y="680"/>
                  </a:lnTo>
                  <a:lnTo>
                    <a:pt x="4855" y="742"/>
                  </a:lnTo>
                  <a:lnTo>
                    <a:pt x="4988" y="810"/>
                  </a:lnTo>
                  <a:lnTo>
                    <a:pt x="5117" y="884"/>
                  </a:lnTo>
                  <a:lnTo>
                    <a:pt x="5242" y="964"/>
                  </a:lnTo>
                  <a:lnTo>
                    <a:pt x="5362" y="1049"/>
                  </a:lnTo>
                  <a:lnTo>
                    <a:pt x="5479" y="1141"/>
                  </a:lnTo>
                  <a:lnTo>
                    <a:pt x="5591" y="1237"/>
                  </a:lnTo>
                  <a:lnTo>
                    <a:pt x="5698" y="1340"/>
                  </a:lnTo>
                  <a:lnTo>
                    <a:pt x="5800" y="1446"/>
                  </a:lnTo>
                  <a:lnTo>
                    <a:pt x="5897" y="1557"/>
                  </a:lnTo>
                  <a:lnTo>
                    <a:pt x="5988" y="1674"/>
                  </a:lnTo>
                  <a:lnTo>
                    <a:pt x="6075" y="1794"/>
                  </a:lnTo>
                  <a:lnTo>
                    <a:pt x="6154" y="1919"/>
                  </a:lnTo>
                  <a:lnTo>
                    <a:pt x="6228" y="2047"/>
                  </a:lnTo>
                  <a:lnTo>
                    <a:pt x="6297" y="2180"/>
                  </a:lnTo>
                  <a:lnTo>
                    <a:pt x="6358" y="2316"/>
                  </a:lnTo>
                  <a:lnTo>
                    <a:pt x="6414" y="2456"/>
                  </a:lnTo>
                  <a:lnTo>
                    <a:pt x="6462" y="2598"/>
                  </a:lnTo>
                  <a:lnTo>
                    <a:pt x="6503" y="2745"/>
                  </a:lnTo>
                  <a:lnTo>
                    <a:pt x="6538" y="2893"/>
                  </a:lnTo>
                  <a:lnTo>
                    <a:pt x="6565" y="3044"/>
                  </a:lnTo>
                  <a:lnTo>
                    <a:pt x="6585" y="3198"/>
                  </a:lnTo>
                  <a:lnTo>
                    <a:pt x="6597" y="3354"/>
                  </a:lnTo>
                  <a:lnTo>
                    <a:pt x="6601" y="3513"/>
                  </a:lnTo>
                  <a:lnTo>
                    <a:pt x="6597" y="3670"/>
                  </a:lnTo>
                  <a:lnTo>
                    <a:pt x="6585" y="3827"/>
                  </a:lnTo>
                  <a:lnTo>
                    <a:pt x="6565" y="3980"/>
                  </a:lnTo>
                  <a:lnTo>
                    <a:pt x="6538" y="4132"/>
                  </a:lnTo>
                  <a:lnTo>
                    <a:pt x="6503" y="4280"/>
                  </a:lnTo>
                  <a:lnTo>
                    <a:pt x="6462" y="4426"/>
                  </a:lnTo>
                  <a:lnTo>
                    <a:pt x="6414" y="4569"/>
                  </a:lnTo>
                  <a:lnTo>
                    <a:pt x="6358" y="4709"/>
                  </a:lnTo>
                  <a:lnTo>
                    <a:pt x="6297" y="4844"/>
                  </a:lnTo>
                  <a:lnTo>
                    <a:pt x="6228" y="4977"/>
                  </a:lnTo>
                  <a:lnTo>
                    <a:pt x="6154" y="5106"/>
                  </a:lnTo>
                  <a:lnTo>
                    <a:pt x="6075" y="5231"/>
                  </a:lnTo>
                  <a:lnTo>
                    <a:pt x="5988" y="5351"/>
                  </a:lnTo>
                  <a:lnTo>
                    <a:pt x="5897" y="5468"/>
                  </a:lnTo>
                  <a:lnTo>
                    <a:pt x="5800" y="5579"/>
                  </a:lnTo>
                  <a:lnTo>
                    <a:pt x="5698" y="5685"/>
                  </a:lnTo>
                  <a:lnTo>
                    <a:pt x="5591" y="5788"/>
                  </a:lnTo>
                  <a:lnTo>
                    <a:pt x="5479" y="5884"/>
                  </a:lnTo>
                  <a:lnTo>
                    <a:pt x="5362" y="5976"/>
                  </a:lnTo>
                  <a:lnTo>
                    <a:pt x="5242" y="6061"/>
                  </a:lnTo>
                  <a:lnTo>
                    <a:pt x="5117" y="6141"/>
                  </a:lnTo>
                  <a:lnTo>
                    <a:pt x="4988" y="6214"/>
                  </a:lnTo>
                  <a:lnTo>
                    <a:pt x="4855" y="6283"/>
                  </a:lnTo>
                  <a:lnTo>
                    <a:pt x="4719" y="6344"/>
                  </a:lnTo>
                  <a:lnTo>
                    <a:pt x="4579" y="6399"/>
                  </a:lnTo>
                  <a:lnTo>
                    <a:pt x="4436" y="6447"/>
                  </a:lnTo>
                  <a:lnTo>
                    <a:pt x="4289" y="6489"/>
                  </a:lnTo>
                  <a:lnTo>
                    <a:pt x="4140" y="6524"/>
                  </a:lnTo>
                  <a:lnTo>
                    <a:pt x="3989" y="6551"/>
                  </a:lnTo>
                  <a:lnTo>
                    <a:pt x="3834" y="6570"/>
                  </a:lnTo>
                  <a:lnTo>
                    <a:pt x="3678" y="6582"/>
                  </a:lnTo>
                  <a:lnTo>
                    <a:pt x="3520" y="6586"/>
                  </a:lnTo>
                  <a:close/>
                  <a:moveTo>
                    <a:pt x="3520" y="0"/>
                  </a:moveTo>
                  <a:lnTo>
                    <a:pt x="3338" y="5"/>
                  </a:lnTo>
                  <a:lnTo>
                    <a:pt x="3160" y="18"/>
                  </a:lnTo>
                  <a:lnTo>
                    <a:pt x="2984" y="40"/>
                  </a:lnTo>
                  <a:lnTo>
                    <a:pt x="2810" y="71"/>
                  </a:lnTo>
                  <a:lnTo>
                    <a:pt x="2640" y="110"/>
                  </a:lnTo>
                  <a:lnTo>
                    <a:pt x="2473" y="157"/>
                  </a:lnTo>
                  <a:lnTo>
                    <a:pt x="2309" y="213"/>
                  </a:lnTo>
                  <a:lnTo>
                    <a:pt x="2149" y="276"/>
                  </a:lnTo>
                  <a:lnTo>
                    <a:pt x="1993" y="346"/>
                  </a:lnTo>
                  <a:lnTo>
                    <a:pt x="1842" y="424"/>
                  </a:lnTo>
                  <a:lnTo>
                    <a:pt x="1695" y="508"/>
                  </a:lnTo>
                  <a:lnTo>
                    <a:pt x="1552" y="600"/>
                  </a:lnTo>
                  <a:lnTo>
                    <a:pt x="1414" y="697"/>
                  </a:lnTo>
                  <a:lnTo>
                    <a:pt x="1280" y="802"/>
                  </a:lnTo>
                  <a:lnTo>
                    <a:pt x="1153" y="912"/>
                  </a:lnTo>
                  <a:lnTo>
                    <a:pt x="1031" y="1028"/>
                  </a:lnTo>
                  <a:lnTo>
                    <a:pt x="914" y="1151"/>
                  </a:lnTo>
                  <a:lnTo>
                    <a:pt x="803" y="1278"/>
                  </a:lnTo>
                  <a:lnTo>
                    <a:pt x="699" y="1411"/>
                  </a:lnTo>
                  <a:lnTo>
                    <a:pt x="600" y="1548"/>
                  </a:lnTo>
                  <a:lnTo>
                    <a:pt x="509" y="1691"/>
                  </a:lnTo>
                  <a:lnTo>
                    <a:pt x="424" y="1838"/>
                  </a:lnTo>
                  <a:lnTo>
                    <a:pt x="347" y="1990"/>
                  </a:lnTo>
                  <a:lnTo>
                    <a:pt x="276" y="2145"/>
                  </a:lnTo>
                  <a:lnTo>
                    <a:pt x="213" y="2305"/>
                  </a:lnTo>
                  <a:lnTo>
                    <a:pt x="158" y="2468"/>
                  </a:lnTo>
                  <a:lnTo>
                    <a:pt x="110" y="2634"/>
                  </a:lnTo>
                  <a:lnTo>
                    <a:pt x="71" y="2805"/>
                  </a:lnTo>
                  <a:lnTo>
                    <a:pt x="40" y="2978"/>
                  </a:lnTo>
                  <a:lnTo>
                    <a:pt x="18" y="3153"/>
                  </a:lnTo>
                  <a:lnTo>
                    <a:pt x="4" y="3332"/>
                  </a:lnTo>
                  <a:lnTo>
                    <a:pt x="0" y="3513"/>
                  </a:lnTo>
                  <a:lnTo>
                    <a:pt x="4" y="3693"/>
                  </a:lnTo>
                  <a:lnTo>
                    <a:pt x="18" y="3872"/>
                  </a:lnTo>
                  <a:lnTo>
                    <a:pt x="40" y="4047"/>
                  </a:lnTo>
                  <a:lnTo>
                    <a:pt x="71" y="4220"/>
                  </a:lnTo>
                  <a:lnTo>
                    <a:pt x="110" y="4390"/>
                  </a:lnTo>
                  <a:lnTo>
                    <a:pt x="158" y="4556"/>
                  </a:lnTo>
                  <a:lnTo>
                    <a:pt x="213" y="4720"/>
                  </a:lnTo>
                  <a:lnTo>
                    <a:pt x="276" y="4880"/>
                  </a:lnTo>
                  <a:lnTo>
                    <a:pt x="347" y="5035"/>
                  </a:lnTo>
                  <a:lnTo>
                    <a:pt x="424" y="5187"/>
                  </a:lnTo>
                  <a:lnTo>
                    <a:pt x="509" y="5333"/>
                  </a:lnTo>
                  <a:lnTo>
                    <a:pt x="600" y="5476"/>
                  </a:lnTo>
                  <a:lnTo>
                    <a:pt x="699" y="5614"/>
                  </a:lnTo>
                  <a:lnTo>
                    <a:pt x="803" y="5747"/>
                  </a:lnTo>
                  <a:lnTo>
                    <a:pt x="914" y="5874"/>
                  </a:lnTo>
                  <a:lnTo>
                    <a:pt x="1031" y="5996"/>
                  </a:lnTo>
                  <a:lnTo>
                    <a:pt x="1153" y="6112"/>
                  </a:lnTo>
                  <a:lnTo>
                    <a:pt x="1280" y="6222"/>
                  </a:lnTo>
                  <a:lnTo>
                    <a:pt x="1414" y="6327"/>
                  </a:lnTo>
                  <a:lnTo>
                    <a:pt x="1552" y="6425"/>
                  </a:lnTo>
                  <a:lnTo>
                    <a:pt x="1695" y="6517"/>
                  </a:lnTo>
                  <a:lnTo>
                    <a:pt x="1842" y="6601"/>
                  </a:lnTo>
                  <a:lnTo>
                    <a:pt x="1993" y="6678"/>
                  </a:lnTo>
                  <a:lnTo>
                    <a:pt x="2149" y="6748"/>
                  </a:lnTo>
                  <a:lnTo>
                    <a:pt x="2309" y="6812"/>
                  </a:lnTo>
                  <a:lnTo>
                    <a:pt x="2473" y="6867"/>
                  </a:lnTo>
                  <a:lnTo>
                    <a:pt x="2640" y="6914"/>
                  </a:lnTo>
                  <a:lnTo>
                    <a:pt x="2810" y="6953"/>
                  </a:lnTo>
                  <a:lnTo>
                    <a:pt x="2984" y="6984"/>
                  </a:lnTo>
                  <a:lnTo>
                    <a:pt x="3160" y="7006"/>
                  </a:lnTo>
                  <a:lnTo>
                    <a:pt x="3338" y="7020"/>
                  </a:lnTo>
                  <a:lnTo>
                    <a:pt x="3520" y="7025"/>
                  </a:lnTo>
                  <a:lnTo>
                    <a:pt x="3702" y="7020"/>
                  </a:lnTo>
                  <a:lnTo>
                    <a:pt x="3880" y="7006"/>
                  </a:lnTo>
                  <a:lnTo>
                    <a:pt x="4056" y="6984"/>
                  </a:lnTo>
                  <a:lnTo>
                    <a:pt x="4230" y="6953"/>
                  </a:lnTo>
                  <a:lnTo>
                    <a:pt x="4400" y="6914"/>
                  </a:lnTo>
                  <a:lnTo>
                    <a:pt x="4567" y="6867"/>
                  </a:lnTo>
                  <a:lnTo>
                    <a:pt x="4731" y="6812"/>
                  </a:lnTo>
                  <a:lnTo>
                    <a:pt x="4891" y="6748"/>
                  </a:lnTo>
                  <a:lnTo>
                    <a:pt x="5047" y="6678"/>
                  </a:lnTo>
                  <a:lnTo>
                    <a:pt x="5197" y="6601"/>
                  </a:lnTo>
                  <a:lnTo>
                    <a:pt x="5345" y="6517"/>
                  </a:lnTo>
                  <a:lnTo>
                    <a:pt x="5488" y="6425"/>
                  </a:lnTo>
                  <a:lnTo>
                    <a:pt x="5626" y="6327"/>
                  </a:lnTo>
                  <a:lnTo>
                    <a:pt x="5759" y="6222"/>
                  </a:lnTo>
                  <a:lnTo>
                    <a:pt x="5886" y="6112"/>
                  </a:lnTo>
                  <a:lnTo>
                    <a:pt x="6009" y="5996"/>
                  </a:lnTo>
                  <a:lnTo>
                    <a:pt x="6126" y="5874"/>
                  </a:lnTo>
                  <a:lnTo>
                    <a:pt x="6237" y="5747"/>
                  </a:lnTo>
                  <a:lnTo>
                    <a:pt x="6341" y="5614"/>
                  </a:lnTo>
                  <a:lnTo>
                    <a:pt x="6439" y="5476"/>
                  </a:lnTo>
                  <a:lnTo>
                    <a:pt x="6531" y="5333"/>
                  </a:lnTo>
                  <a:lnTo>
                    <a:pt x="6616" y="5187"/>
                  </a:lnTo>
                  <a:lnTo>
                    <a:pt x="6693" y="5035"/>
                  </a:lnTo>
                  <a:lnTo>
                    <a:pt x="6764" y="4880"/>
                  </a:lnTo>
                  <a:lnTo>
                    <a:pt x="6827" y="4720"/>
                  </a:lnTo>
                  <a:lnTo>
                    <a:pt x="6882" y="4556"/>
                  </a:lnTo>
                  <a:lnTo>
                    <a:pt x="6930" y="4390"/>
                  </a:lnTo>
                  <a:lnTo>
                    <a:pt x="6969" y="4220"/>
                  </a:lnTo>
                  <a:lnTo>
                    <a:pt x="7000" y="4047"/>
                  </a:lnTo>
                  <a:lnTo>
                    <a:pt x="7022" y="3872"/>
                  </a:lnTo>
                  <a:lnTo>
                    <a:pt x="7036" y="3693"/>
                  </a:lnTo>
                  <a:lnTo>
                    <a:pt x="7040" y="3513"/>
                  </a:lnTo>
                  <a:lnTo>
                    <a:pt x="7036" y="3332"/>
                  </a:lnTo>
                  <a:lnTo>
                    <a:pt x="7022" y="3153"/>
                  </a:lnTo>
                  <a:lnTo>
                    <a:pt x="7000" y="2978"/>
                  </a:lnTo>
                  <a:lnTo>
                    <a:pt x="6969" y="2805"/>
                  </a:lnTo>
                  <a:lnTo>
                    <a:pt x="6930" y="2634"/>
                  </a:lnTo>
                  <a:lnTo>
                    <a:pt x="6882" y="2468"/>
                  </a:lnTo>
                  <a:lnTo>
                    <a:pt x="6827" y="2305"/>
                  </a:lnTo>
                  <a:lnTo>
                    <a:pt x="6764" y="2145"/>
                  </a:lnTo>
                  <a:lnTo>
                    <a:pt x="6693" y="1990"/>
                  </a:lnTo>
                  <a:lnTo>
                    <a:pt x="6616" y="1838"/>
                  </a:lnTo>
                  <a:lnTo>
                    <a:pt x="6531" y="1691"/>
                  </a:lnTo>
                  <a:lnTo>
                    <a:pt x="6439" y="1548"/>
                  </a:lnTo>
                  <a:lnTo>
                    <a:pt x="6341" y="1411"/>
                  </a:lnTo>
                  <a:lnTo>
                    <a:pt x="6237" y="1278"/>
                  </a:lnTo>
                  <a:lnTo>
                    <a:pt x="6126" y="1151"/>
                  </a:lnTo>
                  <a:lnTo>
                    <a:pt x="6009" y="1028"/>
                  </a:lnTo>
                  <a:lnTo>
                    <a:pt x="5886" y="912"/>
                  </a:lnTo>
                  <a:lnTo>
                    <a:pt x="5759" y="802"/>
                  </a:lnTo>
                  <a:lnTo>
                    <a:pt x="5626" y="697"/>
                  </a:lnTo>
                  <a:lnTo>
                    <a:pt x="5488" y="600"/>
                  </a:lnTo>
                  <a:lnTo>
                    <a:pt x="5345" y="508"/>
                  </a:lnTo>
                  <a:lnTo>
                    <a:pt x="5197" y="424"/>
                  </a:lnTo>
                  <a:lnTo>
                    <a:pt x="5047" y="346"/>
                  </a:lnTo>
                  <a:lnTo>
                    <a:pt x="4891" y="276"/>
                  </a:lnTo>
                  <a:lnTo>
                    <a:pt x="4731" y="213"/>
                  </a:lnTo>
                  <a:lnTo>
                    <a:pt x="4567" y="157"/>
                  </a:lnTo>
                  <a:lnTo>
                    <a:pt x="4400" y="110"/>
                  </a:lnTo>
                  <a:lnTo>
                    <a:pt x="4230" y="71"/>
                  </a:lnTo>
                  <a:lnTo>
                    <a:pt x="4056" y="40"/>
                  </a:lnTo>
                  <a:lnTo>
                    <a:pt x="3880" y="18"/>
                  </a:lnTo>
                  <a:lnTo>
                    <a:pt x="3702" y="5"/>
                  </a:lnTo>
                  <a:lnTo>
                    <a:pt x="3520"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sp>
          <p:nvSpPr>
            <p:cNvPr id="34" name="Freeform 76"/>
            <p:cNvSpPr>
              <a:spLocks noEditPoints="1"/>
            </p:cNvSpPr>
            <p:nvPr/>
          </p:nvSpPr>
          <p:spPr bwMode="auto">
            <a:xfrm>
              <a:off x="4852988" y="2378076"/>
              <a:ext cx="173038" cy="171450"/>
            </a:xfrm>
            <a:custGeom>
              <a:avLst/>
              <a:gdLst>
                <a:gd name="T0" fmla="*/ 1708 w 4023"/>
                <a:gd name="T1" fmla="*/ 3482 h 4015"/>
                <a:gd name="T2" fmla="*/ 1358 w 4023"/>
                <a:gd name="T3" fmla="*/ 3364 h 4015"/>
                <a:gd name="T4" fmla="*/ 1052 w 4023"/>
                <a:gd name="T5" fmla="*/ 3169 h 4015"/>
                <a:gd name="T6" fmla="*/ 803 w 4023"/>
                <a:gd name="T7" fmla="*/ 2908 h 4015"/>
                <a:gd name="T8" fmla="*/ 621 w 4023"/>
                <a:gd name="T9" fmla="*/ 2593 h 4015"/>
                <a:gd name="T10" fmla="*/ 521 w 4023"/>
                <a:gd name="T11" fmla="*/ 2236 h 4015"/>
                <a:gd name="T12" fmla="*/ 511 w 4023"/>
                <a:gd name="T13" fmla="*/ 1853 h 4015"/>
                <a:gd name="T14" fmla="*/ 595 w 4023"/>
                <a:gd name="T15" fmla="*/ 1490 h 4015"/>
                <a:gd name="T16" fmla="*/ 761 w 4023"/>
                <a:gd name="T17" fmla="*/ 1165 h 4015"/>
                <a:gd name="T18" fmla="*/ 998 w 4023"/>
                <a:gd name="T19" fmla="*/ 893 h 4015"/>
                <a:gd name="T20" fmla="*/ 1293 w 4023"/>
                <a:gd name="T21" fmla="*/ 684 h 4015"/>
                <a:gd name="T22" fmla="*/ 1635 w 4023"/>
                <a:gd name="T23" fmla="*/ 549 h 4015"/>
                <a:gd name="T24" fmla="*/ 2012 w 4023"/>
                <a:gd name="T25" fmla="*/ 502 h 4015"/>
                <a:gd name="T26" fmla="*/ 2389 w 4023"/>
                <a:gd name="T27" fmla="*/ 549 h 4015"/>
                <a:gd name="T28" fmla="*/ 2731 w 4023"/>
                <a:gd name="T29" fmla="*/ 684 h 4015"/>
                <a:gd name="T30" fmla="*/ 3026 w 4023"/>
                <a:gd name="T31" fmla="*/ 893 h 4015"/>
                <a:gd name="T32" fmla="*/ 3263 w 4023"/>
                <a:gd name="T33" fmla="*/ 1165 h 4015"/>
                <a:gd name="T34" fmla="*/ 3429 w 4023"/>
                <a:gd name="T35" fmla="*/ 1490 h 4015"/>
                <a:gd name="T36" fmla="*/ 3513 w 4023"/>
                <a:gd name="T37" fmla="*/ 1853 h 4015"/>
                <a:gd name="T38" fmla="*/ 3503 w 4023"/>
                <a:gd name="T39" fmla="*/ 2236 h 4015"/>
                <a:gd name="T40" fmla="*/ 3402 w 4023"/>
                <a:gd name="T41" fmla="*/ 2593 h 4015"/>
                <a:gd name="T42" fmla="*/ 3221 w 4023"/>
                <a:gd name="T43" fmla="*/ 2908 h 4015"/>
                <a:gd name="T44" fmla="*/ 2971 w 4023"/>
                <a:gd name="T45" fmla="*/ 3169 h 4015"/>
                <a:gd name="T46" fmla="*/ 2665 w 4023"/>
                <a:gd name="T47" fmla="*/ 3364 h 4015"/>
                <a:gd name="T48" fmla="*/ 2316 w 4023"/>
                <a:gd name="T49" fmla="*/ 3482 h 4015"/>
                <a:gd name="T50" fmla="*/ 2012 w 4023"/>
                <a:gd name="T51" fmla="*/ 0 h 4015"/>
                <a:gd name="T52" fmla="*/ 1509 w 4023"/>
                <a:gd name="T53" fmla="*/ 63 h 4015"/>
                <a:gd name="T54" fmla="*/ 1053 w 4023"/>
                <a:gd name="T55" fmla="*/ 242 h 4015"/>
                <a:gd name="T56" fmla="*/ 659 w 4023"/>
                <a:gd name="T57" fmla="*/ 521 h 4015"/>
                <a:gd name="T58" fmla="*/ 344 w 4023"/>
                <a:gd name="T59" fmla="*/ 884 h 4015"/>
                <a:gd name="T60" fmla="*/ 122 w 4023"/>
                <a:gd name="T61" fmla="*/ 1317 h 4015"/>
                <a:gd name="T62" fmla="*/ 11 w 4023"/>
                <a:gd name="T63" fmla="*/ 1802 h 4015"/>
                <a:gd name="T64" fmla="*/ 23 w 4023"/>
                <a:gd name="T65" fmla="*/ 2313 h 4015"/>
                <a:gd name="T66" fmla="*/ 159 w 4023"/>
                <a:gd name="T67" fmla="*/ 2788 h 4015"/>
                <a:gd name="T68" fmla="*/ 399 w 4023"/>
                <a:gd name="T69" fmla="*/ 3209 h 4015"/>
                <a:gd name="T70" fmla="*/ 732 w 4023"/>
                <a:gd name="T71" fmla="*/ 3556 h 4015"/>
                <a:gd name="T72" fmla="*/ 1139 w 4023"/>
                <a:gd name="T73" fmla="*/ 3817 h 4015"/>
                <a:gd name="T74" fmla="*/ 1606 w 4023"/>
                <a:gd name="T75" fmla="*/ 3974 h 4015"/>
                <a:gd name="T76" fmla="*/ 2115 w 4023"/>
                <a:gd name="T77" fmla="*/ 4012 h 4015"/>
                <a:gd name="T78" fmla="*/ 2610 w 4023"/>
                <a:gd name="T79" fmla="*/ 3925 h 4015"/>
                <a:gd name="T80" fmla="*/ 3055 w 4023"/>
                <a:gd name="T81" fmla="*/ 3724 h 4015"/>
                <a:gd name="T82" fmla="*/ 3435 w 4023"/>
                <a:gd name="T83" fmla="*/ 3427 h 4015"/>
                <a:gd name="T84" fmla="*/ 3733 w 4023"/>
                <a:gd name="T85" fmla="*/ 3048 h 4015"/>
                <a:gd name="T86" fmla="*/ 3933 w 4023"/>
                <a:gd name="T87" fmla="*/ 2605 h 4015"/>
                <a:gd name="T88" fmla="*/ 4021 w 4023"/>
                <a:gd name="T89" fmla="*/ 2111 h 4015"/>
                <a:gd name="T90" fmla="*/ 3983 w 4023"/>
                <a:gd name="T91" fmla="*/ 1603 h 4015"/>
                <a:gd name="T92" fmla="*/ 3825 w 4023"/>
                <a:gd name="T93" fmla="*/ 1137 h 4015"/>
                <a:gd name="T94" fmla="*/ 3565 w 4023"/>
                <a:gd name="T95" fmla="*/ 731 h 4015"/>
                <a:gd name="T96" fmla="*/ 3216 w 4023"/>
                <a:gd name="T97" fmla="*/ 399 h 4015"/>
                <a:gd name="T98" fmla="*/ 2795 w 4023"/>
                <a:gd name="T99" fmla="*/ 158 h 4015"/>
                <a:gd name="T100" fmla="*/ 2318 w 4023"/>
                <a:gd name="T101" fmla="*/ 23 h 40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023" h="4015">
                  <a:moveTo>
                    <a:pt x="2012" y="3513"/>
                  </a:moveTo>
                  <a:lnTo>
                    <a:pt x="1934" y="3511"/>
                  </a:lnTo>
                  <a:lnTo>
                    <a:pt x="1858" y="3505"/>
                  </a:lnTo>
                  <a:lnTo>
                    <a:pt x="1782" y="3495"/>
                  </a:lnTo>
                  <a:lnTo>
                    <a:pt x="1708" y="3482"/>
                  </a:lnTo>
                  <a:lnTo>
                    <a:pt x="1635" y="3465"/>
                  </a:lnTo>
                  <a:lnTo>
                    <a:pt x="1564" y="3445"/>
                  </a:lnTo>
                  <a:lnTo>
                    <a:pt x="1493" y="3422"/>
                  </a:lnTo>
                  <a:lnTo>
                    <a:pt x="1425" y="3395"/>
                  </a:lnTo>
                  <a:lnTo>
                    <a:pt x="1358" y="3364"/>
                  </a:lnTo>
                  <a:lnTo>
                    <a:pt x="1293" y="3331"/>
                  </a:lnTo>
                  <a:lnTo>
                    <a:pt x="1230" y="3294"/>
                  </a:lnTo>
                  <a:lnTo>
                    <a:pt x="1169" y="3255"/>
                  </a:lnTo>
                  <a:lnTo>
                    <a:pt x="1109" y="3213"/>
                  </a:lnTo>
                  <a:lnTo>
                    <a:pt x="1052" y="3169"/>
                  </a:lnTo>
                  <a:lnTo>
                    <a:pt x="998" y="3122"/>
                  </a:lnTo>
                  <a:lnTo>
                    <a:pt x="945" y="3071"/>
                  </a:lnTo>
                  <a:lnTo>
                    <a:pt x="895" y="3019"/>
                  </a:lnTo>
                  <a:lnTo>
                    <a:pt x="848" y="2965"/>
                  </a:lnTo>
                  <a:lnTo>
                    <a:pt x="803" y="2908"/>
                  </a:lnTo>
                  <a:lnTo>
                    <a:pt x="761" y="2849"/>
                  </a:lnTo>
                  <a:lnTo>
                    <a:pt x="722" y="2787"/>
                  </a:lnTo>
                  <a:lnTo>
                    <a:pt x="686" y="2725"/>
                  </a:lnTo>
                  <a:lnTo>
                    <a:pt x="651" y="2660"/>
                  </a:lnTo>
                  <a:lnTo>
                    <a:pt x="621" y="2593"/>
                  </a:lnTo>
                  <a:lnTo>
                    <a:pt x="595" y="2524"/>
                  </a:lnTo>
                  <a:lnTo>
                    <a:pt x="571" y="2455"/>
                  </a:lnTo>
                  <a:lnTo>
                    <a:pt x="551" y="2383"/>
                  </a:lnTo>
                  <a:lnTo>
                    <a:pt x="534" y="2311"/>
                  </a:lnTo>
                  <a:lnTo>
                    <a:pt x="521" y="2236"/>
                  </a:lnTo>
                  <a:lnTo>
                    <a:pt x="511" y="2161"/>
                  </a:lnTo>
                  <a:lnTo>
                    <a:pt x="505" y="2085"/>
                  </a:lnTo>
                  <a:lnTo>
                    <a:pt x="504" y="2008"/>
                  </a:lnTo>
                  <a:lnTo>
                    <a:pt x="505" y="1930"/>
                  </a:lnTo>
                  <a:lnTo>
                    <a:pt x="511" y="1853"/>
                  </a:lnTo>
                  <a:lnTo>
                    <a:pt x="521" y="1778"/>
                  </a:lnTo>
                  <a:lnTo>
                    <a:pt x="534" y="1704"/>
                  </a:lnTo>
                  <a:lnTo>
                    <a:pt x="551" y="1631"/>
                  </a:lnTo>
                  <a:lnTo>
                    <a:pt x="571" y="1560"/>
                  </a:lnTo>
                  <a:lnTo>
                    <a:pt x="595" y="1490"/>
                  </a:lnTo>
                  <a:lnTo>
                    <a:pt x="621" y="1421"/>
                  </a:lnTo>
                  <a:lnTo>
                    <a:pt x="651" y="1355"/>
                  </a:lnTo>
                  <a:lnTo>
                    <a:pt x="686" y="1290"/>
                  </a:lnTo>
                  <a:lnTo>
                    <a:pt x="722" y="1227"/>
                  </a:lnTo>
                  <a:lnTo>
                    <a:pt x="761" y="1165"/>
                  </a:lnTo>
                  <a:lnTo>
                    <a:pt x="803" y="1107"/>
                  </a:lnTo>
                  <a:lnTo>
                    <a:pt x="848" y="1050"/>
                  </a:lnTo>
                  <a:lnTo>
                    <a:pt x="895" y="995"/>
                  </a:lnTo>
                  <a:lnTo>
                    <a:pt x="945" y="943"/>
                  </a:lnTo>
                  <a:lnTo>
                    <a:pt x="998" y="893"/>
                  </a:lnTo>
                  <a:lnTo>
                    <a:pt x="1052" y="845"/>
                  </a:lnTo>
                  <a:lnTo>
                    <a:pt x="1109" y="801"/>
                  </a:lnTo>
                  <a:lnTo>
                    <a:pt x="1169" y="759"/>
                  </a:lnTo>
                  <a:lnTo>
                    <a:pt x="1230" y="720"/>
                  </a:lnTo>
                  <a:lnTo>
                    <a:pt x="1293" y="684"/>
                  </a:lnTo>
                  <a:lnTo>
                    <a:pt x="1358" y="651"/>
                  </a:lnTo>
                  <a:lnTo>
                    <a:pt x="1425" y="620"/>
                  </a:lnTo>
                  <a:lnTo>
                    <a:pt x="1493" y="593"/>
                  </a:lnTo>
                  <a:lnTo>
                    <a:pt x="1564" y="569"/>
                  </a:lnTo>
                  <a:lnTo>
                    <a:pt x="1635" y="549"/>
                  </a:lnTo>
                  <a:lnTo>
                    <a:pt x="1708" y="532"/>
                  </a:lnTo>
                  <a:lnTo>
                    <a:pt x="1782" y="519"/>
                  </a:lnTo>
                  <a:lnTo>
                    <a:pt x="1858" y="510"/>
                  </a:lnTo>
                  <a:lnTo>
                    <a:pt x="1934" y="504"/>
                  </a:lnTo>
                  <a:lnTo>
                    <a:pt x="2012" y="502"/>
                  </a:lnTo>
                  <a:lnTo>
                    <a:pt x="2090" y="504"/>
                  </a:lnTo>
                  <a:lnTo>
                    <a:pt x="2166" y="510"/>
                  </a:lnTo>
                  <a:lnTo>
                    <a:pt x="2242" y="519"/>
                  </a:lnTo>
                  <a:lnTo>
                    <a:pt x="2316" y="532"/>
                  </a:lnTo>
                  <a:lnTo>
                    <a:pt x="2389" y="549"/>
                  </a:lnTo>
                  <a:lnTo>
                    <a:pt x="2460" y="569"/>
                  </a:lnTo>
                  <a:lnTo>
                    <a:pt x="2531" y="593"/>
                  </a:lnTo>
                  <a:lnTo>
                    <a:pt x="2599" y="620"/>
                  </a:lnTo>
                  <a:lnTo>
                    <a:pt x="2665" y="651"/>
                  </a:lnTo>
                  <a:lnTo>
                    <a:pt x="2731" y="684"/>
                  </a:lnTo>
                  <a:lnTo>
                    <a:pt x="2794" y="720"/>
                  </a:lnTo>
                  <a:lnTo>
                    <a:pt x="2855" y="759"/>
                  </a:lnTo>
                  <a:lnTo>
                    <a:pt x="2915" y="801"/>
                  </a:lnTo>
                  <a:lnTo>
                    <a:pt x="2971" y="845"/>
                  </a:lnTo>
                  <a:lnTo>
                    <a:pt x="3026" y="893"/>
                  </a:lnTo>
                  <a:lnTo>
                    <a:pt x="3079" y="943"/>
                  </a:lnTo>
                  <a:lnTo>
                    <a:pt x="3129" y="995"/>
                  </a:lnTo>
                  <a:lnTo>
                    <a:pt x="3176" y="1050"/>
                  </a:lnTo>
                  <a:lnTo>
                    <a:pt x="3221" y="1107"/>
                  </a:lnTo>
                  <a:lnTo>
                    <a:pt x="3263" y="1165"/>
                  </a:lnTo>
                  <a:lnTo>
                    <a:pt x="3302" y="1227"/>
                  </a:lnTo>
                  <a:lnTo>
                    <a:pt x="3338" y="1290"/>
                  </a:lnTo>
                  <a:lnTo>
                    <a:pt x="3372" y="1355"/>
                  </a:lnTo>
                  <a:lnTo>
                    <a:pt x="3402" y="1421"/>
                  </a:lnTo>
                  <a:lnTo>
                    <a:pt x="3429" y="1490"/>
                  </a:lnTo>
                  <a:lnTo>
                    <a:pt x="3453" y="1560"/>
                  </a:lnTo>
                  <a:lnTo>
                    <a:pt x="3473" y="1631"/>
                  </a:lnTo>
                  <a:lnTo>
                    <a:pt x="3490" y="1704"/>
                  </a:lnTo>
                  <a:lnTo>
                    <a:pt x="3503" y="1778"/>
                  </a:lnTo>
                  <a:lnTo>
                    <a:pt x="3513" y="1853"/>
                  </a:lnTo>
                  <a:lnTo>
                    <a:pt x="3518" y="1930"/>
                  </a:lnTo>
                  <a:lnTo>
                    <a:pt x="3520" y="2008"/>
                  </a:lnTo>
                  <a:lnTo>
                    <a:pt x="3518" y="2085"/>
                  </a:lnTo>
                  <a:lnTo>
                    <a:pt x="3513" y="2161"/>
                  </a:lnTo>
                  <a:lnTo>
                    <a:pt x="3503" y="2236"/>
                  </a:lnTo>
                  <a:lnTo>
                    <a:pt x="3490" y="2311"/>
                  </a:lnTo>
                  <a:lnTo>
                    <a:pt x="3473" y="2383"/>
                  </a:lnTo>
                  <a:lnTo>
                    <a:pt x="3453" y="2455"/>
                  </a:lnTo>
                  <a:lnTo>
                    <a:pt x="3429" y="2524"/>
                  </a:lnTo>
                  <a:lnTo>
                    <a:pt x="3402" y="2593"/>
                  </a:lnTo>
                  <a:lnTo>
                    <a:pt x="3372" y="2660"/>
                  </a:lnTo>
                  <a:lnTo>
                    <a:pt x="3338" y="2725"/>
                  </a:lnTo>
                  <a:lnTo>
                    <a:pt x="3302" y="2787"/>
                  </a:lnTo>
                  <a:lnTo>
                    <a:pt x="3263" y="2849"/>
                  </a:lnTo>
                  <a:lnTo>
                    <a:pt x="3221" y="2908"/>
                  </a:lnTo>
                  <a:lnTo>
                    <a:pt x="3176" y="2965"/>
                  </a:lnTo>
                  <a:lnTo>
                    <a:pt x="3129" y="3019"/>
                  </a:lnTo>
                  <a:lnTo>
                    <a:pt x="3079" y="3071"/>
                  </a:lnTo>
                  <a:lnTo>
                    <a:pt x="3026" y="3122"/>
                  </a:lnTo>
                  <a:lnTo>
                    <a:pt x="2971" y="3169"/>
                  </a:lnTo>
                  <a:lnTo>
                    <a:pt x="2915" y="3213"/>
                  </a:lnTo>
                  <a:lnTo>
                    <a:pt x="2855" y="3255"/>
                  </a:lnTo>
                  <a:lnTo>
                    <a:pt x="2794" y="3294"/>
                  </a:lnTo>
                  <a:lnTo>
                    <a:pt x="2731" y="3331"/>
                  </a:lnTo>
                  <a:lnTo>
                    <a:pt x="2665" y="3364"/>
                  </a:lnTo>
                  <a:lnTo>
                    <a:pt x="2599" y="3395"/>
                  </a:lnTo>
                  <a:lnTo>
                    <a:pt x="2531" y="3422"/>
                  </a:lnTo>
                  <a:lnTo>
                    <a:pt x="2460" y="3445"/>
                  </a:lnTo>
                  <a:lnTo>
                    <a:pt x="2389" y="3465"/>
                  </a:lnTo>
                  <a:lnTo>
                    <a:pt x="2316" y="3482"/>
                  </a:lnTo>
                  <a:lnTo>
                    <a:pt x="2242" y="3495"/>
                  </a:lnTo>
                  <a:lnTo>
                    <a:pt x="2166" y="3505"/>
                  </a:lnTo>
                  <a:lnTo>
                    <a:pt x="2090" y="3511"/>
                  </a:lnTo>
                  <a:lnTo>
                    <a:pt x="2012" y="3513"/>
                  </a:lnTo>
                  <a:close/>
                  <a:moveTo>
                    <a:pt x="2012" y="0"/>
                  </a:moveTo>
                  <a:lnTo>
                    <a:pt x="1908" y="3"/>
                  </a:lnTo>
                  <a:lnTo>
                    <a:pt x="1806" y="10"/>
                  </a:lnTo>
                  <a:lnTo>
                    <a:pt x="1706" y="23"/>
                  </a:lnTo>
                  <a:lnTo>
                    <a:pt x="1606" y="41"/>
                  </a:lnTo>
                  <a:lnTo>
                    <a:pt x="1509" y="63"/>
                  </a:lnTo>
                  <a:lnTo>
                    <a:pt x="1413" y="90"/>
                  </a:lnTo>
                  <a:lnTo>
                    <a:pt x="1319" y="122"/>
                  </a:lnTo>
                  <a:lnTo>
                    <a:pt x="1229" y="158"/>
                  </a:lnTo>
                  <a:lnTo>
                    <a:pt x="1139" y="198"/>
                  </a:lnTo>
                  <a:lnTo>
                    <a:pt x="1053" y="242"/>
                  </a:lnTo>
                  <a:lnTo>
                    <a:pt x="968" y="290"/>
                  </a:lnTo>
                  <a:lnTo>
                    <a:pt x="887" y="342"/>
                  </a:lnTo>
                  <a:lnTo>
                    <a:pt x="807" y="399"/>
                  </a:lnTo>
                  <a:lnTo>
                    <a:pt x="732" y="458"/>
                  </a:lnTo>
                  <a:lnTo>
                    <a:pt x="659" y="521"/>
                  </a:lnTo>
                  <a:lnTo>
                    <a:pt x="589" y="587"/>
                  </a:lnTo>
                  <a:lnTo>
                    <a:pt x="523" y="658"/>
                  </a:lnTo>
                  <a:lnTo>
                    <a:pt x="459" y="731"/>
                  </a:lnTo>
                  <a:lnTo>
                    <a:pt x="399" y="806"/>
                  </a:lnTo>
                  <a:lnTo>
                    <a:pt x="344" y="884"/>
                  </a:lnTo>
                  <a:lnTo>
                    <a:pt x="291" y="967"/>
                  </a:lnTo>
                  <a:lnTo>
                    <a:pt x="243" y="1050"/>
                  </a:lnTo>
                  <a:lnTo>
                    <a:pt x="198" y="1137"/>
                  </a:lnTo>
                  <a:lnTo>
                    <a:pt x="159" y="1226"/>
                  </a:lnTo>
                  <a:lnTo>
                    <a:pt x="122" y="1317"/>
                  </a:lnTo>
                  <a:lnTo>
                    <a:pt x="90" y="1410"/>
                  </a:lnTo>
                  <a:lnTo>
                    <a:pt x="63" y="1506"/>
                  </a:lnTo>
                  <a:lnTo>
                    <a:pt x="41" y="1603"/>
                  </a:lnTo>
                  <a:lnTo>
                    <a:pt x="23" y="1701"/>
                  </a:lnTo>
                  <a:lnTo>
                    <a:pt x="11" y="1802"/>
                  </a:lnTo>
                  <a:lnTo>
                    <a:pt x="3" y="1904"/>
                  </a:lnTo>
                  <a:lnTo>
                    <a:pt x="0" y="2008"/>
                  </a:lnTo>
                  <a:lnTo>
                    <a:pt x="3" y="2111"/>
                  </a:lnTo>
                  <a:lnTo>
                    <a:pt x="11" y="2212"/>
                  </a:lnTo>
                  <a:lnTo>
                    <a:pt x="23" y="2313"/>
                  </a:lnTo>
                  <a:lnTo>
                    <a:pt x="41" y="2412"/>
                  </a:lnTo>
                  <a:lnTo>
                    <a:pt x="63" y="2509"/>
                  </a:lnTo>
                  <a:lnTo>
                    <a:pt x="90" y="2605"/>
                  </a:lnTo>
                  <a:lnTo>
                    <a:pt x="122" y="2698"/>
                  </a:lnTo>
                  <a:lnTo>
                    <a:pt x="159" y="2788"/>
                  </a:lnTo>
                  <a:lnTo>
                    <a:pt x="198" y="2878"/>
                  </a:lnTo>
                  <a:lnTo>
                    <a:pt x="243" y="2964"/>
                  </a:lnTo>
                  <a:lnTo>
                    <a:pt x="291" y="3048"/>
                  </a:lnTo>
                  <a:lnTo>
                    <a:pt x="344" y="3130"/>
                  </a:lnTo>
                  <a:lnTo>
                    <a:pt x="399" y="3209"/>
                  </a:lnTo>
                  <a:lnTo>
                    <a:pt x="459" y="3284"/>
                  </a:lnTo>
                  <a:lnTo>
                    <a:pt x="523" y="3357"/>
                  </a:lnTo>
                  <a:lnTo>
                    <a:pt x="589" y="3427"/>
                  </a:lnTo>
                  <a:lnTo>
                    <a:pt x="659" y="3493"/>
                  </a:lnTo>
                  <a:lnTo>
                    <a:pt x="732" y="3556"/>
                  </a:lnTo>
                  <a:lnTo>
                    <a:pt x="807" y="3616"/>
                  </a:lnTo>
                  <a:lnTo>
                    <a:pt x="887" y="3672"/>
                  </a:lnTo>
                  <a:lnTo>
                    <a:pt x="968" y="3724"/>
                  </a:lnTo>
                  <a:lnTo>
                    <a:pt x="1053" y="3772"/>
                  </a:lnTo>
                  <a:lnTo>
                    <a:pt x="1139" y="3817"/>
                  </a:lnTo>
                  <a:lnTo>
                    <a:pt x="1229" y="3857"/>
                  </a:lnTo>
                  <a:lnTo>
                    <a:pt x="1319" y="3892"/>
                  </a:lnTo>
                  <a:lnTo>
                    <a:pt x="1413" y="3925"/>
                  </a:lnTo>
                  <a:lnTo>
                    <a:pt x="1509" y="3952"/>
                  </a:lnTo>
                  <a:lnTo>
                    <a:pt x="1606" y="3974"/>
                  </a:lnTo>
                  <a:lnTo>
                    <a:pt x="1706" y="3992"/>
                  </a:lnTo>
                  <a:lnTo>
                    <a:pt x="1806" y="4004"/>
                  </a:lnTo>
                  <a:lnTo>
                    <a:pt x="1908" y="4012"/>
                  </a:lnTo>
                  <a:lnTo>
                    <a:pt x="2012" y="4015"/>
                  </a:lnTo>
                  <a:lnTo>
                    <a:pt x="2115" y="4012"/>
                  </a:lnTo>
                  <a:lnTo>
                    <a:pt x="2218" y="4004"/>
                  </a:lnTo>
                  <a:lnTo>
                    <a:pt x="2318" y="3992"/>
                  </a:lnTo>
                  <a:lnTo>
                    <a:pt x="2417" y="3974"/>
                  </a:lnTo>
                  <a:lnTo>
                    <a:pt x="2514" y="3952"/>
                  </a:lnTo>
                  <a:lnTo>
                    <a:pt x="2610" y="3925"/>
                  </a:lnTo>
                  <a:lnTo>
                    <a:pt x="2704" y="3892"/>
                  </a:lnTo>
                  <a:lnTo>
                    <a:pt x="2795" y="3857"/>
                  </a:lnTo>
                  <a:lnTo>
                    <a:pt x="2884" y="3817"/>
                  </a:lnTo>
                  <a:lnTo>
                    <a:pt x="2971" y="3772"/>
                  </a:lnTo>
                  <a:lnTo>
                    <a:pt x="3055" y="3724"/>
                  </a:lnTo>
                  <a:lnTo>
                    <a:pt x="3137" y="3672"/>
                  </a:lnTo>
                  <a:lnTo>
                    <a:pt x="3216" y="3616"/>
                  </a:lnTo>
                  <a:lnTo>
                    <a:pt x="3292" y="3556"/>
                  </a:lnTo>
                  <a:lnTo>
                    <a:pt x="3364" y="3493"/>
                  </a:lnTo>
                  <a:lnTo>
                    <a:pt x="3435" y="3427"/>
                  </a:lnTo>
                  <a:lnTo>
                    <a:pt x="3501" y="3357"/>
                  </a:lnTo>
                  <a:lnTo>
                    <a:pt x="3565" y="3284"/>
                  </a:lnTo>
                  <a:lnTo>
                    <a:pt x="3624" y="3209"/>
                  </a:lnTo>
                  <a:lnTo>
                    <a:pt x="3680" y="3130"/>
                  </a:lnTo>
                  <a:lnTo>
                    <a:pt x="3733" y="3048"/>
                  </a:lnTo>
                  <a:lnTo>
                    <a:pt x="3781" y="2964"/>
                  </a:lnTo>
                  <a:lnTo>
                    <a:pt x="3825" y="2878"/>
                  </a:lnTo>
                  <a:lnTo>
                    <a:pt x="3865" y="2788"/>
                  </a:lnTo>
                  <a:lnTo>
                    <a:pt x="3902" y="2698"/>
                  </a:lnTo>
                  <a:lnTo>
                    <a:pt x="3933" y="2605"/>
                  </a:lnTo>
                  <a:lnTo>
                    <a:pt x="3960" y="2509"/>
                  </a:lnTo>
                  <a:lnTo>
                    <a:pt x="3983" y="2412"/>
                  </a:lnTo>
                  <a:lnTo>
                    <a:pt x="4000" y="2313"/>
                  </a:lnTo>
                  <a:lnTo>
                    <a:pt x="4013" y="2212"/>
                  </a:lnTo>
                  <a:lnTo>
                    <a:pt x="4021" y="2111"/>
                  </a:lnTo>
                  <a:lnTo>
                    <a:pt x="4023" y="2008"/>
                  </a:lnTo>
                  <a:lnTo>
                    <a:pt x="4021" y="1904"/>
                  </a:lnTo>
                  <a:lnTo>
                    <a:pt x="4013" y="1802"/>
                  </a:lnTo>
                  <a:lnTo>
                    <a:pt x="4000" y="1701"/>
                  </a:lnTo>
                  <a:lnTo>
                    <a:pt x="3983" y="1603"/>
                  </a:lnTo>
                  <a:lnTo>
                    <a:pt x="3960" y="1506"/>
                  </a:lnTo>
                  <a:lnTo>
                    <a:pt x="3933" y="1410"/>
                  </a:lnTo>
                  <a:lnTo>
                    <a:pt x="3902" y="1317"/>
                  </a:lnTo>
                  <a:lnTo>
                    <a:pt x="3865" y="1226"/>
                  </a:lnTo>
                  <a:lnTo>
                    <a:pt x="3825" y="1137"/>
                  </a:lnTo>
                  <a:lnTo>
                    <a:pt x="3781" y="1050"/>
                  </a:lnTo>
                  <a:lnTo>
                    <a:pt x="3733" y="967"/>
                  </a:lnTo>
                  <a:lnTo>
                    <a:pt x="3680" y="884"/>
                  </a:lnTo>
                  <a:lnTo>
                    <a:pt x="3624" y="806"/>
                  </a:lnTo>
                  <a:lnTo>
                    <a:pt x="3565" y="731"/>
                  </a:lnTo>
                  <a:lnTo>
                    <a:pt x="3501" y="658"/>
                  </a:lnTo>
                  <a:lnTo>
                    <a:pt x="3435" y="587"/>
                  </a:lnTo>
                  <a:lnTo>
                    <a:pt x="3364" y="521"/>
                  </a:lnTo>
                  <a:lnTo>
                    <a:pt x="3292" y="458"/>
                  </a:lnTo>
                  <a:lnTo>
                    <a:pt x="3216" y="399"/>
                  </a:lnTo>
                  <a:lnTo>
                    <a:pt x="3137" y="342"/>
                  </a:lnTo>
                  <a:lnTo>
                    <a:pt x="3055" y="290"/>
                  </a:lnTo>
                  <a:lnTo>
                    <a:pt x="2971" y="242"/>
                  </a:lnTo>
                  <a:lnTo>
                    <a:pt x="2884" y="198"/>
                  </a:lnTo>
                  <a:lnTo>
                    <a:pt x="2795" y="158"/>
                  </a:lnTo>
                  <a:lnTo>
                    <a:pt x="2704" y="122"/>
                  </a:lnTo>
                  <a:lnTo>
                    <a:pt x="2610" y="90"/>
                  </a:lnTo>
                  <a:lnTo>
                    <a:pt x="2514" y="63"/>
                  </a:lnTo>
                  <a:lnTo>
                    <a:pt x="2417" y="41"/>
                  </a:lnTo>
                  <a:lnTo>
                    <a:pt x="2318" y="23"/>
                  </a:lnTo>
                  <a:lnTo>
                    <a:pt x="2218" y="10"/>
                  </a:lnTo>
                  <a:lnTo>
                    <a:pt x="2115" y="3"/>
                  </a:lnTo>
                  <a:lnTo>
                    <a:pt x="2012"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grpSp>
      <p:grpSp>
        <p:nvGrpSpPr>
          <p:cNvPr id="35" name="Group 25"/>
          <p:cNvGrpSpPr/>
          <p:nvPr/>
        </p:nvGrpSpPr>
        <p:grpSpPr>
          <a:xfrm>
            <a:off x="3506927" y="5556616"/>
            <a:ext cx="345331" cy="345331"/>
            <a:chOff x="2005013" y="1077913"/>
            <a:chExt cx="688975" cy="688975"/>
          </a:xfrm>
          <a:solidFill>
            <a:schemeClr val="bg1">
              <a:lumMod val="75000"/>
            </a:schemeClr>
          </a:solidFill>
        </p:grpSpPr>
        <p:sp>
          <p:nvSpPr>
            <p:cNvPr id="36" name="Freeform 5"/>
            <p:cNvSpPr>
              <a:spLocks noEditPoints="1"/>
            </p:cNvSpPr>
            <p:nvPr/>
          </p:nvSpPr>
          <p:spPr bwMode="auto">
            <a:xfrm>
              <a:off x="2005013" y="1077913"/>
              <a:ext cx="688975" cy="688975"/>
            </a:xfrm>
            <a:custGeom>
              <a:avLst/>
              <a:gdLst>
                <a:gd name="T0" fmla="*/ 8083 w 16058"/>
                <a:gd name="T1" fmla="*/ 10645 h 16058"/>
                <a:gd name="T2" fmla="*/ 6322 w 16058"/>
                <a:gd name="T3" fmla="*/ 9396 h 16058"/>
                <a:gd name="T4" fmla="*/ 5244 w 16058"/>
                <a:gd name="T5" fmla="*/ 7514 h 16058"/>
                <a:gd name="T6" fmla="*/ 5076 w 16058"/>
                <a:gd name="T7" fmla="*/ 5258 h 16058"/>
                <a:gd name="T8" fmla="*/ 5875 w 16058"/>
                <a:gd name="T9" fmla="*/ 3217 h 16058"/>
                <a:gd name="T10" fmla="*/ 7435 w 16058"/>
                <a:gd name="T11" fmla="*/ 1730 h 16058"/>
                <a:gd name="T12" fmla="*/ 9523 w 16058"/>
                <a:gd name="T13" fmla="*/ 1030 h 16058"/>
                <a:gd name="T14" fmla="*/ 11761 w 16058"/>
                <a:gd name="T15" fmla="*/ 1308 h 16058"/>
                <a:gd name="T16" fmla="*/ 13584 w 16058"/>
                <a:gd name="T17" fmla="*/ 2474 h 16058"/>
                <a:gd name="T18" fmla="*/ 14750 w 16058"/>
                <a:gd name="T19" fmla="*/ 4297 h 16058"/>
                <a:gd name="T20" fmla="*/ 15028 w 16058"/>
                <a:gd name="T21" fmla="*/ 6535 h 16058"/>
                <a:gd name="T22" fmla="*/ 14328 w 16058"/>
                <a:gd name="T23" fmla="*/ 8624 h 16058"/>
                <a:gd name="T24" fmla="*/ 12841 w 16058"/>
                <a:gd name="T25" fmla="*/ 10183 h 16058"/>
                <a:gd name="T26" fmla="*/ 10800 w 16058"/>
                <a:gd name="T27" fmla="*/ 10982 h 16058"/>
                <a:gd name="T28" fmla="*/ 2326 w 16058"/>
                <a:gd name="T29" fmla="*/ 14973 h 16058"/>
                <a:gd name="T30" fmla="*/ 2162 w 16058"/>
                <a:gd name="T31" fmla="*/ 15080 h 16058"/>
                <a:gd name="T32" fmla="*/ 1975 w 16058"/>
                <a:gd name="T33" fmla="*/ 15148 h 16058"/>
                <a:gd name="T34" fmla="*/ 1771 w 16058"/>
                <a:gd name="T35" fmla="*/ 15172 h 16058"/>
                <a:gd name="T36" fmla="*/ 1387 w 16058"/>
                <a:gd name="T37" fmla="*/ 15084 h 16058"/>
                <a:gd name="T38" fmla="*/ 1088 w 16058"/>
                <a:gd name="T39" fmla="*/ 14850 h 16058"/>
                <a:gd name="T40" fmla="*/ 913 w 16058"/>
                <a:gd name="T41" fmla="*/ 14508 h 16058"/>
                <a:gd name="T42" fmla="*/ 890 w 16058"/>
                <a:gd name="T43" fmla="*/ 14194 h 16058"/>
                <a:gd name="T44" fmla="*/ 935 w 16058"/>
                <a:gd name="T45" fmla="*/ 13998 h 16058"/>
                <a:gd name="T46" fmla="*/ 1021 w 16058"/>
                <a:gd name="T47" fmla="*/ 13820 h 16058"/>
                <a:gd name="T48" fmla="*/ 1142 w 16058"/>
                <a:gd name="T49" fmla="*/ 13667 h 16058"/>
                <a:gd name="T50" fmla="*/ 5408 w 16058"/>
                <a:gd name="T51" fmla="*/ 9863 h 16058"/>
                <a:gd name="T52" fmla="*/ 5742 w 16058"/>
                <a:gd name="T53" fmla="*/ 10234 h 16058"/>
                <a:gd name="T54" fmla="*/ 6106 w 16058"/>
                <a:gd name="T55" fmla="*/ 10575 h 16058"/>
                <a:gd name="T56" fmla="*/ 2407 w 16058"/>
                <a:gd name="T57" fmla="*/ 14900 h 16058"/>
                <a:gd name="T58" fmla="*/ 7693 w 16058"/>
                <a:gd name="T59" fmla="*/ 474 h 16058"/>
                <a:gd name="T60" fmla="*/ 5579 w 16058"/>
                <a:gd name="T61" fmla="*/ 1973 h 16058"/>
                <a:gd name="T62" fmla="*/ 4285 w 16058"/>
                <a:gd name="T63" fmla="*/ 4231 h 16058"/>
                <a:gd name="T64" fmla="*/ 4022 w 16058"/>
                <a:gd name="T65" fmla="*/ 6306 h 16058"/>
                <a:gd name="T66" fmla="*/ 4119 w 16058"/>
                <a:gd name="T67" fmla="*/ 7138 h 16058"/>
                <a:gd name="T68" fmla="*/ 4326 w 16058"/>
                <a:gd name="T69" fmla="*/ 7930 h 16058"/>
                <a:gd name="T70" fmla="*/ 4634 w 16058"/>
                <a:gd name="T71" fmla="*/ 8676 h 16058"/>
                <a:gd name="T72" fmla="*/ 386 w 16058"/>
                <a:gd name="T73" fmla="*/ 13185 h 16058"/>
                <a:gd name="T74" fmla="*/ 179 w 16058"/>
                <a:gd name="T75" fmla="*/ 13512 h 16058"/>
                <a:gd name="T76" fmla="*/ 46 w 16058"/>
                <a:gd name="T77" fmla="*/ 13883 h 16058"/>
                <a:gd name="T78" fmla="*/ 0 w 16058"/>
                <a:gd name="T79" fmla="*/ 14287 h 16058"/>
                <a:gd name="T80" fmla="*/ 175 w 16058"/>
                <a:gd name="T81" fmla="*/ 15054 h 16058"/>
                <a:gd name="T82" fmla="*/ 644 w 16058"/>
                <a:gd name="T83" fmla="*/ 15654 h 16058"/>
                <a:gd name="T84" fmla="*/ 1329 w 16058"/>
                <a:gd name="T85" fmla="*/ 16002 h 16058"/>
                <a:gd name="T86" fmla="*/ 1954 w 16058"/>
                <a:gd name="T87" fmla="*/ 16049 h 16058"/>
                <a:gd name="T88" fmla="*/ 2344 w 16058"/>
                <a:gd name="T89" fmla="*/ 15963 h 16058"/>
                <a:gd name="T90" fmla="*/ 2698 w 16058"/>
                <a:gd name="T91" fmla="*/ 15795 h 16058"/>
                <a:gd name="T92" fmla="*/ 3003 w 16058"/>
                <a:gd name="T93" fmla="*/ 15557 h 16058"/>
                <a:gd name="T94" fmla="*/ 7703 w 16058"/>
                <a:gd name="T95" fmla="*/ 11572 h 16058"/>
                <a:gd name="T96" fmla="*/ 8472 w 16058"/>
                <a:gd name="T97" fmla="*/ 11837 h 16058"/>
                <a:gd name="T98" fmla="*/ 9285 w 16058"/>
                <a:gd name="T99" fmla="*/ 11996 h 16058"/>
                <a:gd name="T100" fmla="*/ 10346 w 16058"/>
                <a:gd name="T101" fmla="*/ 12035 h 16058"/>
                <a:gd name="T102" fmla="*/ 12907 w 16058"/>
                <a:gd name="T103" fmla="*/ 11317 h 16058"/>
                <a:gd name="T104" fmla="*/ 14862 w 16058"/>
                <a:gd name="T105" fmla="*/ 9625 h 16058"/>
                <a:gd name="T106" fmla="*/ 15936 w 16058"/>
                <a:gd name="T107" fmla="*/ 7235 h 16058"/>
                <a:gd name="T108" fmla="*/ 15868 w 16058"/>
                <a:gd name="T109" fmla="*/ 4517 h 16058"/>
                <a:gd name="T110" fmla="*/ 14683 w 16058"/>
                <a:gd name="T111" fmla="*/ 2191 h 16058"/>
                <a:gd name="T112" fmla="*/ 12647 w 16058"/>
                <a:gd name="T113" fmla="*/ 594 h 16058"/>
                <a:gd name="T114" fmla="*/ 10036 w 16058"/>
                <a:gd name="T115" fmla="*/ 0 h 160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6058" h="16058">
                  <a:moveTo>
                    <a:pt x="10036" y="11040"/>
                  </a:moveTo>
                  <a:lnTo>
                    <a:pt x="9778" y="11034"/>
                  </a:lnTo>
                  <a:lnTo>
                    <a:pt x="9523" y="11014"/>
                  </a:lnTo>
                  <a:lnTo>
                    <a:pt x="9272" y="10982"/>
                  </a:lnTo>
                  <a:lnTo>
                    <a:pt x="9025" y="10938"/>
                  </a:lnTo>
                  <a:lnTo>
                    <a:pt x="8783" y="10882"/>
                  </a:lnTo>
                  <a:lnTo>
                    <a:pt x="8544" y="10814"/>
                  </a:lnTo>
                  <a:lnTo>
                    <a:pt x="8311" y="10736"/>
                  </a:lnTo>
                  <a:lnTo>
                    <a:pt x="8083" y="10645"/>
                  </a:lnTo>
                  <a:lnTo>
                    <a:pt x="7860" y="10545"/>
                  </a:lnTo>
                  <a:lnTo>
                    <a:pt x="7645" y="10434"/>
                  </a:lnTo>
                  <a:lnTo>
                    <a:pt x="7435" y="10313"/>
                  </a:lnTo>
                  <a:lnTo>
                    <a:pt x="7231" y="10183"/>
                  </a:lnTo>
                  <a:lnTo>
                    <a:pt x="7034" y="10043"/>
                  </a:lnTo>
                  <a:lnTo>
                    <a:pt x="6845" y="9894"/>
                  </a:lnTo>
                  <a:lnTo>
                    <a:pt x="6662" y="9736"/>
                  </a:lnTo>
                  <a:lnTo>
                    <a:pt x="6488" y="9570"/>
                  </a:lnTo>
                  <a:lnTo>
                    <a:pt x="6322" y="9396"/>
                  </a:lnTo>
                  <a:lnTo>
                    <a:pt x="6164" y="9213"/>
                  </a:lnTo>
                  <a:lnTo>
                    <a:pt x="6015" y="9024"/>
                  </a:lnTo>
                  <a:lnTo>
                    <a:pt x="5875" y="8827"/>
                  </a:lnTo>
                  <a:lnTo>
                    <a:pt x="5745" y="8624"/>
                  </a:lnTo>
                  <a:lnTo>
                    <a:pt x="5624" y="8413"/>
                  </a:lnTo>
                  <a:lnTo>
                    <a:pt x="5513" y="8198"/>
                  </a:lnTo>
                  <a:lnTo>
                    <a:pt x="5413" y="7975"/>
                  </a:lnTo>
                  <a:lnTo>
                    <a:pt x="5322" y="7747"/>
                  </a:lnTo>
                  <a:lnTo>
                    <a:pt x="5244" y="7514"/>
                  </a:lnTo>
                  <a:lnTo>
                    <a:pt x="5176" y="7275"/>
                  </a:lnTo>
                  <a:lnTo>
                    <a:pt x="5120" y="7033"/>
                  </a:lnTo>
                  <a:lnTo>
                    <a:pt x="5076" y="6786"/>
                  </a:lnTo>
                  <a:lnTo>
                    <a:pt x="5044" y="6535"/>
                  </a:lnTo>
                  <a:lnTo>
                    <a:pt x="5025" y="6280"/>
                  </a:lnTo>
                  <a:lnTo>
                    <a:pt x="5018" y="6022"/>
                  </a:lnTo>
                  <a:lnTo>
                    <a:pt x="5025" y="5764"/>
                  </a:lnTo>
                  <a:lnTo>
                    <a:pt x="5044" y="5509"/>
                  </a:lnTo>
                  <a:lnTo>
                    <a:pt x="5076" y="5258"/>
                  </a:lnTo>
                  <a:lnTo>
                    <a:pt x="5120" y="5011"/>
                  </a:lnTo>
                  <a:lnTo>
                    <a:pt x="5176" y="4768"/>
                  </a:lnTo>
                  <a:lnTo>
                    <a:pt x="5244" y="4529"/>
                  </a:lnTo>
                  <a:lnTo>
                    <a:pt x="5322" y="4297"/>
                  </a:lnTo>
                  <a:lnTo>
                    <a:pt x="5413" y="4069"/>
                  </a:lnTo>
                  <a:lnTo>
                    <a:pt x="5513" y="3846"/>
                  </a:lnTo>
                  <a:lnTo>
                    <a:pt x="5624" y="3630"/>
                  </a:lnTo>
                  <a:lnTo>
                    <a:pt x="5745" y="3420"/>
                  </a:lnTo>
                  <a:lnTo>
                    <a:pt x="5875" y="3217"/>
                  </a:lnTo>
                  <a:lnTo>
                    <a:pt x="6015" y="3020"/>
                  </a:lnTo>
                  <a:lnTo>
                    <a:pt x="6164" y="2830"/>
                  </a:lnTo>
                  <a:lnTo>
                    <a:pt x="6322" y="2648"/>
                  </a:lnTo>
                  <a:lnTo>
                    <a:pt x="6488" y="2474"/>
                  </a:lnTo>
                  <a:lnTo>
                    <a:pt x="6662" y="2307"/>
                  </a:lnTo>
                  <a:lnTo>
                    <a:pt x="6845" y="2150"/>
                  </a:lnTo>
                  <a:lnTo>
                    <a:pt x="7034" y="2000"/>
                  </a:lnTo>
                  <a:lnTo>
                    <a:pt x="7231" y="1861"/>
                  </a:lnTo>
                  <a:lnTo>
                    <a:pt x="7435" y="1730"/>
                  </a:lnTo>
                  <a:lnTo>
                    <a:pt x="7645" y="1610"/>
                  </a:lnTo>
                  <a:lnTo>
                    <a:pt x="7860" y="1498"/>
                  </a:lnTo>
                  <a:lnTo>
                    <a:pt x="8083" y="1398"/>
                  </a:lnTo>
                  <a:lnTo>
                    <a:pt x="8311" y="1308"/>
                  </a:lnTo>
                  <a:lnTo>
                    <a:pt x="8544" y="1229"/>
                  </a:lnTo>
                  <a:lnTo>
                    <a:pt x="8783" y="1161"/>
                  </a:lnTo>
                  <a:lnTo>
                    <a:pt x="9025" y="1106"/>
                  </a:lnTo>
                  <a:lnTo>
                    <a:pt x="9272" y="1062"/>
                  </a:lnTo>
                  <a:lnTo>
                    <a:pt x="9523" y="1030"/>
                  </a:lnTo>
                  <a:lnTo>
                    <a:pt x="9778" y="1010"/>
                  </a:lnTo>
                  <a:lnTo>
                    <a:pt x="10036" y="1004"/>
                  </a:lnTo>
                  <a:lnTo>
                    <a:pt x="10294" y="1010"/>
                  </a:lnTo>
                  <a:lnTo>
                    <a:pt x="10549" y="1030"/>
                  </a:lnTo>
                  <a:lnTo>
                    <a:pt x="10800" y="1062"/>
                  </a:lnTo>
                  <a:lnTo>
                    <a:pt x="11048" y="1106"/>
                  </a:lnTo>
                  <a:lnTo>
                    <a:pt x="11291" y="1161"/>
                  </a:lnTo>
                  <a:lnTo>
                    <a:pt x="11529" y="1229"/>
                  </a:lnTo>
                  <a:lnTo>
                    <a:pt x="11761" y="1308"/>
                  </a:lnTo>
                  <a:lnTo>
                    <a:pt x="11989" y="1398"/>
                  </a:lnTo>
                  <a:lnTo>
                    <a:pt x="12212" y="1498"/>
                  </a:lnTo>
                  <a:lnTo>
                    <a:pt x="12428" y="1610"/>
                  </a:lnTo>
                  <a:lnTo>
                    <a:pt x="12639" y="1730"/>
                  </a:lnTo>
                  <a:lnTo>
                    <a:pt x="12841" y="1861"/>
                  </a:lnTo>
                  <a:lnTo>
                    <a:pt x="13038" y="2000"/>
                  </a:lnTo>
                  <a:lnTo>
                    <a:pt x="13228" y="2150"/>
                  </a:lnTo>
                  <a:lnTo>
                    <a:pt x="13410" y="2307"/>
                  </a:lnTo>
                  <a:lnTo>
                    <a:pt x="13584" y="2474"/>
                  </a:lnTo>
                  <a:lnTo>
                    <a:pt x="13751" y="2648"/>
                  </a:lnTo>
                  <a:lnTo>
                    <a:pt x="13908" y="2830"/>
                  </a:lnTo>
                  <a:lnTo>
                    <a:pt x="14058" y="3020"/>
                  </a:lnTo>
                  <a:lnTo>
                    <a:pt x="14197" y="3217"/>
                  </a:lnTo>
                  <a:lnTo>
                    <a:pt x="14328" y="3420"/>
                  </a:lnTo>
                  <a:lnTo>
                    <a:pt x="14448" y="3630"/>
                  </a:lnTo>
                  <a:lnTo>
                    <a:pt x="14560" y="3846"/>
                  </a:lnTo>
                  <a:lnTo>
                    <a:pt x="14660" y="4069"/>
                  </a:lnTo>
                  <a:lnTo>
                    <a:pt x="14750" y="4297"/>
                  </a:lnTo>
                  <a:lnTo>
                    <a:pt x="14829" y="4529"/>
                  </a:lnTo>
                  <a:lnTo>
                    <a:pt x="14897" y="4768"/>
                  </a:lnTo>
                  <a:lnTo>
                    <a:pt x="14952" y="5011"/>
                  </a:lnTo>
                  <a:lnTo>
                    <a:pt x="14996" y="5258"/>
                  </a:lnTo>
                  <a:lnTo>
                    <a:pt x="15028" y="5509"/>
                  </a:lnTo>
                  <a:lnTo>
                    <a:pt x="15048" y="5764"/>
                  </a:lnTo>
                  <a:lnTo>
                    <a:pt x="15054" y="6022"/>
                  </a:lnTo>
                  <a:lnTo>
                    <a:pt x="15048" y="6280"/>
                  </a:lnTo>
                  <a:lnTo>
                    <a:pt x="15028" y="6535"/>
                  </a:lnTo>
                  <a:lnTo>
                    <a:pt x="14996" y="6786"/>
                  </a:lnTo>
                  <a:lnTo>
                    <a:pt x="14952" y="7033"/>
                  </a:lnTo>
                  <a:lnTo>
                    <a:pt x="14897" y="7275"/>
                  </a:lnTo>
                  <a:lnTo>
                    <a:pt x="14829" y="7514"/>
                  </a:lnTo>
                  <a:lnTo>
                    <a:pt x="14750" y="7747"/>
                  </a:lnTo>
                  <a:lnTo>
                    <a:pt x="14660" y="7975"/>
                  </a:lnTo>
                  <a:lnTo>
                    <a:pt x="14560" y="8198"/>
                  </a:lnTo>
                  <a:lnTo>
                    <a:pt x="14448" y="8413"/>
                  </a:lnTo>
                  <a:lnTo>
                    <a:pt x="14328" y="8624"/>
                  </a:lnTo>
                  <a:lnTo>
                    <a:pt x="14197" y="8827"/>
                  </a:lnTo>
                  <a:lnTo>
                    <a:pt x="14058" y="9024"/>
                  </a:lnTo>
                  <a:lnTo>
                    <a:pt x="13908" y="9213"/>
                  </a:lnTo>
                  <a:lnTo>
                    <a:pt x="13751" y="9396"/>
                  </a:lnTo>
                  <a:lnTo>
                    <a:pt x="13584" y="9570"/>
                  </a:lnTo>
                  <a:lnTo>
                    <a:pt x="13410" y="9736"/>
                  </a:lnTo>
                  <a:lnTo>
                    <a:pt x="13228" y="9894"/>
                  </a:lnTo>
                  <a:lnTo>
                    <a:pt x="13038" y="10043"/>
                  </a:lnTo>
                  <a:lnTo>
                    <a:pt x="12841" y="10183"/>
                  </a:lnTo>
                  <a:lnTo>
                    <a:pt x="12639" y="10313"/>
                  </a:lnTo>
                  <a:lnTo>
                    <a:pt x="12428" y="10434"/>
                  </a:lnTo>
                  <a:lnTo>
                    <a:pt x="12212" y="10545"/>
                  </a:lnTo>
                  <a:lnTo>
                    <a:pt x="11989" y="10645"/>
                  </a:lnTo>
                  <a:lnTo>
                    <a:pt x="11761" y="10736"/>
                  </a:lnTo>
                  <a:lnTo>
                    <a:pt x="11529" y="10814"/>
                  </a:lnTo>
                  <a:lnTo>
                    <a:pt x="11291" y="10882"/>
                  </a:lnTo>
                  <a:lnTo>
                    <a:pt x="11048" y="10938"/>
                  </a:lnTo>
                  <a:lnTo>
                    <a:pt x="10800" y="10982"/>
                  </a:lnTo>
                  <a:lnTo>
                    <a:pt x="10549" y="11014"/>
                  </a:lnTo>
                  <a:lnTo>
                    <a:pt x="10294" y="11034"/>
                  </a:lnTo>
                  <a:lnTo>
                    <a:pt x="10036" y="11040"/>
                  </a:lnTo>
                  <a:close/>
                  <a:moveTo>
                    <a:pt x="2407" y="14900"/>
                  </a:moveTo>
                  <a:lnTo>
                    <a:pt x="2391" y="14915"/>
                  </a:lnTo>
                  <a:lnTo>
                    <a:pt x="2376" y="14930"/>
                  </a:lnTo>
                  <a:lnTo>
                    <a:pt x="2360" y="14945"/>
                  </a:lnTo>
                  <a:lnTo>
                    <a:pt x="2342" y="14959"/>
                  </a:lnTo>
                  <a:lnTo>
                    <a:pt x="2326" y="14973"/>
                  </a:lnTo>
                  <a:lnTo>
                    <a:pt x="2309" y="14987"/>
                  </a:lnTo>
                  <a:lnTo>
                    <a:pt x="2291" y="15000"/>
                  </a:lnTo>
                  <a:lnTo>
                    <a:pt x="2274" y="15013"/>
                  </a:lnTo>
                  <a:lnTo>
                    <a:pt x="2256" y="15025"/>
                  </a:lnTo>
                  <a:lnTo>
                    <a:pt x="2238" y="15037"/>
                  </a:lnTo>
                  <a:lnTo>
                    <a:pt x="2219" y="15048"/>
                  </a:lnTo>
                  <a:lnTo>
                    <a:pt x="2200" y="15059"/>
                  </a:lnTo>
                  <a:lnTo>
                    <a:pt x="2181" y="15069"/>
                  </a:lnTo>
                  <a:lnTo>
                    <a:pt x="2162" y="15080"/>
                  </a:lnTo>
                  <a:lnTo>
                    <a:pt x="2142" y="15090"/>
                  </a:lnTo>
                  <a:lnTo>
                    <a:pt x="2122" y="15099"/>
                  </a:lnTo>
                  <a:lnTo>
                    <a:pt x="2102" y="15108"/>
                  </a:lnTo>
                  <a:lnTo>
                    <a:pt x="2081" y="15116"/>
                  </a:lnTo>
                  <a:lnTo>
                    <a:pt x="2060" y="15123"/>
                  </a:lnTo>
                  <a:lnTo>
                    <a:pt x="2039" y="15130"/>
                  </a:lnTo>
                  <a:lnTo>
                    <a:pt x="2018" y="15137"/>
                  </a:lnTo>
                  <a:lnTo>
                    <a:pt x="1996" y="15143"/>
                  </a:lnTo>
                  <a:lnTo>
                    <a:pt x="1975" y="15148"/>
                  </a:lnTo>
                  <a:lnTo>
                    <a:pt x="1953" y="15153"/>
                  </a:lnTo>
                  <a:lnTo>
                    <a:pt x="1931" y="15158"/>
                  </a:lnTo>
                  <a:lnTo>
                    <a:pt x="1909" y="15162"/>
                  </a:lnTo>
                  <a:lnTo>
                    <a:pt x="1886" y="15165"/>
                  </a:lnTo>
                  <a:lnTo>
                    <a:pt x="1864" y="15168"/>
                  </a:lnTo>
                  <a:lnTo>
                    <a:pt x="1841" y="15170"/>
                  </a:lnTo>
                  <a:lnTo>
                    <a:pt x="1818" y="15171"/>
                  </a:lnTo>
                  <a:lnTo>
                    <a:pt x="1794" y="15172"/>
                  </a:lnTo>
                  <a:lnTo>
                    <a:pt x="1771" y="15172"/>
                  </a:lnTo>
                  <a:lnTo>
                    <a:pt x="1725" y="15171"/>
                  </a:lnTo>
                  <a:lnTo>
                    <a:pt x="1680" y="15168"/>
                  </a:lnTo>
                  <a:lnTo>
                    <a:pt x="1636" y="15162"/>
                  </a:lnTo>
                  <a:lnTo>
                    <a:pt x="1593" y="15154"/>
                  </a:lnTo>
                  <a:lnTo>
                    <a:pt x="1550" y="15145"/>
                  </a:lnTo>
                  <a:lnTo>
                    <a:pt x="1507" y="15133"/>
                  </a:lnTo>
                  <a:lnTo>
                    <a:pt x="1466" y="15119"/>
                  </a:lnTo>
                  <a:lnTo>
                    <a:pt x="1426" y="15103"/>
                  </a:lnTo>
                  <a:lnTo>
                    <a:pt x="1387" y="15084"/>
                  </a:lnTo>
                  <a:lnTo>
                    <a:pt x="1349" y="15065"/>
                  </a:lnTo>
                  <a:lnTo>
                    <a:pt x="1312" y="15044"/>
                  </a:lnTo>
                  <a:lnTo>
                    <a:pt x="1276" y="15021"/>
                  </a:lnTo>
                  <a:lnTo>
                    <a:pt x="1241" y="14996"/>
                  </a:lnTo>
                  <a:lnTo>
                    <a:pt x="1208" y="14970"/>
                  </a:lnTo>
                  <a:lnTo>
                    <a:pt x="1176" y="14942"/>
                  </a:lnTo>
                  <a:lnTo>
                    <a:pt x="1145" y="14913"/>
                  </a:lnTo>
                  <a:lnTo>
                    <a:pt x="1116" y="14882"/>
                  </a:lnTo>
                  <a:lnTo>
                    <a:pt x="1088" y="14850"/>
                  </a:lnTo>
                  <a:lnTo>
                    <a:pt x="1062" y="14817"/>
                  </a:lnTo>
                  <a:lnTo>
                    <a:pt x="1037" y="14782"/>
                  </a:lnTo>
                  <a:lnTo>
                    <a:pt x="1014" y="14746"/>
                  </a:lnTo>
                  <a:lnTo>
                    <a:pt x="993" y="14709"/>
                  </a:lnTo>
                  <a:lnTo>
                    <a:pt x="974" y="14671"/>
                  </a:lnTo>
                  <a:lnTo>
                    <a:pt x="955" y="14632"/>
                  </a:lnTo>
                  <a:lnTo>
                    <a:pt x="939" y="14592"/>
                  </a:lnTo>
                  <a:lnTo>
                    <a:pt x="925" y="14551"/>
                  </a:lnTo>
                  <a:lnTo>
                    <a:pt x="913" y="14508"/>
                  </a:lnTo>
                  <a:lnTo>
                    <a:pt x="903" y="14465"/>
                  </a:lnTo>
                  <a:lnTo>
                    <a:pt x="896" y="14422"/>
                  </a:lnTo>
                  <a:lnTo>
                    <a:pt x="890" y="14378"/>
                  </a:lnTo>
                  <a:lnTo>
                    <a:pt x="887" y="14333"/>
                  </a:lnTo>
                  <a:lnTo>
                    <a:pt x="886" y="14287"/>
                  </a:lnTo>
                  <a:lnTo>
                    <a:pt x="886" y="14264"/>
                  </a:lnTo>
                  <a:lnTo>
                    <a:pt x="887" y="14240"/>
                  </a:lnTo>
                  <a:lnTo>
                    <a:pt x="888" y="14217"/>
                  </a:lnTo>
                  <a:lnTo>
                    <a:pt x="890" y="14194"/>
                  </a:lnTo>
                  <a:lnTo>
                    <a:pt x="893" y="14172"/>
                  </a:lnTo>
                  <a:lnTo>
                    <a:pt x="896" y="14149"/>
                  </a:lnTo>
                  <a:lnTo>
                    <a:pt x="900" y="14127"/>
                  </a:lnTo>
                  <a:lnTo>
                    <a:pt x="905" y="14105"/>
                  </a:lnTo>
                  <a:lnTo>
                    <a:pt x="910" y="14083"/>
                  </a:lnTo>
                  <a:lnTo>
                    <a:pt x="915" y="14062"/>
                  </a:lnTo>
                  <a:lnTo>
                    <a:pt x="921" y="14040"/>
                  </a:lnTo>
                  <a:lnTo>
                    <a:pt x="928" y="14019"/>
                  </a:lnTo>
                  <a:lnTo>
                    <a:pt x="935" y="13998"/>
                  </a:lnTo>
                  <a:lnTo>
                    <a:pt x="942" y="13977"/>
                  </a:lnTo>
                  <a:lnTo>
                    <a:pt x="950" y="13956"/>
                  </a:lnTo>
                  <a:lnTo>
                    <a:pt x="959" y="13936"/>
                  </a:lnTo>
                  <a:lnTo>
                    <a:pt x="968" y="13916"/>
                  </a:lnTo>
                  <a:lnTo>
                    <a:pt x="978" y="13896"/>
                  </a:lnTo>
                  <a:lnTo>
                    <a:pt x="988" y="13877"/>
                  </a:lnTo>
                  <a:lnTo>
                    <a:pt x="999" y="13858"/>
                  </a:lnTo>
                  <a:lnTo>
                    <a:pt x="1010" y="13839"/>
                  </a:lnTo>
                  <a:lnTo>
                    <a:pt x="1021" y="13820"/>
                  </a:lnTo>
                  <a:lnTo>
                    <a:pt x="1033" y="13802"/>
                  </a:lnTo>
                  <a:lnTo>
                    <a:pt x="1045" y="13784"/>
                  </a:lnTo>
                  <a:lnTo>
                    <a:pt x="1058" y="13767"/>
                  </a:lnTo>
                  <a:lnTo>
                    <a:pt x="1071" y="13749"/>
                  </a:lnTo>
                  <a:lnTo>
                    <a:pt x="1085" y="13732"/>
                  </a:lnTo>
                  <a:lnTo>
                    <a:pt x="1099" y="13716"/>
                  </a:lnTo>
                  <a:lnTo>
                    <a:pt x="1113" y="13698"/>
                  </a:lnTo>
                  <a:lnTo>
                    <a:pt x="1127" y="13682"/>
                  </a:lnTo>
                  <a:lnTo>
                    <a:pt x="1142" y="13667"/>
                  </a:lnTo>
                  <a:lnTo>
                    <a:pt x="1158" y="13651"/>
                  </a:lnTo>
                  <a:lnTo>
                    <a:pt x="1154" y="13647"/>
                  </a:lnTo>
                  <a:lnTo>
                    <a:pt x="5202" y="9601"/>
                  </a:lnTo>
                  <a:lnTo>
                    <a:pt x="5235" y="9645"/>
                  </a:lnTo>
                  <a:lnTo>
                    <a:pt x="5268" y="9689"/>
                  </a:lnTo>
                  <a:lnTo>
                    <a:pt x="5302" y="9733"/>
                  </a:lnTo>
                  <a:lnTo>
                    <a:pt x="5337" y="9776"/>
                  </a:lnTo>
                  <a:lnTo>
                    <a:pt x="5372" y="9819"/>
                  </a:lnTo>
                  <a:lnTo>
                    <a:pt x="5408" y="9863"/>
                  </a:lnTo>
                  <a:lnTo>
                    <a:pt x="5443" y="9906"/>
                  </a:lnTo>
                  <a:lnTo>
                    <a:pt x="5479" y="9948"/>
                  </a:lnTo>
                  <a:lnTo>
                    <a:pt x="5516" y="9989"/>
                  </a:lnTo>
                  <a:lnTo>
                    <a:pt x="5552" y="10031"/>
                  </a:lnTo>
                  <a:lnTo>
                    <a:pt x="5589" y="10072"/>
                  </a:lnTo>
                  <a:lnTo>
                    <a:pt x="5627" y="10114"/>
                  </a:lnTo>
                  <a:lnTo>
                    <a:pt x="5665" y="10154"/>
                  </a:lnTo>
                  <a:lnTo>
                    <a:pt x="5704" y="10194"/>
                  </a:lnTo>
                  <a:lnTo>
                    <a:pt x="5742" y="10234"/>
                  </a:lnTo>
                  <a:lnTo>
                    <a:pt x="5781" y="10273"/>
                  </a:lnTo>
                  <a:lnTo>
                    <a:pt x="5820" y="10312"/>
                  </a:lnTo>
                  <a:lnTo>
                    <a:pt x="5860" y="10350"/>
                  </a:lnTo>
                  <a:lnTo>
                    <a:pt x="5900" y="10390"/>
                  </a:lnTo>
                  <a:lnTo>
                    <a:pt x="5940" y="10427"/>
                  </a:lnTo>
                  <a:lnTo>
                    <a:pt x="5982" y="10465"/>
                  </a:lnTo>
                  <a:lnTo>
                    <a:pt x="6023" y="10502"/>
                  </a:lnTo>
                  <a:lnTo>
                    <a:pt x="6064" y="10539"/>
                  </a:lnTo>
                  <a:lnTo>
                    <a:pt x="6106" y="10575"/>
                  </a:lnTo>
                  <a:lnTo>
                    <a:pt x="6148" y="10611"/>
                  </a:lnTo>
                  <a:lnTo>
                    <a:pt x="6190" y="10647"/>
                  </a:lnTo>
                  <a:lnTo>
                    <a:pt x="6234" y="10683"/>
                  </a:lnTo>
                  <a:lnTo>
                    <a:pt x="6277" y="10718"/>
                  </a:lnTo>
                  <a:lnTo>
                    <a:pt x="6320" y="10752"/>
                  </a:lnTo>
                  <a:lnTo>
                    <a:pt x="6364" y="10786"/>
                  </a:lnTo>
                  <a:lnTo>
                    <a:pt x="6408" y="10820"/>
                  </a:lnTo>
                  <a:lnTo>
                    <a:pt x="6453" y="10854"/>
                  </a:lnTo>
                  <a:lnTo>
                    <a:pt x="2407" y="14900"/>
                  </a:lnTo>
                  <a:close/>
                  <a:moveTo>
                    <a:pt x="10036" y="0"/>
                  </a:moveTo>
                  <a:lnTo>
                    <a:pt x="9726" y="8"/>
                  </a:lnTo>
                  <a:lnTo>
                    <a:pt x="9421" y="31"/>
                  </a:lnTo>
                  <a:lnTo>
                    <a:pt x="9119" y="69"/>
                  </a:lnTo>
                  <a:lnTo>
                    <a:pt x="8823" y="122"/>
                  </a:lnTo>
                  <a:lnTo>
                    <a:pt x="8532" y="190"/>
                  </a:lnTo>
                  <a:lnTo>
                    <a:pt x="8246" y="271"/>
                  </a:lnTo>
                  <a:lnTo>
                    <a:pt x="7966" y="365"/>
                  </a:lnTo>
                  <a:lnTo>
                    <a:pt x="7693" y="474"/>
                  </a:lnTo>
                  <a:lnTo>
                    <a:pt x="7426" y="594"/>
                  </a:lnTo>
                  <a:lnTo>
                    <a:pt x="7166" y="727"/>
                  </a:lnTo>
                  <a:lnTo>
                    <a:pt x="6914" y="872"/>
                  </a:lnTo>
                  <a:lnTo>
                    <a:pt x="6669" y="1029"/>
                  </a:lnTo>
                  <a:lnTo>
                    <a:pt x="6433" y="1196"/>
                  </a:lnTo>
                  <a:lnTo>
                    <a:pt x="6206" y="1375"/>
                  </a:lnTo>
                  <a:lnTo>
                    <a:pt x="5988" y="1565"/>
                  </a:lnTo>
                  <a:lnTo>
                    <a:pt x="5778" y="1763"/>
                  </a:lnTo>
                  <a:lnTo>
                    <a:pt x="5579" y="1973"/>
                  </a:lnTo>
                  <a:lnTo>
                    <a:pt x="5389" y="2191"/>
                  </a:lnTo>
                  <a:lnTo>
                    <a:pt x="5211" y="2419"/>
                  </a:lnTo>
                  <a:lnTo>
                    <a:pt x="5043" y="2655"/>
                  </a:lnTo>
                  <a:lnTo>
                    <a:pt x="4887" y="2899"/>
                  </a:lnTo>
                  <a:lnTo>
                    <a:pt x="4741" y="3151"/>
                  </a:lnTo>
                  <a:lnTo>
                    <a:pt x="4609" y="3411"/>
                  </a:lnTo>
                  <a:lnTo>
                    <a:pt x="4488" y="3678"/>
                  </a:lnTo>
                  <a:lnTo>
                    <a:pt x="4380" y="3951"/>
                  </a:lnTo>
                  <a:lnTo>
                    <a:pt x="4285" y="4231"/>
                  </a:lnTo>
                  <a:lnTo>
                    <a:pt x="4204" y="4517"/>
                  </a:lnTo>
                  <a:lnTo>
                    <a:pt x="4137" y="4808"/>
                  </a:lnTo>
                  <a:lnTo>
                    <a:pt x="4084" y="5104"/>
                  </a:lnTo>
                  <a:lnTo>
                    <a:pt x="4046" y="5407"/>
                  </a:lnTo>
                  <a:lnTo>
                    <a:pt x="4023" y="5712"/>
                  </a:lnTo>
                  <a:lnTo>
                    <a:pt x="4015" y="6022"/>
                  </a:lnTo>
                  <a:lnTo>
                    <a:pt x="4016" y="6117"/>
                  </a:lnTo>
                  <a:lnTo>
                    <a:pt x="4018" y="6211"/>
                  </a:lnTo>
                  <a:lnTo>
                    <a:pt x="4022" y="6306"/>
                  </a:lnTo>
                  <a:lnTo>
                    <a:pt x="4027" y="6400"/>
                  </a:lnTo>
                  <a:lnTo>
                    <a:pt x="4033" y="6493"/>
                  </a:lnTo>
                  <a:lnTo>
                    <a:pt x="4041" y="6587"/>
                  </a:lnTo>
                  <a:lnTo>
                    <a:pt x="4051" y="6680"/>
                  </a:lnTo>
                  <a:lnTo>
                    <a:pt x="4062" y="6772"/>
                  </a:lnTo>
                  <a:lnTo>
                    <a:pt x="4074" y="6864"/>
                  </a:lnTo>
                  <a:lnTo>
                    <a:pt x="4087" y="6956"/>
                  </a:lnTo>
                  <a:lnTo>
                    <a:pt x="4102" y="7046"/>
                  </a:lnTo>
                  <a:lnTo>
                    <a:pt x="4119" y="7138"/>
                  </a:lnTo>
                  <a:lnTo>
                    <a:pt x="4136" y="7227"/>
                  </a:lnTo>
                  <a:lnTo>
                    <a:pt x="4155" y="7317"/>
                  </a:lnTo>
                  <a:lnTo>
                    <a:pt x="4176" y="7406"/>
                  </a:lnTo>
                  <a:lnTo>
                    <a:pt x="4197" y="7495"/>
                  </a:lnTo>
                  <a:lnTo>
                    <a:pt x="4220" y="7583"/>
                  </a:lnTo>
                  <a:lnTo>
                    <a:pt x="4244" y="7671"/>
                  </a:lnTo>
                  <a:lnTo>
                    <a:pt x="4270" y="7758"/>
                  </a:lnTo>
                  <a:lnTo>
                    <a:pt x="4298" y="7844"/>
                  </a:lnTo>
                  <a:lnTo>
                    <a:pt x="4326" y="7930"/>
                  </a:lnTo>
                  <a:lnTo>
                    <a:pt x="4355" y="8015"/>
                  </a:lnTo>
                  <a:lnTo>
                    <a:pt x="4386" y="8100"/>
                  </a:lnTo>
                  <a:lnTo>
                    <a:pt x="4417" y="8185"/>
                  </a:lnTo>
                  <a:lnTo>
                    <a:pt x="4450" y="8268"/>
                  </a:lnTo>
                  <a:lnTo>
                    <a:pt x="4484" y="8351"/>
                  </a:lnTo>
                  <a:lnTo>
                    <a:pt x="4520" y="8433"/>
                  </a:lnTo>
                  <a:lnTo>
                    <a:pt x="4556" y="8515"/>
                  </a:lnTo>
                  <a:lnTo>
                    <a:pt x="4595" y="8596"/>
                  </a:lnTo>
                  <a:lnTo>
                    <a:pt x="4634" y="8676"/>
                  </a:lnTo>
                  <a:lnTo>
                    <a:pt x="4673" y="8757"/>
                  </a:lnTo>
                  <a:lnTo>
                    <a:pt x="4715" y="8835"/>
                  </a:lnTo>
                  <a:lnTo>
                    <a:pt x="528" y="13021"/>
                  </a:lnTo>
                  <a:lnTo>
                    <a:pt x="531" y="13025"/>
                  </a:lnTo>
                  <a:lnTo>
                    <a:pt x="501" y="13055"/>
                  </a:lnTo>
                  <a:lnTo>
                    <a:pt x="471" y="13086"/>
                  </a:lnTo>
                  <a:lnTo>
                    <a:pt x="443" y="13118"/>
                  </a:lnTo>
                  <a:lnTo>
                    <a:pt x="414" y="13152"/>
                  </a:lnTo>
                  <a:lnTo>
                    <a:pt x="386" y="13185"/>
                  </a:lnTo>
                  <a:lnTo>
                    <a:pt x="360" y="13219"/>
                  </a:lnTo>
                  <a:lnTo>
                    <a:pt x="335" y="13253"/>
                  </a:lnTo>
                  <a:lnTo>
                    <a:pt x="310" y="13288"/>
                  </a:lnTo>
                  <a:lnTo>
                    <a:pt x="286" y="13324"/>
                  </a:lnTo>
                  <a:lnTo>
                    <a:pt x="263" y="13360"/>
                  </a:lnTo>
                  <a:lnTo>
                    <a:pt x="241" y="13397"/>
                  </a:lnTo>
                  <a:lnTo>
                    <a:pt x="219" y="13436"/>
                  </a:lnTo>
                  <a:lnTo>
                    <a:pt x="199" y="13474"/>
                  </a:lnTo>
                  <a:lnTo>
                    <a:pt x="179" y="13512"/>
                  </a:lnTo>
                  <a:lnTo>
                    <a:pt x="161" y="13551"/>
                  </a:lnTo>
                  <a:lnTo>
                    <a:pt x="143" y="13591"/>
                  </a:lnTo>
                  <a:lnTo>
                    <a:pt x="126" y="13631"/>
                  </a:lnTo>
                  <a:lnTo>
                    <a:pt x="110" y="13672"/>
                  </a:lnTo>
                  <a:lnTo>
                    <a:pt x="95" y="13714"/>
                  </a:lnTo>
                  <a:lnTo>
                    <a:pt x="81" y="13755"/>
                  </a:lnTo>
                  <a:lnTo>
                    <a:pt x="69" y="13797"/>
                  </a:lnTo>
                  <a:lnTo>
                    <a:pt x="57" y="13840"/>
                  </a:lnTo>
                  <a:lnTo>
                    <a:pt x="46" y="13883"/>
                  </a:lnTo>
                  <a:lnTo>
                    <a:pt x="37" y="13926"/>
                  </a:lnTo>
                  <a:lnTo>
                    <a:pt x="28" y="13970"/>
                  </a:lnTo>
                  <a:lnTo>
                    <a:pt x="21" y="14015"/>
                  </a:lnTo>
                  <a:lnTo>
                    <a:pt x="15" y="14059"/>
                  </a:lnTo>
                  <a:lnTo>
                    <a:pt x="9" y="14104"/>
                  </a:lnTo>
                  <a:lnTo>
                    <a:pt x="5" y="14149"/>
                  </a:lnTo>
                  <a:lnTo>
                    <a:pt x="2" y="14195"/>
                  </a:lnTo>
                  <a:lnTo>
                    <a:pt x="1" y="14240"/>
                  </a:lnTo>
                  <a:lnTo>
                    <a:pt x="0" y="14287"/>
                  </a:lnTo>
                  <a:lnTo>
                    <a:pt x="2" y="14378"/>
                  </a:lnTo>
                  <a:lnTo>
                    <a:pt x="9" y="14468"/>
                  </a:lnTo>
                  <a:lnTo>
                    <a:pt x="20" y="14557"/>
                  </a:lnTo>
                  <a:lnTo>
                    <a:pt x="36" y="14644"/>
                  </a:lnTo>
                  <a:lnTo>
                    <a:pt x="56" y="14729"/>
                  </a:lnTo>
                  <a:lnTo>
                    <a:pt x="79" y="14814"/>
                  </a:lnTo>
                  <a:lnTo>
                    <a:pt x="107" y="14896"/>
                  </a:lnTo>
                  <a:lnTo>
                    <a:pt x="140" y="14976"/>
                  </a:lnTo>
                  <a:lnTo>
                    <a:pt x="175" y="15054"/>
                  </a:lnTo>
                  <a:lnTo>
                    <a:pt x="214" y="15132"/>
                  </a:lnTo>
                  <a:lnTo>
                    <a:pt x="256" y="15205"/>
                  </a:lnTo>
                  <a:lnTo>
                    <a:pt x="302" y="15277"/>
                  </a:lnTo>
                  <a:lnTo>
                    <a:pt x="352" y="15346"/>
                  </a:lnTo>
                  <a:lnTo>
                    <a:pt x="404" y="15414"/>
                  </a:lnTo>
                  <a:lnTo>
                    <a:pt x="460" y="15478"/>
                  </a:lnTo>
                  <a:lnTo>
                    <a:pt x="519" y="15539"/>
                  </a:lnTo>
                  <a:lnTo>
                    <a:pt x="580" y="15598"/>
                  </a:lnTo>
                  <a:lnTo>
                    <a:pt x="644" y="15654"/>
                  </a:lnTo>
                  <a:lnTo>
                    <a:pt x="712" y="15706"/>
                  </a:lnTo>
                  <a:lnTo>
                    <a:pt x="781" y="15756"/>
                  </a:lnTo>
                  <a:lnTo>
                    <a:pt x="853" y="15801"/>
                  </a:lnTo>
                  <a:lnTo>
                    <a:pt x="926" y="15844"/>
                  </a:lnTo>
                  <a:lnTo>
                    <a:pt x="1004" y="15883"/>
                  </a:lnTo>
                  <a:lnTo>
                    <a:pt x="1082" y="15918"/>
                  </a:lnTo>
                  <a:lnTo>
                    <a:pt x="1162" y="15951"/>
                  </a:lnTo>
                  <a:lnTo>
                    <a:pt x="1244" y="15979"/>
                  </a:lnTo>
                  <a:lnTo>
                    <a:pt x="1329" y="16002"/>
                  </a:lnTo>
                  <a:lnTo>
                    <a:pt x="1414" y="16022"/>
                  </a:lnTo>
                  <a:lnTo>
                    <a:pt x="1501" y="16038"/>
                  </a:lnTo>
                  <a:lnTo>
                    <a:pt x="1590" y="16049"/>
                  </a:lnTo>
                  <a:lnTo>
                    <a:pt x="1680" y="16056"/>
                  </a:lnTo>
                  <a:lnTo>
                    <a:pt x="1771" y="16058"/>
                  </a:lnTo>
                  <a:lnTo>
                    <a:pt x="1818" y="16057"/>
                  </a:lnTo>
                  <a:lnTo>
                    <a:pt x="1863" y="16056"/>
                  </a:lnTo>
                  <a:lnTo>
                    <a:pt x="1909" y="16053"/>
                  </a:lnTo>
                  <a:lnTo>
                    <a:pt x="1954" y="16049"/>
                  </a:lnTo>
                  <a:lnTo>
                    <a:pt x="1999" y="16043"/>
                  </a:lnTo>
                  <a:lnTo>
                    <a:pt x="2043" y="16037"/>
                  </a:lnTo>
                  <a:lnTo>
                    <a:pt x="2088" y="16030"/>
                  </a:lnTo>
                  <a:lnTo>
                    <a:pt x="2132" y="16021"/>
                  </a:lnTo>
                  <a:lnTo>
                    <a:pt x="2175" y="16012"/>
                  </a:lnTo>
                  <a:lnTo>
                    <a:pt x="2218" y="16001"/>
                  </a:lnTo>
                  <a:lnTo>
                    <a:pt x="2261" y="15989"/>
                  </a:lnTo>
                  <a:lnTo>
                    <a:pt x="2302" y="15977"/>
                  </a:lnTo>
                  <a:lnTo>
                    <a:pt x="2344" y="15963"/>
                  </a:lnTo>
                  <a:lnTo>
                    <a:pt x="2386" y="15948"/>
                  </a:lnTo>
                  <a:lnTo>
                    <a:pt x="2427" y="15932"/>
                  </a:lnTo>
                  <a:lnTo>
                    <a:pt x="2467" y="15915"/>
                  </a:lnTo>
                  <a:lnTo>
                    <a:pt x="2507" y="15897"/>
                  </a:lnTo>
                  <a:lnTo>
                    <a:pt x="2546" y="15878"/>
                  </a:lnTo>
                  <a:lnTo>
                    <a:pt x="2584" y="15859"/>
                  </a:lnTo>
                  <a:lnTo>
                    <a:pt x="2622" y="15839"/>
                  </a:lnTo>
                  <a:lnTo>
                    <a:pt x="2661" y="15817"/>
                  </a:lnTo>
                  <a:lnTo>
                    <a:pt x="2698" y="15795"/>
                  </a:lnTo>
                  <a:lnTo>
                    <a:pt x="2734" y="15772"/>
                  </a:lnTo>
                  <a:lnTo>
                    <a:pt x="2770" y="15748"/>
                  </a:lnTo>
                  <a:lnTo>
                    <a:pt x="2805" y="15723"/>
                  </a:lnTo>
                  <a:lnTo>
                    <a:pt x="2839" y="15698"/>
                  </a:lnTo>
                  <a:lnTo>
                    <a:pt x="2873" y="15671"/>
                  </a:lnTo>
                  <a:lnTo>
                    <a:pt x="2906" y="15644"/>
                  </a:lnTo>
                  <a:lnTo>
                    <a:pt x="2940" y="15615"/>
                  </a:lnTo>
                  <a:lnTo>
                    <a:pt x="2971" y="15587"/>
                  </a:lnTo>
                  <a:lnTo>
                    <a:pt x="3003" y="15557"/>
                  </a:lnTo>
                  <a:lnTo>
                    <a:pt x="3033" y="15527"/>
                  </a:lnTo>
                  <a:lnTo>
                    <a:pt x="3032" y="15526"/>
                  </a:lnTo>
                  <a:lnTo>
                    <a:pt x="7217" y="11342"/>
                  </a:lnTo>
                  <a:lnTo>
                    <a:pt x="7296" y="11383"/>
                  </a:lnTo>
                  <a:lnTo>
                    <a:pt x="7377" y="11423"/>
                  </a:lnTo>
                  <a:lnTo>
                    <a:pt x="7457" y="11462"/>
                  </a:lnTo>
                  <a:lnTo>
                    <a:pt x="7538" y="11500"/>
                  </a:lnTo>
                  <a:lnTo>
                    <a:pt x="7621" y="11537"/>
                  </a:lnTo>
                  <a:lnTo>
                    <a:pt x="7703" y="11572"/>
                  </a:lnTo>
                  <a:lnTo>
                    <a:pt x="7786" y="11606"/>
                  </a:lnTo>
                  <a:lnTo>
                    <a:pt x="7869" y="11640"/>
                  </a:lnTo>
                  <a:lnTo>
                    <a:pt x="7954" y="11671"/>
                  </a:lnTo>
                  <a:lnTo>
                    <a:pt x="8039" y="11702"/>
                  </a:lnTo>
                  <a:lnTo>
                    <a:pt x="8124" y="11731"/>
                  </a:lnTo>
                  <a:lnTo>
                    <a:pt x="8211" y="11759"/>
                  </a:lnTo>
                  <a:lnTo>
                    <a:pt x="8297" y="11787"/>
                  </a:lnTo>
                  <a:lnTo>
                    <a:pt x="8384" y="11813"/>
                  </a:lnTo>
                  <a:lnTo>
                    <a:pt x="8472" y="11837"/>
                  </a:lnTo>
                  <a:lnTo>
                    <a:pt x="8560" y="11860"/>
                  </a:lnTo>
                  <a:lnTo>
                    <a:pt x="8649" y="11882"/>
                  </a:lnTo>
                  <a:lnTo>
                    <a:pt x="8739" y="11902"/>
                  </a:lnTo>
                  <a:lnTo>
                    <a:pt x="8828" y="11921"/>
                  </a:lnTo>
                  <a:lnTo>
                    <a:pt x="8918" y="11939"/>
                  </a:lnTo>
                  <a:lnTo>
                    <a:pt x="9010" y="11955"/>
                  </a:lnTo>
                  <a:lnTo>
                    <a:pt x="9100" y="11970"/>
                  </a:lnTo>
                  <a:lnTo>
                    <a:pt x="9192" y="11984"/>
                  </a:lnTo>
                  <a:lnTo>
                    <a:pt x="9285" y="11996"/>
                  </a:lnTo>
                  <a:lnTo>
                    <a:pt x="9377" y="12007"/>
                  </a:lnTo>
                  <a:lnTo>
                    <a:pt x="9470" y="12016"/>
                  </a:lnTo>
                  <a:lnTo>
                    <a:pt x="9564" y="12024"/>
                  </a:lnTo>
                  <a:lnTo>
                    <a:pt x="9657" y="12031"/>
                  </a:lnTo>
                  <a:lnTo>
                    <a:pt x="9751" y="12036"/>
                  </a:lnTo>
                  <a:lnTo>
                    <a:pt x="9846" y="12040"/>
                  </a:lnTo>
                  <a:lnTo>
                    <a:pt x="9941" y="12042"/>
                  </a:lnTo>
                  <a:lnTo>
                    <a:pt x="10036" y="12044"/>
                  </a:lnTo>
                  <a:lnTo>
                    <a:pt x="10346" y="12035"/>
                  </a:lnTo>
                  <a:lnTo>
                    <a:pt x="10651" y="12012"/>
                  </a:lnTo>
                  <a:lnTo>
                    <a:pt x="10954" y="11974"/>
                  </a:lnTo>
                  <a:lnTo>
                    <a:pt x="11250" y="11921"/>
                  </a:lnTo>
                  <a:lnTo>
                    <a:pt x="11541" y="11854"/>
                  </a:lnTo>
                  <a:lnTo>
                    <a:pt x="11827" y="11773"/>
                  </a:lnTo>
                  <a:lnTo>
                    <a:pt x="12107" y="11678"/>
                  </a:lnTo>
                  <a:lnTo>
                    <a:pt x="12380" y="11570"/>
                  </a:lnTo>
                  <a:lnTo>
                    <a:pt x="12647" y="11449"/>
                  </a:lnTo>
                  <a:lnTo>
                    <a:pt x="12907" y="11317"/>
                  </a:lnTo>
                  <a:lnTo>
                    <a:pt x="13159" y="11171"/>
                  </a:lnTo>
                  <a:lnTo>
                    <a:pt x="13403" y="11015"/>
                  </a:lnTo>
                  <a:lnTo>
                    <a:pt x="13639" y="10847"/>
                  </a:lnTo>
                  <a:lnTo>
                    <a:pt x="13866" y="10669"/>
                  </a:lnTo>
                  <a:lnTo>
                    <a:pt x="14085" y="10479"/>
                  </a:lnTo>
                  <a:lnTo>
                    <a:pt x="14295" y="10280"/>
                  </a:lnTo>
                  <a:lnTo>
                    <a:pt x="14493" y="10070"/>
                  </a:lnTo>
                  <a:lnTo>
                    <a:pt x="14683" y="9852"/>
                  </a:lnTo>
                  <a:lnTo>
                    <a:pt x="14862" y="9625"/>
                  </a:lnTo>
                  <a:lnTo>
                    <a:pt x="15029" y="9389"/>
                  </a:lnTo>
                  <a:lnTo>
                    <a:pt x="15186" y="9144"/>
                  </a:lnTo>
                  <a:lnTo>
                    <a:pt x="15331" y="8892"/>
                  </a:lnTo>
                  <a:lnTo>
                    <a:pt x="15464" y="8632"/>
                  </a:lnTo>
                  <a:lnTo>
                    <a:pt x="15584" y="8365"/>
                  </a:lnTo>
                  <a:lnTo>
                    <a:pt x="15693" y="8092"/>
                  </a:lnTo>
                  <a:lnTo>
                    <a:pt x="15787" y="7812"/>
                  </a:lnTo>
                  <a:lnTo>
                    <a:pt x="15868" y="7526"/>
                  </a:lnTo>
                  <a:lnTo>
                    <a:pt x="15936" y="7235"/>
                  </a:lnTo>
                  <a:lnTo>
                    <a:pt x="15989" y="6939"/>
                  </a:lnTo>
                  <a:lnTo>
                    <a:pt x="16027" y="6638"/>
                  </a:lnTo>
                  <a:lnTo>
                    <a:pt x="16050" y="6332"/>
                  </a:lnTo>
                  <a:lnTo>
                    <a:pt x="16058" y="6022"/>
                  </a:lnTo>
                  <a:lnTo>
                    <a:pt x="16050" y="5712"/>
                  </a:lnTo>
                  <a:lnTo>
                    <a:pt x="16027" y="5407"/>
                  </a:lnTo>
                  <a:lnTo>
                    <a:pt x="15989" y="5104"/>
                  </a:lnTo>
                  <a:lnTo>
                    <a:pt x="15936" y="4808"/>
                  </a:lnTo>
                  <a:lnTo>
                    <a:pt x="15868" y="4517"/>
                  </a:lnTo>
                  <a:lnTo>
                    <a:pt x="15787" y="4231"/>
                  </a:lnTo>
                  <a:lnTo>
                    <a:pt x="15693" y="3951"/>
                  </a:lnTo>
                  <a:lnTo>
                    <a:pt x="15584" y="3678"/>
                  </a:lnTo>
                  <a:lnTo>
                    <a:pt x="15464" y="3411"/>
                  </a:lnTo>
                  <a:lnTo>
                    <a:pt x="15331" y="3151"/>
                  </a:lnTo>
                  <a:lnTo>
                    <a:pt x="15186" y="2899"/>
                  </a:lnTo>
                  <a:lnTo>
                    <a:pt x="15029" y="2655"/>
                  </a:lnTo>
                  <a:lnTo>
                    <a:pt x="14862" y="2419"/>
                  </a:lnTo>
                  <a:lnTo>
                    <a:pt x="14683" y="2191"/>
                  </a:lnTo>
                  <a:lnTo>
                    <a:pt x="14493" y="1973"/>
                  </a:lnTo>
                  <a:lnTo>
                    <a:pt x="14295" y="1763"/>
                  </a:lnTo>
                  <a:lnTo>
                    <a:pt x="14085" y="1565"/>
                  </a:lnTo>
                  <a:lnTo>
                    <a:pt x="13866" y="1375"/>
                  </a:lnTo>
                  <a:lnTo>
                    <a:pt x="13639" y="1196"/>
                  </a:lnTo>
                  <a:lnTo>
                    <a:pt x="13403" y="1029"/>
                  </a:lnTo>
                  <a:lnTo>
                    <a:pt x="13159" y="872"/>
                  </a:lnTo>
                  <a:lnTo>
                    <a:pt x="12907" y="727"/>
                  </a:lnTo>
                  <a:lnTo>
                    <a:pt x="12647" y="594"/>
                  </a:lnTo>
                  <a:lnTo>
                    <a:pt x="12380" y="474"/>
                  </a:lnTo>
                  <a:lnTo>
                    <a:pt x="12107" y="365"/>
                  </a:lnTo>
                  <a:lnTo>
                    <a:pt x="11827" y="271"/>
                  </a:lnTo>
                  <a:lnTo>
                    <a:pt x="11541" y="190"/>
                  </a:lnTo>
                  <a:lnTo>
                    <a:pt x="11250" y="122"/>
                  </a:lnTo>
                  <a:lnTo>
                    <a:pt x="10954" y="69"/>
                  </a:lnTo>
                  <a:lnTo>
                    <a:pt x="10651" y="31"/>
                  </a:lnTo>
                  <a:lnTo>
                    <a:pt x="10346" y="8"/>
                  </a:lnTo>
                  <a:lnTo>
                    <a:pt x="10036"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sp>
          <p:nvSpPr>
            <p:cNvPr id="37" name="Freeform 6"/>
            <p:cNvSpPr/>
            <p:nvPr/>
          </p:nvSpPr>
          <p:spPr bwMode="auto">
            <a:xfrm>
              <a:off x="2284413" y="1185863"/>
              <a:ext cx="161925" cy="161925"/>
            </a:xfrm>
            <a:custGeom>
              <a:avLst/>
              <a:gdLst>
                <a:gd name="T0" fmla="*/ 2977 w 3763"/>
                <a:gd name="T1" fmla="*/ 40 h 3764"/>
                <a:gd name="T2" fmla="*/ 2305 w 3763"/>
                <a:gd name="T3" fmla="*/ 213 h 3764"/>
                <a:gd name="T4" fmla="*/ 1691 w 3763"/>
                <a:gd name="T5" fmla="*/ 509 h 3764"/>
                <a:gd name="T6" fmla="*/ 1151 w 3763"/>
                <a:gd name="T7" fmla="*/ 912 h 3764"/>
                <a:gd name="T8" fmla="*/ 697 w 3763"/>
                <a:gd name="T9" fmla="*/ 1411 h 3764"/>
                <a:gd name="T10" fmla="*/ 346 w 3763"/>
                <a:gd name="T11" fmla="*/ 1990 h 3764"/>
                <a:gd name="T12" fmla="*/ 110 w 3763"/>
                <a:gd name="T13" fmla="*/ 2635 h 3764"/>
                <a:gd name="T14" fmla="*/ 5 w 3763"/>
                <a:gd name="T15" fmla="*/ 3332 h 3764"/>
                <a:gd name="T16" fmla="*/ 3 w 3763"/>
                <a:gd name="T17" fmla="*/ 3551 h 3764"/>
                <a:gd name="T18" fmla="*/ 15 w 3763"/>
                <a:gd name="T19" fmla="*/ 3599 h 3764"/>
                <a:gd name="T20" fmla="*/ 36 w 3763"/>
                <a:gd name="T21" fmla="*/ 3643 h 3764"/>
                <a:gd name="T22" fmla="*/ 65 w 3763"/>
                <a:gd name="T23" fmla="*/ 3681 h 3764"/>
                <a:gd name="T24" fmla="*/ 100 w 3763"/>
                <a:gd name="T25" fmla="*/ 3713 h 3764"/>
                <a:gd name="T26" fmla="*/ 142 w 3763"/>
                <a:gd name="T27" fmla="*/ 3739 h 3764"/>
                <a:gd name="T28" fmla="*/ 188 w 3763"/>
                <a:gd name="T29" fmla="*/ 3756 h 3764"/>
                <a:gd name="T30" fmla="*/ 237 w 3763"/>
                <a:gd name="T31" fmla="*/ 3764 h 3764"/>
                <a:gd name="T32" fmla="*/ 289 w 3763"/>
                <a:gd name="T33" fmla="*/ 3761 h 3764"/>
                <a:gd name="T34" fmla="*/ 337 w 3763"/>
                <a:gd name="T35" fmla="*/ 3749 h 3764"/>
                <a:gd name="T36" fmla="*/ 381 w 3763"/>
                <a:gd name="T37" fmla="*/ 3728 h 3764"/>
                <a:gd name="T38" fmla="*/ 419 w 3763"/>
                <a:gd name="T39" fmla="*/ 3698 h 3764"/>
                <a:gd name="T40" fmla="*/ 451 w 3763"/>
                <a:gd name="T41" fmla="*/ 3663 h 3764"/>
                <a:gd name="T42" fmla="*/ 476 w 3763"/>
                <a:gd name="T43" fmla="*/ 3621 h 3764"/>
                <a:gd name="T44" fmla="*/ 493 w 3763"/>
                <a:gd name="T45" fmla="*/ 3576 h 3764"/>
                <a:gd name="T46" fmla="*/ 501 w 3763"/>
                <a:gd name="T47" fmla="*/ 3526 h 3764"/>
                <a:gd name="T48" fmla="*/ 537 w 3763"/>
                <a:gd name="T49" fmla="*/ 3054 h 3764"/>
                <a:gd name="T50" fmla="*/ 684 w 3763"/>
                <a:gd name="T51" fmla="*/ 2478 h 3764"/>
                <a:gd name="T52" fmla="*/ 937 w 3763"/>
                <a:gd name="T53" fmla="*/ 1952 h 3764"/>
                <a:gd name="T54" fmla="*/ 1283 w 3763"/>
                <a:gd name="T55" fmla="*/ 1488 h 3764"/>
                <a:gd name="T56" fmla="*/ 1711 w 3763"/>
                <a:gd name="T57" fmla="*/ 1100 h 3764"/>
                <a:gd name="T58" fmla="*/ 2208 w 3763"/>
                <a:gd name="T59" fmla="*/ 799 h 3764"/>
                <a:gd name="T60" fmla="*/ 2760 w 3763"/>
                <a:gd name="T61" fmla="*/ 596 h 3764"/>
                <a:gd name="T62" fmla="*/ 3358 w 3763"/>
                <a:gd name="T63" fmla="*/ 506 h 3764"/>
                <a:gd name="T64" fmla="*/ 3550 w 3763"/>
                <a:gd name="T65" fmla="*/ 499 h 3764"/>
                <a:gd name="T66" fmla="*/ 3599 w 3763"/>
                <a:gd name="T67" fmla="*/ 487 h 3764"/>
                <a:gd name="T68" fmla="*/ 3643 w 3763"/>
                <a:gd name="T69" fmla="*/ 466 h 3764"/>
                <a:gd name="T70" fmla="*/ 3681 w 3763"/>
                <a:gd name="T71" fmla="*/ 437 h 3764"/>
                <a:gd name="T72" fmla="*/ 3713 w 3763"/>
                <a:gd name="T73" fmla="*/ 402 h 3764"/>
                <a:gd name="T74" fmla="*/ 3738 w 3763"/>
                <a:gd name="T75" fmla="*/ 359 h 3764"/>
                <a:gd name="T76" fmla="*/ 3755 w 3763"/>
                <a:gd name="T77" fmla="*/ 313 h 3764"/>
                <a:gd name="T78" fmla="*/ 3763 w 3763"/>
                <a:gd name="T79" fmla="*/ 264 h 3764"/>
                <a:gd name="T80" fmla="*/ 3760 w 3763"/>
                <a:gd name="T81" fmla="*/ 213 h 3764"/>
                <a:gd name="T82" fmla="*/ 3748 w 3763"/>
                <a:gd name="T83" fmla="*/ 165 h 3764"/>
                <a:gd name="T84" fmla="*/ 3727 w 3763"/>
                <a:gd name="T85" fmla="*/ 120 h 3764"/>
                <a:gd name="T86" fmla="*/ 3698 w 3763"/>
                <a:gd name="T87" fmla="*/ 82 h 3764"/>
                <a:gd name="T88" fmla="*/ 3663 w 3763"/>
                <a:gd name="T89" fmla="*/ 50 h 3764"/>
                <a:gd name="T90" fmla="*/ 3621 w 3763"/>
                <a:gd name="T91" fmla="*/ 25 h 3764"/>
                <a:gd name="T92" fmla="*/ 3574 w 3763"/>
                <a:gd name="T93" fmla="*/ 8 h 3764"/>
                <a:gd name="T94" fmla="*/ 3525 w 3763"/>
                <a:gd name="T95" fmla="*/ 0 h 37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763" h="3764">
                  <a:moveTo>
                    <a:pt x="3512" y="0"/>
                  </a:moveTo>
                  <a:lnTo>
                    <a:pt x="3332" y="5"/>
                  </a:lnTo>
                  <a:lnTo>
                    <a:pt x="3153" y="18"/>
                  </a:lnTo>
                  <a:lnTo>
                    <a:pt x="2977" y="40"/>
                  </a:lnTo>
                  <a:lnTo>
                    <a:pt x="2805" y="71"/>
                  </a:lnTo>
                  <a:lnTo>
                    <a:pt x="2634" y="110"/>
                  </a:lnTo>
                  <a:lnTo>
                    <a:pt x="2467" y="158"/>
                  </a:lnTo>
                  <a:lnTo>
                    <a:pt x="2305" y="213"/>
                  </a:lnTo>
                  <a:lnTo>
                    <a:pt x="2145" y="276"/>
                  </a:lnTo>
                  <a:lnTo>
                    <a:pt x="1990" y="346"/>
                  </a:lnTo>
                  <a:lnTo>
                    <a:pt x="1838" y="424"/>
                  </a:lnTo>
                  <a:lnTo>
                    <a:pt x="1691" y="509"/>
                  </a:lnTo>
                  <a:lnTo>
                    <a:pt x="1548" y="600"/>
                  </a:lnTo>
                  <a:lnTo>
                    <a:pt x="1411" y="698"/>
                  </a:lnTo>
                  <a:lnTo>
                    <a:pt x="1278" y="802"/>
                  </a:lnTo>
                  <a:lnTo>
                    <a:pt x="1151" y="912"/>
                  </a:lnTo>
                  <a:lnTo>
                    <a:pt x="1028" y="1029"/>
                  </a:lnTo>
                  <a:lnTo>
                    <a:pt x="912" y="1151"/>
                  </a:lnTo>
                  <a:lnTo>
                    <a:pt x="801" y="1279"/>
                  </a:lnTo>
                  <a:lnTo>
                    <a:pt x="697" y="1411"/>
                  </a:lnTo>
                  <a:lnTo>
                    <a:pt x="600" y="1549"/>
                  </a:lnTo>
                  <a:lnTo>
                    <a:pt x="508" y="1691"/>
                  </a:lnTo>
                  <a:lnTo>
                    <a:pt x="423" y="1839"/>
                  </a:lnTo>
                  <a:lnTo>
                    <a:pt x="346" y="1990"/>
                  </a:lnTo>
                  <a:lnTo>
                    <a:pt x="276" y="2146"/>
                  </a:lnTo>
                  <a:lnTo>
                    <a:pt x="212" y="2305"/>
                  </a:lnTo>
                  <a:lnTo>
                    <a:pt x="157" y="2468"/>
                  </a:lnTo>
                  <a:lnTo>
                    <a:pt x="110" y="2635"/>
                  </a:lnTo>
                  <a:lnTo>
                    <a:pt x="71" y="2805"/>
                  </a:lnTo>
                  <a:lnTo>
                    <a:pt x="40" y="2978"/>
                  </a:lnTo>
                  <a:lnTo>
                    <a:pt x="18" y="3153"/>
                  </a:lnTo>
                  <a:lnTo>
                    <a:pt x="5" y="3332"/>
                  </a:lnTo>
                  <a:lnTo>
                    <a:pt x="0" y="3513"/>
                  </a:lnTo>
                  <a:lnTo>
                    <a:pt x="0" y="3526"/>
                  </a:lnTo>
                  <a:lnTo>
                    <a:pt x="1" y="3539"/>
                  </a:lnTo>
                  <a:lnTo>
                    <a:pt x="3" y="3551"/>
                  </a:lnTo>
                  <a:lnTo>
                    <a:pt x="5" y="3563"/>
                  </a:lnTo>
                  <a:lnTo>
                    <a:pt x="8" y="3576"/>
                  </a:lnTo>
                  <a:lnTo>
                    <a:pt x="11" y="3587"/>
                  </a:lnTo>
                  <a:lnTo>
                    <a:pt x="15" y="3599"/>
                  </a:lnTo>
                  <a:lnTo>
                    <a:pt x="20" y="3610"/>
                  </a:lnTo>
                  <a:lnTo>
                    <a:pt x="25" y="3621"/>
                  </a:lnTo>
                  <a:lnTo>
                    <a:pt x="30" y="3632"/>
                  </a:lnTo>
                  <a:lnTo>
                    <a:pt x="36" y="3643"/>
                  </a:lnTo>
                  <a:lnTo>
                    <a:pt x="43" y="3653"/>
                  </a:lnTo>
                  <a:lnTo>
                    <a:pt x="50" y="3663"/>
                  </a:lnTo>
                  <a:lnTo>
                    <a:pt x="57" y="3672"/>
                  </a:lnTo>
                  <a:lnTo>
                    <a:pt x="65" y="3681"/>
                  </a:lnTo>
                  <a:lnTo>
                    <a:pt x="73" y="3690"/>
                  </a:lnTo>
                  <a:lnTo>
                    <a:pt x="82" y="3698"/>
                  </a:lnTo>
                  <a:lnTo>
                    <a:pt x="91" y="3706"/>
                  </a:lnTo>
                  <a:lnTo>
                    <a:pt x="100" y="3713"/>
                  </a:lnTo>
                  <a:lnTo>
                    <a:pt x="110" y="3721"/>
                  </a:lnTo>
                  <a:lnTo>
                    <a:pt x="120" y="3728"/>
                  </a:lnTo>
                  <a:lnTo>
                    <a:pt x="131" y="3734"/>
                  </a:lnTo>
                  <a:lnTo>
                    <a:pt x="142" y="3739"/>
                  </a:lnTo>
                  <a:lnTo>
                    <a:pt x="153" y="3744"/>
                  </a:lnTo>
                  <a:lnTo>
                    <a:pt x="164" y="3749"/>
                  </a:lnTo>
                  <a:lnTo>
                    <a:pt x="176" y="3753"/>
                  </a:lnTo>
                  <a:lnTo>
                    <a:pt x="188" y="3756"/>
                  </a:lnTo>
                  <a:lnTo>
                    <a:pt x="200" y="3759"/>
                  </a:lnTo>
                  <a:lnTo>
                    <a:pt x="212" y="3761"/>
                  </a:lnTo>
                  <a:lnTo>
                    <a:pt x="224" y="3763"/>
                  </a:lnTo>
                  <a:lnTo>
                    <a:pt x="237" y="3764"/>
                  </a:lnTo>
                  <a:lnTo>
                    <a:pt x="250" y="3764"/>
                  </a:lnTo>
                  <a:lnTo>
                    <a:pt x="264" y="3764"/>
                  </a:lnTo>
                  <a:lnTo>
                    <a:pt x="276" y="3763"/>
                  </a:lnTo>
                  <a:lnTo>
                    <a:pt x="289" y="3761"/>
                  </a:lnTo>
                  <a:lnTo>
                    <a:pt x="301" y="3759"/>
                  </a:lnTo>
                  <a:lnTo>
                    <a:pt x="313" y="3756"/>
                  </a:lnTo>
                  <a:lnTo>
                    <a:pt x="325" y="3753"/>
                  </a:lnTo>
                  <a:lnTo>
                    <a:pt x="337" y="3749"/>
                  </a:lnTo>
                  <a:lnTo>
                    <a:pt x="348" y="3744"/>
                  </a:lnTo>
                  <a:lnTo>
                    <a:pt x="359" y="3739"/>
                  </a:lnTo>
                  <a:lnTo>
                    <a:pt x="370" y="3734"/>
                  </a:lnTo>
                  <a:lnTo>
                    <a:pt x="381" y="3728"/>
                  </a:lnTo>
                  <a:lnTo>
                    <a:pt x="391" y="3721"/>
                  </a:lnTo>
                  <a:lnTo>
                    <a:pt x="401" y="3713"/>
                  </a:lnTo>
                  <a:lnTo>
                    <a:pt x="410" y="3706"/>
                  </a:lnTo>
                  <a:lnTo>
                    <a:pt x="419" y="3698"/>
                  </a:lnTo>
                  <a:lnTo>
                    <a:pt x="428" y="3690"/>
                  </a:lnTo>
                  <a:lnTo>
                    <a:pt x="436" y="3681"/>
                  </a:lnTo>
                  <a:lnTo>
                    <a:pt x="444" y="3672"/>
                  </a:lnTo>
                  <a:lnTo>
                    <a:pt x="451" y="3663"/>
                  </a:lnTo>
                  <a:lnTo>
                    <a:pt x="458" y="3653"/>
                  </a:lnTo>
                  <a:lnTo>
                    <a:pt x="465" y="3643"/>
                  </a:lnTo>
                  <a:lnTo>
                    <a:pt x="471" y="3632"/>
                  </a:lnTo>
                  <a:lnTo>
                    <a:pt x="476" y="3621"/>
                  </a:lnTo>
                  <a:lnTo>
                    <a:pt x="481" y="3610"/>
                  </a:lnTo>
                  <a:lnTo>
                    <a:pt x="486" y="3599"/>
                  </a:lnTo>
                  <a:lnTo>
                    <a:pt x="490" y="3587"/>
                  </a:lnTo>
                  <a:lnTo>
                    <a:pt x="493" y="3576"/>
                  </a:lnTo>
                  <a:lnTo>
                    <a:pt x="496" y="3563"/>
                  </a:lnTo>
                  <a:lnTo>
                    <a:pt x="498" y="3551"/>
                  </a:lnTo>
                  <a:lnTo>
                    <a:pt x="500" y="3539"/>
                  </a:lnTo>
                  <a:lnTo>
                    <a:pt x="501" y="3526"/>
                  </a:lnTo>
                  <a:lnTo>
                    <a:pt x="501" y="3513"/>
                  </a:lnTo>
                  <a:lnTo>
                    <a:pt x="505" y="3358"/>
                  </a:lnTo>
                  <a:lnTo>
                    <a:pt x="517" y="3205"/>
                  </a:lnTo>
                  <a:lnTo>
                    <a:pt x="537" y="3054"/>
                  </a:lnTo>
                  <a:lnTo>
                    <a:pt x="563" y="2907"/>
                  </a:lnTo>
                  <a:lnTo>
                    <a:pt x="596" y="2760"/>
                  </a:lnTo>
                  <a:lnTo>
                    <a:pt x="637" y="2618"/>
                  </a:lnTo>
                  <a:lnTo>
                    <a:pt x="684" y="2478"/>
                  </a:lnTo>
                  <a:lnTo>
                    <a:pt x="738" y="2341"/>
                  </a:lnTo>
                  <a:lnTo>
                    <a:pt x="798" y="2208"/>
                  </a:lnTo>
                  <a:lnTo>
                    <a:pt x="865" y="2078"/>
                  </a:lnTo>
                  <a:lnTo>
                    <a:pt x="937" y="1952"/>
                  </a:lnTo>
                  <a:lnTo>
                    <a:pt x="1015" y="1830"/>
                  </a:lnTo>
                  <a:lnTo>
                    <a:pt x="1100" y="1711"/>
                  </a:lnTo>
                  <a:lnTo>
                    <a:pt x="1189" y="1598"/>
                  </a:lnTo>
                  <a:lnTo>
                    <a:pt x="1283" y="1488"/>
                  </a:lnTo>
                  <a:lnTo>
                    <a:pt x="1384" y="1384"/>
                  </a:lnTo>
                  <a:lnTo>
                    <a:pt x="1488" y="1285"/>
                  </a:lnTo>
                  <a:lnTo>
                    <a:pt x="1597" y="1189"/>
                  </a:lnTo>
                  <a:lnTo>
                    <a:pt x="1711" y="1100"/>
                  </a:lnTo>
                  <a:lnTo>
                    <a:pt x="1829" y="1017"/>
                  </a:lnTo>
                  <a:lnTo>
                    <a:pt x="1952" y="937"/>
                  </a:lnTo>
                  <a:lnTo>
                    <a:pt x="2077" y="865"/>
                  </a:lnTo>
                  <a:lnTo>
                    <a:pt x="2208" y="799"/>
                  </a:lnTo>
                  <a:lnTo>
                    <a:pt x="2340" y="739"/>
                  </a:lnTo>
                  <a:lnTo>
                    <a:pt x="2478" y="685"/>
                  </a:lnTo>
                  <a:lnTo>
                    <a:pt x="2617" y="637"/>
                  </a:lnTo>
                  <a:lnTo>
                    <a:pt x="2760" y="596"/>
                  </a:lnTo>
                  <a:lnTo>
                    <a:pt x="2906" y="563"/>
                  </a:lnTo>
                  <a:lnTo>
                    <a:pt x="3054" y="537"/>
                  </a:lnTo>
                  <a:lnTo>
                    <a:pt x="3204" y="517"/>
                  </a:lnTo>
                  <a:lnTo>
                    <a:pt x="3358" y="506"/>
                  </a:lnTo>
                  <a:lnTo>
                    <a:pt x="3512" y="502"/>
                  </a:lnTo>
                  <a:lnTo>
                    <a:pt x="3525" y="502"/>
                  </a:lnTo>
                  <a:lnTo>
                    <a:pt x="3538" y="501"/>
                  </a:lnTo>
                  <a:lnTo>
                    <a:pt x="3550" y="499"/>
                  </a:lnTo>
                  <a:lnTo>
                    <a:pt x="3562" y="497"/>
                  </a:lnTo>
                  <a:lnTo>
                    <a:pt x="3574" y="494"/>
                  </a:lnTo>
                  <a:lnTo>
                    <a:pt x="3587" y="491"/>
                  </a:lnTo>
                  <a:lnTo>
                    <a:pt x="3599" y="487"/>
                  </a:lnTo>
                  <a:lnTo>
                    <a:pt x="3610" y="482"/>
                  </a:lnTo>
                  <a:lnTo>
                    <a:pt x="3621" y="477"/>
                  </a:lnTo>
                  <a:lnTo>
                    <a:pt x="3632" y="472"/>
                  </a:lnTo>
                  <a:lnTo>
                    <a:pt x="3643" y="466"/>
                  </a:lnTo>
                  <a:lnTo>
                    <a:pt x="3653" y="459"/>
                  </a:lnTo>
                  <a:lnTo>
                    <a:pt x="3663" y="452"/>
                  </a:lnTo>
                  <a:lnTo>
                    <a:pt x="3672" y="445"/>
                  </a:lnTo>
                  <a:lnTo>
                    <a:pt x="3681" y="437"/>
                  </a:lnTo>
                  <a:lnTo>
                    <a:pt x="3690" y="429"/>
                  </a:lnTo>
                  <a:lnTo>
                    <a:pt x="3698" y="420"/>
                  </a:lnTo>
                  <a:lnTo>
                    <a:pt x="3706" y="411"/>
                  </a:lnTo>
                  <a:lnTo>
                    <a:pt x="3713" y="402"/>
                  </a:lnTo>
                  <a:lnTo>
                    <a:pt x="3720" y="391"/>
                  </a:lnTo>
                  <a:lnTo>
                    <a:pt x="3727" y="381"/>
                  </a:lnTo>
                  <a:lnTo>
                    <a:pt x="3733" y="370"/>
                  </a:lnTo>
                  <a:lnTo>
                    <a:pt x="3738" y="359"/>
                  </a:lnTo>
                  <a:lnTo>
                    <a:pt x="3743" y="348"/>
                  </a:lnTo>
                  <a:lnTo>
                    <a:pt x="3748" y="337"/>
                  </a:lnTo>
                  <a:lnTo>
                    <a:pt x="3752" y="325"/>
                  </a:lnTo>
                  <a:lnTo>
                    <a:pt x="3755" y="313"/>
                  </a:lnTo>
                  <a:lnTo>
                    <a:pt x="3758" y="301"/>
                  </a:lnTo>
                  <a:lnTo>
                    <a:pt x="3760" y="289"/>
                  </a:lnTo>
                  <a:lnTo>
                    <a:pt x="3762" y="276"/>
                  </a:lnTo>
                  <a:lnTo>
                    <a:pt x="3763" y="264"/>
                  </a:lnTo>
                  <a:lnTo>
                    <a:pt x="3763" y="251"/>
                  </a:lnTo>
                  <a:lnTo>
                    <a:pt x="3763" y="238"/>
                  </a:lnTo>
                  <a:lnTo>
                    <a:pt x="3762" y="225"/>
                  </a:lnTo>
                  <a:lnTo>
                    <a:pt x="3760" y="213"/>
                  </a:lnTo>
                  <a:lnTo>
                    <a:pt x="3758" y="201"/>
                  </a:lnTo>
                  <a:lnTo>
                    <a:pt x="3755" y="188"/>
                  </a:lnTo>
                  <a:lnTo>
                    <a:pt x="3752" y="177"/>
                  </a:lnTo>
                  <a:lnTo>
                    <a:pt x="3748" y="165"/>
                  </a:lnTo>
                  <a:lnTo>
                    <a:pt x="3743" y="154"/>
                  </a:lnTo>
                  <a:lnTo>
                    <a:pt x="3738" y="143"/>
                  </a:lnTo>
                  <a:lnTo>
                    <a:pt x="3733" y="132"/>
                  </a:lnTo>
                  <a:lnTo>
                    <a:pt x="3727" y="120"/>
                  </a:lnTo>
                  <a:lnTo>
                    <a:pt x="3720" y="110"/>
                  </a:lnTo>
                  <a:lnTo>
                    <a:pt x="3713" y="100"/>
                  </a:lnTo>
                  <a:lnTo>
                    <a:pt x="3706" y="91"/>
                  </a:lnTo>
                  <a:lnTo>
                    <a:pt x="3698" y="82"/>
                  </a:lnTo>
                  <a:lnTo>
                    <a:pt x="3690" y="73"/>
                  </a:lnTo>
                  <a:lnTo>
                    <a:pt x="3681" y="65"/>
                  </a:lnTo>
                  <a:lnTo>
                    <a:pt x="3672" y="57"/>
                  </a:lnTo>
                  <a:lnTo>
                    <a:pt x="3663" y="50"/>
                  </a:lnTo>
                  <a:lnTo>
                    <a:pt x="3653" y="43"/>
                  </a:lnTo>
                  <a:lnTo>
                    <a:pt x="3643" y="36"/>
                  </a:lnTo>
                  <a:lnTo>
                    <a:pt x="3632" y="30"/>
                  </a:lnTo>
                  <a:lnTo>
                    <a:pt x="3621" y="25"/>
                  </a:lnTo>
                  <a:lnTo>
                    <a:pt x="3610" y="20"/>
                  </a:lnTo>
                  <a:lnTo>
                    <a:pt x="3599" y="15"/>
                  </a:lnTo>
                  <a:lnTo>
                    <a:pt x="3587" y="11"/>
                  </a:lnTo>
                  <a:lnTo>
                    <a:pt x="3574" y="8"/>
                  </a:lnTo>
                  <a:lnTo>
                    <a:pt x="3562" y="5"/>
                  </a:lnTo>
                  <a:lnTo>
                    <a:pt x="3550" y="3"/>
                  </a:lnTo>
                  <a:lnTo>
                    <a:pt x="3538" y="1"/>
                  </a:lnTo>
                  <a:lnTo>
                    <a:pt x="3525" y="0"/>
                  </a:lnTo>
                  <a:lnTo>
                    <a:pt x="3512"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grpSp>
      <p:sp>
        <p:nvSpPr>
          <p:cNvPr id="38" name="Freeform 286"/>
          <p:cNvSpPr>
            <a:spLocks noEditPoints="1"/>
          </p:cNvSpPr>
          <p:nvPr/>
        </p:nvSpPr>
        <p:spPr bwMode="auto">
          <a:xfrm>
            <a:off x="2441430" y="5548956"/>
            <a:ext cx="335481" cy="336278"/>
          </a:xfrm>
          <a:custGeom>
            <a:avLst/>
            <a:gdLst>
              <a:gd name="T0" fmla="*/ 11438 w 16419"/>
              <a:gd name="T1" fmla="*/ 11992 h 16036"/>
              <a:gd name="T2" fmla="*/ 12051 w 16419"/>
              <a:gd name="T3" fmla="*/ 9611 h 16036"/>
              <a:gd name="T4" fmla="*/ 15080 w 16419"/>
              <a:gd name="T5" fmla="*/ 9931 h 16036"/>
              <a:gd name="T6" fmla="*/ 13248 w 16419"/>
              <a:gd name="T7" fmla="*/ 12967 h 16036"/>
              <a:gd name="T8" fmla="*/ 4590 w 16419"/>
              <a:gd name="T9" fmla="*/ 10655 h 16036"/>
              <a:gd name="T10" fmla="*/ 4429 w 16419"/>
              <a:gd name="T11" fmla="*/ 12231 h 16036"/>
              <a:gd name="T12" fmla="*/ 2147 w 16419"/>
              <a:gd name="T13" fmla="*/ 11712 h 16036"/>
              <a:gd name="T14" fmla="*/ 1073 w 16419"/>
              <a:gd name="T15" fmla="*/ 8277 h 16036"/>
              <a:gd name="T16" fmla="*/ 4139 w 16419"/>
              <a:gd name="T17" fmla="*/ 4183 h 16036"/>
              <a:gd name="T18" fmla="*/ 4533 w 16419"/>
              <a:gd name="T19" fmla="*/ 5582 h 16036"/>
              <a:gd name="T20" fmla="*/ 1073 w 16419"/>
              <a:gd name="T21" fmla="*/ 7759 h 16036"/>
              <a:gd name="T22" fmla="*/ 1997 w 16419"/>
              <a:gd name="T23" fmla="*/ 4578 h 16036"/>
              <a:gd name="T24" fmla="*/ 9313 w 16419"/>
              <a:gd name="T25" fmla="*/ 5095 h 16036"/>
              <a:gd name="T26" fmla="*/ 11066 w 16419"/>
              <a:gd name="T27" fmla="*/ 4695 h 16036"/>
              <a:gd name="T28" fmla="*/ 11565 w 16419"/>
              <a:gd name="T29" fmla="*/ 6759 h 16036"/>
              <a:gd name="T30" fmla="*/ 10152 w 16419"/>
              <a:gd name="T31" fmla="*/ 11598 h 16036"/>
              <a:gd name="T32" fmla="*/ 8474 w 16419"/>
              <a:gd name="T33" fmla="*/ 11394 h 16036"/>
              <a:gd name="T34" fmla="*/ 11313 w 16419"/>
              <a:gd name="T35" fmla="*/ 10543 h 16036"/>
              <a:gd name="T36" fmla="*/ 12142 w 16419"/>
              <a:gd name="T37" fmla="*/ 12889 h 16036"/>
              <a:gd name="T38" fmla="*/ 11354 w 16419"/>
              <a:gd name="T39" fmla="*/ 14282 h 16036"/>
              <a:gd name="T40" fmla="*/ 9710 w 16419"/>
              <a:gd name="T41" fmla="*/ 14564 h 16036"/>
              <a:gd name="T42" fmla="*/ 10935 w 16419"/>
              <a:gd name="T43" fmla="*/ 12871 h 16036"/>
              <a:gd name="T44" fmla="*/ 9524 w 16419"/>
              <a:gd name="T45" fmla="*/ 12005 h 16036"/>
              <a:gd name="T46" fmla="*/ 10393 w 16419"/>
              <a:gd name="T47" fmla="*/ 12757 h 16036"/>
              <a:gd name="T48" fmla="*/ 8904 w 16419"/>
              <a:gd name="T49" fmla="*/ 14636 h 16036"/>
              <a:gd name="T50" fmla="*/ 5284 w 16419"/>
              <a:gd name="T51" fmla="*/ 14382 h 16036"/>
              <a:gd name="T52" fmla="*/ 4071 w 16419"/>
              <a:gd name="T53" fmla="*/ 13005 h 16036"/>
              <a:gd name="T54" fmla="*/ 5783 w 16419"/>
              <a:gd name="T55" fmla="*/ 13367 h 16036"/>
              <a:gd name="T56" fmla="*/ 7945 w 16419"/>
              <a:gd name="T57" fmla="*/ 8277 h 16036"/>
              <a:gd name="T58" fmla="*/ 6342 w 16419"/>
              <a:gd name="T59" fmla="*/ 11582 h 16036"/>
              <a:gd name="T60" fmla="*/ 5136 w 16419"/>
              <a:gd name="T61" fmla="*/ 10650 h 16036"/>
              <a:gd name="T62" fmla="*/ 7945 w 16419"/>
              <a:gd name="T63" fmla="*/ 8277 h 16036"/>
              <a:gd name="T64" fmla="*/ 7024 w 16419"/>
              <a:gd name="T65" fmla="*/ 5084 h 16036"/>
              <a:gd name="T66" fmla="*/ 4843 w 16419"/>
              <a:gd name="T67" fmla="*/ 6857 h 16036"/>
              <a:gd name="T68" fmla="*/ 5321 w 16419"/>
              <a:gd name="T69" fmla="*/ 4784 h 16036"/>
              <a:gd name="T70" fmla="*/ 3667 w 16419"/>
              <a:gd name="T71" fmla="*/ 3305 h 16036"/>
              <a:gd name="T72" fmla="*/ 5215 w 16419"/>
              <a:gd name="T73" fmla="*/ 1684 h 16036"/>
              <a:gd name="T74" fmla="*/ 6448 w 16419"/>
              <a:gd name="T75" fmla="*/ 1771 h 16036"/>
              <a:gd name="T76" fmla="*/ 5148 w 16419"/>
              <a:gd name="T77" fmla="*/ 3833 h 16036"/>
              <a:gd name="T78" fmla="*/ 6569 w 16419"/>
              <a:gd name="T79" fmla="*/ 4486 h 16036"/>
              <a:gd name="T80" fmla="*/ 6014 w 16419"/>
              <a:gd name="T81" fmla="*/ 3301 h 16036"/>
              <a:gd name="T82" fmla="*/ 7732 w 16419"/>
              <a:gd name="T83" fmla="*/ 1205 h 16036"/>
              <a:gd name="T84" fmla="*/ 11565 w 16419"/>
              <a:gd name="T85" fmla="*/ 1859 h 16036"/>
              <a:gd name="T86" fmla="*/ 12421 w 16419"/>
              <a:gd name="T87" fmla="*/ 3513 h 16036"/>
              <a:gd name="T88" fmla="*/ 11123 w 16419"/>
              <a:gd name="T89" fmla="*/ 3527 h 16036"/>
              <a:gd name="T90" fmla="*/ 9758 w 16419"/>
              <a:gd name="T91" fmla="*/ 1525 h 16036"/>
              <a:gd name="T92" fmla="*/ 9852 w 16419"/>
              <a:gd name="T93" fmla="*/ 2463 h 16036"/>
              <a:gd name="T94" fmla="*/ 10437 w 16419"/>
              <a:gd name="T95" fmla="*/ 4348 h 16036"/>
              <a:gd name="T96" fmla="*/ 8786 w 16419"/>
              <a:gd name="T97" fmla="*/ 4626 h 16036"/>
              <a:gd name="T98" fmla="*/ 6848 w 16419"/>
              <a:gd name="T99" fmla="*/ 13930 h 16036"/>
              <a:gd name="T100" fmla="*/ 6020 w 16419"/>
              <a:gd name="T101" fmla="*/ 12187 h 16036"/>
              <a:gd name="T102" fmla="*/ 7521 w 16419"/>
              <a:gd name="T103" fmla="*/ 11934 h 16036"/>
              <a:gd name="T104" fmla="*/ 12063 w 16419"/>
              <a:gd name="T105" fmla="*/ 6494 h 16036"/>
              <a:gd name="T106" fmla="*/ 11695 w 16419"/>
              <a:gd name="T107" fmla="*/ 4461 h 16036"/>
              <a:gd name="T108" fmla="*/ 13078 w 16419"/>
              <a:gd name="T109" fmla="*/ 3710 h 16036"/>
              <a:gd name="T110" fmla="*/ 14700 w 16419"/>
              <a:gd name="T111" fmla="*/ 5106 h 16036"/>
              <a:gd name="T112" fmla="*/ 6960 w 16419"/>
              <a:gd name="T113" fmla="*/ 92 h 16036"/>
              <a:gd name="T114" fmla="*/ 498 w 16419"/>
              <a:gd name="T115" fmla="*/ 5261 h 16036"/>
              <a:gd name="T116" fmla="*/ 2132 w 16419"/>
              <a:gd name="T117" fmla="*/ 13409 h 16036"/>
              <a:gd name="T118" fmla="*/ 10261 w 16419"/>
              <a:gd name="T119" fmla="*/ 15783 h 16036"/>
              <a:gd name="T120" fmla="*/ 16160 w 16419"/>
              <a:gd name="T121" fmla="*/ 10021 h 16036"/>
              <a:gd name="T122" fmla="*/ 13729 w 16419"/>
              <a:gd name="T123" fmla="*/ 2083 h 160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6419" h="16036">
                <a:moveTo>
                  <a:pt x="13248" y="12967"/>
                </a:moveTo>
                <a:lnTo>
                  <a:pt x="13139" y="12892"/>
                </a:lnTo>
                <a:lnTo>
                  <a:pt x="13030" y="12819"/>
                </a:lnTo>
                <a:lnTo>
                  <a:pt x="12919" y="12748"/>
                </a:lnTo>
                <a:lnTo>
                  <a:pt x="12807" y="12676"/>
                </a:lnTo>
                <a:lnTo>
                  <a:pt x="12693" y="12608"/>
                </a:lnTo>
                <a:lnTo>
                  <a:pt x="12579" y="12541"/>
                </a:lnTo>
                <a:lnTo>
                  <a:pt x="12463" y="12476"/>
                </a:lnTo>
                <a:lnTo>
                  <a:pt x="12347" y="12413"/>
                </a:lnTo>
                <a:lnTo>
                  <a:pt x="12229" y="12351"/>
                </a:lnTo>
                <a:lnTo>
                  <a:pt x="12110" y="12291"/>
                </a:lnTo>
                <a:lnTo>
                  <a:pt x="12051" y="12261"/>
                </a:lnTo>
                <a:lnTo>
                  <a:pt x="11990" y="12231"/>
                </a:lnTo>
                <a:lnTo>
                  <a:pt x="11930" y="12203"/>
                </a:lnTo>
                <a:lnTo>
                  <a:pt x="11869" y="12175"/>
                </a:lnTo>
                <a:lnTo>
                  <a:pt x="11808" y="12147"/>
                </a:lnTo>
                <a:lnTo>
                  <a:pt x="11747" y="12120"/>
                </a:lnTo>
                <a:lnTo>
                  <a:pt x="11686" y="12094"/>
                </a:lnTo>
                <a:lnTo>
                  <a:pt x="11625" y="12068"/>
                </a:lnTo>
                <a:lnTo>
                  <a:pt x="11562" y="12042"/>
                </a:lnTo>
                <a:lnTo>
                  <a:pt x="11499" y="12017"/>
                </a:lnTo>
                <a:lnTo>
                  <a:pt x="11438" y="11992"/>
                </a:lnTo>
                <a:lnTo>
                  <a:pt x="11374" y="11968"/>
                </a:lnTo>
                <a:lnTo>
                  <a:pt x="11419" y="11863"/>
                </a:lnTo>
                <a:lnTo>
                  <a:pt x="11463" y="11756"/>
                </a:lnTo>
                <a:lnTo>
                  <a:pt x="11505" y="11649"/>
                </a:lnTo>
                <a:lnTo>
                  <a:pt x="11546" y="11541"/>
                </a:lnTo>
                <a:lnTo>
                  <a:pt x="11585" y="11433"/>
                </a:lnTo>
                <a:lnTo>
                  <a:pt x="11624" y="11323"/>
                </a:lnTo>
                <a:lnTo>
                  <a:pt x="11661" y="11214"/>
                </a:lnTo>
                <a:lnTo>
                  <a:pt x="11696" y="11104"/>
                </a:lnTo>
                <a:lnTo>
                  <a:pt x="11731" y="10993"/>
                </a:lnTo>
                <a:lnTo>
                  <a:pt x="11765" y="10880"/>
                </a:lnTo>
                <a:lnTo>
                  <a:pt x="11798" y="10768"/>
                </a:lnTo>
                <a:lnTo>
                  <a:pt x="11829" y="10655"/>
                </a:lnTo>
                <a:lnTo>
                  <a:pt x="11859" y="10542"/>
                </a:lnTo>
                <a:lnTo>
                  <a:pt x="11887" y="10427"/>
                </a:lnTo>
                <a:lnTo>
                  <a:pt x="11914" y="10312"/>
                </a:lnTo>
                <a:lnTo>
                  <a:pt x="11941" y="10197"/>
                </a:lnTo>
                <a:lnTo>
                  <a:pt x="11965" y="10081"/>
                </a:lnTo>
                <a:lnTo>
                  <a:pt x="11988" y="9964"/>
                </a:lnTo>
                <a:lnTo>
                  <a:pt x="12010" y="9847"/>
                </a:lnTo>
                <a:lnTo>
                  <a:pt x="12031" y="9729"/>
                </a:lnTo>
                <a:lnTo>
                  <a:pt x="12051" y="9611"/>
                </a:lnTo>
                <a:lnTo>
                  <a:pt x="12068" y="9492"/>
                </a:lnTo>
                <a:lnTo>
                  <a:pt x="12084" y="9373"/>
                </a:lnTo>
                <a:lnTo>
                  <a:pt x="12100" y="9253"/>
                </a:lnTo>
                <a:lnTo>
                  <a:pt x="12113" y="9133"/>
                </a:lnTo>
                <a:lnTo>
                  <a:pt x="12126" y="9011"/>
                </a:lnTo>
                <a:lnTo>
                  <a:pt x="12137" y="8890"/>
                </a:lnTo>
                <a:lnTo>
                  <a:pt x="12147" y="8769"/>
                </a:lnTo>
                <a:lnTo>
                  <a:pt x="12155" y="8646"/>
                </a:lnTo>
                <a:lnTo>
                  <a:pt x="12161" y="8523"/>
                </a:lnTo>
                <a:lnTo>
                  <a:pt x="12166" y="8400"/>
                </a:lnTo>
                <a:lnTo>
                  <a:pt x="12171" y="8277"/>
                </a:lnTo>
                <a:lnTo>
                  <a:pt x="15347" y="8277"/>
                </a:lnTo>
                <a:lnTo>
                  <a:pt x="15337" y="8448"/>
                </a:lnTo>
                <a:lnTo>
                  <a:pt x="15325" y="8617"/>
                </a:lnTo>
                <a:lnTo>
                  <a:pt x="15309" y="8786"/>
                </a:lnTo>
                <a:lnTo>
                  <a:pt x="15287" y="8954"/>
                </a:lnTo>
                <a:lnTo>
                  <a:pt x="15262" y="9119"/>
                </a:lnTo>
                <a:lnTo>
                  <a:pt x="15234" y="9285"/>
                </a:lnTo>
                <a:lnTo>
                  <a:pt x="15201" y="9449"/>
                </a:lnTo>
                <a:lnTo>
                  <a:pt x="15164" y="9612"/>
                </a:lnTo>
                <a:lnTo>
                  <a:pt x="15124" y="9772"/>
                </a:lnTo>
                <a:lnTo>
                  <a:pt x="15080" y="9931"/>
                </a:lnTo>
                <a:lnTo>
                  <a:pt x="15032" y="10090"/>
                </a:lnTo>
                <a:lnTo>
                  <a:pt x="14980" y="10246"/>
                </a:lnTo>
                <a:lnTo>
                  <a:pt x="14925" y="10400"/>
                </a:lnTo>
                <a:lnTo>
                  <a:pt x="14866" y="10554"/>
                </a:lnTo>
                <a:lnTo>
                  <a:pt x="14804" y="10705"/>
                </a:lnTo>
                <a:lnTo>
                  <a:pt x="14738" y="10854"/>
                </a:lnTo>
                <a:lnTo>
                  <a:pt x="14668" y="11002"/>
                </a:lnTo>
                <a:lnTo>
                  <a:pt x="14596" y="11148"/>
                </a:lnTo>
                <a:lnTo>
                  <a:pt x="14521" y="11292"/>
                </a:lnTo>
                <a:lnTo>
                  <a:pt x="14441" y="11434"/>
                </a:lnTo>
                <a:lnTo>
                  <a:pt x="14358" y="11574"/>
                </a:lnTo>
                <a:lnTo>
                  <a:pt x="14272" y="11712"/>
                </a:lnTo>
                <a:lnTo>
                  <a:pt x="14183" y="11848"/>
                </a:lnTo>
                <a:lnTo>
                  <a:pt x="14092" y="11981"/>
                </a:lnTo>
                <a:lnTo>
                  <a:pt x="13996" y="12113"/>
                </a:lnTo>
                <a:lnTo>
                  <a:pt x="13898" y="12241"/>
                </a:lnTo>
                <a:lnTo>
                  <a:pt x="13797" y="12369"/>
                </a:lnTo>
                <a:lnTo>
                  <a:pt x="13693" y="12493"/>
                </a:lnTo>
                <a:lnTo>
                  <a:pt x="13586" y="12615"/>
                </a:lnTo>
                <a:lnTo>
                  <a:pt x="13476" y="12735"/>
                </a:lnTo>
                <a:lnTo>
                  <a:pt x="13364" y="12852"/>
                </a:lnTo>
                <a:lnTo>
                  <a:pt x="13248" y="12967"/>
                </a:lnTo>
                <a:close/>
                <a:moveTo>
                  <a:pt x="1073" y="8277"/>
                </a:moveTo>
                <a:lnTo>
                  <a:pt x="4248" y="8277"/>
                </a:lnTo>
                <a:lnTo>
                  <a:pt x="4253" y="8400"/>
                </a:lnTo>
                <a:lnTo>
                  <a:pt x="4258" y="8523"/>
                </a:lnTo>
                <a:lnTo>
                  <a:pt x="4265" y="8646"/>
                </a:lnTo>
                <a:lnTo>
                  <a:pt x="4273" y="8769"/>
                </a:lnTo>
                <a:lnTo>
                  <a:pt x="4282" y="8890"/>
                </a:lnTo>
                <a:lnTo>
                  <a:pt x="4294" y="9011"/>
                </a:lnTo>
                <a:lnTo>
                  <a:pt x="4306" y="9133"/>
                </a:lnTo>
                <a:lnTo>
                  <a:pt x="4319" y="9253"/>
                </a:lnTo>
                <a:lnTo>
                  <a:pt x="4335" y="9373"/>
                </a:lnTo>
                <a:lnTo>
                  <a:pt x="4351" y="9492"/>
                </a:lnTo>
                <a:lnTo>
                  <a:pt x="4370" y="9611"/>
                </a:lnTo>
                <a:lnTo>
                  <a:pt x="4388" y="9729"/>
                </a:lnTo>
                <a:lnTo>
                  <a:pt x="4410" y="9847"/>
                </a:lnTo>
                <a:lnTo>
                  <a:pt x="4431" y="9964"/>
                </a:lnTo>
                <a:lnTo>
                  <a:pt x="4455" y="10081"/>
                </a:lnTo>
                <a:lnTo>
                  <a:pt x="4479" y="10197"/>
                </a:lnTo>
                <a:lnTo>
                  <a:pt x="4505" y="10312"/>
                </a:lnTo>
                <a:lnTo>
                  <a:pt x="4533" y="10427"/>
                </a:lnTo>
                <a:lnTo>
                  <a:pt x="4560" y="10542"/>
                </a:lnTo>
                <a:lnTo>
                  <a:pt x="4590" y="10655"/>
                </a:lnTo>
                <a:lnTo>
                  <a:pt x="4622" y="10768"/>
                </a:lnTo>
                <a:lnTo>
                  <a:pt x="4654" y="10880"/>
                </a:lnTo>
                <a:lnTo>
                  <a:pt x="4688" y="10993"/>
                </a:lnTo>
                <a:lnTo>
                  <a:pt x="4723" y="11104"/>
                </a:lnTo>
                <a:lnTo>
                  <a:pt x="4758" y="11214"/>
                </a:lnTo>
                <a:lnTo>
                  <a:pt x="4795" y="11323"/>
                </a:lnTo>
                <a:lnTo>
                  <a:pt x="4834" y="11433"/>
                </a:lnTo>
                <a:lnTo>
                  <a:pt x="4874" y="11541"/>
                </a:lnTo>
                <a:lnTo>
                  <a:pt x="4915" y="11649"/>
                </a:lnTo>
                <a:lnTo>
                  <a:pt x="4958" y="11756"/>
                </a:lnTo>
                <a:lnTo>
                  <a:pt x="5001" y="11863"/>
                </a:lnTo>
                <a:lnTo>
                  <a:pt x="5045" y="11968"/>
                </a:lnTo>
                <a:lnTo>
                  <a:pt x="4982" y="11992"/>
                </a:lnTo>
                <a:lnTo>
                  <a:pt x="4920" y="12017"/>
                </a:lnTo>
                <a:lnTo>
                  <a:pt x="4857" y="12042"/>
                </a:lnTo>
                <a:lnTo>
                  <a:pt x="4795" y="12068"/>
                </a:lnTo>
                <a:lnTo>
                  <a:pt x="4734" y="12094"/>
                </a:lnTo>
                <a:lnTo>
                  <a:pt x="4672" y="12120"/>
                </a:lnTo>
                <a:lnTo>
                  <a:pt x="4611" y="12147"/>
                </a:lnTo>
                <a:lnTo>
                  <a:pt x="4550" y="12175"/>
                </a:lnTo>
                <a:lnTo>
                  <a:pt x="4490" y="12203"/>
                </a:lnTo>
                <a:lnTo>
                  <a:pt x="4429" y="12231"/>
                </a:lnTo>
                <a:lnTo>
                  <a:pt x="4370" y="12261"/>
                </a:lnTo>
                <a:lnTo>
                  <a:pt x="4309" y="12291"/>
                </a:lnTo>
                <a:lnTo>
                  <a:pt x="4191" y="12351"/>
                </a:lnTo>
                <a:lnTo>
                  <a:pt x="4073" y="12413"/>
                </a:lnTo>
                <a:lnTo>
                  <a:pt x="3956" y="12476"/>
                </a:lnTo>
                <a:lnTo>
                  <a:pt x="3841" y="12541"/>
                </a:lnTo>
                <a:lnTo>
                  <a:pt x="3726" y="12608"/>
                </a:lnTo>
                <a:lnTo>
                  <a:pt x="3613" y="12676"/>
                </a:lnTo>
                <a:lnTo>
                  <a:pt x="3501" y="12748"/>
                </a:lnTo>
                <a:lnTo>
                  <a:pt x="3389" y="12819"/>
                </a:lnTo>
                <a:lnTo>
                  <a:pt x="3280" y="12892"/>
                </a:lnTo>
                <a:lnTo>
                  <a:pt x="3171" y="12967"/>
                </a:lnTo>
                <a:lnTo>
                  <a:pt x="3056" y="12852"/>
                </a:lnTo>
                <a:lnTo>
                  <a:pt x="2943" y="12735"/>
                </a:lnTo>
                <a:lnTo>
                  <a:pt x="2833" y="12615"/>
                </a:lnTo>
                <a:lnTo>
                  <a:pt x="2727" y="12493"/>
                </a:lnTo>
                <a:lnTo>
                  <a:pt x="2623" y="12369"/>
                </a:lnTo>
                <a:lnTo>
                  <a:pt x="2521" y="12241"/>
                </a:lnTo>
                <a:lnTo>
                  <a:pt x="2423" y="12113"/>
                </a:lnTo>
                <a:lnTo>
                  <a:pt x="2328" y="11981"/>
                </a:lnTo>
                <a:lnTo>
                  <a:pt x="2236" y="11848"/>
                </a:lnTo>
                <a:lnTo>
                  <a:pt x="2147" y="11712"/>
                </a:lnTo>
                <a:lnTo>
                  <a:pt x="2062" y="11574"/>
                </a:lnTo>
                <a:lnTo>
                  <a:pt x="1978" y="11434"/>
                </a:lnTo>
                <a:lnTo>
                  <a:pt x="1899" y="11292"/>
                </a:lnTo>
                <a:lnTo>
                  <a:pt x="1824" y="11148"/>
                </a:lnTo>
                <a:lnTo>
                  <a:pt x="1751" y="11002"/>
                </a:lnTo>
                <a:lnTo>
                  <a:pt x="1682" y="10854"/>
                </a:lnTo>
                <a:lnTo>
                  <a:pt x="1615" y="10705"/>
                </a:lnTo>
                <a:lnTo>
                  <a:pt x="1554" y="10554"/>
                </a:lnTo>
                <a:lnTo>
                  <a:pt x="1494" y="10400"/>
                </a:lnTo>
                <a:lnTo>
                  <a:pt x="1440" y="10246"/>
                </a:lnTo>
                <a:lnTo>
                  <a:pt x="1387" y="10090"/>
                </a:lnTo>
                <a:lnTo>
                  <a:pt x="1340" y="9931"/>
                </a:lnTo>
                <a:lnTo>
                  <a:pt x="1296" y="9772"/>
                </a:lnTo>
                <a:lnTo>
                  <a:pt x="1255" y="9612"/>
                </a:lnTo>
                <a:lnTo>
                  <a:pt x="1219" y="9449"/>
                </a:lnTo>
                <a:lnTo>
                  <a:pt x="1186" y="9285"/>
                </a:lnTo>
                <a:lnTo>
                  <a:pt x="1158" y="9119"/>
                </a:lnTo>
                <a:lnTo>
                  <a:pt x="1132" y="8954"/>
                </a:lnTo>
                <a:lnTo>
                  <a:pt x="1111" y="8786"/>
                </a:lnTo>
                <a:lnTo>
                  <a:pt x="1095" y="8617"/>
                </a:lnTo>
                <a:lnTo>
                  <a:pt x="1082" y="8448"/>
                </a:lnTo>
                <a:lnTo>
                  <a:pt x="1073" y="8277"/>
                </a:lnTo>
                <a:close/>
                <a:moveTo>
                  <a:pt x="2878" y="3381"/>
                </a:moveTo>
                <a:lnTo>
                  <a:pt x="2935" y="3423"/>
                </a:lnTo>
                <a:lnTo>
                  <a:pt x="2992" y="3466"/>
                </a:lnTo>
                <a:lnTo>
                  <a:pt x="3050" y="3507"/>
                </a:lnTo>
                <a:lnTo>
                  <a:pt x="3107" y="3549"/>
                </a:lnTo>
                <a:lnTo>
                  <a:pt x="3165" y="3590"/>
                </a:lnTo>
                <a:lnTo>
                  <a:pt x="3223" y="3630"/>
                </a:lnTo>
                <a:lnTo>
                  <a:pt x="3282" y="3670"/>
                </a:lnTo>
                <a:lnTo>
                  <a:pt x="3341" y="3710"/>
                </a:lnTo>
                <a:lnTo>
                  <a:pt x="3401" y="3749"/>
                </a:lnTo>
                <a:lnTo>
                  <a:pt x="3460" y="3789"/>
                </a:lnTo>
                <a:lnTo>
                  <a:pt x="3521" y="3827"/>
                </a:lnTo>
                <a:lnTo>
                  <a:pt x="3581" y="3865"/>
                </a:lnTo>
                <a:lnTo>
                  <a:pt x="3642" y="3902"/>
                </a:lnTo>
                <a:lnTo>
                  <a:pt x="3702" y="3939"/>
                </a:lnTo>
                <a:lnTo>
                  <a:pt x="3764" y="3975"/>
                </a:lnTo>
                <a:lnTo>
                  <a:pt x="3826" y="4011"/>
                </a:lnTo>
                <a:lnTo>
                  <a:pt x="3887" y="4046"/>
                </a:lnTo>
                <a:lnTo>
                  <a:pt x="3950" y="4081"/>
                </a:lnTo>
                <a:lnTo>
                  <a:pt x="4012" y="4116"/>
                </a:lnTo>
                <a:lnTo>
                  <a:pt x="4076" y="4150"/>
                </a:lnTo>
                <a:lnTo>
                  <a:pt x="4139" y="4183"/>
                </a:lnTo>
                <a:lnTo>
                  <a:pt x="4202" y="4216"/>
                </a:lnTo>
                <a:lnTo>
                  <a:pt x="4267" y="4249"/>
                </a:lnTo>
                <a:lnTo>
                  <a:pt x="4331" y="4281"/>
                </a:lnTo>
                <a:lnTo>
                  <a:pt x="4395" y="4312"/>
                </a:lnTo>
                <a:lnTo>
                  <a:pt x="4461" y="4343"/>
                </a:lnTo>
                <a:lnTo>
                  <a:pt x="4525" y="4374"/>
                </a:lnTo>
                <a:lnTo>
                  <a:pt x="4591" y="4403"/>
                </a:lnTo>
                <a:lnTo>
                  <a:pt x="4657" y="4432"/>
                </a:lnTo>
                <a:lnTo>
                  <a:pt x="4724" y="4461"/>
                </a:lnTo>
                <a:lnTo>
                  <a:pt x="4789" y="4489"/>
                </a:lnTo>
                <a:lnTo>
                  <a:pt x="4856" y="4517"/>
                </a:lnTo>
                <a:lnTo>
                  <a:pt x="4822" y="4611"/>
                </a:lnTo>
                <a:lnTo>
                  <a:pt x="4789" y="4706"/>
                </a:lnTo>
                <a:lnTo>
                  <a:pt x="4756" y="4801"/>
                </a:lnTo>
                <a:lnTo>
                  <a:pt x="4726" y="4897"/>
                </a:lnTo>
                <a:lnTo>
                  <a:pt x="4695" y="4993"/>
                </a:lnTo>
                <a:lnTo>
                  <a:pt x="4665" y="5090"/>
                </a:lnTo>
                <a:lnTo>
                  <a:pt x="4637" y="5188"/>
                </a:lnTo>
                <a:lnTo>
                  <a:pt x="4610" y="5285"/>
                </a:lnTo>
                <a:lnTo>
                  <a:pt x="4583" y="5383"/>
                </a:lnTo>
                <a:lnTo>
                  <a:pt x="4557" y="5482"/>
                </a:lnTo>
                <a:lnTo>
                  <a:pt x="4533" y="5582"/>
                </a:lnTo>
                <a:lnTo>
                  <a:pt x="4509" y="5681"/>
                </a:lnTo>
                <a:lnTo>
                  <a:pt x="4486" y="5781"/>
                </a:lnTo>
                <a:lnTo>
                  <a:pt x="4465" y="5881"/>
                </a:lnTo>
                <a:lnTo>
                  <a:pt x="4444" y="5982"/>
                </a:lnTo>
                <a:lnTo>
                  <a:pt x="4425" y="6084"/>
                </a:lnTo>
                <a:lnTo>
                  <a:pt x="4406" y="6186"/>
                </a:lnTo>
                <a:lnTo>
                  <a:pt x="4388" y="6288"/>
                </a:lnTo>
                <a:lnTo>
                  <a:pt x="4372" y="6391"/>
                </a:lnTo>
                <a:lnTo>
                  <a:pt x="4356" y="6494"/>
                </a:lnTo>
                <a:lnTo>
                  <a:pt x="4342" y="6598"/>
                </a:lnTo>
                <a:lnTo>
                  <a:pt x="4328" y="6701"/>
                </a:lnTo>
                <a:lnTo>
                  <a:pt x="4315" y="6805"/>
                </a:lnTo>
                <a:lnTo>
                  <a:pt x="4304" y="6911"/>
                </a:lnTo>
                <a:lnTo>
                  <a:pt x="4294" y="7015"/>
                </a:lnTo>
                <a:lnTo>
                  <a:pt x="4284" y="7120"/>
                </a:lnTo>
                <a:lnTo>
                  <a:pt x="4275" y="7226"/>
                </a:lnTo>
                <a:lnTo>
                  <a:pt x="4268" y="7332"/>
                </a:lnTo>
                <a:lnTo>
                  <a:pt x="4262" y="7439"/>
                </a:lnTo>
                <a:lnTo>
                  <a:pt x="4257" y="7545"/>
                </a:lnTo>
                <a:lnTo>
                  <a:pt x="4253" y="7652"/>
                </a:lnTo>
                <a:lnTo>
                  <a:pt x="4248" y="7759"/>
                </a:lnTo>
                <a:lnTo>
                  <a:pt x="1073" y="7759"/>
                </a:lnTo>
                <a:lnTo>
                  <a:pt x="1081" y="7602"/>
                </a:lnTo>
                <a:lnTo>
                  <a:pt x="1092" y="7446"/>
                </a:lnTo>
                <a:lnTo>
                  <a:pt x="1107" y="7291"/>
                </a:lnTo>
                <a:lnTo>
                  <a:pt x="1125" y="7137"/>
                </a:lnTo>
                <a:lnTo>
                  <a:pt x="1146" y="6984"/>
                </a:lnTo>
                <a:lnTo>
                  <a:pt x="1171" y="6832"/>
                </a:lnTo>
                <a:lnTo>
                  <a:pt x="1200" y="6681"/>
                </a:lnTo>
                <a:lnTo>
                  <a:pt x="1231" y="6532"/>
                </a:lnTo>
                <a:lnTo>
                  <a:pt x="1265" y="6383"/>
                </a:lnTo>
                <a:lnTo>
                  <a:pt x="1304" y="6236"/>
                </a:lnTo>
                <a:lnTo>
                  <a:pt x="1345" y="6090"/>
                </a:lnTo>
                <a:lnTo>
                  <a:pt x="1389" y="5945"/>
                </a:lnTo>
                <a:lnTo>
                  <a:pt x="1437" y="5802"/>
                </a:lnTo>
                <a:lnTo>
                  <a:pt x="1487" y="5660"/>
                </a:lnTo>
                <a:lnTo>
                  <a:pt x="1540" y="5519"/>
                </a:lnTo>
                <a:lnTo>
                  <a:pt x="1597" y="5380"/>
                </a:lnTo>
                <a:lnTo>
                  <a:pt x="1656" y="5243"/>
                </a:lnTo>
                <a:lnTo>
                  <a:pt x="1719" y="5106"/>
                </a:lnTo>
                <a:lnTo>
                  <a:pt x="1785" y="4972"/>
                </a:lnTo>
                <a:lnTo>
                  <a:pt x="1852" y="4839"/>
                </a:lnTo>
                <a:lnTo>
                  <a:pt x="1923" y="4708"/>
                </a:lnTo>
                <a:lnTo>
                  <a:pt x="1997" y="4578"/>
                </a:lnTo>
                <a:lnTo>
                  <a:pt x="2074" y="4450"/>
                </a:lnTo>
                <a:lnTo>
                  <a:pt x="2153" y="4324"/>
                </a:lnTo>
                <a:lnTo>
                  <a:pt x="2234" y="4199"/>
                </a:lnTo>
                <a:lnTo>
                  <a:pt x="2319" y="4076"/>
                </a:lnTo>
                <a:lnTo>
                  <a:pt x="2405" y="3956"/>
                </a:lnTo>
                <a:lnTo>
                  <a:pt x="2496" y="3837"/>
                </a:lnTo>
                <a:lnTo>
                  <a:pt x="2587" y="3719"/>
                </a:lnTo>
                <a:lnTo>
                  <a:pt x="2681" y="3605"/>
                </a:lnTo>
                <a:lnTo>
                  <a:pt x="2779" y="3492"/>
                </a:lnTo>
                <a:lnTo>
                  <a:pt x="2878" y="3381"/>
                </a:lnTo>
                <a:close/>
                <a:moveTo>
                  <a:pt x="8474" y="7759"/>
                </a:moveTo>
                <a:lnTo>
                  <a:pt x="8474" y="5160"/>
                </a:lnTo>
                <a:lnTo>
                  <a:pt x="8559" y="5157"/>
                </a:lnTo>
                <a:lnTo>
                  <a:pt x="8644" y="5153"/>
                </a:lnTo>
                <a:lnTo>
                  <a:pt x="8728" y="5149"/>
                </a:lnTo>
                <a:lnTo>
                  <a:pt x="8812" y="5143"/>
                </a:lnTo>
                <a:lnTo>
                  <a:pt x="8896" y="5137"/>
                </a:lnTo>
                <a:lnTo>
                  <a:pt x="8980" y="5131"/>
                </a:lnTo>
                <a:lnTo>
                  <a:pt x="9063" y="5122"/>
                </a:lnTo>
                <a:lnTo>
                  <a:pt x="9146" y="5114"/>
                </a:lnTo>
                <a:lnTo>
                  <a:pt x="9230" y="5105"/>
                </a:lnTo>
                <a:lnTo>
                  <a:pt x="9313" y="5095"/>
                </a:lnTo>
                <a:lnTo>
                  <a:pt x="9395" y="5084"/>
                </a:lnTo>
                <a:lnTo>
                  <a:pt x="9477" y="5073"/>
                </a:lnTo>
                <a:lnTo>
                  <a:pt x="9559" y="5061"/>
                </a:lnTo>
                <a:lnTo>
                  <a:pt x="9641" y="5048"/>
                </a:lnTo>
                <a:lnTo>
                  <a:pt x="9723" y="5035"/>
                </a:lnTo>
                <a:lnTo>
                  <a:pt x="9804" y="5020"/>
                </a:lnTo>
                <a:lnTo>
                  <a:pt x="9885" y="5005"/>
                </a:lnTo>
                <a:lnTo>
                  <a:pt x="9965" y="4990"/>
                </a:lnTo>
                <a:lnTo>
                  <a:pt x="10046" y="4973"/>
                </a:lnTo>
                <a:lnTo>
                  <a:pt x="10126" y="4956"/>
                </a:lnTo>
                <a:lnTo>
                  <a:pt x="10206" y="4938"/>
                </a:lnTo>
                <a:lnTo>
                  <a:pt x="10287" y="4920"/>
                </a:lnTo>
                <a:lnTo>
                  <a:pt x="10366" y="4900"/>
                </a:lnTo>
                <a:lnTo>
                  <a:pt x="10445" y="4880"/>
                </a:lnTo>
                <a:lnTo>
                  <a:pt x="10524" y="4860"/>
                </a:lnTo>
                <a:lnTo>
                  <a:pt x="10602" y="4838"/>
                </a:lnTo>
                <a:lnTo>
                  <a:pt x="10681" y="4816"/>
                </a:lnTo>
                <a:lnTo>
                  <a:pt x="10759" y="4793"/>
                </a:lnTo>
                <a:lnTo>
                  <a:pt x="10836" y="4770"/>
                </a:lnTo>
                <a:lnTo>
                  <a:pt x="10914" y="4746"/>
                </a:lnTo>
                <a:lnTo>
                  <a:pt x="10990" y="4721"/>
                </a:lnTo>
                <a:lnTo>
                  <a:pt x="11066" y="4695"/>
                </a:lnTo>
                <a:lnTo>
                  <a:pt x="11099" y="4784"/>
                </a:lnTo>
                <a:lnTo>
                  <a:pt x="11130" y="4873"/>
                </a:lnTo>
                <a:lnTo>
                  <a:pt x="11161" y="4963"/>
                </a:lnTo>
                <a:lnTo>
                  <a:pt x="11191" y="5053"/>
                </a:lnTo>
                <a:lnTo>
                  <a:pt x="11219" y="5145"/>
                </a:lnTo>
                <a:lnTo>
                  <a:pt x="11247" y="5236"/>
                </a:lnTo>
                <a:lnTo>
                  <a:pt x="11274" y="5328"/>
                </a:lnTo>
                <a:lnTo>
                  <a:pt x="11299" y="5420"/>
                </a:lnTo>
                <a:lnTo>
                  <a:pt x="11325" y="5513"/>
                </a:lnTo>
                <a:lnTo>
                  <a:pt x="11349" y="5607"/>
                </a:lnTo>
                <a:lnTo>
                  <a:pt x="11372" y="5701"/>
                </a:lnTo>
                <a:lnTo>
                  <a:pt x="11395" y="5795"/>
                </a:lnTo>
                <a:lnTo>
                  <a:pt x="11415" y="5889"/>
                </a:lnTo>
                <a:lnTo>
                  <a:pt x="11436" y="5984"/>
                </a:lnTo>
                <a:lnTo>
                  <a:pt x="11455" y="6080"/>
                </a:lnTo>
                <a:lnTo>
                  <a:pt x="11474" y="6176"/>
                </a:lnTo>
                <a:lnTo>
                  <a:pt x="11491" y="6272"/>
                </a:lnTo>
                <a:lnTo>
                  <a:pt x="11509" y="6368"/>
                </a:lnTo>
                <a:lnTo>
                  <a:pt x="11524" y="6466"/>
                </a:lnTo>
                <a:lnTo>
                  <a:pt x="11538" y="6563"/>
                </a:lnTo>
                <a:lnTo>
                  <a:pt x="11553" y="6661"/>
                </a:lnTo>
                <a:lnTo>
                  <a:pt x="11565" y="6759"/>
                </a:lnTo>
                <a:lnTo>
                  <a:pt x="11577" y="6857"/>
                </a:lnTo>
                <a:lnTo>
                  <a:pt x="11589" y="6957"/>
                </a:lnTo>
                <a:lnTo>
                  <a:pt x="11598" y="7056"/>
                </a:lnTo>
                <a:lnTo>
                  <a:pt x="11607" y="7155"/>
                </a:lnTo>
                <a:lnTo>
                  <a:pt x="11615" y="7255"/>
                </a:lnTo>
                <a:lnTo>
                  <a:pt x="11623" y="7356"/>
                </a:lnTo>
                <a:lnTo>
                  <a:pt x="11629" y="7456"/>
                </a:lnTo>
                <a:lnTo>
                  <a:pt x="11634" y="7557"/>
                </a:lnTo>
                <a:lnTo>
                  <a:pt x="11638" y="7658"/>
                </a:lnTo>
                <a:lnTo>
                  <a:pt x="11641" y="7759"/>
                </a:lnTo>
                <a:lnTo>
                  <a:pt x="8474" y="7759"/>
                </a:lnTo>
                <a:close/>
                <a:moveTo>
                  <a:pt x="10879" y="11791"/>
                </a:moveTo>
                <a:lnTo>
                  <a:pt x="10807" y="11768"/>
                </a:lnTo>
                <a:lnTo>
                  <a:pt x="10735" y="11747"/>
                </a:lnTo>
                <a:lnTo>
                  <a:pt x="10663" y="11726"/>
                </a:lnTo>
                <a:lnTo>
                  <a:pt x="10590" y="11706"/>
                </a:lnTo>
                <a:lnTo>
                  <a:pt x="10518" y="11686"/>
                </a:lnTo>
                <a:lnTo>
                  <a:pt x="10446" y="11667"/>
                </a:lnTo>
                <a:lnTo>
                  <a:pt x="10373" y="11649"/>
                </a:lnTo>
                <a:lnTo>
                  <a:pt x="10299" y="11631"/>
                </a:lnTo>
                <a:lnTo>
                  <a:pt x="10226" y="11614"/>
                </a:lnTo>
                <a:lnTo>
                  <a:pt x="10152" y="11598"/>
                </a:lnTo>
                <a:lnTo>
                  <a:pt x="10078" y="11582"/>
                </a:lnTo>
                <a:lnTo>
                  <a:pt x="10003" y="11566"/>
                </a:lnTo>
                <a:lnTo>
                  <a:pt x="9929" y="11552"/>
                </a:lnTo>
                <a:lnTo>
                  <a:pt x="9854" y="11538"/>
                </a:lnTo>
                <a:lnTo>
                  <a:pt x="9780" y="11525"/>
                </a:lnTo>
                <a:lnTo>
                  <a:pt x="9704" y="11512"/>
                </a:lnTo>
                <a:lnTo>
                  <a:pt x="9629" y="11500"/>
                </a:lnTo>
                <a:lnTo>
                  <a:pt x="9553" y="11488"/>
                </a:lnTo>
                <a:lnTo>
                  <a:pt x="9477" y="11477"/>
                </a:lnTo>
                <a:lnTo>
                  <a:pt x="9401" y="11467"/>
                </a:lnTo>
                <a:lnTo>
                  <a:pt x="9325" y="11458"/>
                </a:lnTo>
                <a:lnTo>
                  <a:pt x="9249" y="11449"/>
                </a:lnTo>
                <a:lnTo>
                  <a:pt x="9172" y="11440"/>
                </a:lnTo>
                <a:lnTo>
                  <a:pt x="9095" y="11433"/>
                </a:lnTo>
                <a:lnTo>
                  <a:pt x="9018" y="11425"/>
                </a:lnTo>
                <a:lnTo>
                  <a:pt x="8941" y="11419"/>
                </a:lnTo>
                <a:lnTo>
                  <a:pt x="8864" y="11413"/>
                </a:lnTo>
                <a:lnTo>
                  <a:pt x="8786" y="11408"/>
                </a:lnTo>
                <a:lnTo>
                  <a:pt x="8708" y="11404"/>
                </a:lnTo>
                <a:lnTo>
                  <a:pt x="8630" y="11400"/>
                </a:lnTo>
                <a:lnTo>
                  <a:pt x="8552" y="11396"/>
                </a:lnTo>
                <a:lnTo>
                  <a:pt x="8474" y="11394"/>
                </a:lnTo>
                <a:lnTo>
                  <a:pt x="8474" y="8277"/>
                </a:lnTo>
                <a:lnTo>
                  <a:pt x="11641" y="8277"/>
                </a:lnTo>
                <a:lnTo>
                  <a:pt x="11637" y="8394"/>
                </a:lnTo>
                <a:lnTo>
                  <a:pt x="11632" y="8512"/>
                </a:lnTo>
                <a:lnTo>
                  <a:pt x="11626" y="8628"/>
                </a:lnTo>
                <a:lnTo>
                  <a:pt x="11617" y="8746"/>
                </a:lnTo>
                <a:lnTo>
                  <a:pt x="11608" y="8862"/>
                </a:lnTo>
                <a:lnTo>
                  <a:pt x="11598" y="8977"/>
                </a:lnTo>
                <a:lnTo>
                  <a:pt x="11586" y="9092"/>
                </a:lnTo>
                <a:lnTo>
                  <a:pt x="11572" y="9207"/>
                </a:lnTo>
                <a:lnTo>
                  <a:pt x="11558" y="9321"/>
                </a:lnTo>
                <a:lnTo>
                  <a:pt x="11542" y="9435"/>
                </a:lnTo>
                <a:lnTo>
                  <a:pt x="11525" y="9548"/>
                </a:lnTo>
                <a:lnTo>
                  <a:pt x="11506" y="9661"/>
                </a:lnTo>
                <a:lnTo>
                  <a:pt x="11486" y="9773"/>
                </a:lnTo>
                <a:lnTo>
                  <a:pt x="11466" y="9884"/>
                </a:lnTo>
                <a:lnTo>
                  <a:pt x="11443" y="9995"/>
                </a:lnTo>
                <a:lnTo>
                  <a:pt x="11419" y="10106"/>
                </a:lnTo>
                <a:lnTo>
                  <a:pt x="11395" y="10216"/>
                </a:lnTo>
                <a:lnTo>
                  <a:pt x="11368" y="10325"/>
                </a:lnTo>
                <a:lnTo>
                  <a:pt x="11341" y="10434"/>
                </a:lnTo>
                <a:lnTo>
                  <a:pt x="11313" y="10543"/>
                </a:lnTo>
                <a:lnTo>
                  <a:pt x="11283" y="10650"/>
                </a:lnTo>
                <a:lnTo>
                  <a:pt x="11252" y="10757"/>
                </a:lnTo>
                <a:lnTo>
                  <a:pt x="11220" y="10863"/>
                </a:lnTo>
                <a:lnTo>
                  <a:pt x="11186" y="10969"/>
                </a:lnTo>
                <a:lnTo>
                  <a:pt x="11152" y="11074"/>
                </a:lnTo>
                <a:lnTo>
                  <a:pt x="11117" y="11178"/>
                </a:lnTo>
                <a:lnTo>
                  <a:pt x="11080" y="11282"/>
                </a:lnTo>
                <a:lnTo>
                  <a:pt x="11042" y="11386"/>
                </a:lnTo>
                <a:lnTo>
                  <a:pt x="11003" y="11488"/>
                </a:lnTo>
                <a:lnTo>
                  <a:pt x="10962" y="11590"/>
                </a:lnTo>
                <a:lnTo>
                  <a:pt x="10921" y="11690"/>
                </a:lnTo>
                <a:lnTo>
                  <a:pt x="10879" y="11791"/>
                </a:lnTo>
                <a:close/>
                <a:moveTo>
                  <a:pt x="11162" y="12440"/>
                </a:moveTo>
                <a:lnTo>
                  <a:pt x="11275" y="12484"/>
                </a:lnTo>
                <a:lnTo>
                  <a:pt x="11387" y="12529"/>
                </a:lnTo>
                <a:lnTo>
                  <a:pt x="11497" y="12575"/>
                </a:lnTo>
                <a:lnTo>
                  <a:pt x="11606" y="12624"/>
                </a:lnTo>
                <a:lnTo>
                  <a:pt x="11715" y="12674"/>
                </a:lnTo>
                <a:lnTo>
                  <a:pt x="11824" y="12726"/>
                </a:lnTo>
                <a:lnTo>
                  <a:pt x="11930" y="12779"/>
                </a:lnTo>
                <a:lnTo>
                  <a:pt x="12036" y="12833"/>
                </a:lnTo>
                <a:lnTo>
                  <a:pt x="12142" y="12889"/>
                </a:lnTo>
                <a:lnTo>
                  <a:pt x="12245" y="12946"/>
                </a:lnTo>
                <a:lnTo>
                  <a:pt x="12349" y="13005"/>
                </a:lnTo>
                <a:lnTo>
                  <a:pt x="12451" y="13065"/>
                </a:lnTo>
                <a:lnTo>
                  <a:pt x="12552" y="13127"/>
                </a:lnTo>
                <a:lnTo>
                  <a:pt x="12653" y="13191"/>
                </a:lnTo>
                <a:lnTo>
                  <a:pt x="12751" y="13255"/>
                </a:lnTo>
                <a:lnTo>
                  <a:pt x="12850" y="13320"/>
                </a:lnTo>
                <a:lnTo>
                  <a:pt x="12759" y="13395"/>
                </a:lnTo>
                <a:lnTo>
                  <a:pt x="12666" y="13469"/>
                </a:lnTo>
                <a:lnTo>
                  <a:pt x="12573" y="13540"/>
                </a:lnTo>
                <a:lnTo>
                  <a:pt x="12477" y="13612"/>
                </a:lnTo>
                <a:lnTo>
                  <a:pt x="12381" y="13681"/>
                </a:lnTo>
                <a:lnTo>
                  <a:pt x="12283" y="13748"/>
                </a:lnTo>
                <a:lnTo>
                  <a:pt x="12185" y="13814"/>
                </a:lnTo>
                <a:lnTo>
                  <a:pt x="12084" y="13878"/>
                </a:lnTo>
                <a:lnTo>
                  <a:pt x="11984" y="13940"/>
                </a:lnTo>
                <a:lnTo>
                  <a:pt x="11881" y="14001"/>
                </a:lnTo>
                <a:lnTo>
                  <a:pt x="11779" y="14062"/>
                </a:lnTo>
                <a:lnTo>
                  <a:pt x="11674" y="14119"/>
                </a:lnTo>
                <a:lnTo>
                  <a:pt x="11568" y="14175"/>
                </a:lnTo>
                <a:lnTo>
                  <a:pt x="11461" y="14229"/>
                </a:lnTo>
                <a:lnTo>
                  <a:pt x="11354" y="14282"/>
                </a:lnTo>
                <a:lnTo>
                  <a:pt x="11245" y="14333"/>
                </a:lnTo>
                <a:lnTo>
                  <a:pt x="11136" y="14382"/>
                </a:lnTo>
                <a:lnTo>
                  <a:pt x="11025" y="14429"/>
                </a:lnTo>
                <a:lnTo>
                  <a:pt x="10914" y="14475"/>
                </a:lnTo>
                <a:lnTo>
                  <a:pt x="10802" y="14519"/>
                </a:lnTo>
                <a:lnTo>
                  <a:pt x="10688" y="14561"/>
                </a:lnTo>
                <a:lnTo>
                  <a:pt x="10573" y="14601"/>
                </a:lnTo>
                <a:lnTo>
                  <a:pt x="10458" y="14639"/>
                </a:lnTo>
                <a:lnTo>
                  <a:pt x="10342" y="14676"/>
                </a:lnTo>
                <a:lnTo>
                  <a:pt x="10225" y="14710"/>
                </a:lnTo>
                <a:lnTo>
                  <a:pt x="10107" y="14743"/>
                </a:lnTo>
                <a:lnTo>
                  <a:pt x="9989" y="14774"/>
                </a:lnTo>
                <a:lnTo>
                  <a:pt x="9869" y="14802"/>
                </a:lnTo>
                <a:lnTo>
                  <a:pt x="9749" y="14829"/>
                </a:lnTo>
                <a:lnTo>
                  <a:pt x="9628" y="14854"/>
                </a:lnTo>
                <a:lnTo>
                  <a:pt x="9507" y="14877"/>
                </a:lnTo>
                <a:lnTo>
                  <a:pt x="9383" y="14898"/>
                </a:lnTo>
                <a:lnTo>
                  <a:pt x="9450" y="14833"/>
                </a:lnTo>
                <a:lnTo>
                  <a:pt x="9516" y="14767"/>
                </a:lnTo>
                <a:lnTo>
                  <a:pt x="9582" y="14700"/>
                </a:lnTo>
                <a:lnTo>
                  <a:pt x="9645" y="14633"/>
                </a:lnTo>
                <a:lnTo>
                  <a:pt x="9710" y="14564"/>
                </a:lnTo>
                <a:lnTo>
                  <a:pt x="9772" y="14495"/>
                </a:lnTo>
                <a:lnTo>
                  <a:pt x="9835" y="14424"/>
                </a:lnTo>
                <a:lnTo>
                  <a:pt x="9897" y="14354"/>
                </a:lnTo>
                <a:lnTo>
                  <a:pt x="9958" y="14282"/>
                </a:lnTo>
                <a:lnTo>
                  <a:pt x="10019" y="14210"/>
                </a:lnTo>
                <a:lnTo>
                  <a:pt x="10078" y="14137"/>
                </a:lnTo>
                <a:lnTo>
                  <a:pt x="10138" y="14064"/>
                </a:lnTo>
                <a:lnTo>
                  <a:pt x="10195" y="13988"/>
                </a:lnTo>
                <a:lnTo>
                  <a:pt x="10254" y="13913"/>
                </a:lnTo>
                <a:lnTo>
                  <a:pt x="10310" y="13837"/>
                </a:lnTo>
                <a:lnTo>
                  <a:pt x="10367" y="13761"/>
                </a:lnTo>
                <a:lnTo>
                  <a:pt x="10422" y="13684"/>
                </a:lnTo>
                <a:lnTo>
                  <a:pt x="10476" y="13606"/>
                </a:lnTo>
                <a:lnTo>
                  <a:pt x="10531" y="13526"/>
                </a:lnTo>
                <a:lnTo>
                  <a:pt x="10584" y="13447"/>
                </a:lnTo>
                <a:lnTo>
                  <a:pt x="10636" y="13367"/>
                </a:lnTo>
                <a:lnTo>
                  <a:pt x="10688" y="13286"/>
                </a:lnTo>
                <a:lnTo>
                  <a:pt x="10739" y="13204"/>
                </a:lnTo>
                <a:lnTo>
                  <a:pt x="10789" y="13121"/>
                </a:lnTo>
                <a:lnTo>
                  <a:pt x="10839" y="13039"/>
                </a:lnTo>
                <a:lnTo>
                  <a:pt x="10888" y="12955"/>
                </a:lnTo>
                <a:lnTo>
                  <a:pt x="10935" y="12871"/>
                </a:lnTo>
                <a:lnTo>
                  <a:pt x="10982" y="12786"/>
                </a:lnTo>
                <a:lnTo>
                  <a:pt x="11028" y="12701"/>
                </a:lnTo>
                <a:lnTo>
                  <a:pt x="11074" y="12614"/>
                </a:lnTo>
                <a:lnTo>
                  <a:pt x="11119" y="12528"/>
                </a:lnTo>
                <a:lnTo>
                  <a:pt x="11162" y="12440"/>
                </a:lnTo>
                <a:close/>
                <a:moveTo>
                  <a:pt x="8474" y="14988"/>
                </a:moveTo>
                <a:lnTo>
                  <a:pt x="8474" y="11911"/>
                </a:lnTo>
                <a:lnTo>
                  <a:pt x="8545" y="11913"/>
                </a:lnTo>
                <a:lnTo>
                  <a:pt x="8616" y="11916"/>
                </a:lnTo>
                <a:lnTo>
                  <a:pt x="8687" y="11920"/>
                </a:lnTo>
                <a:lnTo>
                  <a:pt x="8757" y="11924"/>
                </a:lnTo>
                <a:lnTo>
                  <a:pt x="8828" y="11929"/>
                </a:lnTo>
                <a:lnTo>
                  <a:pt x="8899" y="11934"/>
                </a:lnTo>
                <a:lnTo>
                  <a:pt x="8969" y="11940"/>
                </a:lnTo>
                <a:lnTo>
                  <a:pt x="9039" y="11946"/>
                </a:lnTo>
                <a:lnTo>
                  <a:pt x="9108" y="11953"/>
                </a:lnTo>
                <a:lnTo>
                  <a:pt x="9178" y="11960"/>
                </a:lnTo>
                <a:lnTo>
                  <a:pt x="9248" y="11968"/>
                </a:lnTo>
                <a:lnTo>
                  <a:pt x="9317" y="11976"/>
                </a:lnTo>
                <a:lnTo>
                  <a:pt x="9387" y="11986"/>
                </a:lnTo>
                <a:lnTo>
                  <a:pt x="9455" y="11995"/>
                </a:lnTo>
                <a:lnTo>
                  <a:pt x="9524" y="12005"/>
                </a:lnTo>
                <a:lnTo>
                  <a:pt x="9593" y="12016"/>
                </a:lnTo>
                <a:lnTo>
                  <a:pt x="9661" y="12027"/>
                </a:lnTo>
                <a:lnTo>
                  <a:pt x="9729" y="12039"/>
                </a:lnTo>
                <a:lnTo>
                  <a:pt x="9797" y="12051"/>
                </a:lnTo>
                <a:lnTo>
                  <a:pt x="9865" y="12064"/>
                </a:lnTo>
                <a:lnTo>
                  <a:pt x="9932" y="12077"/>
                </a:lnTo>
                <a:lnTo>
                  <a:pt x="10000" y="12091"/>
                </a:lnTo>
                <a:lnTo>
                  <a:pt x="10067" y="12106"/>
                </a:lnTo>
                <a:lnTo>
                  <a:pt x="10134" y="12121"/>
                </a:lnTo>
                <a:lnTo>
                  <a:pt x="10200" y="12136"/>
                </a:lnTo>
                <a:lnTo>
                  <a:pt x="10267" y="12153"/>
                </a:lnTo>
                <a:lnTo>
                  <a:pt x="10334" y="12169"/>
                </a:lnTo>
                <a:lnTo>
                  <a:pt x="10399" y="12187"/>
                </a:lnTo>
                <a:lnTo>
                  <a:pt x="10465" y="12204"/>
                </a:lnTo>
                <a:lnTo>
                  <a:pt x="10531" y="12223"/>
                </a:lnTo>
                <a:lnTo>
                  <a:pt x="10596" y="12242"/>
                </a:lnTo>
                <a:lnTo>
                  <a:pt x="10661" y="12262"/>
                </a:lnTo>
                <a:lnTo>
                  <a:pt x="10610" y="12363"/>
                </a:lnTo>
                <a:lnTo>
                  <a:pt x="10557" y="12462"/>
                </a:lnTo>
                <a:lnTo>
                  <a:pt x="10504" y="12561"/>
                </a:lnTo>
                <a:lnTo>
                  <a:pt x="10450" y="12659"/>
                </a:lnTo>
                <a:lnTo>
                  <a:pt x="10393" y="12757"/>
                </a:lnTo>
                <a:lnTo>
                  <a:pt x="10337" y="12853"/>
                </a:lnTo>
                <a:lnTo>
                  <a:pt x="10279" y="12948"/>
                </a:lnTo>
                <a:lnTo>
                  <a:pt x="10220" y="13042"/>
                </a:lnTo>
                <a:lnTo>
                  <a:pt x="10159" y="13135"/>
                </a:lnTo>
                <a:lnTo>
                  <a:pt x="10099" y="13228"/>
                </a:lnTo>
                <a:lnTo>
                  <a:pt x="10036" y="13319"/>
                </a:lnTo>
                <a:lnTo>
                  <a:pt x="9972" y="13410"/>
                </a:lnTo>
                <a:lnTo>
                  <a:pt x="9909" y="13499"/>
                </a:lnTo>
                <a:lnTo>
                  <a:pt x="9843" y="13588"/>
                </a:lnTo>
                <a:lnTo>
                  <a:pt x="9776" y="13675"/>
                </a:lnTo>
                <a:lnTo>
                  <a:pt x="9710" y="13761"/>
                </a:lnTo>
                <a:lnTo>
                  <a:pt x="9641" y="13846"/>
                </a:lnTo>
                <a:lnTo>
                  <a:pt x="9571" y="13930"/>
                </a:lnTo>
                <a:lnTo>
                  <a:pt x="9501" y="14012"/>
                </a:lnTo>
                <a:lnTo>
                  <a:pt x="9430" y="14095"/>
                </a:lnTo>
                <a:lnTo>
                  <a:pt x="9358" y="14175"/>
                </a:lnTo>
                <a:lnTo>
                  <a:pt x="9284" y="14255"/>
                </a:lnTo>
                <a:lnTo>
                  <a:pt x="9210" y="14333"/>
                </a:lnTo>
                <a:lnTo>
                  <a:pt x="9135" y="14410"/>
                </a:lnTo>
                <a:lnTo>
                  <a:pt x="9059" y="14487"/>
                </a:lnTo>
                <a:lnTo>
                  <a:pt x="8982" y="14562"/>
                </a:lnTo>
                <a:lnTo>
                  <a:pt x="8904" y="14636"/>
                </a:lnTo>
                <a:lnTo>
                  <a:pt x="8825" y="14708"/>
                </a:lnTo>
                <a:lnTo>
                  <a:pt x="8746" y="14779"/>
                </a:lnTo>
                <a:lnTo>
                  <a:pt x="8666" y="14850"/>
                </a:lnTo>
                <a:lnTo>
                  <a:pt x="8584" y="14918"/>
                </a:lnTo>
                <a:lnTo>
                  <a:pt x="8502" y="14987"/>
                </a:lnTo>
                <a:lnTo>
                  <a:pt x="8474" y="14988"/>
                </a:lnTo>
                <a:close/>
                <a:moveTo>
                  <a:pt x="7036" y="14898"/>
                </a:moveTo>
                <a:lnTo>
                  <a:pt x="6913" y="14877"/>
                </a:lnTo>
                <a:lnTo>
                  <a:pt x="6791" y="14854"/>
                </a:lnTo>
                <a:lnTo>
                  <a:pt x="6670" y="14829"/>
                </a:lnTo>
                <a:lnTo>
                  <a:pt x="6550" y="14802"/>
                </a:lnTo>
                <a:lnTo>
                  <a:pt x="6431" y="14774"/>
                </a:lnTo>
                <a:lnTo>
                  <a:pt x="6312" y="14743"/>
                </a:lnTo>
                <a:lnTo>
                  <a:pt x="6194" y="14710"/>
                </a:lnTo>
                <a:lnTo>
                  <a:pt x="6077" y="14676"/>
                </a:lnTo>
                <a:lnTo>
                  <a:pt x="5961" y="14639"/>
                </a:lnTo>
                <a:lnTo>
                  <a:pt x="5846" y="14601"/>
                </a:lnTo>
                <a:lnTo>
                  <a:pt x="5731" y="14561"/>
                </a:lnTo>
                <a:lnTo>
                  <a:pt x="5618" y="14519"/>
                </a:lnTo>
                <a:lnTo>
                  <a:pt x="5505" y="14475"/>
                </a:lnTo>
                <a:lnTo>
                  <a:pt x="5395" y="14429"/>
                </a:lnTo>
                <a:lnTo>
                  <a:pt x="5284" y="14382"/>
                </a:lnTo>
                <a:lnTo>
                  <a:pt x="5174" y="14333"/>
                </a:lnTo>
                <a:lnTo>
                  <a:pt x="5065" y="14282"/>
                </a:lnTo>
                <a:lnTo>
                  <a:pt x="4958" y="14229"/>
                </a:lnTo>
                <a:lnTo>
                  <a:pt x="4851" y="14175"/>
                </a:lnTo>
                <a:lnTo>
                  <a:pt x="4746" y="14119"/>
                </a:lnTo>
                <a:lnTo>
                  <a:pt x="4641" y="14062"/>
                </a:lnTo>
                <a:lnTo>
                  <a:pt x="4538" y="14001"/>
                </a:lnTo>
                <a:lnTo>
                  <a:pt x="4436" y="13940"/>
                </a:lnTo>
                <a:lnTo>
                  <a:pt x="4335" y="13878"/>
                </a:lnTo>
                <a:lnTo>
                  <a:pt x="4235" y="13814"/>
                </a:lnTo>
                <a:lnTo>
                  <a:pt x="4137" y="13748"/>
                </a:lnTo>
                <a:lnTo>
                  <a:pt x="4038" y="13681"/>
                </a:lnTo>
                <a:lnTo>
                  <a:pt x="3943" y="13612"/>
                </a:lnTo>
                <a:lnTo>
                  <a:pt x="3847" y="13540"/>
                </a:lnTo>
                <a:lnTo>
                  <a:pt x="3753" y="13469"/>
                </a:lnTo>
                <a:lnTo>
                  <a:pt x="3660" y="13395"/>
                </a:lnTo>
                <a:lnTo>
                  <a:pt x="3569" y="13320"/>
                </a:lnTo>
                <a:lnTo>
                  <a:pt x="3668" y="13255"/>
                </a:lnTo>
                <a:lnTo>
                  <a:pt x="3767" y="13191"/>
                </a:lnTo>
                <a:lnTo>
                  <a:pt x="3867" y="13127"/>
                </a:lnTo>
                <a:lnTo>
                  <a:pt x="3968" y="13065"/>
                </a:lnTo>
                <a:lnTo>
                  <a:pt x="4071" y="13005"/>
                </a:lnTo>
                <a:lnTo>
                  <a:pt x="4174" y="12946"/>
                </a:lnTo>
                <a:lnTo>
                  <a:pt x="4278" y="12889"/>
                </a:lnTo>
                <a:lnTo>
                  <a:pt x="4383" y="12833"/>
                </a:lnTo>
                <a:lnTo>
                  <a:pt x="4489" y="12779"/>
                </a:lnTo>
                <a:lnTo>
                  <a:pt x="4596" y="12726"/>
                </a:lnTo>
                <a:lnTo>
                  <a:pt x="4704" y="12674"/>
                </a:lnTo>
                <a:lnTo>
                  <a:pt x="4813" y="12624"/>
                </a:lnTo>
                <a:lnTo>
                  <a:pt x="4923" y="12575"/>
                </a:lnTo>
                <a:lnTo>
                  <a:pt x="5033" y="12529"/>
                </a:lnTo>
                <a:lnTo>
                  <a:pt x="5144" y="12484"/>
                </a:lnTo>
                <a:lnTo>
                  <a:pt x="5257" y="12440"/>
                </a:lnTo>
                <a:lnTo>
                  <a:pt x="5301" y="12528"/>
                </a:lnTo>
                <a:lnTo>
                  <a:pt x="5345" y="12614"/>
                </a:lnTo>
                <a:lnTo>
                  <a:pt x="5391" y="12701"/>
                </a:lnTo>
                <a:lnTo>
                  <a:pt x="5437" y="12786"/>
                </a:lnTo>
                <a:lnTo>
                  <a:pt x="5484" y="12871"/>
                </a:lnTo>
                <a:lnTo>
                  <a:pt x="5532" y="12955"/>
                </a:lnTo>
                <a:lnTo>
                  <a:pt x="5580" y="13039"/>
                </a:lnTo>
                <a:lnTo>
                  <a:pt x="5630" y="13121"/>
                </a:lnTo>
                <a:lnTo>
                  <a:pt x="5680" y="13204"/>
                </a:lnTo>
                <a:lnTo>
                  <a:pt x="5731" y="13286"/>
                </a:lnTo>
                <a:lnTo>
                  <a:pt x="5783" y="13367"/>
                </a:lnTo>
                <a:lnTo>
                  <a:pt x="5835" y="13447"/>
                </a:lnTo>
                <a:lnTo>
                  <a:pt x="5888" y="13526"/>
                </a:lnTo>
                <a:lnTo>
                  <a:pt x="5943" y="13606"/>
                </a:lnTo>
                <a:lnTo>
                  <a:pt x="5997" y="13684"/>
                </a:lnTo>
                <a:lnTo>
                  <a:pt x="6052" y="13761"/>
                </a:lnTo>
                <a:lnTo>
                  <a:pt x="6109" y="13837"/>
                </a:lnTo>
                <a:lnTo>
                  <a:pt x="6166" y="13913"/>
                </a:lnTo>
                <a:lnTo>
                  <a:pt x="6224" y="13988"/>
                </a:lnTo>
                <a:lnTo>
                  <a:pt x="6282" y="14064"/>
                </a:lnTo>
                <a:lnTo>
                  <a:pt x="6341" y="14137"/>
                </a:lnTo>
                <a:lnTo>
                  <a:pt x="6400" y="14210"/>
                </a:lnTo>
                <a:lnTo>
                  <a:pt x="6461" y="14282"/>
                </a:lnTo>
                <a:lnTo>
                  <a:pt x="6522" y="14354"/>
                </a:lnTo>
                <a:lnTo>
                  <a:pt x="6584" y="14424"/>
                </a:lnTo>
                <a:lnTo>
                  <a:pt x="6647" y="14495"/>
                </a:lnTo>
                <a:lnTo>
                  <a:pt x="6710" y="14564"/>
                </a:lnTo>
                <a:lnTo>
                  <a:pt x="6774" y="14633"/>
                </a:lnTo>
                <a:lnTo>
                  <a:pt x="6839" y="14700"/>
                </a:lnTo>
                <a:lnTo>
                  <a:pt x="6903" y="14767"/>
                </a:lnTo>
                <a:lnTo>
                  <a:pt x="6969" y="14833"/>
                </a:lnTo>
                <a:lnTo>
                  <a:pt x="7036" y="14898"/>
                </a:lnTo>
                <a:close/>
                <a:moveTo>
                  <a:pt x="7945" y="8277"/>
                </a:moveTo>
                <a:lnTo>
                  <a:pt x="7945" y="11394"/>
                </a:lnTo>
                <a:lnTo>
                  <a:pt x="7867" y="11396"/>
                </a:lnTo>
                <a:lnTo>
                  <a:pt x="7789" y="11400"/>
                </a:lnTo>
                <a:lnTo>
                  <a:pt x="7711" y="11404"/>
                </a:lnTo>
                <a:lnTo>
                  <a:pt x="7633" y="11408"/>
                </a:lnTo>
                <a:lnTo>
                  <a:pt x="7555" y="11413"/>
                </a:lnTo>
                <a:lnTo>
                  <a:pt x="7478" y="11419"/>
                </a:lnTo>
                <a:lnTo>
                  <a:pt x="7401" y="11425"/>
                </a:lnTo>
                <a:lnTo>
                  <a:pt x="7324" y="11433"/>
                </a:lnTo>
                <a:lnTo>
                  <a:pt x="7247" y="11440"/>
                </a:lnTo>
                <a:lnTo>
                  <a:pt x="7170" y="11449"/>
                </a:lnTo>
                <a:lnTo>
                  <a:pt x="7094" y="11458"/>
                </a:lnTo>
                <a:lnTo>
                  <a:pt x="7018" y="11467"/>
                </a:lnTo>
                <a:lnTo>
                  <a:pt x="6942" y="11477"/>
                </a:lnTo>
                <a:lnTo>
                  <a:pt x="6866" y="11488"/>
                </a:lnTo>
                <a:lnTo>
                  <a:pt x="6790" y="11500"/>
                </a:lnTo>
                <a:lnTo>
                  <a:pt x="6715" y="11512"/>
                </a:lnTo>
                <a:lnTo>
                  <a:pt x="6640" y="11525"/>
                </a:lnTo>
                <a:lnTo>
                  <a:pt x="6565" y="11538"/>
                </a:lnTo>
                <a:lnTo>
                  <a:pt x="6491" y="11552"/>
                </a:lnTo>
                <a:lnTo>
                  <a:pt x="6416" y="11566"/>
                </a:lnTo>
                <a:lnTo>
                  <a:pt x="6342" y="11582"/>
                </a:lnTo>
                <a:lnTo>
                  <a:pt x="6268" y="11598"/>
                </a:lnTo>
                <a:lnTo>
                  <a:pt x="6194" y="11614"/>
                </a:lnTo>
                <a:lnTo>
                  <a:pt x="6120" y="11631"/>
                </a:lnTo>
                <a:lnTo>
                  <a:pt x="6047" y="11649"/>
                </a:lnTo>
                <a:lnTo>
                  <a:pt x="5973" y="11667"/>
                </a:lnTo>
                <a:lnTo>
                  <a:pt x="5901" y="11686"/>
                </a:lnTo>
                <a:lnTo>
                  <a:pt x="5829" y="11706"/>
                </a:lnTo>
                <a:lnTo>
                  <a:pt x="5756" y="11726"/>
                </a:lnTo>
                <a:lnTo>
                  <a:pt x="5684" y="11747"/>
                </a:lnTo>
                <a:lnTo>
                  <a:pt x="5612" y="11768"/>
                </a:lnTo>
                <a:lnTo>
                  <a:pt x="5540" y="11791"/>
                </a:lnTo>
                <a:lnTo>
                  <a:pt x="5498" y="11690"/>
                </a:lnTo>
                <a:lnTo>
                  <a:pt x="5457" y="11590"/>
                </a:lnTo>
                <a:lnTo>
                  <a:pt x="5417" y="11488"/>
                </a:lnTo>
                <a:lnTo>
                  <a:pt x="5377" y="11386"/>
                </a:lnTo>
                <a:lnTo>
                  <a:pt x="5339" y="11282"/>
                </a:lnTo>
                <a:lnTo>
                  <a:pt x="5303" y="11178"/>
                </a:lnTo>
                <a:lnTo>
                  <a:pt x="5267" y="11074"/>
                </a:lnTo>
                <a:lnTo>
                  <a:pt x="5233" y="10969"/>
                </a:lnTo>
                <a:lnTo>
                  <a:pt x="5200" y="10863"/>
                </a:lnTo>
                <a:lnTo>
                  <a:pt x="5167" y="10757"/>
                </a:lnTo>
                <a:lnTo>
                  <a:pt x="5136" y="10650"/>
                </a:lnTo>
                <a:lnTo>
                  <a:pt x="5106" y="10543"/>
                </a:lnTo>
                <a:lnTo>
                  <a:pt x="5079" y="10434"/>
                </a:lnTo>
                <a:lnTo>
                  <a:pt x="5051" y="10325"/>
                </a:lnTo>
                <a:lnTo>
                  <a:pt x="5025" y="10216"/>
                </a:lnTo>
                <a:lnTo>
                  <a:pt x="5000" y="10106"/>
                </a:lnTo>
                <a:lnTo>
                  <a:pt x="4976" y="9995"/>
                </a:lnTo>
                <a:lnTo>
                  <a:pt x="4954" y="9884"/>
                </a:lnTo>
                <a:lnTo>
                  <a:pt x="4933" y="9773"/>
                </a:lnTo>
                <a:lnTo>
                  <a:pt x="4913" y="9661"/>
                </a:lnTo>
                <a:lnTo>
                  <a:pt x="4895" y="9548"/>
                </a:lnTo>
                <a:lnTo>
                  <a:pt x="4877" y="9435"/>
                </a:lnTo>
                <a:lnTo>
                  <a:pt x="4861" y="9321"/>
                </a:lnTo>
                <a:lnTo>
                  <a:pt x="4847" y="9207"/>
                </a:lnTo>
                <a:lnTo>
                  <a:pt x="4833" y="9092"/>
                </a:lnTo>
                <a:lnTo>
                  <a:pt x="4822" y="8977"/>
                </a:lnTo>
                <a:lnTo>
                  <a:pt x="4811" y="8862"/>
                </a:lnTo>
                <a:lnTo>
                  <a:pt x="4802" y="8746"/>
                </a:lnTo>
                <a:lnTo>
                  <a:pt x="4794" y="8628"/>
                </a:lnTo>
                <a:lnTo>
                  <a:pt x="4787" y="8512"/>
                </a:lnTo>
                <a:lnTo>
                  <a:pt x="4782" y="8394"/>
                </a:lnTo>
                <a:lnTo>
                  <a:pt x="4779" y="8277"/>
                </a:lnTo>
                <a:lnTo>
                  <a:pt x="7945" y="8277"/>
                </a:lnTo>
                <a:close/>
                <a:moveTo>
                  <a:pt x="5353" y="4695"/>
                </a:moveTo>
                <a:lnTo>
                  <a:pt x="5430" y="4721"/>
                </a:lnTo>
                <a:lnTo>
                  <a:pt x="5507" y="4746"/>
                </a:lnTo>
                <a:lnTo>
                  <a:pt x="5583" y="4770"/>
                </a:lnTo>
                <a:lnTo>
                  <a:pt x="5661" y="4793"/>
                </a:lnTo>
                <a:lnTo>
                  <a:pt x="5739" y="4816"/>
                </a:lnTo>
                <a:lnTo>
                  <a:pt x="5817" y="4838"/>
                </a:lnTo>
                <a:lnTo>
                  <a:pt x="5896" y="4860"/>
                </a:lnTo>
                <a:lnTo>
                  <a:pt x="5974" y="4880"/>
                </a:lnTo>
                <a:lnTo>
                  <a:pt x="6053" y="4900"/>
                </a:lnTo>
                <a:lnTo>
                  <a:pt x="6134" y="4920"/>
                </a:lnTo>
                <a:lnTo>
                  <a:pt x="6213" y="4938"/>
                </a:lnTo>
                <a:lnTo>
                  <a:pt x="6293" y="4956"/>
                </a:lnTo>
                <a:lnTo>
                  <a:pt x="6373" y="4973"/>
                </a:lnTo>
                <a:lnTo>
                  <a:pt x="6454" y="4990"/>
                </a:lnTo>
                <a:lnTo>
                  <a:pt x="6535" y="5005"/>
                </a:lnTo>
                <a:lnTo>
                  <a:pt x="6615" y="5020"/>
                </a:lnTo>
                <a:lnTo>
                  <a:pt x="6697" y="5035"/>
                </a:lnTo>
                <a:lnTo>
                  <a:pt x="6778" y="5048"/>
                </a:lnTo>
                <a:lnTo>
                  <a:pt x="6860" y="5061"/>
                </a:lnTo>
                <a:lnTo>
                  <a:pt x="6942" y="5073"/>
                </a:lnTo>
                <a:lnTo>
                  <a:pt x="7024" y="5084"/>
                </a:lnTo>
                <a:lnTo>
                  <a:pt x="7106" y="5095"/>
                </a:lnTo>
                <a:lnTo>
                  <a:pt x="7189" y="5105"/>
                </a:lnTo>
                <a:lnTo>
                  <a:pt x="7273" y="5114"/>
                </a:lnTo>
                <a:lnTo>
                  <a:pt x="7356" y="5122"/>
                </a:lnTo>
                <a:lnTo>
                  <a:pt x="7439" y="5131"/>
                </a:lnTo>
                <a:lnTo>
                  <a:pt x="7523" y="5137"/>
                </a:lnTo>
                <a:lnTo>
                  <a:pt x="7607" y="5143"/>
                </a:lnTo>
                <a:lnTo>
                  <a:pt x="7691" y="5149"/>
                </a:lnTo>
                <a:lnTo>
                  <a:pt x="7775" y="5153"/>
                </a:lnTo>
                <a:lnTo>
                  <a:pt x="7860" y="5157"/>
                </a:lnTo>
                <a:lnTo>
                  <a:pt x="7945" y="5160"/>
                </a:lnTo>
                <a:lnTo>
                  <a:pt x="7945" y="7759"/>
                </a:lnTo>
                <a:lnTo>
                  <a:pt x="4779" y="7759"/>
                </a:lnTo>
                <a:lnTo>
                  <a:pt x="4782" y="7658"/>
                </a:lnTo>
                <a:lnTo>
                  <a:pt x="4786" y="7557"/>
                </a:lnTo>
                <a:lnTo>
                  <a:pt x="4791" y="7456"/>
                </a:lnTo>
                <a:lnTo>
                  <a:pt x="4797" y="7356"/>
                </a:lnTo>
                <a:lnTo>
                  <a:pt x="4805" y="7255"/>
                </a:lnTo>
                <a:lnTo>
                  <a:pt x="4812" y="7155"/>
                </a:lnTo>
                <a:lnTo>
                  <a:pt x="4821" y="7056"/>
                </a:lnTo>
                <a:lnTo>
                  <a:pt x="4831" y="6957"/>
                </a:lnTo>
                <a:lnTo>
                  <a:pt x="4843" y="6857"/>
                </a:lnTo>
                <a:lnTo>
                  <a:pt x="4854" y="6759"/>
                </a:lnTo>
                <a:lnTo>
                  <a:pt x="4867" y="6661"/>
                </a:lnTo>
                <a:lnTo>
                  <a:pt x="4881" y="6563"/>
                </a:lnTo>
                <a:lnTo>
                  <a:pt x="4896" y="6466"/>
                </a:lnTo>
                <a:lnTo>
                  <a:pt x="4911" y="6368"/>
                </a:lnTo>
                <a:lnTo>
                  <a:pt x="4928" y="6272"/>
                </a:lnTo>
                <a:lnTo>
                  <a:pt x="4945" y="6176"/>
                </a:lnTo>
                <a:lnTo>
                  <a:pt x="4964" y="6080"/>
                </a:lnTo>
                <a:lnTo>
                  <a:pt x="4983" y="5984"/>
                </a:lnTo>
                <a:lnTo>
                  <a:pt x="5004" y="5889"/>
                </a:lnTo>
                <a:lnTo>
                  <a:pt x="5025" y="5795"/>
                </a:lnTo>
                <a:lnTo>
                  <a:pt x="5048" y="5701"/>
                </a:lnTo>
                <a:lnTo>
                  <a:pt x="5070" y="5607"/>
                </a:lnTo>
                <a:lnTo>
                  <a:pt x="5095" y="5513"/>
                </a:lnTo>
                <a:lnTo>
                  <a:pt x="5120" y="5420"/>
                </a:lnTo>
                <a:lnTo>
                  <a:pt x="5145" y="5328"/>
                </a:lnTo>
                <a:lnTo>
                  <a:pt x="5172" y="5236"/>
                </a:lnTo>
                <a:lnTo>
                  <a:pt x="5201" y="5145"/>
                </a:lnTo>
                <a:lnTo>
                  <a:pt x="5228" y="5053"/>
                </a:lnTo>
                <a:lnTo>
                  <a:pt x="5258" y="4963"/>
                </a:lnTo>
                <a:lnTo>
                  <a:pt x="5289" y="4873"/>
                </a:lnTo>
                <a:lnTo>
                  <a:pt x="5321" y="4784"/>
                </a:lnTo>
                <a:lnTo>
                  <a:pt x="5353" y="4695"/>
                </a:lnTo>
                <a:close/>
                <a:moveTo>
                  <a:pt x="5056" y="4040"/>
                </a:moveTo>
                <a:lnTo>
                  <a:pt x="4994" y="4015"/>
                </a:lnTo>
                <a:lnTo>
                  <a:pt x="4934" y="3989"/>
                </a:lnTo>
                <a:lnTo>
                  <a:pt x="4873" y="3963"/>
                </a:lnTo>
                <a:lnTo>
                  <a:pt x="4813" y="3936"/>
                </a:lnTo>
                <a:lnTo>
                  <a:pt x="4753" y="3909"/>
                </a:lnTo>
                <a:lnTo>
                  <a:pt x="4693" y="3882"/>
                </a:lnTo>
                <a:lnTo>
                  <a:pt x="4633" y="3854"/>
                </a:lnTo>
                <a:lnTo>
                  <a:pt x="4575" y="3825"/>
                </a:lnTo>
                <a:lnTo>
                  <a:pt x="4515" y="3796"/>
                </a:lnTo>
                <a:lnTo>
                  <a:pt x="4457" y="3766"/>
                </a:lnTo>
                <a:lnTo>
                  <a:pt x="4398" y="3736"/>
                </a:lnTo>
                <a:lnTo>
                  <a:pt x="4341" y="3705"/>
                </a:lnTo>
                <a:lnTo>
                  <a:pt x="4282" y="3674"/>
                </a:lnTo>
                <a:lnTo>
                  <a:pt x="4225" y="3643"/>
                </a:lnTo>
                <a:lnTo>
                  <a:pt x="4168" y="3611"/>
                </a:lnTo>
                <a:lnTo>
                  <a:pt x="4111" y="3579"/>
                </a:lnTo>
                <a:lnTo>
                  <a:pt x="3998" y="3513"/>
                </a:lnTo>
                <a:lnTo>
                  <a:pt x="3886" y="3446"/>
                </a:lnTo>
                <a:lnTo>
                  <a:pt x="3776" y="3377"/>
                </a:lnTo>
                <a:lnTo>
                  <a:pt x="3667" y="3305"/>
                </a:lnTo>
                <a:lnTo>
                  <a:pt x="3559" y="3233"/>
                </a:lnTo>
                <a:lnTo>
                  <a:pt x="3451" y="3159"/>
                </a:lnTo>
                <a:lnTo>
                  <a:pt x="3345" y="3084"/>
                </a:lnTo>
                <a:lnTo>
                  <a:pt x="3241" y="3007"/>
                </a:lnTo>
                <a:lnTo>
                  <a:pt x="3337" y="2917"/>
                </a:lnTo>
                <a:lnTo>
                  <a:pt x="3436" y="2829"/>
                </a:lnTo>
                <a:lnTo>
                  <a:pt x="3535" y="2743"/>
                </a:lnTo>
                <a:lnTo>
                  <a:pt x="3637" y="2659"/>
                </a:lnTo>
                <a:lnTo>
                  <a:pt x="3740" y="2576"/>
                </a:lnTo>
                <a:lnTo>
                  <a:pt x="3845" y="2496"/>
                </a:lnTo>
                <a:lnTo>
                  <a:pt x="3951" y="2417"/>
                </a:lnTo>
                <a:lnTo>
                  <a:pt x="4059" y="2340"/>
                </a:lnTo>
                <a:lnTo>
                  <a:pt x="4168" y="2266"/>
                </a:lnTo>
                <a:lnTo>
                  <a:pt x="4279" y="2193"/>
                </a:lnTo>
                <a:lnTo>
                  <a:pt x="4391" y="2122"/>
                </a:lnTo>
                <a:lnTo>
                  <a:pt x="4505" y="2054"/>
                </a:lnTo>
                <a:lnTo>
                  <a:pt x="4620" y="1986"/>
                </a:lnTo>
                <a:lnTo>
                  <a:pt x="4736" y="1921"/>
                </a:lnTo>
                <a:lnTo>
                  <a:pt x="4854" y="1859"/>
                </a:lnTo>
                <a:lnTo>
                  <a:pt x="4973" y="1799"/>
                </a:lnTo>
                <a:lnTo>
                  <a:pt x="5093" y="1740"/>
                </a:lnTo>
                <a:lnTo>
                  <a:pt x="5215" y="1684"/>
                </a:lnTo>
                <a:lnTo>
                  <a:pt x="5338" y="1630"/>
                </a:lnTo>
                <a:lnTo>
                  <a:pt x="5461" y="1579"/>
                </a:lnTo>
                <a:lnTo>
                  <a:pt x="5587" y="1528"/>
                </a:lnTo>
                <a:lnTo>
                  <a:pt x="5714" y="1481"/>
                </a:lnTo>
                <a:lnTo>
                  <a:pt x="5841" y="1436"/>
                </a:lnTo>
                <a:lnTo>
                  <a:pt x="5969" y="1393"/>
                </a:lnTo>
                <a:lnTo>
                  <a:pt x="6100" y="1353"/>
                </a:lnTo>
                <a:lnTo>
                  <a:pt x="6230" y="1315"/>
                </a:lnTo>
                <a:lnTo>
                  <a:pt x="6362" y="1279"/>
                </a:lnTo>
                <a:lnTo>
                  <a:pt x="6495" y="1246"/>
                </a:lnTo>
                <a:lnTo>
                  <a:pt x="6628" y="1215"/>
                </a:lnTo>
                <a:lnTo>
                  <a:pt x="6764" y="1187"/>
                </a:lnTo>
                <a:lnTo>
                  <a:pt x="6899" y="1161"/>
                </a:lnTo>
                <a:lnTo>
                  <a:pt x="7036" y="1137"/>
                </a:lnTo>
                <a:lnTo>
                  <a:pt x="6960" y="1213"/>
                </a:lnTo>
                <a:lnTo>
                  <a:pt x="6884" y="1289"/>
                </a:lnTo>
                <a:lnTo>
                  <a:pt x="6809" y="1367"/>
                </a:lnTo>
                <a:lnTo>
                  <a:pt x="6735" y="1446"/>
                </a:lnTo>
                <a:lnTo>
                  <a:pt x="6662" y="1525"/>
                </a:lnTo>
                <a:lnTo>
                  <a:pt x="6589" y="1607"/>
                </a:lnTo>
                <a:lnTo>
                  <a:pt x="6518" y="1689"/>
                </a:lnTo>
                <a:lnTo>
                  <a:pt x="6448" y="1771"/>
                </a:lnTo>
                <a:lnTo>
                  <a:pt x="6379" y="1855"/>
                </a:lnTo>
                <a:lnTo>
                  <a:pt x="6310" y="1940"/>
                </a:lnTo>
                <a:lnTo>
                  <a:pt x="6242" y="2027"/>
                </a:lnTo>
                <a:lnTo>
                  <a:pt x="6176" y="2113"/>
                </a:lnTo>
                <a:lnTo>
                  <a:pt x="6110" y="2201"/>
                </a:lnTo>
                <a:lnTo>
                  <a:pt x="6045" y="2290"/>
                </a:lnTo>
                <a:lnTo>
                  <a:pt x="5982" y="2379"/>
                </a:lnTo>
                <a:lnTo>
                  <a:pt x="5919" y="2471"/>
                </a:lnTo>
                <a:lnTo>
                  <a:pt x="5857" y="2562"/>
                </a:lnTo>
                <a:lnTo>
                  <a:pt x="5797" y="2654"/>
                </a:lnTo>
                <a:lnTo>
                  <a:pt x="5736" y="2748"/>
                </a:lnTo>
                <a:lnTo>
                  <a:pt x="5678" y="2842"/>
                </a:lnTo>
                <a:lnTo>
                  <a:pt x="5620" y="2938"/>
                </a:lnTo>
                <a:lnTo>
                  <a:pt x="5564" y="3034"/>
                </a:lnTo>
                <a:lnTo>
                  <a:pt x="5508" y="3130"/>
                </a:lnTo>
                <a:lnTo>
                  <a:pt x="5453" y="3228"/>
                </a:lnTo>
                <a:lnTo>
                  <a:pt x="5400" y="3326"/>
                </a:lnTo>
                <a:lnTo>
                  <a:pt x="5347" y="3427"/>
                </a:lnTo>
                <a:lnTo>
                  <a:pt x="5296" y="3527"/>
                </a:lnTo>
                <a:lnTo>
                  <a:pt x="5246" y="3628"/>
                </a:lnTo>
                <a:lnTo>
                  <a:pt x="5197" y="3729"/>
                </a:lnTo>
                <a:lnTo>
                  <a:pt x="5148" y="3833"/>
                </a:lnTo>
                <a:lnTo>
                  <a:pt x="5102" y="3936"/>
                </a:lnTo>
                <a:lnTo>
                  <a:pt x="5056" y="4040"/>
                </a:lnTo>
                <a:close/>
                <a:moveTo>
                  <a:pt x="7945" y="1047"/>
                </a:moveTo>
                <a:lnTo>
                  <a:pt x="7945" y="4642"/>
                </a:lnTo>
                <a:lnTo>
                  <a:pt x="7867" y="4639"/>
                </a:lnTo>
                <a:lnTo>
                  <a:pt x="7789" y="4635"/>
                </a:lnTo>
                <a:lnTo>
                  <a:pt x="7711" y="4631"/>
                </a:lnTo>
                <a:lnTo>
                  <a:pt x="7633" y="4626"/>
                </a:lnTo>
                <a:lnTo>
                  <a:pt x="7556" y="4621"/>
                </a:lnTo>
                <a:lnTo>
                  <a:pt x="7478" y="4614"/>
                </a:lnTo>
                <a:lnTo>
                  <a:pt x="7401" y="4607"/>
                </a:lnTo>
                <a:lnTo>
                  <a:pt x="7325" y="4600"/>
                </a:lnTo>
                <a:lnTo>
                  <a:pt x="7248" y="4591"/>
                </a:lnTo>
                <a:lnTo>
                  <a:pt x="7172" y="4582"/>
                </a:lnTo>
                <a:lnTo>
                  <a:pt x="7095" y="4573"/>
                </a:lnTo>
                <a:lnTo>
                  <a:pt x="7020" y="4562"/>
                </a:lnTo>
                <a:lnTo>
                  <a:pt x="6944" y="4551"/>
                </a:lnTo>
                <a:lnTo>
                  <a:pt x="6868" y="4540"/>
                </a:lnTo>
                <a:lnTo>
                  <a:pt x="6793" y="4527"/>
                </a:lnTo>
                <a:lnTo>
                  <a:pt x="6718" y="4514"/>
                </a:lnTo>
                <a:lnTo>
                  <a:pt x="6644" y="4501"/>
                </a:lnTo>
                <a:lnTo>
                  <a:pt x="6569" y="4486"/>
                </a:lnTo>
                <a:lnTo>
                  <a:pt x="6495" y="4471"/>
                </a:lnTo>
                <a:lnTo>
                  <a:pt x="6421" y="4456"/>
                </a:lnTo>
                <a:lnTo>
                  <a:pt x="6347" y="4439"/>
                </a:lnTo>
                <a:lnTo>
                  <a:pt x="6273" y="4423"/>
                </a:lnTo>
                <a:lnTo>
                  <a:pt x="6200" y="4405"/>
                </a:lnTo>
                <a:lnTo>
                  <a:pt x="6127" y="4387"/>
                </a:lnTo>
                <a:lnTo>
                  <a:pt x="6055" y="4368"/>
                </a:lnTo>
                <a:lnTo>
                  <a:pt x="5982" y="4348"/>
                </a:lnTo>
                <a:lnTo>
                  <a:pt x="5910" y="4328"/>
                </a:lnTo>
                <a:lnTo>
                  <a:pt x="5838" y="4308"/>
                </a:lnTo>
                <a:lnTo>
                  <a:pt x="5766" y="4286"/>
                </a:lnTo>
                <a:lnTo>
                  <a:pt x="5694" y="4264"/>
                </a:lnTo>
                <a:lnTo>
                  <a:pt x="5624" y="4242"/>
                </a:lnTo>
                <a:lnTo>
                  <a:pt x="5553" y="4217"/>
                </a:lnTo>
                <a:lnTo>
                  <a:pt x="5605" y="4099"/>
                </a:lnTo>
                <a:lnTo>
                  <a:pt x="5658" y="3982"/>
                </a:lnTo>
                <a:lnTo>
                  <a:pt x="5714" y="3866"/>
                </a:lnTo>
                <a:lnTo>
                  <a:pt x="5771" y="3750"/>
                </a:lnTo>
                <a:lnTo>
                  <a:pt x="5830" y="3637"/>
                </a:lnTo>
                <a:lnTo>
                  <a:pt x="5889" y="3524"/>
                </a:lnTo>
                <a:lnTo>
                  <a:pt x="5951" y="3412"/>
                </a:lnTo>
                <a:lnTo>
                  <a:pt x="6014" y="3301"/>
                </a:lnTo>
                <a:lnTo>
                  <a:pt x="6078" y="3192"/>
                </a:lnTo>
                <a:lnTo>
                  <a:pt x="6144" y="3084"/>
                </a:lnTo>
                <a:lnTo>
                  <a:pt x="6212" y="2978"/>
                </a:lnTo>
                <a:lnTo>
                  <a:pt x="6279" y="2871"/>
                </a:lnTo>
                <a:lnTo>
                  <a:pt x="6349" y="2767"/>
                </a:lnTo>
                <a:lnTo>
                  <a:pt x="6421" y="2664"/>
                </a:lnTo>
                <a:lnTo>
                  <a:pt x="6494" y="2563"/>
                </a:lnTo>
                <a:lnTo>
                  <a:pt x="6568" y="2463"/>
                </a:lnTo>
                <a:lnTo>
                  <a:pt x="6643" y="2363"/>
                </a:lnTo>
                <a:lnTo>
                  <a:pt x="6718" y="2265"/>
                </a:lnTo>
                <a:lnTo>
                  <a:pt x="6796" y="2169"/>
                </a:lnTo>
                <a:lnTo>
                  <a:pt x="6875" y="2074"/>
                </a:lnTo>
                <a:lnTo>
                  <a:pt x="6955" y="1980"/>
                </a:lnTo>
                <a:lnTo>
                  <a:pt x="7038" y="1888"/>
                </a:lnTo>
                <a:lnTo>
                  <a:pt x="7121" y="1798"/>
                </a:lnTo>
                <a:lnTo>
                  <a:pt x="7204" y="1709"/>
                </a:lnTo>
                <a:lnTo>
                  <a:pt x="7289" y="1621"/>
                </a:lnTo>
                <a:lnTo>
                  <a:pt x="7375" y="1534"/>
                </a:lnTo>
                <a:lnTo>
                  <a:pt x="7463" y="1449"/>
                </a:lnTo>
                <a:lnTo>
                  <a:pt x="7552" y="1366"/>
                </a:lnTo>
                <a:lnTo>
                  <a:pt x="7642" y="1285"/>
                </a:lnTo>
                <a:lnTo>
                  <a:pt x="7732" y="1205"/>
                </a:lnTo>
                <a:lnTo>
                  <a:pt x="7825" y="1126"/>
                </a:lnTo>
                <a:lnTo>
                  <a:pt x="7918" y="1049"/>
                </a:lnTo>
                <a:lnTo>
                  <a:pt x="7931" y="1048"/>
                </a:lnTo>
                <a:lnTo>
                  <a:pt x="7945" y="1047"/>
                </a:lnTo>
                <a:close/>
                <a:moveTo>
                  <a:pt x="9383" y="1137"/>
                </a:moveTo>
                <a:lnTo>
                  <a:pt x="9520" y="1161"/>
                </a:lnTo>
                <a:lnTo>
                  <a:pt x="9656" y="1187"/>
                </a:lnTo>
                <a:lnTo>
                  <a:pt x="9791" y="1215"/>
                </a:lnTo>
                <a:lnTo>
                  <a:pt x="9924" y="1246"/>
                </a:lnTo>
                <a:lnTo>
                  <a:pt x="10058" y="1279"/>
                </a:lnTo>
                <a:lnTo>
                  <a:pt x="10189" y="1315"/>
                </a:lnTo>
                <a:lnTo>
                  <a:pt x="10320" y="1353"/>
                </a:lnTo>
                <a:lnTo>
                  <a:pt x="10450" y="1393"/>
                </a:lnTo>
                <a:lnTo>
                  <a:pt x="10578" y="1436"/>
                </a:lnTo>
                <a:lnTo>
                  <a:pt x="10706" y="1481"/>
                </a:lnTo>
                <a:lnTo>
                  <a:pt x="10832" y="1528"/>
                </a:lnTo>
                <a:lnTo>
                  <a:pt x="10958" y="1579"/>
                </a:lnTo>
                <a:lnTo>
                  <a:pt x="11082" y="1630"/>
                </a:lnTo>
                <a:lnTo>
                  <a:pt x="11205" y="1684"/>
                </a:lnTo>
                <a:lnTo>
                  <a:pt x="11326" y="1740"/>
                </a:lnTo>
                <a:lnTo>
                  <a:pt x="11446" y="1799"/>
                </a:lnTo>
                <a:lnTo>
                  <a:pt x="11565" y="1859"/>
                </a:lnTo>
                <a:lnTo>
                  <a:pt x="11683" y="1921"/>
                </a:lnTo>
                <a:lnTo>
                  <a:pt x="11799" y="1986"/>
                </a:lnTo>
                <a:lnTo>
                  <a:pt x="11914" y="2054"/>
                </a:lnTo>
                <a:lnTo>
                  <a:pt x="12028" y="2122"/>
                </a:lnTo>
                <a:lnTo>
                  <a:pt x="12140" y="2193"/>
                </a:lnTo>
                <a:lnTo>
                  <a:pt x="12251" y="2266"/>
                </a:lnTo>
                <a:lnTo>
                  <a:pt x="12360" y="2340"/>
                </a:lnTo>
                <a:lnTo>
                  <a:pt x="12468" y="2417"/>
                </a:lnTo>
                <a:lnTo>
                  <a:pt x="12574" y="2496"/>
                </a:lnTo>
                <a:lnTo>
                  <a:pt x="12679" y="2576"/>
                </a:lnTo>
                <a:lnTo>
                  <a:pt x="12782" y="2659"/>
                </a:lnTo>
                <a:lnTo>
                  <a:pt x="12884" y="2743"/>
                </a:lnTo>
                <a:lnTo>
                  <a:pt x="12983" y="2829"/>
                </a:lnTo>
                <a:lnTo>
                  <a:pt x="13082" y="2917"/>
                </a:lnTo>
                <a:lnTo>
                  <a:pt x="13178" y="3007"/>
                </a:lnTo>
                <a:lnTo>
                  <a:pt x="13074" y="3084"/>
                </a:lnTo>
                <a:lnTo>
                  <a:pt x="12968" y="3159"/>
                </a:lnTo>
                <a:lnTo>
                  <a:pt x="12861" y="3233"/>
                </a:lnTo>
                <a:lnTo>
                  <a:pt x="12752" y="3305"/>
                </a:lnTo>
                <a:lnTo>
                  <a:pt x="12644" y="3377"/>
                </a:lnTo>
                <a:lnTo>
                  <a:pt x="12533" y="3446"/>
                </a:lnTo>
                <a:lnTo>
                  <a:pt x="12421" y="3513"/>
                </a:lnTo>
                <a:lnTo>
                  <a:pt x="12308" y="3579"/>
                </a:lnTo>
                <a:lnTo>
                  <a:pt x="12252" y="3611"/>
                </a:lnTo>
                <a:lnTo>
                  <a:pt x="12194" y="3643"/>
                </a:lnTo>
                <a:lnTo>
                  <a:pt x="12137" y="3674"/>
                </a:lnTo>
                <a:lnTo>
                  <a:pt x="12078" y="3705"/>
                </a:lnTo>
                <a:lnTo>
                  <a:pt x="12021" y="3736"/>
                </a:lnTo>
                <a:lnTo>
                  <a:pt x="11962" y="3766"/>
                </a:lnTo>
                <a:lnTo>
                  <a:pt x="11904" y="3796"/>
                </a:lnTo>
                <a:lnTo>
                  <a:pt x="11844" y="3825"/>
                </a:lnTo>
                <a:lnTo>
                  <a:pt x="11786" y="3854"/>
                </a:lnTo>
                <a:lnTo>
                  <a:pt x="11726" y="3882"/>
                </a:lnTo>
                <a:lnTo>
                  <a:pt x="11667" y="3909"/>
                </a:lnTo>
                <a:lnTo>
                  <a:pt x="11606" y="3936"/>
                </a:lnTo>
                <a:lnTo>
                  <a:pt x="11546" y="3963"/>
                </a:lnTo>
                <a:lnTo>
                  <a:pt x="11485" y="3989"/>
                </a:lnTo>
                <a:lnTo>
                  <a:pt x="11425" y="4015"/>
                </a:lnTo>
                <a:lnTo>
                  <a:pt x="11363" y="4040"/>
                </a:lnTo>
                <a:lnTo>
                  <a:pt x="11317" y="3936"/>
                </a:lnTo>
                <a:lnTo>
                  <a:pt x="11271" y="3833"/>
                </a:lnTo>
                <a:lnTo>
                  <a:pt x="11222" y="3729"/>
                </a:lnTo>
                <a:lnTo>
                  <a:pt x="11173" y="3628"/>
                </a:lnTo>
                <a:lnTo>
                  <a:pt x="11123" y="3527"/>
                </a:lnTo>
                <a:lnTo>
                  <a:pt x="11072" y="3427"/>
                </a:lnTo>
                <a:lnTo>
                  <a:pt x="11019" y="3326"/>
                </a:lnTo>
                <a:lnTo>
                  <a:pt x="10966" y="3228"/>
                </a:lnTo>
                <a:lnTo>
                  <a:pt x="10911" y="3130"/>
                </a:lnTo>
                <a:lnTo>
                  <a:pt x="10855" y="3034"/>
                </a:lnTo>
                <a:lnTo>
                  <a:pt x="10799" y="2938"/>
                </a:lnTo>
                <a:lnTo>
                  <a:pt x="10741" y="2842"/>
                </a:lnTo>
                <a:lnTo>
                  <a:pt x="10683" y="2748"/>
                </a:lnTo>
                <a:lnTo>
                  <a:pt x="10623" y="2654"/>
                </a:lnTo>
                <a:lnTo>
                  <a:pt x="10562" y="2562"/>
                </a:lnTo>
                <a:lnTo>
                  <a:pt x="10500" y="2471"/>
                </a:lnTo>
                <a:lnTo>
                  <a:pt x="10437" y="2379"/>
                </a:lnTo>
                <a:lnTo>
                  <a:pt x="10374" y="2290"/>
                </a:lnTo>
                <a:lnTo>
                  <a:pt x="10309" y="2201"/>
                </a:lnTo>
                <a:lnTo>
                  <a:pt x="10243" y="2113"/>
                </a:lnTo>
                <a:lnTo>
                  <a:pt x="10177" y="2027"/>
                </a:lnTo>
                <a:lnTo>
                  <a:pt x="10109" y="1940"/>
                </a:lnTo>
                <a:lnTo>
                  <a:pt x="10041" y="1855"/>
                </a:lnTo>
                <a:lnTo>
                  <a:pt x="9971" y="1771"/>
                </a:lnTo>
                <a:lnTo>
                  <a:pt x="9901" y="1689"/>
                </a:lnTo>
                <a:lnTo>
                  <a:pt x="9830" y="1607"/>
                </a:lnTo>
                <a:lnTo>
                  <a:pt x="9758" y="1525"/>
                </a:lnTo>
                <a:lnTo>
                  <a:pt x="9685" y="1446"/>
                </a:lnTo>
                <a:lnTo>
                  <a:pt x="9610" y="1367"/>
                </a:lnTo>
                <a:lnTo>
                  <a:pt x="9536" y="1289"/>
                </a:lnTo>
                <a:lnTo>
                  <a:pt x="9460" y="1213"/>
                </a:lnTo>
                <a:lnTo>
                  <a:pt x="9383" y="1137"/>
                </a:lnTo>
                <a:close/>
                <a:moveTo>
                  <a:pt x="8502" y="1049"/>
                </a:moveTo>
                <a:lnTo>
                  <a:pt x="8595" y="1126"/>
                </a:lnTo>
                <a:lnTo>
                  <a:pt x="8687" y="1205"/>
                </a:lnTo>
                <a:lnTo>
                  <a:pt x="8778" y="1285"/>
                </a:lnTo>
                <a:lnTo>
                  <a:pt x="8867" y="1366"/>
                </a:lnTo>
                <a:lnTo>
                  <a:pt x="8957" y="1449"/>
                </a:lnTo>
                <a:lnTo>
                  <a:pt x="9044" y="1534"/>
                </a:lnTo>
                <a:lnTo>
                  <a:pt x="9130" y="1621"/>
                </a:lnTo>
                <a:lnTo>
                  <a:pt x="9215" y="1709"/>
                </a:lnTo>
                <a:lnTo>
                  <a:pt x="9299" y="1798"/>
                </a:lnTo>
                <a:lnTo>
                  <a:pt x="9382" y="1888"/>
                </a:lnTo>
                <a:lnTo>
                  <a:pt x="9464" y="1980"/>
                </a:lnTo>
                <a:lnTo>
                  <a:pt x="9544" y="2074"/>
                </a:lnTo>
                <a:lnTo>
                  <a:pt x="9623" y="2169"/>
                </a:lnTo>
                <a:lnTo>
                  <a:pt x="9701" y="2265"/>
                </a:lnTo>
                <a:lnTo>
                  <a:pt x="9778" y="2363"/>
                </a:lnTo>
                <a:lnTo>
                  <a:pt x="9852" y="2463"/>
                </a:lnTo>
                <a:lnTo>
                  <a:pt x="9926" y="2563"/>
                </a:lnTo>
                <a:lnTo>
                  <a:pt x="9999" y="2664"/>
                </a:lnTo>
                <a:lnTo>
                  <a:pt x="10070" y="2767"/>
                </a:lnTo>
                <a:lnTo>
                  <a:pt x="10140" y="2871"/>
                </a:lnTo>
                <a:lnTo>
                  <a:pt x="10209" y="2978"/>
                </a:lnTo>
                <a:lnTo>
                  <a:pt x="10275" y="3084"/>
                </a:lnTo>
                <a:lnTo>
                  <a:pt x="10341" y="3192"/>
                </a:lnTo>
                <a:lnTo>
                  <a:pt x="10406" y="3301"/>
                </a:lnTo>
                <a:lnTo>
                  <a:pt x="10468" y="3412"/>
                </a:lnTo>
                <a:lnTo>
                  <a:pt x="10530" y="3524"/>
                </a:lnTo>
                <a:lnTo>
                  <a:pt x="10589" y="3637"/>
                </a:lnTo>
                <a:lnTo>
                  <a:pt x="10648" y="3750"/>
                </a:lnTo>
                <a:lnTo>
                  <a:pt x="10705" y="3866"/>
                </a:lnTo>
                <a:lnTo>
                  <a:pt x="10761" y="3982"/>
                </a:lnTo>
                <a:lnTo>
                  <a:pt x="10815" y="4099"/>
                </a:lnTo>
                <a:lnTo>
                  <a:pt x="10867" y="4217"/>
                </a:lnTo>
                <a:lnTo>
                  <a:pt x="10797" y="4242"/>
                </a:lnTo>
                <a:lnTo>
                  <a:pt x="10725" y="4264"/>
                </a:lnTo>
                <a:lnTo>
                  <a:pt x="10654" y="4286"/>
                </a:lnTo>
                <a:lnTo>
                  <a:pt x="10582" y="4308"/>
                </a:lnTo>
                <a:lnTo>
                  <a:pt x="10510" y="4328"/>
                </a:lnTo>
                <a:lnTo>
                  <a:pt x="10437" y="4348"/>
                </a:lnTo>
                <a:lnTo>
                  <a:pt x="10366" y="4368"/>
                </a:lnTo>
                <a:lnTo>
                  <a:pt x="10293" y="4387"/>
                </a:lnTo>
                <a:lnTo>
                  <a:pt x="10219" y="4405"/>
                </a:lnTo>
                <a:lnTo>
                  <a:pt x="10146" y="4423"/>
                </a:lnTo>
                <a:lnTo>
                  <a:pt x="10072" y="4439"/>
                </a:lnTo>
                <a:lnTo>
                  <a:pt x="9998" y="4456"/>
                </a:lnTo>
                <a:lnTo>
                  <a:pt x="9924" y="4471"/>
                </a:lnTo>
                <a:lnTo>
                  <a:pt x="9850" y="4486"/>
                </a:lnTo>
                <a:lnTo>
                  <a:pt x="9775" y="4501"/>
                </a:lnTo>
                <a:lnTo>
                  <a:pt x="9701" y="4514"/>
                </a:lnTo>
                <a:lnTo>
                  <a:pt x="9626" y="4527"/>
                </a:lnTo>
                <a:lnTo>
                  <a:pt x="9551" y="4540"/>
                </a:lnTo>
                <a:lnTo>
                  <a:pt x="9475" y="4551"/>
                </a:lnTo>
                <a:lnTo>
                  <a:pt x="9400" y="4562"/>
                </a:lnTo>
                <a:lnTo>
                  <a:pt x="9324" y="4573"/>
                </a:lnTo>
                <a:lnTo>
                  <a:pt x="9247" y="4582"/>
                </a:lnTo>
                <a:lnTo>
                  <a:pt x="9171" y="4591"/>
                </a:lnTo>
                <a:lnTo>
                  <a:pt x="9094" y="4600"/>
                </a:lnTo>
                <a:lnTo>
                  <a:pt x="9018" y="4607"/>
                </a:lnTo>
                <a:lnTo>
                  <a:pt x="8940" y="4614"/>
                </a:lnTo>
                <a:lnTo>
                  <a:pt x="8863" y="4621"/>
                </a:lnTo>
                <a:lnTo>
                  <a:pt x="8786" y="4626"/>
                </a:lnTo>
                <a:lnTo>
                  <a:pt x="8708" y="4631"/>
                </a:lnTo>
                <a:lnTo>
                  <a:pt x="8630" y="4635"/>
                </a:lnTo>
                <a:lnTo>
                  <a:pt x="8552" y="4639"/>
                </a:lnTo>
                <a:lnTo>
                  <a:pt x="8474" y="4642"/>
                </a:lnTo>
                <a:lnTo>
                  <a:pt x="8474" y="1047"/>
                </a:lnTo>
                <a:lnTo>
                  <a:pt x="8489" y="1048"/>
                </a:lnTo>
                <a:lnTo>
                  <a:pt x="8502" y="1049"/>
                </a:lnTo>
                <a:close/>
                <a:moveTo>
                  <a:pt x="7917" y="14987"/>
                </a:moveTo>
                <a:lnTo>
                  <a:pt x="7835" y="14918"/>
                </a:lnTo>
                <a:lnTo>
                  <a:pt x="7754" y="14850"/>
                </a:lnTo>
                <a:lnTo>
                  <a:pt x="7673" y="14779"/>
                </a:lnTo>
                <a:lnTo>
                  <a:pt x="7594" y="14708"/>
                </a:lnTo>
                <a:lnTo>
                  <a:pt x="7515" y="14636"/>
                </a:lnTo>
                <a:lnTo>
                  <a:pt x="7437" y="14562"/>
                </a:lnTo>
                <a:lnTo>
                  <a:pt x="7360" y="14487"/>
                </a:lnTo>
                <a:lnTo>
                  <a:pt x="7284" y="14410"/>
                </a:lnTo>
                <a:lnTo>
                  <a:pt x="7209" y="14333"/>
                </a:lnTo>
                <a:lnTo>
                  <a:pt x="7135" y="14255"/>
                </a:lnTo>
                <a:lnTo>
                  <a:pt x="7061" y="14175"/>
                </a:lnTo>
                <a:lnTo>
                  <a:pt x="6989" y="14095"/>
                </a:lnTo>
                <a:lnTo>
                  <a:pt x="6919" y="14012"/>
                </a:lnTo>
                <a:lnTo>
                  <a:pt x="6848" y="13930"/>
                </a:lnTo>
                <a:lnTo>
                  <a:pt x="6778" y="13846"/>
                </a:lnTo>
                <a:lnTo>
                  <a:pt x="6710" y="13761"/>
                </a:lnTo>
                <a:lnTo>
                  <a:pt x="6643" y="13675"/>
                </a:lnTo>
                <a:lnTo>
                  <a:pt x="6576" y="13588"/>
                </a:lnTo>
                <a:lnTo>
                  <a:pt x="6511" y="13499"/>
                </a:lnTo>
                <a:lnTo>
                  <a:pt x="6447" y="13410"/>
                </a:lnTo>
                <a:lnTo>
                  <a:pt x="6383" y="13319"/>
                </a:lnTo>
                <a:lnTo>
                  <a:pt x="6321" y="13228"/>
                </a:lnTo>
                <a:lnTo>
                  <a:pt x="6260" y="13135"/>
                </a:lnTo>
                <a:lnTo>
                  <a:pt x="6199" y="13042"/>
                </a:lnTo>
                <a:lnTo>
                  <a:pt x="6141" y="12948"/>
                </a:lnTo>
                <a:lnTo>
                  <a:pt x="6082" y="12853"/>
                </a:lnTo>
                <a:lnTo>
                  <a:pt x="6026" y="12757"/>
                </a:lnTo>
                <a:lnTo>
                  <a:pt x="5969" y="12659"/>
                </a:lnTo>
                <a:lnTo>
                  <a:pt x="5915" y="12561"/>
                </a:lnTo>
                <a:lnTo>
                  <a:pt x="5862" y="12462"/>
                </a:lnTo>
                <a:lnTo>
                  <a:pt x="5809" y="12363"/>
                </a:lnTo>
                <a:lnTo>
                  <a:pt x="5758" y="12262"/>
                </a:lnTo>
                <a:lnTo>
                  <a:pt x="5823" y="12242"/>
                </a:lnTo>
                <a:lnTo>
                  <a:pt x="5888" y="12223"/>
                </a:lnTo>
                <a:lnTo>
                  <a:pt x="5954" y="12204"/>
                </a:lnTo>
                <a:lnTo>
                  <a:pt x="6020" y="12187"/>
                </a:lnTo>
                <a:lnTo>
                  <a:pt x="6086" y="12169"/>
                </a:lnTo>
                <a:lnTo>
                  <a:pt x="6152" y="12153"/>
                </a:lnTo>
                <a:lnTo>
                  <a:pt x="6219" y="12136"/>
                </a:lnTo>
                <a:lnTo>
                  <a:pt x="6285" y="12121"/>
                </a:lnTo>
                <a:lnTo>
                  <a:pt x="6352" y="12106"/>
                </a:lnTo>
                <a:lnTo>
                  <a:pt x="6420" y="12091"/>
                </a:lnTo>
                <a:lnTo>
                  <a:pt x="6487" y="12077"/>
                </a:lnTo>
                <a:lnTo>
                  <a:pt x="6554" y="12064"/>
                </a:lnTo>
                <a:lnTo>
                  <a:pt x="6622" y="12051"/>
                </a:lnTo>
                <a:lnTo>
                  <a:pt x="6691" y="12039"/>
                </a:lnTo>
                <a:lnTo>
                  <a:pt x="6758" y="12027"/>
                </a:lnTo>
                <a:lnTo>
                  <a:pt x="6827" y="12016"/>
                </a:lnTo>
                <a:lnTo>
                  <a:pt x="6895" y="12005"/>
                </a:lnTo>
                <a:lnTo>
                  <a:pt x="6964" y="11995"/>
                </a:lnTo>
                <a:lnTo>
                  <a:pt x="7033" y="11986"/>
                </a:lnTo>
                <a:lnTo>
                  <a:pt x="7102" y="11976"/>
                </a:lnTo>
                <a:lnTo>
                  <a:pt x="7171" y="11968"/>
                </a:lnTo>
                <a:lnTo>
                  <a:pt x="7241" y="11960"/>
                </a:lnTo>
                <a:lnTo>
                  <a:pt x="7311" y="11953"/>
                </a:lnTo>
                <a:lnTo>
                  <a:pt x="7380" y="11946"/>
                </a:lnTo>
                <a:lnTo>
                  <a:pt x="7450" y="11940"/>
                </a:lnTo>
                <a:lnTo>
                  <a:pt x="7521" y="11934"/>
                </a:lnTo>
                <a:lnTo>
                  <a:pt x="7591" y="11929"/>
                </a:lnTo>
                <a:lnTo>
                  <a:pt x="7662" y="11924"/>
                </a:lnTo>
                <a:lnTo>
                  <a:pt x="7732" y="11920"/>
                </a:lnTo>
                <a:lnTo>
                  <a:pt x="7803" y="11916"/>
                </a:lnTo>
                <a:lnTo>
                  <a:pt x="7874" y="11913"/>
                </a:lnTo>
                <a:lnTo>
                  <a:pt x="7945" y="11911"/>
                </a:lnTo>
                <a:lnTo>
                  <a:pt x="7945" y="14988"/>
                </a:lnTo>
                <a:lnTo>
                  <a:pt x="7917" y="14987"/>
                </a:lnTo>
                <a:close/>
                <a:moveTo>
                  <a:pt x="15347" y="7759"/>
                </a:moveTo>
                <a:lnTo>
                  <a:pt x="12171" y="7759"/>
                </a:lnTo>
                <a:lnTo>
                  <a:pt x="12168" y="7652"/>
                </a:lnTo>
                <a:lnTo>
                  <a:pt x="12163" y="7545"/>
                </a:lnTo>
                <a:lnTo>
                  <a:pt x="12157" y="7439"/>
                </a:lnTo>
                <a:lnTo>
                  <a:pt x="12151" y="7332"/>
                </a:lnTo>
                <a:lnTo>
                  <a:pt x="12144" y="7226"/>
                </a:lnTo>
                <a:lnTo>
                  <a:pt x="12136" y="7120"/>
                </a:lnTo>
                <a:lnTo>
                  <a:pt x="12126" y="7015"/>
                </a:lnTo>
                <a:lnTo>
                  <a:pt x="12115" y="6911"/>
                </a:lnTo>
                <a:lnTo>
                  <a:pt x="12104" y="6805"/>
                </a:lnTo>
                <a:lnTo>
                  <a:pt x="12092" y="6701"/>
                </a:lnTo>
                <a:lnTo>
                  <a:pt x="12078" y="6598"/>
                </a:lnTo>
                <a:lnTo>
                  <a:pt x="12063" y="6494"/>
                </a:lnTo>
                <a:lnTo>
                  <a:pt x="12047" y="6391"/>
                </a:lnTo>
                <a:lnTo>
                  <a:pt x="12031" y="6288"/>
                </a:lnTo>
                <a:lnTo>
                  <a:pt x="12014" y="6186"/>
                </a:lnTo>
                <a:lnTo>
                  <a:pt x="11995" y="6084"/>
                </a:lnTo>
                <a:lnTo>
                  <a:pt x="11976" y="5982"/>
                </a:lnTo>
                <a:lnTo>
                  <a:pt x="11954" y="5881"/>
                </a:lnTo>
                <a:lnTo>
                  <a:pt x="11933" y="5781"/>
                </a:lnTo>
                <a:lnTo>
                  <a:pt x="11910" y="5681"/>
                </a:lnTo>
                <a:lnTo>
                  <a:pt x="11886" y="5582"/>
                </a:lnTo>
                <a:lnTo>
                  <a:pt x="11862" y="5482"/>
                </a:lnTo>
                <a:lnTo>
                  <a:pt x="11836" y="5383"/>
                </a:lnTo>
                <a:lnTo>
                  <a:pt x="11810" y="5285"/>
                </a:lnTo>
                <a:lnTo>
                  <a:pt x="11783" y="5188"/>
                </a:lnTo>
                <a:lnTo>
                  <a:pt x="11754" y="5090"/>
                </a:lnTo>
                <a:lnTo>
                  <a:pt x="11724" y="4993"/>
                </a:lnTo>
                <a:lnTo>
                  <a:pt x="11694" y="4897"/>
                </a:lnTo>
                <a:lnTo>
                  <a:pt x="11663" y="4801"/>
                </a:lnTo>
                <a:lnTo>
                  <a:pt x="11630" y="4706"/>
                </a:lnTo>
                <a:lnTo>
                  <a:pt x="11597" y="4611"/>
                </a:lnTo>
                <a:lnTo>
                  <a:pt x="11563" y="4517"/>
                </a:lnTo>
                <a:lnTo>
                  <a:pt x="11630" y="4489"/>
                </a:lnTo>
                <a:lnTo>
                  <a:pt x="11695" y="4461"/>
                </a:lnTo>
                <a:lnTo>
                  <a:pt x="11762" y="4432"/>
                </a:lnTo>
                <a:lnTo>
                  <a:pt x="11828" y="4403"/>
                </a:lnTo>
                <a:lnTo>
                  <a:pt x="11894" y="4374"/>
                </a:lnTo>
                <a:lnTo>
                  <a:pt x="11959" y="4343"/>
                </a:lnTo>
                <a:lnTo>
                  <a:pt x="12024" y="4312"/>
                </a:lnTo>
                <a:lnTo>
                  <a:pt x="12088" y="4281"/>
                </a:lnTo>
                <a:lnTo>
                  <a:pt x="12153" y="4249"/>
                </a:lnTo>
                <a:lnTo>
                  <a:pt x="12217" y="4216"/>
                </a:lnTo>
                <a:lnTo>
                  <a:pt x="12280" y="4183"/>
                </a:lnTo>
                <a:lnTo>
                  <a:pt x="12344" y="4150"/>
                </a:lnTo>
                <a:lnTo>
                  <a:pt x="12407" y="4116"/>
                </a:lnTo>
                <a:lnTo>
                  <a:pt x="12469" y="4081"/>
                </a:lnTo>
                <a:lnTo>
                  <a:pt x="12532" y="4046"/>
                </a:lnTo>
                <a:lnTo>
                  <a:pt x="12593" y="4011"/>
                </a:lnTo>
                <a:lnTo>
                  <a:pt x="12655" y="3975"/>
                </a:lnTo>
                <a:lnTo>
                  <a:pt x="12717" y="3939"/>
                </a:lnTo>
                <a:lnTo>
                  <a:pt x="12778" y="3902"/>
                </a:lnTo>
                <a:lnTo>
                  <a:pt x="12839" y="3865"/>
                </a:lnTo>
                <a:lnTo>
                  <a:pt x="12899" y="3827"/>
                </a:lnTo>
                <a:lnTo>
                  <a:pt x="12959" y="3789"/>
                </a:lnTo>
                <a:lnTo>
                  <a:pt x="13019" y="3749"/>
                </a:lnTo>
                <a:lnTo>
                  <a:pt x="13078" y="3710"/>
                </a:lnTo>
                <a:lnTo>
                  <a:pt x="13137" y="3670"/>
                </a:lnTo>
                <a:lnTo>
                  <a:pt x="13196" y="3630"/>
                </a:lnTo>
                <a:lnTo>
                  <a:pt x="13254" y="3590"/>
                </a:lnTo>
                <a:lnTo>
                  <a:pt x="13313" y="3549"/>
                </a:lnTo>
                <a:lnTo>
                  <a:pt x="13370" y="3507"/>
                </a:lnTo>
                <a:lnTo>
                  <a:pt x="13428" y="3466"/>
                </a:lnTo>
                <a:lnTo>
                  <a:pt x="13485" y="3423"/>
                </a:lnTo>
                <a:lnTo>
                  <a:pt x="13542" y="3381"/>
                </a:lnTo>
                <a:lnTo>
                  <a:pt x="13641" y="3492"/>
                </a:lnTo>
                <a:lnTo>
                  <a:pt x="13738" y="3605"/>
                </a:lnTo>
                <a:lnTo>
                  <a:pt x="13832" y="3719"/>
                </a:lnTo>
                <a:lnTo>
                  <a:pt x="13924" y="3837"/>
                </a:lnTo>
                <a:lnTo>
                  <a:pt x="14014" y="3956"/>
                </a:lnTo>
                <a:lnTo>
                  <a:pt x="14101" y="4076"/>
                </a:lnTo>
                <a:lnTo>
                  <a:pt x="14185" y="4199"/>
                </a:lnTo>
                <a:lnTo>
                  <a:pt x="14266" y="4324"/>
                </a:lnTo>
                <a:lnTo>
                  <a:pt x="14346" y="4450"/>
                </a:lnTo>
                <a:lnTo>
                  <a:pt x="14422" y="4578"/>
                </a:lnTo>
                <a:lnTo>
                  <a:pt x="14496" y="4708"/>
                </a:lnTo>
                <a:lnTo>
                  <a:pt x="14567" y="4839"/>
                </a:lnTo>
                <a:lnTo>
                  <a:pt x="14634" y="4972"/>
                </a:lnTo>
                <a:lnTo>
                  <a:pt x="14700" y="5106"/>
                </a:lnTo>
                <a:lnTo>
                  <a:pt x="14763" y="5243"/>
                </a:lnTo>
                <a:lnTo>
                  <a:pt x="14822" y="5380"/>
                </a:lnTo>
                <a:lnTo>
                  <a:pt x="14879" y="5519"/>
                </a:lnTo>
                <a:lnTo>
                  <a:pt x="14932" y="5660"/>
                </a:lnTo>
                <a:lnTo>
                  <a:pt x="14982" y="5802"/>
                </a:lnTo>
                <a:lnTo>
                  <a:pt x="15031" y="5945"/>
                </a:lnTo>
                <a:lnTo>
                  <a:pt x="15075" y="6090"/>
                </a:lnTo>
                <a:lnTo>
                  <a:pt x="15116" y="6236"/>
                </a:lnTo>
                <a:lnTo>
                  <a:pt x="15154" y="6383"/>
                </a:lnTo>
                <a:lnTo>
                  <a:pt x="15189" y="6532"/>
                </a:lnTo>
                <a:lnTo>
                  <a:pt x="15220" y="6681"/>
                </a:lnTo>
                <a:lnTo>
                  <a:pt x="15248" y="6832"/>
                </a:lnTo>
                <a:lnTo>
                  <a:pt x="15273" y="6984"/>
                </a:lnTo>
                <a:lnTo>
                  <a:pt x="15294" y="7137"/>
                </a:lnTo>
                <a:lnTo>
                  <a:pt x="15313" y="7291"/>
                </a:lnTo>
                <a:lnTo>
                  <a:pt x="15327" y="7446"/>
                </a:lnTo>
                <a:lnTo>
                  <a:pt x="15338" y="7602"/>
                </a:lnTo>
                <a:lnTo>
                  <a:pt x="15347" y="7759"/>
                </a:lnTo>
                <a:close/>
                <a:moveTo>
                  <a:pt x="8210" y="0"/>
                </a:moveTo>
                <a:lnTo>
                  <a:pt x="7787" y="10"/>
                </a:lnTo>
                <a:lnTo>
                  <a:pt x="7370" y="41"/>
                </a:lnTo>
                <a:lnTo>
                  <a:pt x="6960" y="92"/>
                </a:lnTo>
                <a:lnTo>
                  <a:pt x="6555" y="162"/>
                </a:lnTo>
                <a:lnTo>
                  <a:pt x="6158" y="253"/>
                </a:lnTo>
                <a:lnTo>
                  <a:pt x="5768" y="361"/>
                </a:lnTo>
                <a:lnTo>
                  <a:pt x="5386" y="486"/>
                </a:lnTo>
                <a:lnTo>
                  <a:pt x="5014" y="630"/>
                </a:lnTo>
                <a:lnTo>
                  <a:pt x="4651" y="791"/>
                </a:lnTo>
                <a:lnTo>
                  <a:pt x="4297" y="967"/>
                </a:lnTo>
                <a:lnTo>
                  <a:pt x="3953" y="1161"/>
                </a:lnTo>
                <a:lnTo>
                  <a:pt x="3619" y="1369"/>
                </a:lnTo>
                <a:lnTo>
                  <a:pt x="3298" y="1593"/>
                </a:lnTo>
                <a:lnTo>
                  <a:pt x="2987" y="1831"/>
                </a:lnTo>
                <a:lnTo>
                  <a:pt x="2690" y="2083"/>
                </a:lnTo>
                <a:lnTo>
                  <a:pt x="2404" y="2348"/>
                </a:lnTo>
                <a:lnTo>
                  <a:pt x="2132" y="2627"/>
                </a:lnTo>
                <a:lnTo>
                  <a:pt x="1875" y="2918"/>
                </a:lnTo>
                <a:lnTo>
                  <a:pt x="1631" y="3220"/>
                </a:lnTo>
                <a:lnTo>
                  <a:pt x="1402" y="3535"/>
                </a:lnTo>
                <a:lnTo>
                  <a:pt x="1188" y="3861"/>
                </a:lnTo>
                <a:lnTo>
                  <a:pt x="991" y="4195"/>
                </a:lnTo>
                <a:lnTo>
                  <a:pt x="810" y="4541"/>
                </a:lnTo>
                <a:lnTo>
                  <a:pt x="645" y="4897"/>
                </a:lnTo>
                <a:lnTo>
                  <a:pt x="498" y="5261"/>
                </a:lnTo>
                <a:lnTo>
                  <a:pt x="369" y="5634"/>
                </a:lnTo>
                <a:lnTo>
                  <a:pt x="259" y="6014"/>
                </a:lnTo>
                <a:lnTo>
                  <a:pt x="167" y="6402"/>
                </a:lnTo>
                <a:lnTo>
                  <a:pt x="94" y="6797"/>
                </a:lnTo>
                <a:lnTo>
                  <a:pt x="42" y="7198"/>
                </a:lnTo>
                <a:lnTo>
                  <a:pt x="10" y="7605"/>
                </a:lnTo>
                <a:lnTo>
                  <a:pt x="0" y="8018"/>
                </a:lnTo>
                <a:lnTo>
                  <a:pt x="10" y="8431"/>
                </a:lnTo>
                <a:lnTo>
                  <a:pt x="42" y="8838"/>
                </a:lnTo>
                <a:lnTo>
                  <a:pt x="94" y="9239"/>
                </a:lnTo>
                <a:lnTo>
                  <a:pt x="167" y="9634"/>
                </a:lnTo>
                <a:lnTo>
                  <a:pt x="259" y="10021"/>
                </a:lnTo>
                <a:lnTo>
                  <a:pt x="369" y="10402"/>
                </a:lnTo>
                <a:lnTo>
                  <a:pt x="498" y="10774"/>
                </a:lnTo>
                <a:lnTo>
                  <a:pt x="645" y="11139"/>
                </a:lnTo>
                <a:lnTo>
                  <a:pt x="810" y="11494"/>
                </a:lnTo>
                <a:lnTo>
                  <a:pt x="991" y="11840"/>
                </a:lnTo>
                <a:lnTo>
                  <a:pt x="1188" y="12175"/>
                </a:lnTo>
                <a:lnTo>
                  <a:pt x="1402" y="12501"/>
                </a:lnTo>
                <a:lnTo>
                  <a:pt x="1631" y="12815"/>
                </a:lnTo>
                <a:lnTo>
                  <a:pt x="1875" y="13118"/>
                </a:lnTo>
                <a:lnTo>
                  <a:pt x="2132" y="13409"/>
                </a:lnTo>
                <a:lnTo>
                  <a:pt x="2404" y="13688"/>
                </a:lnTo>
                <a:lnTo>
                  <a:pt x="2690" y="13953"/>
                </a:lnTo>
                <a:lnTo>
                  <a:pt x="2987" y="14205"/>
                </a:lnTo>
                <a:lnTo>
                  <a:pt x="3298" y="14443"/>
                </a:lnTo>
                <a:lnTo>
                  <a:pt x="3619" y="14667"/>
                </a:lnTo>
                <a:lnTo>
                  <a:pt x="3953" y="14875"/>
                </a:lnTo>
                <a:lnTo>
                  <a:pt x="4297" y="15068"/>
                </a:lnTo>
                <a:lnTo>
                  <a:pt x="4651" y="15245"/>
                </a:lnTo>
                <a:lnTo>
                  <a:pt x="5014" y="15406"/>
                </a:lnTo>
                <a:lnTo>
                  <a:pt x="5386" y="15550"/>
                </a:lnTo>
                <a:lnTo>
                  <a:pt x="5768" y="15675"/>
                </a:lnTo>
                <a:lnTo>
                  <a:pt x="6158" y="15783"/>
                </a:lnTo>
                <a:lnTo>
                  <a:pt x="6555" y="15873"/>
                </a:lnTo>
                <a:lnTo>
                  <a:pt x="6960" y="15944"/>
                </a:lnTo>
                <a:lnTo>
                  <a:pt x="7370" y="15995"/>
                </a:lnTo>
                <a:lnTo>
                  <a:pt x="7787" y="16026"/>
                </a:lnTo>
                <a:lnTo>
                  <a:pt x="8210" y="16036"/>
                </a:lnTo>
                <a:lnTo>
                  <a:pt x="8632" y="16026"/>
                </a:lnTo>
                <a:lnTo>
                  <a:pt x="9049" y="15995"/>
                </a:lnTo>
                <a:lnTo>
                  <a:pt x="9459" y="15944"/>
                </a:lnTo>
                <a:lnTo>
                  <a:pt x="9864" y="15873"/>
                </a:lnTo>
                <a:lnTo>
                  <a:pt x="10261" y="15783"/>
                </a:lnTo>
                <a:lnTo>
                  <a:pt x="10651" y="15675"/>
                </a:lnTo>
                <a:lnTo>
                  <a:pt x="11033" y="15550"/>
                </a:lnTo>
                <a:lnTo>
                  <a:pt x="11405" y="15406"/>
                </a:lnTo>
                <a:lnTo>
                  <a:pt x="11768" y="15245"/>
                </a:lnTo>
                <a:lnTo>
                  <a:pt x="12122" y="15068"/>
                </a:lnTo>
                <a:lnTo>
                  <a:pt x="12466" y="14875"/>
                </a:lnTo>
                <a:lnTo>
                  <a:pt x="12800" y="14667"/>
                </a:lnTo>
                <a:lnTo>
                  <a:pt x="13122" y="14443"/>
                </a:lnTo>
                <a:lnTo>
                  <a:pt x="13432" y="14205"/>
                </a:lnTo>
                <a:lnTo>
                  <a:pt x="13729" y="13953"/>
                </a:lnTo>
                <a:lnTo>
                  <a:pt x="14015" y="13688"/>
                </a:lnTo>
                <a:lnTo>
                  <a:pt x="14287" y="13409"/>
                </a:lnTo>
                <a:lnTo>
                  <a:pt x="14544" y="13118"/>
                </a:lnTo>
                <a:lnTo>
                  <a:pt x="14788" y="12815"/>
                </a:lnTo>
                <a:lnTo>
                  <a:pt x="15017" y="12501"/>
                </a:lnTo>
                <a:lnTo>
                  <a:pt x="15231" y="12175"/>
                </a:lnTo>
                <a:lnTo>
                  <a:pt x="15428" y="11840"/>
                </a:lnTo>
                <a:lnTo>
                  <a:pt x="15609" y="11494"/>
                </a:lnTo>
                <a:lnTo>
                  <a:pt x="15774" y="11139"/>
                </a:lnTo>
                <a:lnTo>
                  <a:pt x="15921" y="10774"/>
                </a:lnTo>
                <a:lnTo>
                  <a:pt x="16050" y="10402"/>
                </a:lnTo>
                <a:lnTo>
                  <a:pt x="16160" y="10021"/>
                </a:lnTo>
                <a:lnTo>
                  <a:pt x="16253" y="9634"/>
                </a:lnTo>
                <a:lnTo>
                  <a:pt x="16325" y="9239"/>
                </a:lnTo>
                <a:lnTo>
                  <a:pt x="16377" y="8838"/>
                </a:lnTo>
                <a:lnTo>
                  <a:pt x="16409" y="8431"/>
                </a:lnTo>
                <a:lnTo>
                  <a:pt x="16419" y="8018"/>
                </a:lnTo>
                <a:lnTo>
                  <a:pt x="16409" y="7605"/>
                </a:lnTo>
                <a:lnTo>
                  <a:pt x="16377" y="7198"/>
                </a:lnTo>
                <a:lnTo>
                  <a:pt x="16325" y="6797"/>
                </a:lnTo>
                <a:lnTo>
                  <a:pt x="16253" y="6402"/>
                </a:lnTo>
                <a:lnTo>
                  <a:pt x="16160" y="6014"/>
                </a:lnTo>
                <a:lnTo>
                  <a:pt x="16050" y="5634"/>
                </a:lnTo>
                <a:lnTo>
                  <a:pt x="15921" y="5261"/>
                </a:lnTo>
                <a:lnTo>
                  <a:pt x="15774" y="4897"/>
                </a:lnTo>
                <a:lnTo>
                  <a:pt x="15609" y="4541"/>
                </a:lnTo>
                <a:lnTo>
                  <a:pt x="15428" y="4195"/>
                </a:lnTo>
                <a:lnTo>
                  <a:pt x="15231" y="3861"/>
                </a:lnTo>
                <a:lnTo>
                  <a:pt x="15017" y="3535"/>
                </a:lnTo>
                <a:lnTo>
                  <a:pt x="14788" y="3220"/>
                </a:lnTo>
                <a:lnTo>
                  <a:pt x="14544" y="2918"/>
                </a:lnTo>
                <a:lnTo>
                  <a:pt x="14287" y="2627"/>
                </a:lnTo>
                <a:lnTo>
                  <a:pt x="14015" y="2348"/>
                </a:lnTo>
                <a:lnTo>
                  <a:pt x="13729" y="2083"/>
                </a:lnTo>
                <a:lnTo>
                  <a:pt x="13432" y="1831"/>
                </a:lnTo>
                <a:lnTo>
                  <a:pt x="13122" y="1593"/>
                </a:lnTo>
                <a:lnTo>
                  <a:pt x="12800" y="1369"/>
                </a:lnTo>
                <a:lnTo>
                  <a:pt x="12466" y="1161"/>
                </a:lnTo>
                <a:lnTo>
                  <a:pt x="12122" y="967"/>
                </a:lnTo>
                <a:lnTo>
                  <a:pt x="11768" y="791"/>
                </a:lnTo>
                <a:lnTo>
                  <a:pt x="11405" y="630"/>
                </a:lnTo>
                <a:lnTo>
                  <a:pt x="11033" y="486"/>
                </a:lnTo>
                <a:lnTo>
                  <a:pt x="10651" y="361"/>
                </a:lnTo>
                <a:lnTo>
                  <a:pt x="10261" y="253"/>
                </a:lnTo>
                <a:lnTo>
                  <a:pt x="9864" y="162"/>
                </a:lnTo>
                <a:lnTo>
                  <a:pt x="9459" y="92"/>
                </a:lnTo>
                <a:lnTo>
                  <a:pt x="9049" y="41"/>
                </a:lnTo>
                <a:lnTo>
                  <a:pt x="8632" y="10"/>
                </a:lnTo>
                <a:lnTo>
                  <a:pt x="8210" y="0"/>
                </a:lnTo>
                <a:close/>
              </a:path>
            </a:pathLst>
          </a:custGeom>
          <a:solidFill>
            <a:schemeClr val="bg1">
              <a:lumMod val="75000"/>
            </a:schemeClr>
          </a:solidFill>
          <a:ln>
            <a:noFill/>
          </a:ln>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39" name="Group 32"/>
          <p:cNvGrpSpPr/>
          <p:nvPr/>
        </p:nvGrpSpPr>
        <p:grpSpPr>
          <a:xfrm>
            <a:off x="4582271" y="5560528"/>
            <a:ext cx="399003" cy="324706"/>
            <a:chOff x="5245100" y="5103813"/>
            <a:chExt cx="690563" cy="561975"/>
          </a:xfrm>
          <a:solidFill>
            <a:schemeClr val="bg1">
              <a:lumMod val="75000"/>
            </a:schemeClr>
          </a:solidFill>
        </p:grpSpPr>
        <p:sp>
          <p:nvSpPr>
            <p:cNvPr id="40" name="Freeform 290"/>
            <p:cNvSpPr>
              <a:spLocks noEditPoints="1"/>
            </p:cNvSpPr>
            <p:nvPr/>
          </p:nvSpPr>
          <p:spPr bwMode="auto">
            <a:xfrm>
              <a:off x="5719763" y="5276851"/>
              <a:ext cx="130175" cy="173038"/>
            </a:xfrm>
            <a:custGeom>
              <a:avLst/>
              <a:gdLst>
                <a:gd name="T0" fmla="*/ 503 w 3018"/>
                <a:gd name="T1" fmla="*/ 504 h 4030"/>
                <a:gd name="T2" fmla="*/ 2515 w 3018"/>
                <a:gd name="T3" fmla="*/ 3526 h 4030"/>
                <a:gd name="T4" fmla="*/ 1386 w 3018"/>
                <a:gd name="T5" fmla="*/ 175 h 4030"/>
                <a:gd name="T6" fmla="*/ 1320 w 3018"/>
                <a:gd name="T7" fmla="*/ 110 h 4030"/>
                <a:gd name="T8" fmla="*/ 1244 w 3018"/>
                <a:gd name="T9" fmla="*/ 60 h 4030"/>
                <a:gd name="T10" fmla="*/ 1159 w 3018"/>
                <a:gd name="T11" fmla="*/ 24 h 4030"/>
                <a:gd name="T12" fmla="*/ 1069 w 3018"/>
                <a:gd name="T13" fmla="*/ 3 h 4030"/>
                <a:gd name="T14" fmla="*/ 503 w 3018"/>
                <a:gd name="T15" fmla="*/ 0 h 4030"/>
                <a:gd name="T16" fmla="*/ 427 w 3018"/>
                <a:gd name="T17" fmla="*/ 6 h 4030"/>
                <a:gd name="T18" fmla="*/ 353 w 3018"/>
                <a:gd name="T19" fmla="*/ 23 h 4030"/>
                <a:gd name="T20" fmla="*/ 285 w 3018"/>
                <a:gd name="T21" fmla="*/ 50 h 4030"/>
                <a:gd name="T22" fmla="*/ 222 w 3018"/>
                <a:gd name="T23" fmla="*/ 86 h 4030"/>
                <a:gd name="T24" fmla="*/ 165 w 3018"/>
                <a:gd name="T25" fmla="*/ 130 h 4030"/>
                <a:gd name="T26" fmla="*/ 115 w 3018"/>
                <a:gd name="T27" fmla="*/ 183 h 4030"/>
                <a:gd name="T28" fmla="*/ 74 w 3018"/>
                <a:gd name="T29" fmla="*/ 242 h 4030"/>
                <a:gd name="T30" fmla="*/ 40 w 3018"/>
                <a:gd name="T31" fmla="*/ 308 h 4030"/>
                <a:gd name="T32" fmla="*/ 16 w 3018"/>
                <a:gd name="T33" fmla="*/ 377 h 4030"/>
                <a:gd name="T34" fmla="*/ 3 w 3018"/>
                <a:gd name="T35" fmla="*/ 452 h 4030"/>
                <a:gd name="T36" fmla="*/ 0 w 3018"/>
                <a:gd name="T37" fmla="*/ 3526 h 4030"/>
                <a:gd name="T38" fmla="*/ 6 w 3018"/>
                <a:gd name="T39" fmla="*/ 3604 h 4030"/>
                <a:gd name="T40" fmla="*/ 23 w 3018"/>
                <a:gd name="T41" fmla="*/ 3676 h 4030"/>
                <a:gd name="T42" fmla="*/ 50 w 3018"/>
                <a:gd name="T43" fmla="*/ 3745 h 4030"/>
                <a:gd name="T44" fmla="*/ 86 w 3018"/>
                <a:gd name="T45" fmla="*/ 3808 h 4030"/>
                <a:gd name="T46" fmla="*/ 131 w 3018"/>
                <a:gd name="T47" fmla="*/ 3866 h 4030"/>
                <a:gd name="T48" fmla="*/ 183 w 3018"/>
                <a:gd name="T49" fmla="*/ 3915 h 4030"/>
                <a:gd name="T50" fmla="*/ 243 w 3018"/>
                <a:gd name="T51" fmla="*/ 3957 h 4030"/>
                <a:gd name="T52" fmla="*/ 307 w 3018"/>
                <a:gd name="T53" fmla="*/ 3991 h 4030"/>
                <a:gd name="T54" fmla="*/ 378 w 3018"/>
                <a:gd name="T55" fmla="*/ 4015 h 4030"/>
                <a:gd name="T56" fmla="*/ 452 w 3018"/>
                <a:gd name="T57" fmla="*/ 4028 h 4030"/>
                <a:gd name="T58" fmla="*/ 2515 w 3018"/>
                <a:gd name="T59" fmla="*/ 4030 h 4030"/>
                <a:gd name="T60" fmla="*/ 2592 w 3018"/>
                <a:gd name="T61" fmla="*/ 4025 h 4030"/>
                <a:gd name="T62" fmla="*/ 2665 w 3018"/>
                <a:gd name="T63" fmla="*/ 4008 h 4030"/>
                <a:gd name="T64" fmla="*/ 2733 w 3018"/>
                <a:gd name="T65" fmla="*/ 3981 h 4030"/>
                <a:gd name="T66" fmla="*/ 2797 w 3018"/>
                <a:gd name="T67" fmla="*/ 3944 h 4030"/>
                <a:gd name="T68" fmla="*/ 2853 w 3018"/>
                <a:gd name="T69" fmla="*/ 3899 h 4030"/>
                <a:gd name="T70" fmla="*/ 2903 w 3018"/>
                <a:gd name="T71" fmla="*/ 3848 h 4030"/>
                <a:gd name="T72" fmla="*/ 2946 w 3018"/>
                <a:gd name="T73" fmla="*/ 3788 h 4030"/>
                <a:gd name="T74" fmla="*/ 2979 w 3018"/>
                <a:gd name="T75" fmla="*/ 3723 h 4030"/>
                <a:gd name="T76" fmla="*/ 3002 w 3018"/>
                <a:gd name="T77" fmla="*/ 3652 h 4030"/>
                <a:gd name="T78" fmla="*/ 3015 w 3018"/>
                <a:gd name="T79" fmla="*/ 3578 h 4030"/>
                <a:gd name="T80" fmla="*/ 3018 w 3018"/>
                <a:gd name="T81" fmla="*/ 2770 h 4030"/>
                <a:gd name="T82" fmla="*/ 3015 w 3018"/>
                <a:gd name="T83" fmla="*/ 2715 h 4030"/>
                <a:gd name="T84" fmla="*/ 3006 w 3018"/>
                <a:gd name="T85" fmla="*/ 2661 h 4030"/>
                <a:gd name="T86" fmla="*/ 2991 w 3018"/>
                <a:gd name="T87" fmla="*/ 2607 h 4030"/>
                <a:gd name="T88" fmla="*/ 2970 w 3018"/>
                <a:gd name="T89" fmla="*/ 2556 h 4030"/>
                <a:gd name="T90" fmla="*/ 2944 w 3018"/>
                <a:gd name="T91" fmla="*/ 2506 h 40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018" h="4030">
                  <a:moveTo>
                    <a:pt x="2515" y="3526"/>
                  </a:moveTo>
                  <a:lnTo>
                    <a:pt x="503" y="3526"/>
                  </a:lnTo>
                  <a:lnTo>
                    <a:pt x="503" y="504"/>
                  </a:lnTo>
                  <a:lnTo>
                    <a:pt x="1006" y="504"/>
                  </a:lnTo>
                  <a:lnTo>
                    <a:pt x="2515" y="2770"/>
                  </a:lnTo>
                  <a:lnTo>
                    <a:pt x="2515" y="3526"/>
                  </a:lnTo>
                  <a:close/>
                  <a:moveTo>
                    <a:pt x="1425" y="224"/>
                  </a:moveTo>
                  <a:lnTo>
                    <a:pt x="1407" y="199"/>
                  </a:lnTo>
                  <a:lnTo>
                    <a:pt x="1386" y="175"/>
                  </a:lnTo>
                  <a:lnTo>
                    <a:pt x="1365" y="152"/>
                  </a:lnTo>
                  <a:lnTo>
                    <a:pt x="1343" y="130"/>
                  </a:lnTo>
                  <a:lnTo>
                    <a:pt x="1320" y="110"/>
                  </a:lnTo>
                  <a:lnTo>
                    <a:pt x="1296" y="92"/>
                  </a:lnTo>
                  <a:lnTo>
                    <a:pt x="1270" y="75"/>
                  </a:lnTo>
                  <a:lnTo>
                    <a:pt x="1244" y="60"/>
                  </a:lnTo>
                  <a:lnTo>
                    <a:pt x="1216" y="46"/>
                  </a:lnTo>
                  <a:lnTo>
                    <a:pt x="1188" y="34"/>
                  </a:lnTo>
                  <a:lnTo>
                    <a:pt x="1159" y="24"/>
                  </a:lnTo>
                  <a:lnTo>
                    <a:pt x="1130" y="16"/>
                  </a:lnTo>
                  <a:lnTo>
                    <a:pt x="1100" y="9"/>
                  </a:lnTo>
                  <a:lnTo>
                    <a:pt x="1069" y="3"/>
                  </a:lnTo>
                  <a:lnTo>
                    <a:pt x="1037" y="1"/>
                  </a:lnTo>
                  <a:lnTo>
                    <a:pt x="1006" y="0"/>
                  </a:lnTo>
                  <a:lnTo>
                    <a:pt x="503" y="0"/>
                  </a:lnTo>
                  <a:lnTo>
                    <a:pt x="477" y="0"/>
                  </a:lnTo>
                  <a:lnTo>
                    <a:pt x="452" y="2"/>
                  </a:lnTo>
                  <a:lnTo>
                    <a:pt x="427" y="6"/>
                  </a:lnTo>
                  <a:lnTo>
                    <a:pt x="402" y="11"/>
                  </a:lnTo>
                  <a:lnTo>
                    <a:pt x="378" y="16"/>
                  </a:lnTo>
                  <a:lnTo>
                    <a:pt x="353" y="23"/>
                  </a:lnTo>
                  <a:lnTo>
                    <a:pt x="330" y="31"/>
                  </a:lnTo>
                  <a:lnTo>
                    <a:pt x="307" y="40"/>
                  </a:lnTo>
                  <a:lnTo>
                    <a:pt x="285" y="50"/>
                  </a:lnTo>
                  <a:lnTo>
                    <a:pt x="264" y="61"/>
                  </a:lnTo>
                  <a:lnTo>
                    <a:pt x="243" y="73"/>
                  </a:lnTo>
                  <a:lnTo>
                    <a:pt x="222" y="86"/>
                  </a:lnTo>
                  <a:lnTo>
                    <a:pt x="203" y="100"/>
                  </a:lnTo>
                  <a:lnTo>
                    <a:pt x="183" y="115"/>
                  </a:lnTo>
                  <a:lnTo>
                    <a:pt x="165" y="130"/>
                  </a:lnTo>
                  <a:lnTo>
                    <a:pt x="148" y="148"/>
                  </a:lnTo>
                  <a:lnTo>
                    <a:pt x="131" y="165"/>
                  </a:lnTo>
                  <a:lnTo>
                    <a:pt x="115" y="183"/>
                  </a:lnTo>
                  <a:lnTo>
                    <a:pt x="100" y="202"/>
                  </a:lnTo>
                  <a:lnTo>
                    <a:pt x="86" y="222"/>
                  </a:lnTo>
                  <a:lnTo>
                    <a:pt x="74" y="242"/>
                  </a:lnTo>
                  <a:lnTo>
                    <a:pt x="61" y="263"/>
                  </a:lnTo>
                  <a:lnTo>
                    <a:pt x="50" y="286"/>
                  </a:lnTo>
                  <a:lnTo>
                    <a:pt x="40" y="308"/>
                  </a:lnTo>
                  <a:lnTo>
                    <a:pt x="31" y="331"/>
                  </a:lnTo>
                  <a:lnTo>
                    <a:pt x="23" y="354"/>
                  </a:lnTo>
                  <a:lnTo>
                    <a:pt x="16" y="377"/>
                  </a:lnTo>
                  <a:lnTo>
                    <a:pt x="10" y="403"/>
                  </a:lnTo>
                  <a:lnTo>
                    <a:pt x="6" y="427"/>
                  </a:lnTo>
                  <a:lnTo>
                    <a:pt x="3" y="452"/>
                  </a:lnTo>
                  <a:lnTo>
                    <a:pt x="1" y="478"/>
                  </a:lnTo>
                  <a:lnTo>
                    <a:pt x="0" y="504"/>
                  </a:lnTo>
                  <a:lnTo>
                    <a:pt x="0" y="3526"/>
                  </a:lnTo>
                  <a:lnTo>
                    <a:pt x="1" y="3552"/>
                  </a:lnTo>
                  <a:lnTo>
                    <a:pt x="3" y="3578"/>
                  </a:lnTo>
                  <a:lnTo>
                    <a:pt x="6" y="3604"/>
                  </a:lnTo>
                  <a:lnTo>
                    <a:pt x="10" y="3628"/>
                  </a:lnTo>
                  <a:lnTo>
                    <a:pt x="16" y="3652"/>
                  </a:lnTo>
                  <a:lnTo>
                    <a:pt x="23" y="3676"/>
                  </a:lnTo>
                  <a:lnTo>
                    <a:pt x="31" y="3699"/>
                  </a:lnTo>
                  <a:lnTo>
                    <a:pt x="40" y="3723"/>
                  </a:lnTo>
                  <a:lnTo>
                    <a:pt x="50" y="3745"/>
                  </a:lnTo>
                  <a:lnTo>
                    <a:pt x="61" y="3767"/>
                  </a:lnTo>
                  <a:lnTo>
                    <a:pt x="74" y="3788"/>
                  </a:lnTo>
                  <a:lnTo>
                    <a:pt x="86" y="3808"/>
                  </a:lnTo>
                  <a:lnTo>
                    <a:pt x="100" y="3828"/>
                  </a:lnTo>
                  <a:lnTo>
                    <a:pt x="115" y="3848"/>
                  </a:lnTo>
                  <a:lnTo>
                    <a:pt x="131" y="3866"/>
                  </a:lnTo>
                  <a:lnTo>
                    <a:pt x="148" y="3883"/>
                  </a:lnTo>
                  <a:lnTo>
                    <a:pt x="165" y="3899"/>
                  </a:lnTo>
                  <a:lnTo>
                    <a:pt x="183" y="3915"/>
                  </a:lnTo>
                  <a:lnTo>
                    <a:pt x="203" y="3930"/>
                  </a:lnTo>
                  <a:lnTo>
                    <a:pt x="222" y="3944"/>
                  </a:lnTo>
                  <a:lnTo>
                    <a:pt x="243" y="3957"/>
                  </a:lnTo>
                  <a:lnTo>
                    <a:pt x="264" y="3969"/>
                  </a:lnTo>
                  <a:lnTo>
                    <a:pt x="285" y="3981"/>
                  </a:lnTo>
                  <a:lnTo>
                    <a:pt x="307" y="3991"/>
                  </a:lnTo>
                  <a:lnTo>
                    <a:pt x="330" y="4000"/>
                  </a:lnTo>
                  <a:lnTo>
                    <a:pt x="353" y="4008"/>
                  </a:lnTo>
                  <a:lnTo>
                    <a:pt x="378" y="4015"/>
                  </a:lnTo>
                  <a:lnTo>
                    <a:pt x="402" y="4020"/>
                  </a:lnTo>
                  <a:lnTo>
                    <a:pt x="427" y="4025"/>
                  </a:lnTo>
                  <a:lnTo>
                    <a:pt x="452" y="4028"/>
                  </a:lnTo>
                  <a:lnTo>
                    <a:pt x="477" y="4030"/>
                  </a:lnTo>
                  <a:lnTo>
                    <a:pt x="503" y="4030"/>
                  </a:lnTo>
                  <a:lnTo>
                    <a:pt x="2515" y="4030"/>
                  </a:lnTo>
                  <a:lnTo>
                    <a:pt x="2541" y="4030"/>
                  </a:lnTo>
                  <a:lnTo>
                    <a:pt x="2566" y="4028"/>
                  </a:lnTo>
                  <a:lnTo>
                    <a:pt x="2592" y="4025"/>
                  </a:lnTo>
                  <a:lnTo>
                    <a:pt x="2617" y="4020"/>
                  </a:lnTo>
                  <a:lnTo>
                    <a:pt x="2641" y="4015"/>
                  </a:lnTo>
                  <a:lnTo>
                    <a:pt x="2665" y="4008"/>
                  </a:lnTo>
                  <a:lnTo>
                    <a:pt x="2688" y="4000"/>
                  </a:lnTo>
                  <a:lnTo>
                    <a:pt x="2711" y="3991"/>
                  </a:lnTo>
                  <a:lnTo>
                    <a:pt x="2733" y="3981"/>
                  </a:lnTo>
                  <a:lnTo>
                    <a:pt x="2756" y="3969"/>
                  </a:lnTo>
                  <a:lnTo>
                    <a:pt x="2777" y="3957"/>
                  </a:lnTo>
                  <a:lnTo>
                    <a:pt x="2797" y="3944"/>
                  </a:lnTo>
                  <a:lnTo>
                    <a:pt x="2816" y="3930"/>
                  </a:lnTo>
                  <a:lnTo>
                    <a:pt x="2835" y="3915"/>
                  </a:lnTo>
                  <a:lnTo>
                    <a:pt x="2853" y="3899"/>
                  </a:lnTo>
                  <a:lnTo>
                    <a:pt x="2871" y="3883"/>
                  </a:lnTo>
                  <a:lnTo>
                    <a:pt x="2887" y="3866"/>
                  </a:lnTo>
                  <a:lnTo>
                    <a:pt x="2903" y="3848"/>
                  </a:lnTo>
                  <a:lnTo>
                    <a:pt x="2919" y="3828"/>
                  </a:lnTo>
                  <a:lnTo>
                    <a:pt x="2933" y="3808"/>
                  </a:lnTo>
                  <a:lnTo>
                    <a:pt x="2946" y="3788"/>
                  </a:lnTo>
                  <a:lnTo>
                    <a:pt x="2958" y="3767"/>
                  </a:lnTo>
                  <a:lnTo>
                    <a:pt x="2969" y="3745"/>
                  </a:lnTo>
                  <a:lnTo>
                    <a:pt x="2979" y="3723"/>
                  </a:lnTo>
                  <a:lnTo>
                    <a:pt x="2988" y="3699"/>
                  </a:lnTo>
                  <a:lnTo>
                    <a:pt x="2996" y="3676"/>
                  </a:lnTo>
                  <a:lnTo>
                    <a:pt x="3002" y="3652"/>
                  </a:lnTo>
                  <a:lnTo>
                    <a:pt x="3008" y="3628"/>
                  </a:lnTo>
                  <a:lnTo>
                    <a:pt x="3012" y="3604"/>
                  </a:lnTo>
                  <a:lnTo>
                    <a:pt x="3015" y="3578"/>
                  </a:lnTo>
                  <a:lnTo>
                    <a:pt x="3017" y="3552"/>
                  </a:lnTo>
                  <a:lnTo>
                    <a:pt x="3018" y="3526"/>
                  </a:lnTo>
                  <a:lnTo>
                    <a:pt x="3018" y="2770"/>
                  </a:lnTo>
                  <a:lnTo>
                    <a:pt x="3018" y="2752"/>
                  </a:lnTo>
                  <a:lnTo>
                    <a:pt x="3017" y="2734"/>
                  </a:lnTo>
                  <a:lnTo>
                    <a:pt x="3015" y="2715"/>
                  </a:lnTo>
                  <a:lnTo>
                    <a:pt x="3013" y="2697"/>
                  </a:lnTo>
                  <a:lnTo>
                    <a:pt x="3010" y="2679"/>
                  </a:lnTo>
                  <a:lnTo>
                    <a:pt x="3006" y="2661"/>
                  </a:lnTo>
                  <a:lnTo>
                    <a:pt x="3002" y="2642"/>
                  </a:lnTo>
                  <a:lnTo>
                    <a:pt x="2997" y="2625"/>
                  </a:lnTo>
                  <a:lnTo>
                    <a:pt x="2991" y="2607"/>
                  </a:lnTo>
                  <a:lnTo>
                    <a:pt x="2985" y="2590"/>
                  </a:lnTo>
                  <a:lnTo>
                    <a:pt x="2978" y="2573"/>
                  </a:lnTo>
                  <a:lnTo>
                    <a:pt x="2970" y="2556"/>
                  </a:lnTo>
                  <a:lnTo>
                    <a:pt x="2962" y="2540"/>
                  </a:lnTo>
                  <a:lnTo>
                    <a:pt x="2953" y="2523"/>
                  </a:lnTo>
                  <a:lnTo>
                    <a:pt x="2944" y="2506"/>
                  </a:lnTo>
                  <a:lnTo>
                    <a:pt x="2934" y="2491"/>
                  </a:lnTo>
                  <a:lnTo>
                    <a:pt x="1425" y="22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sp>
          <p:nvSpPr>
            <p:cNvPr id="41" name="Freeform 291"/>
            <p:cNvSpPr>
              <a:spLocks noEditPoints="1"/>
            </p:cNvSpPr>
            <p:nvPr/>
          </p:nvSpPr>
          <p:spPr bwMode="auto">
            <a:xfrm>
              <a:off x="5245100" y="5103813"/>
              <a:ext cx="690563" cy="561975"/>
            </a:xfrm>
            <a:custGeom>
              <a:avLst/>
              <a:gdLst>
                <a:gd name="T0" fmla="*/ 14958 w 16095"/>
                <a:gd name="T1" fmla="*/ 10414 h 13098"/>
                <a:gd name="T2" fmla="*/ 14612 w 16095"/>
                <a:gd name="T3" fmla="*/ 10578 h 13098"/>
                <a:gd name="T4" fmla="*/ 13430 w 16095"/>
                <a:gd name="T5" fmla="*/ 9605 h 13098"/>
                <a:gd name="T6" fmla="*/ 12244 w 16095"/>
                <a:gd name="T7" fmla="*/ 9076 h 13098"/>
                <a:gd name="T8" fmla="*/ 10967 w 16095"/>
                <a:gd name="T9" fmla="*/ 9402 h 13098"/>
                <a:gd name="T10" fmla="*/ 10179 w 16095"/>
                <a:gd name="T11" fmla="*/ 10419 h 13098"/>
                <a:gd name="T12" fmla="*/ 6951 w 16095"/>
                <a:gd name="T13" fmla="*/ 9661 h 13098"/>
                <a:gd name="T14" fmla="*/ 5791 w 16095"/>
                <a:gd name="T15" fmla="*/ 9085 h 13098"/>
                <a:gd name="T16" fmla="*/ 4497 w 16095"/>
                <a:gd name="T17" fmla="*/ 9359 h 13098"/>
                <a:gd name="T18" fmla="*/ 3670 w 16095"/>
                <a:gd name="T19" fmla="*/ 10341 h 13098"/>
                <a:gd name="T20" fmla="*/ 2737 w 16095"/>
                <a:gd name="T21" fmla="*/ 10493 h 13098"/>
                <a:gd name="T22" fmla="*/ 2526 w 16095"/>
                <a:gd name="T23" fmla="*/ 10177 h 13098"/>
                <a:gd name="T24" fmla="*/ 9773 w 16095"/>
                <a:gd name="T25" fmla="*/ 8381 h 13098"/>
                <a:gd name="T26" fmla="*/ 10495 w 16095"/>
                <a:gd name="T27" fmla="*/ 7502 h 13098"/>
                <a:gd name="T28" fmla="*/ 12812 w 16095"/>
                <a:gd name="T29" fmla="*/ 3586 h 13098"/>
                <a:gd name="T30" fmla="*/ 15062 w 16095"/>
                <a:gd name="T31" fmla="*/ 6889 h 13098"/>
                <a:gd name="T32" fmla="*/ 11820 w 16095"/>
                <a:gd name="T33" fmla="*/ 12058 h 13098"/>
                <a:gd name="T34" fmla="*/ 11211 w 16095"/>
                <a:gd name="T35" fmla="*/ 11606 h 13098"/>
                <a:gd name="T36" fmla="*/ 11098 w 16095"/>
                <a:gd name="T37" fmla="*/ 10831 h 13098"/>
                <a:gd name="T38" fmla="*/ 11550 w 16095"/>
                <a:gd name="T39" fmla="*/ 10221 h 13098"/>
                <a:gd name="T40" fmla="*/ 12323 w 16095"/>
                <a:gd name="T41" fmla="*/ 10107 h 13098"/>
                <a:gd name="T42" fmla="*/ 12931 w 16095"/>
                <a:gd name="T43" fmla="*/ 10561 h 13098"/>
                <a:gd name="T44" fmla="*/ 13046 w 16095"/>
                <a:gd name="T45" fmla="*/ 11335 h 13098"/>
                <a:gd name="T46" fmla="*/ 12593 w 16095"/>
                <a:gd name="T47" fmla="*/ 11944 h 13098"/>
                <a:gd name="T48" fmla="*/ 5330 w 16095"/>
                <a:gd name="T49" fmla="*/ 12070 h 13098"/>
                <a:gd name="T50" fmla="*/ 4699 w 16095"/>
                <a:gd name="T51" fmla="*/ 11646 h 13098"/>
                <a:gd name="T52" fmla="*/ 4548 w 16095"/>
                <a:gd name="T53" fmla="*/ 10880 h 13098"/>
                <a:gd name="T54" fmla="*/ 4970 w 16095"/>
                <a:gd name="T55" fmla="*/ 10247 h 13098"/>
                <a:gd name="T56" fmla="*/ 5736 w 16095"/>
                <a:gd name="T57" fmla="*/ 10096 h 13098"/>
                <a:gd name="T58" fmla="*/ 6368 w 16095"/>
                <a:gd name="T59" fmla="*/ 10520 h 13098"/>
                <a:gd name="T60" fmla="*/ 6518 w 16095"/>
                <a:gd name="T61" fmla="*/ 11286 h 13098"/>
                <a:gd name="T62" fmla="*/ 6095 w 16095"/>
                <a:gd name="T63" fmla="*/ 11918 h 13098"/>
                <a:gd name="T64" fmla="*/ 1432 w 16095"/>
                <a:gd name="T65" fmla="*/ 7551 h 13098"/>
                <a:gd name="T66" fmla="*/ 1106 w 16095"/>
                <a:gd name="T67" fmla="*/ 7355 h 13098"/>
                <a:gd name="T68" fmla="*/ 1009 w 16095"/>
                <a:gd name="T69" fmla="*/ 1460 h 13098"/>
                <a:gd name="T70" fmla="*/ 1189 w 16095"/>
                <a:gd name="T71" fmla="*/ 1122 h 13098"/>
                <a:gd name="T72" fmla="*/ 9080 w 16095"/>
                <a:gd name="T73" fmla="*/ 1008 h 13098"/>
                <a:gd name="T74" fmla="*/ 9426 w 16095"/>
                <a:gd name="T75" fmla="*/ 1172 h 13098"/>
                <a:gd name="T76" fmla="*/ 9556 w 16095"/>
                <a:gd name="T77" fmla="*/ 2519 h 13098"/>
                <a:gd name="T78" fmla="*/ 9442 w 16095"/>
                <a:gd name="T79" fmla="*/ 7374 h 13098"/>
                <a:gd name="T80" fmla="*/ 9105 w 16095"/>
                <a:gd name="T81" fmla="*/ 7554 h 13098"/>
                <a:gd name="T82" fmla="*/ 13480 w 16095"/>
                <a:gd name="T83" fmla="*/ 2820 h 13098"/>
                <a:gd name="T84" fmla="*/ 12808 w 16095"/>
                <a:gd name="T85" fmla="*/ 2537 h 13098"/>
                <a:gd name="T86" fmla="*/ 10413 w 16095"/>
                <a:gd name="T87" fmla="*/ 856 h 13098"/>
                <a:gd name="T88" fmla="*/ 9571 w 16095"/>
                <a:gd name="T89" fmla="*/ 92 h 13098"/>
                <a:gd name="T90" fmla="*/ 922 w 16095"/>
                <a:gd name="T91" fmla="*/ 119 h 13098"/>
                <a:gd name="T92" fmla="*/ 119 w 16095"/>
                <a:gd name="T93" fmla="*/ 924 h 13098"/>
                <a:gd name="T94" fmla="*/ 92 w 16095"/>
                <a:gd name="T95" fmla="*/ 7572 h 13098"/>
                <a:gd name="T96" fmla="*/ 855 w 16095"/>
                <a:gd name="T97" fmla="*/ 8415 h 13098"/>
                <a:gd name="T98" fmla="*/ 1557 w 16095"/>
                <a:gd name="T99" fmla="*/ 10453 h 13098"/>
                <a:gd name="T100" fmla="*/ 2236 w 16095"/>
                <a:gd name="T101" fmla="*/ 11368 h 13098"/>
                <a:gd name="T102" fmla="*/ 3702 w 16095"/>
                <a:gd name="T103" fmla="*/ 11901 h 13098"/>
                <a:gd name="T104" fmla="*/ 4567 w 16095"/>
                <a:gd name="T105" fmla="*/ 12848 h 13098"/>
                <a:gd name="T106" fmla="*/ 5876 w 16095"/>
                <a:gd name="T107" fmla="*/ 13069 h 13098"/>
                <a:gd name="T108" fmla="*/ 7006 w 16095"/>
                <a:gd name="T109" fmla="*/ 12446 h 13098"/>
                <a:gd name="T110" fmla="*/ 10208 w 16095"/>
                <a:gd name="T111" fmla="*/ 11824 h 13098"/>
                <a:gd name="T112" fmla="*/ 11035 w 16095"/>
                <a:gd name="T113" fmla="*/ 12807 h 13098"/>
                <a:gd name="T114" fmla="*/ 12330 w 16095"/>
                <a:gd name="T115" fmla="*/ 13081 h 13098"/>
                <a:gd name="T116" fmla="*/ 13489 w 16095"/>
                <a:gd name="T117" fmla="*/ 12505 h 13098"/>
                <a:gd name="T118" fmla="*/ 14740 w 16095"/>
                <a:gd name="T119" fmla="*/ 11579 h 13098"/>
                <a:gd name="T120" fmla="*/ 15750 w 16095"/>
                <a:gd name="T121" fmla="*/ 11036 h 13098"/>
                <a:gd name="T122" fmla="*/ 16095 w 16095"/>
                <a:gd name="T123" fmla="*/ 7025 h 13098"/>
                <a:gd name="T124" fmla="*/ 16023 w 16095"/>
                <a:gd name="T125" fmla="*/ 6588 h 130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6095" h="13098">
                  <a:moveTo>
                    <a:pt x="15089" y="10075"/>
                  </a:moveTo>
                  <a:lnTo>
                    <a:pt x="15088" y="10101"/>
                  </a:lnTo>
                  <a:lnTo>
                    <a:pt x="15087" y="10127"/>
                  </a:lnTo>
                  <a:lnTo>
                    <a:pt x="15083" y="10152"/>
                  </a:lnTo>
                  <a:lnTo>
                    <a:pt x="15079" y="10177"/>
                  </a:lnTo>
                  <a:lnTo>
                    <a:pt x="15073" y="10201"/>
                  </a:lnTo>
                  <a:lnTo>
                    <a:pt x="15067" y="10225"/>
                  </a:lnTo>
                  <a:lnTo>
                    <a:pt x="15059" y="10248"/>
                  </a:lnTo>
                  <a:lnTo>
                    <a:pt x="15050" y="10272"/>
                  </a:lnTo>
                  <a:lnTo>
                    <a:pt x="15040" y="10294"/>
                  </a:lnTo>
                  <a:lnTo>
                    <a:pt x="15029" y="10316"/>
                  </a:lnTo>
                  <a:lnTo>
                    <a:pt x="15017" y="10337"/>
                  </a:lnTo>
                  <a:lnTo>
                    <a:pt x="15004" y="10357"/>
                  </a:lnTo>
                  <a:lnTo>
                    <a:pt x="14989" y="10376"/>
                  </a:lnTo>
                  <a:lnTo>
                    <a:pt x="14974" y="10396"/>
                  </a:lnTo>
                  <a:lnTo>
                    <a:pt x="14958" y="10414"/>
                  </a:lnTo>
                  <a:lnTo>
                    <a:pt x="14942" y="10432"/>
                  </a:lnTo>
                  <a:lnTo>
                    <a:pt x="14924" y="10448"/>
                  </a:lnTo>
                  <a:lnTo>
                    <a:pt x="14906" y="10464"/>
                  </a:lnTo>
                  <a:lnTo>
                    <a:pt x="14887" y="10479"/>
                  </a:lnTo>
                  <a:lnTo>
                    <a:pt x="14868" y="10493"/>
                  </a:lnTo>
                  <a:lnTo>
                    <a:pt x="14848" y="10506"/>
                  </a:lnTo>
                  <a:lnTo>
                    <a:pt x="14827" y="10519"/>
                  </a:lnTo>
                  <a:lnTo>
                    <a:pt x="14804" y="10530"/>
                  </a:lnTo>
                  <a:lnTo>
                    <a:pt x="14782" y="10540"/>
                  </a:lnTo>
                  <a:lnTo>
                    <a:pt x="14759" y="10549"/>
                  </a:lnTo>
                  <a:lnTo>
                    <a:pt x="14736" y="10557"/>
                  </a:lnTo>
                  <a:lnTo>
                    <a:pt x="14712" y="10563"/>
                  </a:lnTo>
                  <a:lnTo>
                    <a:pt x="14688" y="10569"/>
                  </a:lnTo>
                  <a:lnTo>
                    <a:pt x="14663" y="10573"/>
                  </a:lnTo>
                  <a:lnTo>
                    <a:pt x="14637" y="10577"/>
                  </a:lnTo>
                  <a:lnTo>
                    <a:pt x="14612" y="10578"/>
                  </a:lnTo>
                  <a:lnTo>
                    <a:pt x="14586" y="10579"/>
                  </a:lnTo>
                  <a:lnTo>
                    <a:pt x="14012" y="10579"/>
                  </a:lnTo>
                  <a:lnTo>
                    <a:pt x="13989" y="10498"/>
                  </a:lnTo>
                  <a:lnTo>
                    <a:pt x="13962" y="10419"/>
                  </a:lnTo>
                  <a:lnTo>
                    <a:pt x="13934" y="10341"/>
                  </a:lnTo>
                  <a:lnTo>
                    <a:pt x="13902" y="10266"/>
                  </a:lnTo>
                  <a:lnTo>
                    <a:pt x="13867" y="10191"/>
                  </a:lnTo>
                  <a:lnTo>
                    <a:pt x="13829" y="10117"/>
                  </a:lnTo>
                  <a:lnTo>
                    <a:pt x="13788" y="10047"/>
                  </a:lnTo>
                  <a:lnTo>
                    <a:pt x="13745" y="9977"/>
                  </a:lnTo>
                  <a:lnTo>
                    <a:pt x="13699" y="9910"/>
                  </a:lnTo>
                  <a:lnTo>
                    <a:pt x="13650" y="9844"/>
                  </a:lnTo>
                  <a:lnTo>
                    <a:pt x="13598" y="9781"/>
                  </a:lnTo>
                  <a:lnTo>
                    <a:pt x="13545" y="9719"/>
                  </a:lnTo>
                  <a:lnTo>
                    <a:pt x="13489" y="9661"/>
                  </a:lnTo>
                  <a:lnTo>
                    <a:pt x="13430" y="9605"/>
                  </a:lnTo>
                  <a:lnTo>
                    <a:pt x="13370" y="9550"/>
                  </a:lnTo>
                  <a:lnTo>
                    <a:pt x="13308" y="9499"/>
                  </a:lnTo>
                  <a:lnTo>
                    <a:pt x="13242" y="9449"/>
                  </a:lnTo>
                  <a:lnTo>
                    <a:pt x="13176" y="9402"/>
                  </a:lnTo>
                  <a:lnTo>
                    <a:pt x="13107" y="9359"/>
                  </a:lnTo>
                  <a:lnTo>
                    <a:pt x="13036" y="9317"/>
                  </a:lnTo>
                  <a:lnTo>
                    <a:pt x="12964" y="9279"/>
                  </a:lnTo>
                  <a:lnTo>
                    <a:pt x="12890" y="9244"/>
                  </a:lnTo>
                  <a:lnTo>
                    <a:pt x="12815" y="9212"/>
                  </a:lnTo>
                  <a:lnTo>
                    <a:pt x="12737" y="9182"/>
                  </a:lnTo>
                  <a:lnTo>
                    <a:pt x="12658" y="9156"/>
                  </a:lnTo>
                  <a:lnTo>
                    <a:pt x="12578" y="9133"/>
                  </a:lnTo>
                  <a:lnTo>
                    <a:pt x="12497" y="9113"/>
                  </a:lnTo>
                  <a:lnTo>
                    <a:pt x="12413" y="9097"/>
                  </a:lnTo>
                  <a:lnTo>
                    <a:pt x="12330" y="9085"/>
                  </a:lnTo>
                  <a:lnTo>
                    <a:pt x="12244" y="9076"/>
                  </a:lnTo>
                  <a:lnTo>
                    <a:pt x="12159" y="9070"/>
                  </a:lnTo>
                  <a:lnTo>
                    <a:pt x="12071" y="9068"/>
                  </a:lnTo>
                  <a:lnTo>
                    <a:pt x="11984" y="9070"/>
                  </a:lnTo>
                  <a:lnTo>
                    <a:pt x="11898" y="9076"/>
                  </a:lnTo>
                  <a:lnTo>
                    <a:pt x="11813" y="9085"/>
                  </a:lnTo>
                  <a:lnTo>
                    <a:pt x="11729" y="9097"/>
                  </a:lnTo>
                  <a:lnTo>
                    <a:pt x="11646" y="9113"/>
                  </a:lnTo>
                  <a:lnTo>
                    <a:pt x="11564" y="9133"/>
                  </a:lnTo>
                  <a:lnTo>
                    <a:pt x="11484" y="9156"/>
                  </a:lnTo>
                  <a:lnTo>
                    <a:pt x="11405" y="9182"/>
                  </a:lnTo>
                  <a:lnTo>
                    <a:pt x="11328" y="9212"/>
                  </a:lnTo>
                  <a:lnTo>
                    <a:pt x="11252" y="9244"/>
                  </a:lnTo>
                  <a:lnTo>
                    <a:pt x="11178" y="9279"/>
                  </a:lnTo>
                  <a:lnTo>
                    <a:pt x="11106" y="9317"/>
                  </a:lnTo>
                  <a:lnTo>
                    <a:pt x="11035" y="9359"/>
                  </a:lnTo>
                  <a:lnTo>
                    <a:pt x="10967" y="9402"/>
                  </a:lnTo>
                  <a:lnTo>
                    <a:pt x="10899" y="9449"/>
                  </a:lnTo>
                  <a:lnTo>
                    <a:pt x="10835" y="9499"/>
                  </a:lnTo>
                  <a:lnTo>
                    <a:pt x="10772" y="9550"/>
                  </a:lnTo>
                  <a:lnTo>
                    <a:pt x="10711" y="9605"/>
                  </a:lnTo>
                  <a:lnTo>
                    <a:pt x="10653" y="9661"/>
                  </a:lnTo>
                  <a:lnTo>
                    <a:pt x="10597" y="9719"/>
                  </a:lnTo>
                  <a:lnTo>
                    <a:pt x="10543" y="9781"/>
                  </a:lnTo>
                  <a:lnTo>
                    <a:pt x="10492" y="9844"/>
                  </a:lnTo>
                  <a:lnTo>
                    <a:pt x="10444" y="9910"/>
                  </a:lnTo>
                  <a:lnTo>
                    <a:pt x="10397" y="9977"/>
                  </a:lnTo>
                  <a:lnTo>
                    <a:pt x="10354" y="10047"/>
                  </a:lnTo>
                  <a:lnTo>
                    <a:pt x="10313" y="10117"/>
                  </a:lnTo>
                  <a:lnTo>
                    <a:pt x="10275" y="10191"/>
                  </a:lnTo>
                  <a:lnTo>
                    <a:pt x="10240" y="10266"/>
                  </a:lnTo>
                  <a:lnTo>
                    <a:pt x="10208" y="10341"/>
                  </a:lnTo>
                  <a:lnTo>
                    <a:pt x="10179" y="10419"/>
                  </a:lnTo>
                  <a:lnTo>
                    <a:pt x="10153" y="10498"/>
                  </a:lnTo>
                  <a:lnTo>
                    <a:pt x="10131" y="10579"/>
                  </a:lnTo>
                  <a:lnTo>
                    <a:pt x="7473" y="10579"/>
                  </a:lnTo>
                  <a:lnTo>
                    <a:pt x="7450" y="10498"/>
                  </a:lnTo>
                  <a:lnTo>
                    <a:pt x="7425" y="10419"/>
                  </a:lnTo>
                  <a:lnTo>
                    <a:pt x="7396" y="10341"/>
                  </a:lnTo>
                  <a:lnTo>
                    <a:pt x="7363" y="10266"/>
                  </a:lnTo>
                  <a:lnTo>
                    <a:pt x="7328" y="10191"/>
                  </a:lnTo>
                  <a:lnTo>
                    <a:pt x="7290" y="10117"/>
                  </a:lnTo>
                  <a:lnTo>
                    <a:pt x="7250" y="10047"/>
                  </a:lnTo>
                  <a:lnTo>
                    <a:pt x="7207" y="9977"/>
                  </a:lnTo>
                  <a:lnTo>
                    <a:pt x="7160" y="9910"/>
                  </a:lnTo>
                  <a:lnTo>
                    <a:pt x="7112" y="9844"/>
                  </a:lnTo>
                  <a:lnTo>
                    <a:pt x="7061" y="9781"/>
                  </a:lnTo>
                  <a:lnTo>
                    <a:pt x="7006" y="9719"/>
                  </a:lnTo>
                  <a:lnTo>
                    <a:pt x="6951" y="9661"/>
                  </a:lnTo>
                  <a:lnTo>
                    <a:pt x="6892" y="9605"/>
                  </a:lnTo>
                  <a:lnTo>
                    <a:pt x="6831" y="9550"/>
                  </a:lnTo>
                  <a:lnTo>
                    <a:pt x="6769" y="9499"/>
                  </a:lnTo>
                  <a:lnTo>
                    <a:pt x="6705" y="9449"/>
                  </a:lnTo>
                  <a:lnTo>
                    <a:pt x="6637" y="9402"/>
                  </a:lnTo>
                  <a:lnTo>
                    <a:pt x="6569" y="9359"/>
                  </a:lnTo>
                  <a:lnTo>
                    <a:pt x="6498" y="9317"/>
                  </a:lnTo>
                  <a:lnTo>
                    <a:pt x="6426" y="9279"/>
                  </a:lnTo>
                  <a:lnTo>
                    <a:pt x="6351" y="9244"/>
                  </a:lnTo>
                  <a:lnTo>
                    <a:pt x="6276" y="9212"/>
                  </a:lnTo>
                  <a:lnTo>
                    <a:pt x="6199" y="9182"/>
                  </a:lnTo>
                  <a:lnTo>
                    <a:pt x="6120" y="9156"/>
                  </a:lnTo>
                  <a:lnTo>
                    <a:pt x="6040" y="9133"/>
                  </a:lnTo>
                  <a:lnTo>
                    <a:pt x="5958" y="9113"/>
                  </a:lnTo>
                  <a:lnTo>
                    <a:pt x="5876" y="9097"/>
                  </a:lnTo>
                  <a:lnTo>
                    <a:pt x="5791" y="9085"/>
                  </a:lnTo>
                  <a:lnTo>
                    <a:pt x="5707" y="9076"/>
                  </a:lnTo>
                  <a:lnTo>
                    <a:pt x="5620" y="9070"/>
                  </a:lnTo>
                  <a:lnTo>
                    <a:pt x="5533" y="9068"/>
                  </a:lnTo>
                  <a:lnTo>
                    <a:pt x="5446" y="9070"/>
                  </a:lnTo>
                  <a:lnTo>
                    <a:pt x="5360" y="9076"/>
                  </a:lnTo>
                  <a:lnTo>
                    <a:pt x="5274" y="9085"/>
                  </a:lnTo>
                  <a:lnTo>
                    <a:pt x="5191" y="9097"/>
                  </a:lnTo>
                  <a:lnTo>
                    <a:pt x="5107" y="9113"/>
                  </a:lnTo>
                  <a:lnTo>
                    <a:pt x="5026" y="9133"/>
                  </a:lnTo>
                  <a:lnTo>
                    <a:pt x="4946" y="9156"/>
                  </a:lnTo>
                  <a:lnTo>
                    <a:pt x="4867" y="9182"/>
                  </a:lnTo>
                  <a:lnTo>
                    <a:pt x="4789" y="9212"/>
                  </a:lnTo>
                  <a:lnTo>
                    <a:pt x="4714" y="9244"/>
                  </a:lnTo>
                  <a:lnTo>
                    <a:pt x="4639" y="9279"/>
                  </a:lnTo>
                  <a:lnTo>
                    <a:pt x="4567" y="9317"/>
                  </a:lnTo>
                  <a:lnTo>
                    <a:pt x="4497" y="9359"/>
                  </a:lnTo>
                  <a:lnTo>
                    <a:pt x="4428" y="9402"/>
                  </a:lnTo>
                  <a:lnTo>
                    <a:pt x="4361" y="9449"/>
                  </a:lnTo>
                  <a:lnTo>
                    <a:pt x="4296" y="9499"/>
                  </a:lnTo>
                  <a:lnTo>
                    <a:pt x="4233" y="9550"/>
                  </a:lnTo>
                  <a:lnTo>
                    <a:pt x="4173" y="9605"/>
                  </a:lnTo>
                  <a:lnTo>
                    <a:pt x="4114" y="9661"/>
                  </a:lnTo>
                  <a:lnTo>
                    <a:pt x="4059" y="9719"/>
                  </a:lnTo>
                  <a:lnTo>
                    <a:pt x="4005" y="9781"/>
                  </a:lnTo>
                  <a:lnTo>
                    <a:pt x="3953" y="9844"/>
                  </a:lnTo>
                  <a:lnTo>
                    <a:pt x="3905" y="9910"/>
                  </a:lnTo>
                  <a:lnTo>
                    <a:pt x="3859" y="9977"/>
                  </a:lnTo>
                  <a:lnTo>
                    <a:pt x="3816" y="10047"/>
                  </a:lnTo>
                  <a:lnTo>
                    <a:pt x="3774" y="10117"/>
                  </a:lnTo>
                  <a:lnTo>
                    <a:pt x="3737" y="10191"/>
                  </a:lnTo>
                  <a:lnTo>
                    <a:pt x="3702" y="10266"/>
                  </a:lnTo>
                  <a:lnTo>
                    <a:pt x="3670" y="10341"/>
                  </a:lnTo>
                  <a:lnTo>
                    <a:pt x="3640" y="10419"/>
                  </a:lnTo>
                  <a:lnTo>
                    <a:pt x="3614" y="10498"/>
                  </a:lnTo>
                  <a:lnTo>
                    <a:pt x="3592" y="10579"/>
                  </a:lnTo>
                  <a:lnTo>
                    <a:pt x="3018" y="10579"/>
                  </a:lnTo>
                  <a:lnTo>
                    <a:pt x="2993" y="10578"/>
                  </a:lnTo>
                  <a:lnTo>
                    <a:pt x="2967" y="10577"/>
                  </a:lnTo>
                  <a:lnTo>
                    <a:pt x="2941" y="10573"/>
                  </a:lnTo>
                  <a:lnTo>
                    <a:pt x="2917" y="10569"/>
                  </a:lnTo>
                  <a:lnTo>
                    <a:pt x="2892" y="10563"/>
                  </a:lnTo>
                  <a:lnTo>
                    <a:pt x="2869" y="10557"/>
                  </a:lnTo>
                  <a:lnTo>
                    <a:pt x="2845" y="10549"/>
                  </a:lnTo>
                  <a:lnTo>
                    <a:pt x="2823" y="10540"/>
                  </a:lnTo>
                  <a:lnTo>
                    <a:pt x="2800" y="10530"/>
                  </a:lnTo>
                  <a:lnTo>
                    <a:pt x="2778" y="10519"/>
                  </a:lnTo>
                  <a:lnTo>
                    <a:pt x="2757" y="10506"/>
                  </a:lnTo>
                  <a:lnTo>
                    <a:pt x="2737" y="10493"/>
                  </a:lnTo>
                  <a:lnTo>
                    <a:pt x="2717" y="10479"/>
                  </a:lnTo>
                  <a:lnTo>
                    <a:pt x="2698" y="10464"/>
                  </a:lnTo>
                  <a:lnTo>
                    <a:pt x="2680" y="10448"/>
                  </a:lnTo>
                  <a:lnTo>
                    <a:pt x="2663" y="10432"/>
                  </a:lnTo>
                  <a:lnTo>
                    <a:pt x="2646" y="10414"/>
                  </a:lnTo>
                  <a:lnTo>
                    <a:pt x="2630" y="10396"/>
                  </a:lnTo>
                  <a:lnTo>
                    <a:pt x="2615" y="10376"/>
                  </a:lnTo>
                  <a:lnTo>
                    <a:pt x="2601" y="10357"/>
                  </a:lnTo>
                  <a:lnTo>
                    <a:pt x="2588" y="10337"/>
                  </a:lnTo>
                  <a:lnTo>
                    <a:pt x="2576" y="10316"/>
                  </a:lnTo>
                  <a:lnTo>
                    <a:pt x="2565" y="10294"/>
                  </a:lnTo>
                  <a:lnTo>
                    <a:pt x="2555" y="10272"/>
                  </a:lnTo>
                  <a:lnTo>
                    <a:pt x="2546" y="10248"/>
                  </a:lnTo>
                  <a:lnTo>
                    <a:pt x="2538" y="10225"/>
                  </a:lnTo>
                  <a:lnTo>
                    <a:pt x="2531" y="10201"/>
                  </a:lnTo>
                  <a:lnTo>
                    <a:pt x="2526" y="10177"/>
                  </a:lnTo>
                  <a:lnTo>
                    <a:pt x="2521" y="10152"/>
                  </a:lnTo>
                  <a:lnTo>
                    <a:pt x="2518" y="10127"/>
                  </a:lnTo>
                  <a:lnTo>
                    <a:pt x="2516" y="10101"/>
                  </a:lnTo>
                  <a:lnTo>
                    <a:pt x="2515" y="10075"/>
                  </a:lnTo>
                  <a:lnTo>
                    <a:pt x="2515" y="8564"/>
                  </a:lnTo>
                  <a:lnTo>
                    <a:pt x="9053" y="8564"/>
                  </a:lnTo>
                  <a:lnTo>
                    <a:pt x="9131" y="8562"/>
                  </a:lnTo>
                  <a:lnTo>
                    <a:pt x="9207" y="8557"/>
                  </a:lnTo>
                  <a:lnTo>
                    <a:pt x="9283" y="8547"/>
                  </a:lnTo>
                  <a:lnTo>
                    <a:pt x="9357" y="8533"/>
                  </a:lnTo>
                  <a:lnTo>
                    <a:pt x="9431" y="8516"/>
                  </a:lnTo>
                  <a:lnTo>
                    <a:pt x="9502" y="8496"/>
                  </a:lnTo>
                  <a:lnTo>
                    <a:pt x="9571" y="8472"/>
                  </a:lnTo>
                  <a:lnTo>
                    <a:pt x="9641" y="8445"/>
                  </a:lnTo>
                  <a:lnTo>
                    <a:pt x="9707" y="8415"/>
                  </a:lnTo>
                  <a:lnTo>
                    <a:pt x="9773" y="8381"/>
                  </a:lnTo>
                  <a:lnTo>
                    <a:pt x="9835" y="8345"/>
                  </a:lnTo>
                  <a:lnTo>
                    <a:pt x="9896" y="8306"/>
                  </a:lnTo>
                  <a:lnTo>
                    <a:pt x="9956" y="8263"/>
                  </a:lnTo>
                  <a:lnTo>
                    <a:pt x="10013" y="8218"/>
                  </a:lnTo>
                  <a:lnTo>
                    <a:pt x="10067" y="8171"/>
                  </a:lnTo>
                  <a:lnTo>
                    <a:pt x="10120" y="8120"/>
                  </a:lnTo>
                  <a:lnTo>
                    <a:pt x="10170" y="8068"/>
                  </a:lnTo>
                  <a:lnTo>
                    <a:pt x="10217" y="8014"/>
                  </a:lnTo>
                  <a:lnTo>
                    <a:pt x="10263" y="7956"/>
                  </a:lnTo>
                  <a:lnTo>
                    <a:pt x="10305" y="7897"/>
                  </a:lnTo>
                  <a:lnTo>
                    <a:pt x="10344" y="7836"/>
                  </a:lnTo>
                  <a:lnTo>
                    <a:pt x="10380" y="7773"/>
                  </a:lnTo>
                  <a:lnTo>
                    <a:pt x="10413" y="7707"/>
                  </a:lnTo>
                  <a:lnTo>
                    <a:pt x="10444" y="7641"/>
                  </a:lnTo>
                  <a:lnTo>
                    <a:pt x="10471" y="7572"/>
                  </a:lnTo>
                  <a:lnTo>
                    <a:pt x="10495" y="7502"/>
                  </a:lnTo>
                  <a:lnTo>
                    <a:pt x="10515" y="7430"/>
                  </a:lnTo>
                  <a:lnTo>
                    <a:pt x="10532" y="7357"/>
                  </a:lnTo>
                  <a:lnTo>
                    <a:pt x="10545" y="7283"/>
                  </a:lnTo>
                  <a:lnTo>
                    <a:pt x="10554" y="7207"/>
                  </a:lnTo>
                  <a:lnTo>
                    <a:pt x="10560" y="7131"/>
                  </a:lnTo>
                  <a:lnTo>
                    <a:pt x="10562" y="7052"/>
                  </a:lnTo>
                  <a:lnTo>
                    <a:pt x="10562" y="3527"/>
                  </a:lnTo>
                  <a:lnTo>
                    <a:pt x="12574" y="3527"/>
                  </a:lnTo>
                  <a:lnTo>
                    <a:pt x="12605" y="3528"/>
                  </a:lnTo>
                  <a:lnTo>
                    <a:pt x="12637" y="3530"/>
                  </a:lnTo>
                  <a:lnTo>
                    <a:pt x="12668" y="3535"/>
                  </a:lnTo>
                  <a:lnTo>
                    <a:pt x="12698" y="3542"/>
                  </a:lnTo>
                  <a:lnTo>
                    <a:pt x="12727" y="3550"/>
                  </a:lnTo>
                  <a:lnTo>
                    <a:pt x="12756" y="3560"/>
                  </a:lnTo>
                  <a:lnTo>
                    <a:pt x="12784" y="3572"/>
                  </a:lnTo>
                  <a:lnTo>
                    <a:pt x="12812" y="3586"/>
                  </a:lnTo>
                  <a:lnTo>
                    <a:pt x="12838" y="3601"/>
                  </a:lnTo>
                  <a:lnTo>
                    <a:pt x="12864" y="3618"/>
                  </a:lnTo>
                  <a:lnTo>
                    <a:pt x="12888" y="3636"/>
                  </a:lnTo>
                  <a:lnTo>
                    <a:pt x="12911" y="3657"/>
                  </a:lnTo>
                  <a:lnTo>
                    <a:pt x="12933" y="3678"/>
                  </a:lnTo>
                  <a:lnTo>
                    <a:pt x="12954" y="3701"/>
                  </a:lnTo>
                  <a:lnTo>
                    <a:pt x="12975" y="3725"/>
                  </a:lnTo>
                  <a:lnTo>
                    <a:pt x="12993" y="3750"/>
                  </a:lnTo>
                  <a:lnTo>
                    <a:pt x="15005" y="6773"/>
                  </a:lnTo>
                  <a:lnTo>
                    <a:pt x="15015" y="6788"/>
                  </a:lnTo>
                  <a:lnTo>
                    <a:pt x="15024" y="6804"/>
                  </a:lnTo>
                  <a:lnTo>
                    <a:pt x="15033" y="6822"/>
                  </a:lnTo>
                  <a:lnTo>
                    <a:pt x="15041" y="6838"/>
                  </a:lnTo>
                  <a:lnTo>
                    <a:pt x="15049" y="6855"/>
                  </a:lnTo>
                  <a:lnTo>
                    <a:pt x="15056" y="6872"/>
                  </a:lnTo>
                  <a:lnTo>
                    <a:pt x="15062" y="6889"/>
                  </a:lnTo>
                  <a:lnTo>
                    <a:pt x="15067" y="6907"/>
                  </a:lnTo>
                  <a:lnTo>
                    <a:pt x="15072" y="6924"/>
                  </a:lnTo>
                  <a:lnTo>
                    <a:pt x="15077" y="6942"/>
                  </a:lnTo>
                  <a:lnTo>
                    <a:pt x="15081" y="6961"/>
                  </a:lnTo>
                  <a:lnTo>
                    <a:pt x="15084" y="6979"/>
                  </a:lnTo>
                  <a:lnTo>
                    <a:pt x="15086" y="6997"/>
                  </a:lnTo>
                  <a:lnTo>
                    <a:pt x="15088" y="7016"/>
                  </a:lnTo>
                  <a:lnTo>
                    <a:pt x="15089" y="7034"/>
                  </a:lnTo>
                  <a:lnTo>
                    <a:pt x="15089" y="7052"/>
                  </a:lnTo>
                  <a:lnTo>
                    <a:pt x="15089" y="10075"/>
                  </a:lnTo>
                  <a:close/>
                  <a:moveTo>
                    <a:pt x="12071" y="12090"/>
                  </a:moveTo>
                  <a:lnTo>
                    <a:pt x="12020" y="12089"/>
                  </a:lnTo>
                  <a:lnTo>
                    <a:pt x="11969" y="12085"/>
                  </a:lnTo>
                  <a:lnTo>
                    <a:pt x="11918" y="12078"/>
                  </a:lnTo>
                  <a:lnTo>
                    <a:pt x="11869" y="12070"/>
                  </a:lnTo>
                  <a:lnTo>
                    <a:pt x="11820" y="12058"/>
                  </a:lnTo>
                  <a:lnTo>
                    <a:pt x="11772" y="12045"/>
                  </a:lnTo>
                  <a:lnTo>
                    <a:pt x="11725" y="12029"/>
                  </a:lnTo>
                  <a:lnTo>
                    <a:pt x="11680" y="12011"/>
                  </a:lnTo>
                  <a:lnTo>
                    <a:pt x="11636" y="11991"/>
                  </a:lnTo>
                  <a:lnTo>
                    <a:pt x="11591" y="11968"/>
                  </a:lnTo>
                  <a:lnTo>
                    <a:pt x="11550" y="11944"/>
                  </a:lnTo>
                  <a:lnTo>
                    <a:pt x="11509" y="11918"/>
                  </a:lnTo>
                  <a:lnTo>
                    <a:pt x="11470" y="11890"/>
                  </a:lnTo>
                  <a:lnTo>
                    <a:pt x="11431" y="11861"/>
                  </a:lnTo>
                  <a:lnTo>
                    <a:pt x="11395" y="11828"/>
                  </a:lnTo>
                  <a:lnTo>
                    <a:pt x="11360" y="11795"/>
                  </a:lnTo>
                  <a:lnTo>
                    <a:pt x="11327" y="11760"/>
                  </a:lnTo>
                  <a:lnTo>
                    <a:pt x="11295" y="11724"/>
                  </a:lnTo>
                  <a:lnTo>
                    <a:pt x="11265" y="11685"/>
                  </a:lnTo>
                  <a:lnTo>
                    <a:pt x="11237" y="11646"/>
                  </a:lnTo>
                  <a:lnTo>
                    <a:pt x="11211" y="11606"/>
                  </a:lnTo>
                  <a:lnTo>
                    <a:pt x="11187" y="11563"/>
                  </a:lnTo>
                  <a:lnTo>
                    <a:pt x="11165" y="11520"/>
                  </a:lnTo>
                  <a:lnTo>
                    <a:pt x="11145" y="11475"/>
                  </a:lnTo>
                  <a:lnTo>
                    <a:pt x="11127" y="11429"/>
                  </a:lnTo>
                  <a:lnTo>
                    <a:pt x="11111" y="11382"/>
                  </a:lnTo>
                  <a:lnTo>
                    <a:pt x="11098" y="11335"/>
                  </a:lnTo>
                  <a:lnTo>
                    <a:pt x="11086" y="11286"/>
                  </a:lnTo>
                  <a:lnTo>
                    <a:pt x="11077" y="11236"/>
                  </a:lnTo>
                  <a:lnTo>
                    <a:pt x="11070" y="11186"/>
                  </a:lnTo>
                  <a:lnTo>
                    <a:pt x="11067" y="11135"/>
                  </a:lnTo>
                  <a:lnTo>
                    <a:pt x="11065" y="11083"/>
                  </a:lnTo>
                  <a:lnTo>
                    <a:pt x="11067" y="11031"/>
                  </a:lnTo>
                  <a:lnTo>
                    <a:pt x="11070" y="10980"/>
                  </a:lnTo>
                  <a:lnTo>
                    <a:pt x="11077" y="10930"/>
                  </a:lnTo>
                  <a:lnTo>
                    <a:pt x="11086" y="10880"/>
                  </a:lnTo>
                  <a:lnTo>
                    <a:pt x="11098" y="10831"/>
                  </a:lnTo>
                  <a:lnTo>
                    <a:pt x="11111" y="10784"/>
                  </a:lnTo>
                  <a:lnTo>
                    <a:pt x="11127" y="10736"/>
                  </a:lnTo>
                  <a:lnTo>
                    <a:pt x="11145" y="10691"/>
                  </a:lnTo>
                  <a:lnTo>
                    <a:pt x="11165" y="10646"/>
                  </a:lnTo>
                  <a:lnTo>
                    <a:pt x="11187" y="10603"/>
                  </a:lnTo>
                  <a:lnTo>
                    <a:pt x="11211" y="10561"/>
                  </a:lnTo>
                  <a:lnTo>
                    <a:pt x="11237" y="10520"/>
                  </a:lnTo>
                  <a:lnTo>
                    <a:pt x="11265" y="10480"/>
                  </a:lnTo>
                  <a:lnTo>
                    <a:pt x="11295" y="10442"/>
                  </a:lnTo>
                  <a:lnTo>
                    <a:pt x="11327" y="10406"/>
                  </a:lnTo>
                  <a:lnTo>
                    <a:pt x="11360" y="10370"/>
                  </a:lnTo>
                  <a:lnTo>
                    <a:pt x="11395" y="10337"/>
                  </a:lnTo>
                  <a:lnTo>
                    <a:pt x="11431" y="10306"/>
                  </a:lnTo>
                  <a:lnTo>
                    <a:pt x="11470" y="10276"/>
                  </a:lnTo>
                  <a:lnTo>
                    <a:pt x="11509" y="10247"/>
                  </a:lnTo>
                  <a:lnTo>
                    <a:pt x="11550" y="10221"/>
                  </a:lnTo>
                  <a:lnTo>
                    <a:pt x="11591" y="10197"/>
                  </a:lnTo>
                  <a:lnTo>
                    <a:pt x="11636" y="10175"/>
                  </a:lnTo>
                  <a:lnTo>
                    <a:pt x="11680" y="10155"/>
                  </a:lnTo>
                  <a:lnTo>
                    <a:pt x="11725" y="10137"/>
                  </a:lnTo>
                  <a:lnTo>
                    <a:pt x="11772" y="10120"/>
                  </a:lnTo>
                  <a:lnTo>
                    <a:pt x="11820" y="10107"/>
                  </a:lnTo>
                  <a:lnTo>
                    <a:pt x="11869" y="10096"/>
                  </a:lnTo>
                  <a:lnTo>
                    <a:pt x="11918" y="10087"/>
                  </a:lnTo>
                  <a:lnTo>
                    <a:pt x="11969" y="10080"/>
                  </a:lnTo>
                  <a:lnTo>
                    <a:pt x="12020" y="10076"/>
                  </a:lnTo>
                  <a:lnTo>
                    <a:pt x="12071" y="10075"/>
                  </a:lnTo>
                  <a:lnTo>
                    <a:pt x="12124" y="10076"/>
                  </a:lnTo>
                  <a:lnTo>
                    <a:pt x="12174" y="10080"/>
                  </a:lnTo>
                  <a:lnTo>
                    <a:pt x="12224" y="10087"/>
                  </a:lnTo>
                  <a:lnTo>
                    <a:pt x="12274" y="10096"/>
                  </a:lnTo>
                  <a:lnTo>
                    <a:pt x="12323" y="10107"/>
                  </a:lnTo>
                  <a:lnTo>
                    <a:pt x="12370" y="10120"/>
                  </a:lnTo>
                  <a:lnTo>
                    <a:pt x="12417" y="10137"/>
                  </a:lnTo>
                  <a:lnTo>
                    <a:pt x="12463" y="10155"/>
                  </a:lnTo>
                  <a:lnTo>
                    <a:pt x="12508" y="10175"/>
                  </a:lnTo>
                  <a:lnTo>
                    <a:pt x="12551" y="10197"/>
                  </a:lnTo>
                  <a:lnTo>
                    <a:pt x="12593" y="10221"/>
                  </a:lnTo>
                  <a:lnTo>
                    <a:pt x="12634" y="10247"/>
                  </a:lnTo>
                  <a:lnTo>
                    <a:pt x="12673" y="10276"/>
                  </a:lnTo>
                  <a:lnTo>
                    <a:pt x="12711" y="10306"/>
                  </a:lnTo>
                  <a:lnTo>
                    <a:pt x="12747" y="10337"/>
                  </a:lnTo>
                  <a:lnTo>
                    <a:pt x="12782" y="10370"/>
                  </a:lnTo>
                  <a:lnTo>
                    <a:pt x="12816" y="10406"/>
                  </a:lnTo>
                  <a:lnTo>
                    <a:pt x="12848" y="10442"/>
                  </a:lnTo>
                  <a:lnTo>
                    <a:pt x="12877" y="10480"/>
                  </a:lnTo>
                  <a:lnTo>
                    <a:pt x="12905" y="10520"/>
                  </a:lnTo>
                  <a:lnTo>
                    <a:pt x="12931" y="10561"/>
                  </a:lnTo>
                  <a:lnTo>
                    <a:pt x="12955" y="10603"/>
                  </a:lnTo>
                  <a:lnTo>
                    <a:pt x="12978" y="10646"/>
                  </a:lnTo>
                  <a:lnTo>
                    <a:pt x="12999" y="10691"/>
                  </a:lnTo>
                  <a:lnTo>
                    <a:pt x="13016" y="10736"/>
                  </a:lnTo>
                  <a:lnTo>
                    <a:pt x="13032" y="10784"/>
                  </a:lnTo>
                  <a:lnTo>
                    <a:pt x="13046" y="10831"/>
                  </a:lnTo>
                  <a:lnTo>
                    <a:pt x="13057" y="10880"/>
                  </a:lnTo>
                  <a:lnTo>
                    <a:pt x="13066" y="10930"/>
                  </a:lnTo>
                  <a:lnTo>
                    <a:pt x="13072" y="10980"/>
                  </a:lnTo>
                  <a:lnTo>
                    <a:pt x="13076" y="11031"/>
                  </a:lnTo>
                  <a:lnTo>
                    <a:pt x="13077" y="11083"/>
                  </a:lnTo>
                  <a:lnTo>
                    <a:pt x="13076" y="11135"/>
                  </a:lnTo>
                  <a:lnTo>
                    <a:pt x="13072" y="11186"/>
                  </a:lnTo>
                  <a:lnTo>
                    <a:pt x="13066" y="11236"/>
                  </a:lnTo>
                  <a:lnTo>
                    <a:pt x="13057" y="11286"/>
                  </a:lnTo>
                  <a:lnTo>
                    <a:pt x="13046" y="11335"/>
                  </a:lnTo>
                  <a:lnTo>
                    <a:pt x="13032" y="11382"/>
                  </a:lnTo>
                  <a:lnTo>
                    <a:pt x="13016" y="11429"/>
                  </a:lnTo>
                  <a:lnTo>
                    <a:pt x="12999" y="11475"/>
                  </a:lnTo>
                  <a:lnTo>
                    <a:pt x="12978" y="11520"/>
                  </a:lnTo>
                  <a:lnTo>
                    <a:pt x="12955" y="11563"/>
                  </a:lnTo>
                  <a:lnTo>
                    <a:pt x="12931" y="11606"/>
                  </a:lnTo>
                  <a:lnTo>
                    <a:pt x="12905" y="11646"/>
                  </a:lnTo>
                  <a:lnTo>
                    <a:pt x="12877" y="11685"/>
                  </a:lnTo>
                  <a:lnTo>
                    <a:pt x="12848" y="11724"/>
                  </a:lnTo>
                  <a:lnTo>
                    <a:pt x="12816" y="11760"/>
                  </a:lnTo>
                  <a:lnTo>
                    <a:pt x="12782" y="11795"/>
                  </a:lnTo>
                  <a:lnTo>
                    <a:pt x="12747" y="11828"/>
                  </a:lnTo>
                  <a:lnTo>
                    <a:pt x="12711" y="11861"/>
                  </a:lnTo>
                  <a:lnTo>
                    <a:pt x="12673" y="11890"/>
                  </a:lnTo>
                  <a:lnTo>
                    <a:pt x="12634" y="11918"/>
                  </a:lnTo>
                  <a:lnTo>
                    <a:pt x="12593" y="11944"/>
                  </a:lnTo>
                  <a:lnTo>
                    <a:pt x="12551" y="11968"/>
                  </a:lnTo>
                  <a:lnTo>
                    <a:pt x="12508" y="11991"/>
                  </a:lnTo>
                  <a:lnTo>
                    <a:pt x="12463" y="12011"/>
                  </a:lnTo>
                  <a:lnTo>
                    <a:pt x="12417" y="12029"/>
                  </a:lnTo>
                  <a:lnTo>
                    <a:pt x="12370" y="12045"/>
                  </a:lnTo>
                  <a:lnTo>
                    <a:pt x="12323" y="12058"/>
                  </a:lnTo>
                  <a:lnTo>
                    <a:pt x="12274" y="12070"/>
                  </a:lnTo>
                  <a:lnTo>
                    <a:pt x="12224" y="12078"/>
                  </a:lnTo>
                  <a:lnTo>
                    <a:pt x="12174" y="12085"/>
                  </a:lnTo>
                  <a:lnTo>
                    <a:pt x="12124" y="12089"/>
                  </a:lnTo>
                  <a:lnTo>
                    <a:pt x="12071" y="12090"/>
                  </a:lnTo>
                  <a:close/>
                  <a:moveTo>
                    <a:pt x="5533" y="12090"/>
                  </a:moveTo>
                  <a:lnTo>
                    <a:pt x="5481" y="12089"/>
                  </a:lnTo>
                  <a:lnTo>
                    <a:pt x="5430" y="12085"/>
                  </a:lnTo>
                  <a:lnTo>
                    <a:pt x="5380" y="12078"/>
                  </a:lnTo>
                  <a:lnTo>
                    <a:pt x="5330" y="12070"/>
                  </a:lnTo>
                  <a:lnTo>
                    <a:pt x="5281" y="12058"/>
                  </a:lnTo>
                  <a:lnTo>
                    <a:pt x="5234" y="12045"/>
                  </a:lnTo>
                  <a:lnTo>
                    <a:pt x="5187" y="12029"/>
                  </a:lnTo>
                  <a:lnTo>
                    <a:pt x="5141" y="12011"/>
                  </a:lnTo>
                  <a:lnTo>
                    <a:pt x="5097" y="11991"/>
                  </a:lnTo>
                  <a:lnTo>
                    <a:pt x="5054" y="11968"/>
                  </a:lnTo>
                  <a:lnTo>
                    <a:pt x="5012" y="11944"/>
                  </a:lnTo>
                  <a:lnTo>
                    <a:pt x="4970" y="11918"/>
                  </a:lnTo>
                  <a:lnTo>
                    <a:pt x="4931" y="11890"/>
                  </a:lnTo>
                  <a:lnTo>
                    <a:pt x="4893" y="11861"/>
                  </a:lnTo>
                  <a:lnTo>
                    <a:pt x="4857" y="11828"/>
                  </a:lnTo>
                  <a:lnTo>
                    <a:pt x="4821" y="11795"/>
                  </a:lnTo>
                  <a:lnTo>
                    <a:pt x="4788" y="11760"/>
                  </a:lnTo>
                  <a:lnTo>
                    <a:pt x="4757" y="11724"/>
                  </a:lnTo>
                  <a:lnTo>
                    <a:pt x="4727" y="11685"/>
                  </a:lnTo>
                  <a:lnTo>
                    <a:pt x="4699" y="11646"/>
                  </a:lnTo>
                  <a:lnTo>
                    <a:pt x="4673" y="11606"/>
                  </a:lnTo>
                  <a:lnTo>
                    <a:pt x="4648" y="11563"/>
                  </a:lnTo>
                  <a:lnTo>
                    <a:pt x="4626" y="11520"/>
                  </a:lnTo>
                  <a:lnTo>
                    <a:pt x="4606" y="11475"/>
                  </a:lnTo>
                  <a:lnTo>
                    <a:pt x="4588" y="11429"/>
                  </a:lnTo>
                  <a:lnTo>
                    <a:pt x="4572" y="11382"/>
                  </a:lnTo>
                  <a:lnTo>
                    <a:pt x="4559" y="11335"/>
                  </a:lnTo>
                  <a:lnTo>
                    <a:pt x="4548" y="11286"/>
                  </a:lnTo>
                  <a:lnTo>
                    <a:pt x="4539" y="11236"/>
                  </a:lnTo>
                  <a:lnTo>
                    <a:pt x="4533" y="11186"/>
                  </a:lnTo>
                  <a:lnTo>
                    <a:pt x="4529" y="11135"/>
                  </a:lnTo>
                  <a:lnTo>
                    <a:pt x="4527" y="11083"/>
                  </a:lnTo>
                  <a:lnTo>
                    <a:pt x="4529" y="11031"/>
                  </a:lnTo>
                  <a:lnTo>
                    <a:pt x="4533" y="10980"/>
                  </a:lnTo>
                  <a:lnTo>
                    <a:pt x="4539" y="10930"/>
                  </a:lnTo>
                  <a:lnTo>
                    <a:pt x="4548" y="10880"/>
                  </a:lnTo>
                  <a:lnTo>
                    <a:pt x="4559" y="10831"/>
                  </a:lnTo>
                  <a:lnTo>
                    <a:pt x="4572" y="10784"/>
                  </a:lnTo>
                  <a:lnTo>
                    <a:pt x="4588" y="10736"/>
                  </a:lnTo>
                  <a:lnTo>
                    <a:pt x="4606" y="10691"/>
                  </a:lnTo>
                  <a:lnTo>
                    <a:pt x="4626" y="10646"/>
                  </a:lnTo>
                  <a:lnTo>
                    <a:pt x="4648" y="10603"/>
                  </a:lnTo>
                  <a:lnTo>
                    <a:pt x="4673" y="10561"/>
                  </a:lnTo>
                  <a:lnTo>
                    <a:pt x="4699" y="10520"/>
                  </a:lnTo>
                  <a:lnTo>
                    <a:pt x="4727" y="10480"/>
                  </a:lnTo>
                  <a:lnTo>
                    <a:pt x="4757" y="10442"/>
                  </a:lnTo>
                  <a:lnTo>
                    <a:pt x="4788" y="10406"/>
                  </a:lnTo>
                  <a:lnTo>
                    <a:pt x="4821" y="10370"/>
                  </a:lnTo>
                  <a:lnTo>
                    <a:pt x="4857" y="10337"/>
                  </a:lnTo>
                  <a:lnTo>
                    <a:pt x="4893" y="10306"/>
                  </a:lnTo>
                  <a:lnTo>
                    <a:pt x="4931" y="10276"/>
                  </a:lnTo>
                  <a:lnTo>
                    <a:pt x="4970" y="10247"/>
                  </a:lnTo>
                  <a:lnTo>
                    <a:pt x="5012" y="10221"/>
                  </a:lnTo>
                  <a:lnTo>
                    <a:pt x="5054" y="10197"/>
                  </a:lnTo>
                  <a:lnTo>
                    <a:pt x="5097" y="10175"/>
                  </a:lnTo>
                  <a:lnTo>
                    <a:pt x="5141" y="10155"/>
                  </a:lnTo>
                  <a:lnTo>
                    <a:pt x="5187" y="10137"/>
                  </a:lnTo>
                  <a:lnTo>
                    <a:pt x="5234" y="10120"/>
                  </a:lnTo>
                  <a:lnTo>
                    <a:pt x="5281" y="10107"/>
                  </a:lnTo>
                  <a:lnTo>
                    <a:pt x="5330" y="10096"/>
                  </a:lnTo>
                  <a:lnTo>
                    <a:pt x="5380" y="10087"/>
                  </a:lnTo>
                  <a:lnTo>
                    <a:pt x="5430" y="10080"/>
                  </a:lnTo>
                  <a:lnTo>
                    <a:pt x="5481" y="10076"/>
                  </a:lnTo>
                  <a:lnTo>
                    <a:pt x="5533" y="10075"/>
                  </a:lnTo>
                  <a:lnTo>
                    <a:pt x="5585" y="10076"/>
                  </a:lnTo>
                  <a:lnTo>
                    <a:pt x="5636" y="10080"/>
                  </a:lnTo>
                  <a:lnTo>
                    <a:pt x="5687" y="10087"/>
                  </a:lnTo>
                  <a:lnTo>
                    <a:pt x="5736" y="10096"/>
                  </a:lnTo>
                  <a:lnTo>
                    <a:pt x="5784" y="10107"/>
                  </a:lnTo>
                  <a:lnTo>
                    <a:pt x="5832" y="10120"/>
                  </a:lnTo>
                  <a:lnTo>
                    <a:pt x="5879" y="10137"/>
                  </a:lnTo>
                  <a:lnTo>
                    <a:pt x="5924" y="10155"/>
                  </a:lnTo>
                  <a:lnTo>
                    <a:pt x="5969" y="10175"/>
                  </a:lnTo>
                  <a:lnTo>
                    <a:pt x="6012" y="10197"/>
                  </a:lnTo>
                  <a:lnTo>
                    <a:pt x="6055" y="10221"/>
                  </a:lnTo>
                  <a:lnTo>
                    <a:pt x="6095" y="10247"/>
                  </a:lnTo>
                  <a:lnTo>
                    <a:pt x="6135" y="10276"/>
                  </a:lnTo>
                  <a:lnTo>
                    <a:pt x="6172" y="10306"/>
                  </a:lnTo>
                  <a:lnTo>
                    <a:pt x="6210" y="10337"/>
                  </a:lnTo>
                  <a:lnTo>
                    <a:pt x="6244" y="10370"/>
                  </a:lnTo>
                  <a:lnTo>
                    <a:pt x="6277" y="10406"/>
                  </a:lnTo>
                  <a:lnTo>
                    <a:pt x="6309" y="10442"/>
                  </a:lnTo>
                  <a:lnTo>
                    <a:pt x="6339" y="10480"/>
                  </a:lnTo>
                  <a:lnTo>
                    <a:pt x="6368" y="10520"/>
                  </a:lnTo>
                  <a:lnTo>
                    <a:pt x="6394" y="10561"/>
                  </a:lnTo>
                  <a:lnTo>
                    <a:pt x="6418" y="10603"/>
                  </a:lnTo>
                  <a:lnTo>
                    <a:pt x="6440" y="10646"/>
                  </a:lnTo>
                  <a:lnTo>
                    <a:pt x="6460" y="10691"/>
                  </a:lnTo>
                  <a:lnTo>
                    <a:pt x="6478" y="10736"/>
                  </a:lnTo>
                  <a:lnTo>
                    <a:pt x="6493" y="10784"/>
                  </a:lnTo>
                  <a:lnTo>
                    <a:pt x="6507" y="10831"/>
                  </a:lnTo>
                  <a:lnTo>
                    <a:pt x="6518" y="10880"/>
                  </a:lnTo>
                  <a:lnTo>
                    <a:pt x="6528" y="10930"/>
                  </a:lnTo>
                  <a:lnTo>
                    <a:pt x="6534" y="10980"/>
                  </a:lnTo>
                  <a:lnTo>
                    <a:pt x="6538" y="11031"/>
                  </a:lnTo>
                  <a:lnTo>
                    <a:pt x="6539" y="11083"/>
                  </a:lnTo>
                  <a:lnTo>
                    <a:pt x="6538" y="11135"/>
                  </a:lnTo>
                  <a:lnTo>
                    <a:pt x="6534" y="11186"/>
                  </a:lnTo>
                  <a:lnTo>
                    <a:pt x="6528" y="11236"/>
                  </a:lnTo>
                  <a:lnTo>
                    <a:pt x="6518" y="11286"/>
                  </a:lnTo>
                  <a:lnTo>
                    <a:pt x="6507" y="11335"/>
                  </a:lnTo>
                  <a:lnTo>
                    <a:pt x="6493" y="11382"/>
                  </a:lnTo>
                  <a:lnTo>
                    <a:pt x="6478" y="11429"/>
                  </a:lnTo>
                  <a:lnTo>
                    <a:pt x="6460" y="11475"/>
                  </a:lnTo>
                  <a:lnTo>
                    <a:pt x="6440" y="11520"/>
                  </a:lnTo>
                  <a:lnTo>
                    <a:pt x="6418" y="11563"/>
                  </a:lnTo>
                  <a:lnTo>
                    <a:pt x="6394" y="11606"/>
                  </a:lnTo>
                  <a:lnTo>
                    <a:pt x="6368" y="11646"/>
                  </a:lnTo>
                  <a:lnTo>
                    <a:pt x="6339" y="11685"/>
                  </a:lnTo>
                  <a:lnTo>
                    <a:pt x="6309" y="11724"/>
                  </a:lnTo>
                  <a:lnTo>
                    <a:pt x="6277" y="11760"/>
                  </a:lnTo>
                  <a:lnTo>
                    <a:pt x="6244" y="11795"/>
                  </a:lnTo>
                  <a:lnTo>
                    <a:pt x="6210" y="11828"/>
                  </a:lnTo>
                  <a:lnTo>
                    <a:pt x="6172" y="11861"/>
                  </a:lnTo>
                  <a:lnTo>
                    <a:pt x="6135" y="11890"/>
                  </a:lnTo>
                  <a:lnTo>
                    <a:pt x="6095" y="11918"/>
                  </a:lnTo>
                  <a:lnTo>
                    <a:pt x="6055" y="11944"/>
                  </a:lnTo>
                  <a:lnTo>
                    <a:pt x="6012" y="11968"/>
                  </a:lnTo>
                  <a:lnTo>
                    <a:pt x="5969" y="11991"/>
                  </a:lnTo>
                  <a:lnTo>
                    <a:pt x="5924" y="12011"/>
                  </a:lnTo>
                  <a:lnTo>
                    <a:pt x="5879" y="12029"/>
                  </a:lnTo>
                  <a:lnTo>
                    <a:pt x="5832" y="12045"/>
                  </a:lnTo>
                  <a:lnTo>
                    <a:pt x="5784" y="12058"/>
                  </a:lnTo>
                  <a:lnTo>
                    <a:pt x="5736" y="12070"/>
                  </a:lnTo>
                  <a:lnTo>
                    <a:pt x="5687" y="12078"/>
                  </a:lnTo>
                  <a:lnTo>
                    <a:pt x="5636" y="12085"/>
                  </a:lnTo>
                  <a:lnTo>
                    <a:pt x="5585" y="12089"/>
                  </a:lnTo>
                  <a:lnTo>
                    <a:pt x="5533" y="12090"/>
                  </a:lnTo>
                  <a:close/>
                  <a:moveTo>
                    <a:pt x="1509" y="7556"/>
                  </a:moveTo>
                  <a:lnTo>
                    <a:pt x="1483" y="7556"/>
                  </a:lnTo>
                  <a:lnTo>
                    <a:pt x="1458" y="7554"/>
                  </a:lnTo>
                  <a:lnTo>
                    <a:pt x="1432" y="7551"/>
                  </a:lnTo>
                  <a:lnTo>
                    <a:pt x="1407" y="7546"/>
                  </a:lnTo>
                  <a:lnTo>
                    <a:pt x="1383" y="7541"/>
                  </a:lnTo>
                  <a:lnTo>
                    <a:pt x="1359" y="7534"/>
                  </a:lnTo>
                  <a:lnTo>
                    <a:pt x="1336" y="7526"/>
                  </a:lnTo>
                  <a:lnTo>
                    <a:pt x="1313" y="7517"/>
                  </a:lnTo>
                  <a:lnTo>
                    <a:pt x="1291" y="7507"/>
                  </a:lnTo>
                  <a:lnTo>
                    <a:pt x="1269" y="7496"/>
                  </a:lnTo>
                  <a:lnTo>
                    <a:pt x="1248" y="7484"/>
                  </a:lnTo>
                  <a:lnTo>
                    <a:pt x="1228" y="7470"/>
                  </a:lnTo>
                  <a:lnTo>
                    <a:pt x="1208" y="7456"/>
                  </a:lnTo>
                  <a:lnTo>
                    <a:pt x="1189" y="7441"/>
                  </a:lnTo>
                  <a:lnTo>
                    <a:pt x="1171" y="7426"/>
                  </a:lnTo>
                  <a:lnTo>
                    <a:pt x="1154" y="7409"/>
                  </a:lnTo>
                  <a:lnTo>
                    <a:pt x="1137" y="7392"/>
                  </a:lnTo>
                  <a:lnTo>
                    <a:pt x="1121" y="7374"/>
                  </a:lnTo>
                  <a:lnTo>
                    <a:pt x="1106" y="7355"/>
                  </a:lnTo>
                  <a:lnTo>
                    <a:pt x="1091" y="7334"/>
                  </a:lnTo>
                  <a:lnTo>
                    <a:pt x="1078" y="7314"/>
                  </a:lnTo>
                  <a:lnTo>
                    <a:pt x="1066" y="7293"/>
                  </a:lnTo>
                  <a:lnTo>
                    <a:pt x="1055" y="7271"/>
                  </a:lnTo>
                  <a:lnTo>
                    <a:pt x="1045" y="7249"/>
                  </a:lnTo>
                  <a:lnTo>
                    <a:pt x="1036" y="7226"/>
                  </a:lnTo>
                  <a:lnTo>
                    <a:pt x="1029" y="7202"/>
                  </a:lnTo>
                  <a:lnTo>
                    <a:pt x="1022" y="7179"/>
                  </a:lnTo>
                  <a:lnTo>
                    <a:pt x="1016" y="7154"/>
                  </a:lnTo>
                  <a:lnTo>
                    <a:pt x="1012" y="7130"/>
                  </a:lnTo>
                  <a:lnTo>
                    <a:pt x="1009" y="7105"/>
                  </a:lnTo>
                  <a:lnTo>
                    <a:pt x="1007" y="7079"/>
                  </a:lnTo>
                  <a:lnTo>
                    <a:pt x="1006" y="7052"/>
                  </a:lnTo>
                  <a:lnTo>
                    <a:pt x="1006" y="1511"/>
                  </a:lnTo>
                  <a:lnTo>
                    <a:pt x="1007" y="1485"/>
                  </a:lnTo>
                  <a:lnTo>
                    <a:pt x="1009" y="1460"/>
                  </a:lnTo>
                  <a:lnTo>
                    <a:pt x="1012" y="1435"/>
                  </a:lnTo>
                  <a:lnTo>
                    <a:pt x="1016" y="1410"/>
                  </a:lnTo>
                  <a:lnTo>
                    <a:pt x="1022" y="1385"/>
                  </a:lnTo>
                  <a:lnTo>
                    <a:pt x="1029" y="1361"/>
                  </a:lnTo>
                  <a:lnTo>
                    <a:pt x="1036" y="1338"/>
                  </a:lnTo>
                  <a:lnTo>
                    <a:pt x="1045" y="1315"/>
                  </a:lnTo>
                  <a:lnTo>
                    <a:pt x="1055" y="1293"/>
                  </a:lnTo>
                  <a:lnTo>
                    <a:pt x="1066" y="1271"/>
                  </a:lnTo>
                  <a:lnTo>
                    <a:pt x="1078" y="1249"/>
                  </a:lnTo>
                  <a:lnTo>
                    <a:pt x="1091" y="1229"/>
                  </a:lnTo>
                  <a:lnTo>
                    <a:pt x="1106" y="1209"/>
                  </a:lnTo>
                  <a:lnTo>
                    <a:pt x="1121" y="1191"/>
                  </a:lnTo>
                  <a:lnTo>
                    <a:pt x="1137" y="1172"/>
                  </a:lnTo>
                  <a:lnTo>
                    <a:pt x="1154" y="1155"/>
                  </a:lnTo>
                  <a:lnTo>
                    <a:pt x="1171" y="1138"/>
                  </a:lnTo>
                  <a:lnTo>
                    <a:pt x="1189" y="1122"/>
                  </a:lnTo>
                  <a:lnTo>
                    <a:pt x="1208" y="1107"/>
                  </a:lnTo>
                  <a:lnTo>
                    <a:pt x="1228" y="1093"/>
                  </a:lnTo>
                  <a:lnTo>
                    <a:pt x="1248" y="1080"/>
                  </a:lnTo>
                  <a:lnTo>
                    <a:pt x="1269" y="1068"/>
                  </a:lnTo>
                  <a:lnTo>
                    <a:pt x="1291" y="1057"/>
                  </a:lnTo>
                  <a:lnTo>
                    <a:pt x="1313" y="1047"/>
                  </a:lnTo>
                  <a:lnTo>
                    <a:pt x="1336" y="1038"/>
                  </a:lnTo>
                  <a:lnTo>
                    <a:pt x="1359" y="1030"/>
                  </a:lnTo>
                  <a:lnTo>
                    <a:pt x="1383" y="1023"/>
                  </a:lnTo>
                  <a:lnTo>
                    <a:pt x="1407" y="1018"/>
                  </a:lnTo>
                  <a:lnTo>
                    <a:pt x="1432" y="1013"/>
                  </a:lnTo>
                  <a:lnTo>
                    <a:pt x="1458" y="1010"/>
                  </a:lnTo>
                  <a:lnTo>
                    <a:pt x="1483" y="1008"/>
                  </a:lnTo>
                  <a:lnTo>
                    <a:pt x="1509" y="1008"/>
                  </a:lnTo>
                  <a:lnTo>
                    <a:pt x="9053" y="1008"/>
                  </a:lnTo>
                  <a:lnTo>
                    <a:pt x="9080" y="1008"/>
                  </a:lnTo>
                  <a:lnTo>
                    <a:pt x="9105" y="1010"/>
                  </a:lnTo>
                  <a:lnTo>
                    <a:pt x="9131" y="1013"/>
                  </a:lnTo>
                  <a:lnTo>
                    <a:pt x="9155" y="1018"/>
                  </a:lnTo>
                  <a:lnTo>
                    <a:pt x="9179" y="1023"/>
                  </a:lnTo>
                  <a:lnTo>
                    <a:pt x="9203" y="1030"/>
                  </a:lnTo>
                  <a:lnTo>
                    <a:pt x="9226" y="1038"/>
                  </a:lnTo>
                  <a:lnTo>
                    <a:pt x="9250" y="1047"/>
                  </a:lnTo>
                  <a:lnTo>
                    <a:pt x="9272" y="1057"/>
                  </a:lnTo>
                  <a:lnTo>
                    <a:pt x="9294" y="1068"/>
                  </a:lnTo>
                  <a:lnTo>
                    <a:pt x="9315" y="1080"/>
                  </a:lnTo>
                  <a:lnTo>
                    <a:pt x="9335" y="1093"/>
                  </a:lnTo>
                  <a:lnTo>
                    <a:pt x="9355" y="1107"/>
                  </a:lnTo>
                  <a:lnTo>
                    <a:pt x="9373" y="1122"/>
                  </a:lnTo>
                  <a:lnTo>
                    <a:pt x="9392" y="1138"/>
                  </a:lnTo>
                  <a:lnTo>
                    <a:pt x="9410" y="1155"/>
                  </a:lnTo>
                  <a:lnTo>
                    <a:pt x="9426" y="1172"/>
                  </a:lnTo>
                  <a:lnTo>
                    <a:pt x="9442" y="1191"/>
                  </a:lnTo>
                  <a:lnTo>
                    <a:pt x="9457" y="1209"/>
                  </a:lnTo>
                  <a:lnTo>
                    <a:pt x="9471" y="1229"/>
                  </a:lnTo>
                  <a:lnTo>
                    <a:pt x="9484" y="1249"/>
                  </a:lnTo>
                  <a:lnTo>
                    <a:pt x="9496" y="1271"/>
                  </a:lnTo>
                  <a:lnTo>
                    <a:pt x="9507" y="1293"/>
                  </a:lnTo>
                  <a:lnTo>
                    <a:pt x="9517" y="1315"/>
                  </a:lnTo>
                  <a:lnTo>
                    <a:pt x="9526" y="1338"/>
                  </a:lnTo>
                  <a:lnTo>
                    <a:pt x="9534" y="1361"/>
                  </a:lnTo>
                  <a:lnTo>
                    <a:pt x="9541" y="1385"/>
                  </a:lnTo>
                  <a:lnTo>
                    <a:pt x="9546" y="1410"/>
                  </a:lnTo>
                  <a:lnTo>
                    <a:pt x="9550" y="1435"/>
                  </a:lnTo>
                  <a:lnTo>
                    <a:pt x="9554" y="1460"/>
                  </a:lnTo>
                  <a:lnTo>
                    <a:pt x="9556" y="1485"/>
                  </a:lnTo>
                  <a:lnTo>
                    <a:pt x="9556" y="1511"/>
                  </a:lnTo>
                  <a:lnTo>
                    <a:pt x="9556" y="2519"/>
                  </a:lnTo>
                  <a:lnTo>
                    <a:pt x="9556" y="3527"/>
                  </a:lnTo>
                  <a:lnTo>
                    <a:pt x="9556" y="7052"/>
                  </a:lnTo>
                  <a:lnTo>
                    <a:pt x="9556" y="7079"/>
                  </a:lnTo>
                  <a:lnTo>
                    <a:pt x="9554" y="7105"/>
                  </a:lnTo>
                  <a:lnTo>
                    <a:pt x="9550" y="7130"/>
                  </a:lnTo>
                  <a:lnTo>
                    <a:pt x="9546" y="7154"/>
                  </a:lnTo>
                  <a:lnTo>
                    <a:pt x="9541" y="7179"/>
                  </a:lnTo>
                  <a:lnTo>
                    <a:pt x="9534" y="7202"/>
                  </a:lnTo>
                  <a:lnTo>
                    <a:pt x="9526" y="7226"/>
                  </a:lnTo>
                  <a:lnTo>
                    <a:pt x="9517" y="7249"/>
                  </a:lnTo>
                  <a:lnTo>
                    <a:pt x="9507" y="7271"/>
                  </a:lnTo>
                  <a:lnTo>
                    <a:pt x="9496" y="7293"/>
                  </a:lnTo>
                  <a:lnTo>
                    <a:pt x="9484" y="7314"/>
                  </a:lnTo>
                  <a:lnTo>
                    <a:pt x="9471" y="7334"/>
                  </a:lnTo>
                  <a:lnTo>
                    <a:pt x="9457" y="7355"/>
                  </a:lnTo>
                  <a:lnTo>
                    <a:pt x="9442" y="7374"/>
                  </a:lnTo>
                  <a:lnTo>
                    <a:pt x="9426" y="7392"/>
                  </a:lnTo>
                  <a:lnTo>
                    <a:pt x="9410" y="7409"/>
                  </a:lnTo>
                  <a:lnTo>
                    <a:pt x="9392" y="7426"/>
                  </a:lnTo>
                  <a:lnTo>
                    <a:pt x="9373" y="7441"/>
                  </a:lnTo>
                  <a:lnTo>
                    <a:pt x="9355" y="7456"/>
                  </a:lnTo>
                  <a:lnTo>
                    <a:pt x="9335" y="7470"/>
                  </a:lnTo>
                  <a:lnTo>
                    <a:pt x="9315" y="7484"/>
                  </a:lnTo>
                  <a:lnTo>
                    <a:pt x="9294" y="7496"/>
                  </a:lnTo>
                  <a:lnTo>
                    <a:pt x="9272" y="7507"/>
                  </a:lnTo>
                  <a:lnTo>
                    <a:pt x="9250" y="7517"/>
                  </a:lnTo>
                  <a:lnTo>
                    <a:pt x="9226" y="7526"/>
                  </a:lnTo>
                  <a:lnTo>
                    <a:pt x="9203" y="7534"/>
                  </a:lnTo>
                  <a:lnTo>
                    <a:pt x="9179" y="7541"/>
                  </a:lnTo>
                  <a:lnTo>
                    <a:pt x="9155" y="7546"/>
                  </a:lnTo>
                  <a:lnTo>
                    <a:pt x="9131" y="7551"/>
                  </a:lnTo>
                  <a:lnTo>
                    <a:pt x="9105" y="7554"/>
                  </a:lnTo>
                  <a:lnTo>
                    <a:pt x="9080" y="7556"/>
                  </a:lnTo>
                  <a:lnTo>
                    <a:pt x="9053" y="7556"/>
                  </a:lnTo>
                  <a:lnTo>
                    <a:pt x="1509" y="7556"/>
                  </a:lnTo>
                  <a:close/>
                  <a:moveTo>
                    <a:pt x="15842" y="6214"/>
                  </a:moveTo>
                  <a:lnTo>
                    <a:pt x="13830" y="3192"/>
                  </a:lnTo>
                  <a:lnTo>
                    <a:pt x="13802" y="3153"/>
                  </a:lnTo>
                  <a:lnTo>
                    <a:pt x="13774" y="3115"/>
                  </a:lnTo>
                  <a:lnTo>
                    <a:pt x="13746" y="3077"/>
                  </a:lnTo>
                  <a:lnTo>
                    <a:pt x="13716" y="3042"/>
                  </a:lnTo>
                  <a:lnTo>
                    <a:pt x="13685" y="3007"/>
                  </a:lnTo>
                  <a:lnTo>
                    <a:pt x="13653" y="2973"/>
                  </a:lnTo>
                  <a:lnTo>
                    <a:pt x="13619" y="2940"/>
                  </a:lnTo>
                  <a:lnTo>
                    <a:pt x="13586" y="2909"/>
                  </a:lnTo>
                  <a:lnTo>
                    <a:pt x="13551" y="2878"/>
                  </a:lnTo>
                  <a:lnTo>
                    <a:pt x="13516" y="2849"/>
                  </a:lnTo>
                  <a:lnTo>
                    <a:pt x="13480" y="2820"/>
                  </a:lnTo>
                  <a:lnTo>
                    <a:pt x="13442" y="2793"/>
                  </a:lnTo>
                  <a:lnTo>
                    <a:pt x="13404" y="2768"/>
                  </a:lnTo>
                  <a:lnTo>
                    <a:pt x="13366" y="2743"/>
                  </a:lnTo>
                  <a:lnTo>
                    <a:pt x="13326" y="2720"/>
                  </a:lnTo>
                  <a:lnTo>
                    <a:pt x="13286" y="2697"/>
                  </a:lnTo>
                  <a:lnTo>
                    <a:pt x="13245" y="2676"/>
                  </a:lnTo>
                  <a:lnTo>
                    <a:pt x="13204" y="2656"/>
                  </a:lnTo>
                  <a:lnTo>
                    <a:pt x="13162" y="2638"/>
                  </a:lnTo>
                  <a:lnTo>
                    <a:pt x="13119" y="2621"/>
                  </a:lnTo>
                  <a:lnTo>
                    <a:pt x="13076" y="2605"/>
                  </a:lnTo>
                  <a:lnTo>
                    <a:pt x="13033" y="2590"/>
                  </a:lnTo>
                  <a:lnTo>
                    <a:pt x="12989" y="2576"/>
                  </a:lnTo>
                  <a:lnTo>
                    <a:pt x="12944" y="2564"/>
                  </a:lnTo>
                  <a:lnTo>
                    <a:pt x="12899" y="2554"/>
                  </a:lnTo>
                  <a:lnTo>
                    <a:pt x="12854" y="2544"/>
                  </a:lnTo>
                  <a:lnTo>
                    <a:pt x="12808" y="2537"/>
                  </a:lnTo>
                  <a:lnTo>
                    <a:pt x="12761" y="2530"/>
                  </a:lnTo>
                  <a:lnTo>
                    <a:pt x="12715" y="2525"/>
                  </a:lnTo>
                  <a:lnTo>
                    <a:pt x="12669" y="2522"/>
                  </a:lnTo>
                  <a:lnTo>
                    <a:pt x="12621" y="2519"/>
                  </a:lnTo>
                  <a:lnTo>
                    <a:pt x="12574" y="2519"/>
                  </a:lnTo>
                  <a:lnTo>
                    <a:pt x="10562" y="2519"/>
                  </a:lnTo>
                  <a:lnTo>
                    <a:pt x="10562" y="1511"/>
                  </a:lnTo>
                  <a:lnTo>
                    <a:pt x="10560" y="1434"/>
                  </a:lnTo>
                  <a:lnTo>
                    <a:pt x="10554" y="1357"/>
                  </a:lnTo>
                  <a:lnTo>
                    <a:pt x="10545" y="1282"/>
                  </a:lnTo>
                  <a:lnTo>
                    <a:pt x="10532" y="1207"/>
                  </a:lnTo>
                  <a:lnTo>
                    <a:pt x="10515" y="1134"/>
                  </a:lnTo>
                  <a:lnTo>
                    <a:pt x="10495" y="1062"/>
                  </a:lnTo>
                  <a:lnTo>
                    <a:pt x="10471" y="993"/>
                  </a:lnTo>
                  <a:lnTo>
                    <a:pt x="10444" y="924"/>
                  </a:lnTo>
                  <a:lnTo>
                    <a:pt x="10413" y="856"/>
                  </a:lnTo>
                  <a:lnTo>
                    <a:pt x="10380" y="791"/>
                  </a:lnTo>
                  <a:lnTo>
                    <a:pt x="10344" y="729"/>
                  </a:lnTo>
                  <a:lnTo>
                    <a:pt x="10305" y="667"/>
                  </a:lnTo>
                  <a:lnTo>
                    <a:pt x="10263" y="608"/>
                  </a:lnTo>
                  <a:lnTo>
                    <a:pt x="10217" y="550"/>
                  </a:lnTo>
                  <a:lnTo>
                    <a:pt x="10170" y="496"/>
                  </a:lnTo>
                  <a:lnTo>
                    <a:pt x="10120" y="443"/>
                  </a:lnTo>
                  <a:lnTo>
                    <a:pt x="10067" y="393"/>
                  </a:lnTo>
                  <a:lnTo>
                    <a:pt x="10013" y="346"/>
                  </a:lnTo>
                  <a:lnTo>
                    <a:pt x="9956" y="300"/>
                  </a:lnTo>
                  <a:lnTo>
                    <a:pt x="9896" y="258"/>
                  </a:lnTo>
                  <a:lnTo>
                    <a:pt x="9835" y="219"/>
                  </a:lnTo>
                  <a:lnTo>
                    <a:pt x="9773" y="182"/>
                  </a:lnTo>
                  <a:lnTo>
                    <a:pt x="9707" y="149"/>
                  </a:lnTo>
                  <a:lnTo>
                    <a:pt x="9641" y="119"/>
                  </a:lnTo>
                  <a:lnTo>
                    <a:pt x="9571" y="92"/>
                  </a:lnTo>
                  <a:lnTo>
                    <a:pt x="9502" y="69"/>
                  </a:lnTo>
                  <a:lnTo>
                    <a:pt x="9431" y="47"/>
                  </a:lnTo>
                  <a:lnTo>
                    <a:pt x="9357" y="31"/>
                  </a:lnTo>
                  <a:lnTo>
                    <a:pt x="9283" y="17"/>
                  </a:lnTo>
                  <a:lnTo>
                    <a:pt x="9207" y="8"/>
                  </a:lnTo>
                  <a:lnTo>
                    <a:pt x="9131" y="2"/>
                  </a:lnTo>
                  <a:lnTo>
                    <a:pt x="9053" y="0"/>
                  </a:lnTo>
                  <a:lnTo>
                    <a:pt x="1509" y="0"/>
                  </a:lnTo>
                  <a:lnTo>
                    <a:pt x="1431" y="2"/>
                  </a:lnTo>
                  <a:lnTo>
                    <a:pt x="1355" y="8"/>
                  </a:lnTo>
                  <a:lnTo>
                    <a:pt x="1280" y="17"/>
                  </a:lnTo>
                  <a:lnTo>
                    <a:pt x="1205" y="31"/>
                  </a:lnTo>
                  <a:lnTo>
                    <a:pt x="1133" y="47"/>
                  </a:lnTo>
                  <a:lnTo>
                    <a:pt x="1060" y="69"/>
                  </a:lnTo>
                  <a:lnTo>
                    <a:pt x="991" y="92"/>
                  </a:lnTo>
                  <a:lnTo>
                    <a:pt x="922" y="119"/>
                  </a:lnTo>
                  <a:lnTo>
                    <a:pt x="855" y="149"/>
                  </a:lnTo>
                  <a:lnTo>
                    <a:pt x="791" y="182"/>
                  </a:lnTo>
                  <a:lnTo>
                    <a:pt x="727" y="219"/>
                  </a:lnTo>
                  <a:lnTo>
                    <a:pt x="666" y="258"/>
                  </a:lnTo>
                  <a:lnTo>
                    <a:pt x="607" y="300"/>
                  </a:lnTo>
                  <a:lnTo>
                    <a:pt x="549" y="346"/>
                  </a:lnTo>
                  <a:lnTo>
                    <a:pt x="495" y="393"/>
                  </a:lnTo>
                  <a:lnTo>
                    <a:pt x="443" y="443"/>
                  </a:lnTo>
                  <a:lnTo>
                    <a:pt x="392" y="496"/>
                  </a:lnTo>
                  <a:lnTo>
                    <a:pt x="345" y="550"/>
                  </a:lnTo>
                  <a:lnTo>
                    <a:pt x="300" y="608"/>
                  </a:lnTo>
                  <a:lnTo>
                    <a:pt x="259" y="667"/>
                  </a:lnTo>
                  <a:lnTo>
                    <a:pt x="218" y="729"/>
                  </a:lnTo>
                  <a:lnTo>
                    <a:pt x="182" y="791"/>
                  </a:lnTo>
                  <a:lnTo>
                    <a:pt x="149" y="856"/>
                  </a:lnTo>
                  <a:lnTo>
                    <a:pt x="119" y="924"/>
                  </a:lnTo>
                  <a:lnTo>
                    <a:pt x="92" y="993"/>
                  </a:lnTo>
                  <a:lnTo>
                    <a:pt x="68" y="1062"/>
                  </a:lnTo>
                  <a:lnTo>
                    <a:pt x="47" y="1134"/>
                  </a:lnTo>
                  <a:lnTo>
                    <a:pt x="31" y="1207"/>
                  </a:lnTo>
                  <a:lnTo>
                    <a:pt x="17" y="1282"/>
                  </a:lnTo>
                  <a:lnTo>
                    <a:pt x="8" y="1357"/>
                  </a:lnTo>
                  <a:lnTo>
                    <a:pt x="2" y="1434"/>
                  </a:lnTo>
                  <a:lnTo>
                    <a:pt x="0" y="1511"/>
                  </a:lnTo>
                  <a:lnTo>
                    <a:pt x="0" y="7052"/>
                  </a:lnTo>
                  <a:lnTo>
                    <a:pt x="2" y="7131"/>
                  </a:lnTo>
                  <a:lnTo>
                    <a:pt x="8" y="7207"/>
                  </a:lnTo>
                  <a:lnTo>
                    <a:pt x="17" y="7283"/>
                  </a:lnTo>
                  <a:lnTo>
                    <a:pt x="31" y="7357"/>
                  </a:lnTo>
                  <a:lnTo>
                    <a:pt x="47" y="7430"/>
                  </a:lnTo>
                  <a:lnTo>
                    <a:pt x="68" y="7502"/>
                  </a:lnTo>
                  <a:lnTo>
                    <a:pt x="92" y="7572"/>
                  </a:lnTo>
                  <a:lnTo>
                    <a:pt x="119" y="7641"/>
                  </a:lnTo>
                  <a:lnTo>
                    <a:pt x="149" y="7707"/>
                  </a:lnTo>
                  <a:lnTo>
                    <a:pt x="182" y="7773"/>
                  </a:lnTo>
                  <a:lnTo>
                    <a:pt x="218" y="7836"/>
                  </a:lnTo>
                  <a:lnTo>
                    <a:pt x="259" y="7897"/>
                  </a:lnTo>
                  <a:lnTo>
                    <a:pt x="300" y="7956"/>
                  </a:lnTo>
                  <a:lnTo>
                    <a:pt x="345" y="8014"/>
                  </a:lnTo>
                  <a:lnTo>
                    <a:pt x="392" y="8068"/>
                  </a:lnTo>
                  <a:lnTo>
                    <a:pt x="443" y="8120"/>
                  </a:lnTo>
                  <a:lnTo>
                    <a:pt x="495" y="8171"/>
                  </a:lnTo>
                  <a:lnTo>
                    <a:pt x="549" y="8218"/>
                  </a:lnTo>
                  <a:lnTo>
                    <a:pt x="607" y="8263"/>
                  </a:lnTo>
                  <a:lnTo>
                    <a:pt x="666" y="8306"/>
                  </a:lnTo>
                  <a:lnTo>
                    <a:pt x="727" y="8345"/>
                  </a:lnTo>
                  <a:lnTo>
                    <a:pt x="791" y="8381"/>
                  </a:lnTo>
                  <a:lnTo>
                    <a:pt x="855" y="8415"/>
                  </a:lnTo>
                  <a:lnTo>
                    <a:pt x="922" y="8445"/>
                  </a:lnTo>
                  <a:lnTo>
                    <a:pt x="991" y="8472"/>
                  </a:lnTo>
                  <a:lnTo>
                    <a:pt x="1060" y="8496"/>
                  </a:lnTo>
                  <a:lnTo>
                    <a:pt x="1133" y="8516"/>
                  </a:lnTo>
                  <a:lnTo>
                    <a:pt x="1205" y="8533"/>
                  </a:lnTo>
                  <a:lnTo>
                    <a:pt x="1280" y="8547"/>
                  </a:lnTo>
                  <a:lnTo>
                    <a:pt x="1355" y="8557"/>
                  </a:lnTo>
                  <a:lnTo>
                    <a:pt x="1431" y="8562"/>
                  </a:lnTo>
                  <a:lnTo>
                    <a:pt x="1509" y="8564"/>
                  </a:lnTo>
                  <a:lnTo>
                    <a:pt x="1509" y="8564"/>
                  </a:lnTo>
                  <a:lnTo>
                    <a:pt x="1509" y="10075"/>
                  </a:lnTo>
                  <a:lnTo>
                    <a:pt x="1511" y="10153"/>
                  </a:lnTo>
                  <a:lnTo>
                    <a:pt x="1517" y="10229"/>
                  </a:lnTo>
                  <a:lnTo>
                    <a:pt x="1527" y="10305"/>
                  </a:lnTo>
                  <a:lnTo>
                    <a:pt x="1540" y="10379"/>
                  </a:lnTo>
                  <a:lnTo>
                    <a:pt x="1557" y="10453"/>
                  </a:lnTo>
                  <a:lnTo>
                    <a:pt x="1577" y="10525"/>
                  </a:lnTo>
                  <a:lnTo>
                    <a:pt x="1601" y="10594"/>
                  </a:lnTo>
                  <a:lnTo>
                    <a:pt x="1629" y="10663"/>
                  </a:lnTo>
                  <a:lnTo>
                    <a:pt x="1659" y="10730"/>
                  </a:lnTo>
                  <a:lnTo>
                    <a:pt x="1692" y="10795"/>
                  </a:lnTo>
                  <a:lnTo>
                    <a:pt x="1728" y="10858"/>
                  </a:lnTo>
                  <a:lnTo>
                    <a:pt x="1767" y="10920"/>
                  </a:lnTo>
                  <a:lnTo>
                    <a:pt x="1810" y="10979"/>
                  </a:lnTo>
                  <a:lnTo>
                    <a:pt x="1854" y="11036"/>
                  </a:lnTo>
                  <a:lnTo>
                    <a:pt x="1901" y="11091"/>
                  </a:lnTo>
                  <a:lnTo>
                    <a:pt x="1952" y="11143"/>
                  </a:lnTo>
                  <a:lnTo>
                    <a:pt x="2004" y="11194"/>
                  </a:lnTo>
                  <a:lnTo>
                    <a:pt x="2059" y="11241"/>
                  </a:lnTo>
                  <a:lnTo>
                    <a:pt x="2115" y="11286"/>
                  </a:lnTo>
                  <a:lnTo>
                    <a:pt x="2175" y="11329"/>
                  </a:lnTo>
                  <a:lnTo>
                    <a:pt x="2236" y="11368"/>
                  </a:lnTo>
                  <a:lnTo>
                    <a:pt x="2300" y="11404"/>
                  </a:lnTo>
                  <a:lnTo>
                    <a:pt x="2365" y="11437"/>
                  </a:lnTo>
                  <a:lnTo>
                    <a:pt x="2431" y="11468"/>
                  </a:lnTo>
                  <a:lnTo>
                    <a:pt x="2500" y="11495"/>
                  </a:lnTo>
                  <a:lnTo>
                    <a:pt x="2570" y="11519"/>
                  </a:lnTo>
                  <a:lnTo>
                    <a:pt x="2642" y="11539"/>
                  </a:lnTo>
                  <a:lnTo>
                    <a:pt x="2714" y="11556"/>
                  </a:lnTo>
                  <a:lnTo>
                    <a:pt x="2788" y="11569"/>
                  </a:lnTo>
                  <a:lnTo>
                    <a:pt x="2864" y="11579"/>
                  </a:lnTo>
                  <a:lnTo>
                    <a:pt x="2940" y="11585"/>
                  </a:lnTo>
                  <a:lnTo>
                    <a:pt x="3018" y="11587"/>
                  </a:lnTo>
                  <a:lnTo>
                    <a:pt x="3592" y="11587"/>
                  </a:lnTo>
                  <a:lnTo>
                    <a:pt x="3614" y="11667"/>
                  </a:lnTo>
                  <a:lnTo>
                    <a:pt x="3640" y="11747"/>
                  </a:lnTo>
                  <a:lnTo>
                    <a:pt x="3670" y="11824"/>
                  </a:lnTo>
                  <a:lnTo>
                    <a:pt x="3702" y="11901"/>
                  </a:lnTo>
                  <a:lnTo>
                    <a:pt x="3737" y="11976"/>
                  </a:lnTo>
                  <a:lnTo>
                    <a:pt x="3774" y="12048"/>
                  </a:lnTo>
                  <a:lnTo>
                    <a:pt x="3816" y="12120"/>
                  </a:lnTo>
                  <a:lnTo>
                    <a:pt x="3859" y="12188"/>
                  </a:lnTo>
                  <a:lnTo>
                    <a:pt x="3905" y="12256"/>
                  </a:lnTo>
                  <a:lnTo>
                    <a:pt x="3953" y="12321"/>
                  </a:lnTo>
                  <a:lnTo>
                    <a:pt x="4005" y="12385"/>
                  </a:lnTo>
                  <a:lnTo>
                    <a:pt x="4059" y="12446"/>
                  </a:lnTo>
                  <a:lnTo>
                    <a:pt x="4114" y="12505"/>
                  </a:lnTo>
                  <a:lnTo>
                    <a:pt x="4173" y="12561"/>
                  </a:lnTo>
                  <a:lnTo>
                    <a:pt x="4233" y="12615"/>
                  </a:lnTo>
                  <a:lnTo>
                    <a:pt x="4296" y="12668"/>
                  </a:lnTo>
                  <a:lnTo>
                    <a:pt x="4361" y="12717"/>
                  </a:lnTo>
                  <a:lnTo>
                    <a:pt x="4428" y="12763"/>
                  </a:lnTo>
                  <a:lnTo>
                    <a:pt x="4497" y="12807"/>
                  </a:lnTo>
                  <a:lnTo>
                    <a:pt x="4567" y="12848"/>
                  </a:lnTo>
                  <a:lnTo>
                    <a:pt x="4639" y="12886"/>
                  </a:lnTo>
                  <a:lnTo>
                    <a:pt x="4714" y="12922"/>
                  </a:lnTo>
                  <a:lnTo>
                    <a:pt x="4789" y="12955"/>
                  </a:lnTo>
                  <a:lnTo>
                    <a:pt x="4867" y="12984"/>
                  </a:lnTo>
                  <a:lnTo>
                    <a:pt x="4946" y="13010"/>
                  </a:lnTo>
                  <a:lnTo>
                    <a:pt x="5026" y="13033"/>
                  </a:lnTo>
                  <a:lnTo>
                    <a:pt x="5107" y="13053"/>
                  </a:lnTo>
                  <a:lnTo>
                    <a:pt x="5191" y="13069"/>
                  </a:lnTo>
                  <a:lnTo>
                    <a:pt x="5274" y="13081"/>
                  </a:lnTo>
                  <a:lnTo>
                    <a:pt x="5360" y="13091"/>
                  </a:lnTo>
                  <a:lnTo>
                    <a:pt x="5446" y="13096"/>
                  </a:lnTo>
                  <a:lnTo>
                    <a:pt x="5533" y="13098"/>
                  </a:lnTo>
                  <a:lnTo>
                    <a:pt x="5620" y="13096"/>
                  </a:lnTo>
                  <a:lnTo>
                    <a:pt x="5707" y="13091"/>
                  </a:lnTo>
                  <a:lnTo>
                    <a:pt x="5791" y="13081"/>
                  </a:lnTo>
                  <a:lnTo>
                    <a:pt x="5876" y="13069"/>
                  </a:lnTo>
                  <a:lnTo>
                    <a:pt x="5958" y="13053"/>
                  </a:lnTo>
                  <a:lnTo>
                    <a:pt x="6040" y="13033"/>
                  </a:lnTo>
                  <a:lnTo>
                    <a:pt x="6120" y="13010"/>
                  </a:lnTo>
                  <a:lnTo>
                    <a:pt x="6199" y="12984"/>
                  </a:lnTo>
                  <a:lnTo>
                    <a:pt x="6276" y="12955"/>
                  </a:lnTo>
                  <a:lnTo>
                    <a:pt x="6351" y="12922"/>
                  </a:lnTo>
                  <a:lnTo>
                    <a:pt x="6426" y="12886"/>
                  </a:lnTo>
                  <a:lnTo>
                    <a:pt x="6498" y="12848"/>
                  </a:lnTo>
                  <a:lnTo>
                    <a:pt x="6569" y="12807"/>
                  </a:lnTo>
                  <a:lnTo>
                    <a:pt x="6637" y="12763"/>
                  </a:lnTo>
                  <a:lnTo>
                    <a:pt x="6705" y="12717"/>
                  </a:lnTo>
                  <a:lnTo>
                    <a:pt x="6769" y="12668"/>
                  </a:lnTo>
                  <a:lnTo>
                    <a:pt x="6831" y="12615"/>
                  </a:lnTo>
                  <a:lnTo>
                    <a:pt x="6892" y="12561"/>
                  </a:lnTo>
                  <a:lnTo>
                    <a:pt x="6951" y="12505"/>
                  </a:lnTo>
                  <a:lnTo>
                    <a:pt x="7006" y="12446"/>
                  </a:lnTo>
                  <a:lnTo>
                    <a:pt x="7061" y="12385"/>
                  </a:lnTo>
                  <a:lnTo>
                    <a:pt x="7112" y="12321"/>
                  </a:lnTo>
                  <a:lnTo>
                    <a:pt x="7160" y="12256"/>
                  </a:lnTo>
                  <a:lnTo>
                    <a:pt x="7207" y="12188"/>
                  </a:lnTo>
                  <a:lnTo>
                    <a:pt x="7250" y="12120"/>
                  </a:lnTo>
                  <a:lnTo>
                    <a:pt x="7290" y="12048"/>
                  </a:lnTo>
                  <a:lnTo>
                    <a:pt x="7328" y="11976"/>
                  </a:lnTo>
                  <a:lnTo>
                    <a:pt x="7363" y="11901"/>
                  </a:lnTo>
                  <a:lnTo>
                    <a:pt x="7396" y="11824"/>
                  </a:lnTo>
                  <a:lnTo>
                    <a:pt x="7425" y="11747"/>
                  </a:lnTo>
                  <a:lnTo>
                    <a:pt x="7450" y="11667"/>
                  </a:lnTo>
                  <a:lnTo>
                    <a:pt x="7473" y="11587"/>
                  </a:lnTo>
                  <a:lnTo>
                    <a:pt x="10131" y="11587"/>
                  </a:lnTo>
                  <a:lnTo>
                    <a:pt x="10153" y="11667"/>
                  </a:lnTo>
                  <a:lnTo>
                    <a:pt x="10179" y="11747"/>
                  </a:lnTo>
                  <a:lnTo>
                    <a:pt x="10208" y="11824"/>
                  </a:lnTo>
                  <a:lnTo>
                    <a:pt x="10240" y="11901"/>
                  </a:lnTo>
                  <a:lnTo>
                    <a:pt x="10275" y="11976"/>
                  </a:lnTo>
                  <a:lnTo>
                    <a:pt x="10313" y="12048"/>
                  </a:lnTo>
                  <a:lnTo>
                    <a:pt x="10354" y="12120"/>
                  </a:lnTo>
                  <a:lnTo>
                    <a:pt x="10397" y="12188"/>
                  </a:lnTo>
                  <a:lnTo>
                    <a:pt x="10444" y="12256"/>
                  </a:lnTo>
                  <a:lnTo>
                    <a:pt x="10492" y="12321"/>
                  </a:lnTo>
                  <a:lnTo>
                    <a:pt x="10543" y="12385"/>
                  </a:lnTo>
                  <a:lnTo>
                    <a:pt x="10597" y="12446"/>
                  </a:lnTo>
                  <a:lnTo>
                    <a:pt x="10653" y="12505"/>
                  </a:lnTo>
                  <a:lnTo>
                    <a:pt x="10711" y="12561"/>
                  </a:lnTo>
                  <a:lnTo>
                    <a:pt x="10772" y="12615"/>
                  </a:lnTo>
                  <a:lnTo>
                    <a:pt x="10835" y="12668"/>
                  </a:lnTo>
                  <a:lnTo>
                    <a:pt x="10899" y="12717"/>
                  </a:lnTo>
                  <a:lnTo>
                    <a:pt x="10967" y="12763"/>
                  </a:lnTo>
                  <a:lnTo>
                    <a:pt x="11035" y="12807"/>
                  </a:lnTo>
                  <a:lnTo>
                    <a:pt x="11106" y="12848"/>
                  </a:lnTo>
                  <a:lnTo>
                    <a:pt x="11178" y="12886"/>
                  </a:lnTo>
                  <a:lnTo>
                    <a:pt x="11252" y="12922"/>
                  </a:lnTo>
                  <a:lnTo>
                    <a:pt x="11328" y="12955"/>
                  </a:lnTo>
                  <a:lnTo>
                    <a:pt x="11405" y="12984"/>
                  </a:lnTo>
                  <a:lnTo>
                    <a:pt x="11484" y="13010"/>
                  </a:lnTo>
                  <a:lnTo>
                    <a:pt x="11564" y="13033"/>
                  </a:lnTo>
                  <a:lnTo>
                    <a:pt x="11646" y="13053"/>
                  </a:lnTo>
                  <a:lnTo>
                    <a:pt x="11729" y="13069"/>
                  </a:lnTo>
                  <a:lnTo>
                    <a:pt x="11813" y="13081"/>
                  </a:lnTo>
                  <a:lnTo>
                    <a:pt x="11898" y="13091"/>
                  </a:lnTo>
                  <a:lnTo>
                    <a:pt x="11984" y="13096"/>
                  </a:lnTo>
                  <a:lnTo>
                    <a:pt x="12071" y="13098"/>
                  </a:lnTo>
                  <a:lnTo>
                    <a:pt x="12159" y="13096"/>
                  </a:lnTo>
                  <a:lnTo>
                    <a:pt x="12244" y="13091"/>
                  </a:lnTo>
                  <a:lnTo>
                    <a:pt x="12330" y="13081"/>
                  </a:lnTo>
                  <a:lnTo>
                    <a:pt x="12413" y="13069"/>
                  </a:lnTo>
                  <a:lnTo>
                    <a:pt x="12497" y="13053"/>
                  </a:lnTo>
                  <a:lnTo>
                    <a:pt x="12578" y="13033"/>
                  </a:lnTo>
                  <a:lnTo>
                    <a:pt x="12658" y="13010"/>
                  </a:lnTo>
                  <a:lnTo>
                    <a:pt x="12737" y="12984"/>
                  </a:lnTo>
                  <a:lnTo>
                    <a:pt x="12815" y="12955"/>
                  </a:lnTo>
                  <a:lnTo>
                    <a:pt x="12890" y="12922"/>
                  </a:lnTo>
                  <a:lnTo>
                    <a:pt x="12964" y="12886"/>
                  </a:lnTo>
                  <a:lnTo>
                    <a:pt x="13036" y="12848"/>
                  </a:lnTo>
                  <a:lnTo>
                    <a:pt x="13107" y="12807"/>
                  </a:lnTo>
                  <a:lnTo>
                    <a:pt x="13176" y="12763"/>
                  </a:lnTo>
                  <a:lnTo>
                    <a:pt x="13242" y="12717"/>
                  </a:lnTo>
                  <a:lnTo>
                    <a:pt x="13308" y="12668"/>
                  </a:lnTo>
                  <a:lnTo>
                    <a:pt x="13370" y="12615"/>
                  </a:lnTo>
                  <a:lnTo>
                    <a:pt x="13430" y="12561"/>
                  </a:lnTo>
                  <a:lnTo>
                    <a:pt x="13489" y="12505"/>
                  </a:lnTo>
                  <a:lnTo>
                    <a:pt x="13545" y="12446"/>
                  </a:lnTo>
                  <a:lnTo>
                    <a:pt x="13598" y="12385"/>
                  </a:lnTo>
                  <a:lnTo>
                    <a:pt x="13650" y="12321"/>
                  </a:lnTo>
                  <a:lnTo>
                    <a:pt x="13699" y="12256"/>
                  </a:lnTo>
                  <a:lnTo>
                    <a:pt x="13745" y="12188"/>
                  </a:lnTo>
                  <a:lnTo>
                    <a:pt x="13788" y="12120"/>
                  </a:lnTo>
                  <a:lnTo>
                    <a:pt x="13829" y="12048"/>
                  </a:lnTo>
                  <a:lnTo>
                    <a:pt x="13867" y="11976"/>
                  </a:lnTo>
                  <a:lnTo>
                    <a:pt x="13902" y="11901"/>
                  </a:lnTo>
                  <a:lnTo>
                    <a:pt x="13934" y="11824"/>
                  </a:lnTo>
                  <a:lnTo>
                    <a:pt x="13962" y="11747"/>
                  </a:lnTo>
                  <a:lnTo>
                    <a:pt x="13989" y="11667"/>
                  </a:lnTo>
                  <a:lnTo>
                    <a:pt x="14012" y="11587"/>
                  </a:lnTo>
                  <a:lnTo>
                    <a:pt x="14586" y="11587"/>
                  </a:lnTo>
                  <a:lnTo>
                    <a:pt x="14664" y="11585"/>
                  </a:lnTo>
                  <a:lnTo>
                    <a:pt x="14740" y="11579"/>
                  </a:lnTo>
                  <a:lnTo>
                    <a:pt x="14815" y="11569"/>
                  </a:lnTo>
                  <a:lnTo>
                    <a:pt x="14890" y="11556"/>
                  </a:lnTo>
                  <a:lnTo>
                    <a:pt x="14962" y="11539"/>
                  </a:lnTo>
                  <a:lnTo>
                    <a:pt x="15035" y="11519"/>
                  </a:lnTo>
                  <a:lnTo>
                    <a:pt x="15104" y="11495"/>
                  </a:lnTo>
                  <a:lnTo>
                    <a:pt x="15173" y="11468"/>
                  </a:lnTo>
                  <a:lnTo>
                    <a:pt x="15240" y="11437"/>
                  </a:lnTo>
                  <a:lnTo>
                    <a:pt x="15304" y="11404"/>
                  </a:lnTo>
                  <a:lnTo>
                    <a:pt x="15368" y="11368"/>
                  </a:lnTo>
                  <a:lnTo>
                    <a:pt x="15429" y="11329"/>
                  </a:lnTo>
                  <a:lnTo>
                    <a:pt x="15488" y="11286"/>
                  </a:lnTo>
                  <a:lnTo>
                    <a:pt x="15546" y="11241"/>
                  </a:lnTo>
                  <a:lnTo>
                    <a:pt x="15600" y="11194"/>
                  </a:lnTo>
                  <a:lnTo>
                    <a:pt x="15652" y="11143"/>
                  </a:lnTo>
                  <a:lnTo>
                    <a:pt x="15703" y="11091"/>
                  </a:lnTo>
                  <a:lnTo>
                    <a:pt x="15750" y="11036"/>
                  </a:lnTo>
                  <a:lnTo>
                    <a:pt x="15795" y="10979"/>
                  </a:lnTo>
                  <a:lnTo>
                    <a:pt x="15836" y="10920"/>
                  </a:lnTo>
                  <a:lnTo>
                    <a:pt x="15877" y="10858"/>
                  </a:lnTo>
                  <a:lnTo>
                    <a:pt x="15913" y="10795"/>
                  </a:lnTo>
                  <a:lnTo>
                    <a:pt x="15946" y="10730"/>
                  </a:lnTo>
                  <a:lnTo>
                    <a:pt x="15976" y="10663"/>
                  </a:lnTo>
                  <a:lnTo>
                    <a:pt x="16003" y="10594"/>
                  </a:lnTo>
                  <a:lnTo>
                    <a:pt x="16027" y="10525"/>
                  </a:lnTo>
                  <a:lnTo>
                    <a:pt x="16048" y="10453"/>
                  </a:lnTo>
                  <a:lnTo>
                    <a:pt x="16064" y="10379"/>
                  </a:lnTo>
                  <a:lnTo>
                    <a:pt x="16078" y="10305"/>
                  </a:lnTo>
                  <a:lnTo>
                    <a:pt x="16087" y="10229"/>
                  </a:lnTo>
                  <a:lnTo>
                    <a:pt x="16093" y="10153"/>
                  </a:lnTo>
                  <a:lnTo>
                    <a:pt x="16095" y="10075"/>
                  </a:lnTo>
                  <a:lnTo>
                    <a:pt x="16095" y="7052"/>
                  </a:lnTo>
                  <a:lnTo>
                    <a:pt x="16095" y="7025"/>
                  </a:lnTo>
                  <a:lnTo>
                    <a:pt x="16094" y="6997"/>
                  </a:lnTo>
                  <a:lnTo>
                    <a:pt x="16093" y="6969"/>
                  </a:lnTo>
                  <a:lnTo>
                    <a:pt x="16091" y="6941"/>
                  </a:lnTo>
                  <a:lnTo>
                    <a:pt x="16089" y="6913"/>
                  </a:lnTo>
                  <a:lnTo>
                    <a:pt x="16086" y="6885"/>
                  </a:lnTo>
                  <a:lnTo>
                    <a:pt x="16083" y="6858"/>
                  </a:lnTo>
                  <a:lnTo>
                    <a:pt x="16079" y="6831"/>
                  </a:lnTo>
                  <a:lnTo>
                    <a:pt x="16075" y="6803"/>
                  </a:lnTo>
                  <a:lnTo>
                    <a:pt x="16070" y="6776"/>
                  </a:lnTo>
                  <a:lnTo>
                    <a:pt x="16065" y="6749"/>
                  </a:lnTo>
                  <a:lnTo>
                    <a:pt x="16059" y="6722"/>
                  </a:lnTo>
                  <a:lnTo>
                    <a:pt x="16053" y="6695"/>
                  </a:lnTo>
                  <a:lnTo>
                    <a:pt x="16046" y="6667"/>
                  </a:lnTo>
                  <a:lnTo>
                    <a:pt x="16039" y="6641"/>
                  </a:lnTo>
                  <a:lnTo>
                    <a:pt x="16031" y="6615"/>
                  </a:lnTo>
                  <a:lnTo>
                    <a:pt x="16023" y="6588"/>
                  </a:lnTo>
                  <a:lnTo>
                    <a:pt x="16014" y="6562"/>
                  </a:lnTo>
                  <a:lnTo>
                    <a:pt x="16004" y="6536"/>
                  </a:lnTo>
                  <a:lnTo>
                    <a:pt x="15994" y="6510"/>
                  </a:lnTo>
                  <a:lnTo>
                    <a:pt x="15984" y="6484"/>
                  </a:lnTo>
                  <a:lnTo>
                    <a:pt x="15974" y="6459"/>
                  </a:lnTo>
                  <a:lnTo>
                    <a:pt x="15963" y="6434"/>
                  </a:lnTo>
                  <a:lnTo>
                    <a:pt x="15951" y="6408"/>
                  </a:lnTo>
                  <a:lnTo>
                    <a:pt x="15939" y="6383"/>
                  </a:lnTo>
                  <a:lnTo>
                    <a:pt x="15927" y="6358"/>
                  </a:lnTo>
                  <a:lnTo>
                    <a:pt x="15914" y="6334"/>
                  </a:lnTo>
                  <a:lnTo>
                    <a:pt x="15900" y="6310"/>
                  </a:lnTo>
                  <a:lnTo>
                    <a:pt x="15886" y="6286"/>
                  </a:lnTo>
                  <a:lnTo>
                    <a:pt x="15872" y="6261"/>
                  </a:lnTo>
                  <a:lnTo>
                    <a:pt x="15857" y="6238"/>
                  </a:lnTo>
                  <a:lnTo>
                    <a:pt x="15842" y="621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grpSp>
      <p:cxnSp>
        <p:nvCxnSpPr>
          <p:cNvPr id="42" name="直接连接符 41"/>
          <p:cNvCxnSpPr/>
          <p:nvPr/>
        </p:nvCxnSpPr>
        <p:spPr>
          <a:xfrm>
            <a:off x="4217266" y="5548956"/>
            <a:ext cx="0" cy="33627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3" name="直接连接符 42"/>
          <p:cNvCxnSpPr/>
          <p:nvPr/>
        </p:nvCxnSpPr>
        <p:spPr>
          <a:xfrm>
            <a:off x="3141919" y="5555180"/>
            <a:ext cx="0" cy="33627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4" name="直接连接符 43"/>
          <p:cNvCxnSpPr/>
          <p:nvPr/>
        </p:nvCxnSpPr>
        <p:spPr>
          <a:xfrm>
            <a:off x="2076422" y="5555180"/>
            <a:ext cx="0" cy="33627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5" name="直接连接符 44"/>
          <p:cNvCxnSpPr/>
          <p:nvPr/>
        </p:nvCxnSpPr>
        <p:spPr>
          <a:xfrm>
            <a:off x="1004248" y="5555180"/>
            <a:ext cx="0" cy="33627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nvGrpSpPr>
          <p:cNvPr id="2" name="组合 1"/>
          <p:cNvGrpSpPr/>
          <p:nvPr/>
        </p:nvGrpSpPr>
        <p:grpSpPr>
          <a:xfrm>
            <a:off x="631190" y="6285230"/>
            <a:ext cx="2595245" cy="335280"/>
            <a:chOff x="4902198" y="3898900"/>
            <a:chExt cx="2387602" cy="375420"/>
          </a:xfrm>
          <a:solidFill>
            <a:srgbClr val="476263"/>
          </a:solidFill>
          <a:effectLst/>
        </p:grpSpPr>
        <p:sp>
          <p:nvSpPr>
            <p:cNvPr id="3" name="PA_圆角矩形 7"/>
            <p:cNvSpPr/>
            <p:nvPr>
              <p:custDataLst>
                <p:tags r:id="rId2"/>
              </p:custDataLst>
            </p:nvPr>
          </p:nvSpPr>
          <p:spPr>
            <a:xfrm>
              <a:off x="4902198" y="3898900"/>
              <a:ext cx="2387602" cy="375420"/>
            </a:xfrm>
            <a:prstGeom prst="roundRect">
              <a:avLst>
                <a:gd name="adj" fmla="val 50000"/>
              </a:avLst>
            </a:prstGeom>
            <a:solidFill>
              <a:srgbClr val="C00000"/>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zh-CN" altLang="en-US" sz="1200" dirty="0">
                <a:gradFill>
                  <a:gsLst>
                    <a:gs pos="0">
                      <a:srgbClr val="DFAB75">
                        <a:shade val="30000"/>
                        <a:satMod val="115000"/>
                      </a:srgbClr>
                    </a:gs>
                    <a:gs pos="50000">
                      <a:srgbClr val="DFAB75">
                        <a:shade val="67500"/>
                        <a:satMod val="115000"/>
                      </a:srgbClr>
                    </a:gs>
                    <a:gs pos="100000">
                      <a:srgbClr val="DFAB75">
                        <a:shade val="100000"/>
                        <a:satMod val="115000"/>
                      </a:srgbClr>
                    </a:gs>
                  </a:gsLst>
                  <a:lin ang="13500000" scaled="1"/>
                </a:gradFill>
                <a:cs typeface="+mn-ea"/>
                <a:sym typeface="+mn-lt"/>
              </a:endParaRPr>
            </a:p>
          </p:txBody>
        </p:sp>
        <p:sp>
          <p:nvSpPr>
            <p:cNvPr id="4" name="PA_文本框 6"/>
            <p:cNvSpPr txBox="1"/>
            <p:nvPr>
              <p:custDataLst>
                <p:tags r:id="rId3"/>
              </p:custDataLst>
            </p:nvPr>
          </p:nvSpPr>
          <p:spPr>
            <a:xfrm>
              <a:off x="5004992" y="3917333"/>
              <a:ext cx="2179464" cy="343424"/>
            </a:xfrm>
            <a:prstGeom prst="rect">
              <a:avLst/>
            </a:prstGeom>
            <a:noFill/>
          </p:spPr>
          <p:txBody>
            <a:bodyPr wrap="square" rtlCol="0">
              <a:spAutoFit/>
            </a:bodyPr>
            <a:lstStyle/>
            <a:p>
              <a:pPr algn="ctr"/>
              <a:r>
                <a:rPr lang="zh-CN" altLang="en-US" sz="1400" b="1" dirty="0">
                  <a:solidFill>
                    <a:schemeClr val="bg1"/>
                  </a:solidFill>
                  <a:latin typeface="微软雅黑" panose="020B0503020204020204" pitchFamily="34" charset="-122"/>
                  <a:ea typeface="微软雅黑" panose="020B0503020204020204" pitchFamily="34" charset="-122"/>
                  <a:cs typeface="+mn-ea"/>
                  <a:sym typeface="+mn-lt"/>
                </a:rPr>
                <a:t>汶上县投资促进服务中心</a:t>
              </a:r>
              <a:endParaRPr lang="zh-CN" altLang="en-US" sz="1400" b="1" dirty="0">
                <a:solidFill>
                  <a:schemeClr val="bg1"/>
                </a:solidFill>
                <a:latin typeface="微软雅黑" panose="020B0503020204020204" pitchFamily="34" charset="-122"/>
                <a:ea typeface="微软雅黑" panose="020B0503020204020204" pitchFamily="34" charset="-122"/>
                <a:cs typeface="+mn-ea"/>
                <a:sym typeface="+mn-lt"/>
              </a:endParaRPr>
            </a:p>
          </p:txBody>
        </p:sp>
      </p:grpSp>
      <p:grpSp>
        <p:nvGrpSpPr>
          <p:cNvPr id="90" name="组合 89"/>
          <p:cNvGrpSpPr/>
          <p:nvPr/>
        </p:nvGrpSpPr>
        <p:grpSpPr>
          <a:xfrm>
            <a:off x="591820" y="1329055"/>
            <a:ext cx="4861560" cy="3926840"/>
            <a:chOff x="4185830" y="1449310"/>
            <a:chExt cx="3865970" cy="2777592"/>
          </a:xfrm>
          <a:effectLst>
            <a:outerShdw blurRad="76200" dir="13500000" sy="23000" kx="1200000" algn="br" rotWithShape="0">
              <a:prstClr val="black">
                <a:alpha val="20000"/>
              </a:prstClr>
            </a:outerShdw>
          </a:effectLst>
        </p:grpSpPr>
        <p:sp>
          <p:nvSpPr>
            <p:cNvPr id="91" name="Freeform 353"/>
            <p:cNvSpPr/>
            <p:nvPr/>
          </p:nvSpPr>
          <p:spPr bwMode="auto">
            <a:xfrm rot="16200000">
              <a:off x="4730019" y="905121"/>
              <a:ext cx="2777592" cy="3865970"/>
            </a:xfrm>
            <a:custGeom>
              <a:avLst/>
              <a:gdLst>
                <a:gd name="T0" fmla="*/ 2571 w 2571"/>
                <a:gd name="T1" fmla="*/ 195 h 3579"/>
                <a:gd name="T2" fmla="*/ 2375 w 2571"/>
                <a:gd name="T3" fmla="*/ 0 h 3579"/>
                <a:gd name="T4" fmla="*/ 195 w 2571"/>
                <a:gd name="T5" fmla="*/ 0 h 3579"/>
                <a:gd name="T6" fmla="*/ 0 w 2571"/>
                <a:gd name="T7" fmla="*/ 195 h 3579"/>
                <a:gd name="T8" fmla="*/ 0 w 2571"/>
                <a:gd name="T9" fmla="*/ 3384 h 3579"/>
                <a:gd name="T10" fmla="*/ 195 w 2571"/>
                <a:gd name="T11" fmla="*/ 3579 h 3579"/>
                <a:gd name="T12" fmla="*/ 2375 w 2571"/>
                <a:gd name="T13" fmla="*/ 3579 h 3579"/>
                <a:gd name="T14" fmla="*/ 2571 w 2571"/>
                <a:gd name="T15" fmla="*/ 3384 h 3579"/>
                <a:gd name="T16" fmla="*/ 2571 w 2571"/>
                <a:gd name="T17" fmla="*/ 195 h 35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71" h="3579">
                  <a:moveTo>
                    <a:pt x="2571" y="195"/>
                  </a:moveTo>
                  <a:cubicBezTo>
                    <a:pt x="2571" y="87"/>
                    <a:pt x="2483" y="0"/>
                    <a:pt x="2375" y="0"/>
                  </a:cubicBezTo>
                  <a:cubicBezTo>
                    <a:pt x="195" y="0"/>
                    <a:pt x="195" y="0"/>
                    <a:pt x="195" y="0"/>
                  </a:cubicBezTo>
                  <a:cubicBezTo>
                    <a:pt x="87" y="0"/>
                    <a:pt x="0" y="87"/>
                    <a:pt x="0" y="195"/>
                  </a:cubicBezTo>
                  <a:cubicBezTo>
                    <a:pt x="0" y="3384"/>
                    <a:pt x="0" y="3384"/>
                    <a:pt x="0" y="3384"/>
                  </a:cubicBezTo>
                  <a:cubicBezTo>
                    <a:pt x="0" y="3492"/>
                    <a:pt x="87" y="3579"/>
                    <a:pt x="195" y="3579"/>
                  </a:cubicBezTo>
                  <a:cubicBezTo>
                    <a:pt x="2375" y="3579"/>
                    <a:pt x="2375" y="3579"/>
                    <a:pt x="2375" y="3579"/>
                  </a:cubicBezTo>
                  <a:cubicBezTo>
                    <a:pt x="2483" y="3579"/>
                    <a:pt x="2571" y="3492"/>
                    <a:pt x="2571" y="3384"/>
                  </a:cubicBezTo>
                  <a:lnTo>
                    <a:pt x="2571" y="195"/>
                  </a:lnTo>
                  <a:close/>
                </a:path>
              </a:pathLst>
            </a:custGeom>
            <a:solidFill>
              <a:srgbClr val="F6F6F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92" name="Rectangle 354"/>
            <p:cNvSpPr>
              <a:spLocks noChangeArrowheads="1"/>
            </p:cNvSpPr>
            <p:nvPr/>
          </p:nvSpPr>
          <p:spPr bwMode="auto">
            <a:xfrm>
              <a:off x="4213171" y="1545065"/>
              <a:ext cx="3781410" cy="256105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1920" tIns="60960" rIns="121920" bIns="60960" numCol="1" anchor="t" anchorCtr="0" compatLnSpc="1"/>
            <a:lstStyle/>
            <a:p>
              <a:pPr indent="355600" algn="just" fontAlgn="auto">
                <a:lnSpc>
                  <a:spcPts val="2000"/>
                </a:lnSpc>
                <a:extLst>
                  <a:ext uri="{35155182-B16C-46BC-9424-99874614C6A1}">
                    <wpsdc:indentchars xmlns:wpsdc="http://www.wps.cn/officeDocument/2017/drawingmlCustomData" val="200" checksum="3837665281"/>
                  </a:ext>
                </a:extLst>
              </a:pPr>
              <a:r>
                <a:rPr altLang="zh-CN" sz="1400" b="1" dirty="0">
                  <a:latin typeface="微软雅黑" panose="020B0503020204020204" pitchFamily="34" charset="-122"/>
                  <a:ea typeface="微软雅黑" panose="020B0503020204020204" pitchFamily="34" charset="-122"/>
                </a:rPr>
                <a:t>本报告由汶上县投资促进服务中心按照《中华人民共和国政府信息公开条例》（以下简称《条例》）和《中华人民共和国政府信息公开工作年度报告格式》（国办公开办函〔2021〕30号）要求编制。</a:t>
              </a:r>
              <a:endParaRPr altLang="zh-CN" sz="1400" b="1" dirty="0">
                <a:latin typeface="微软雅黑" panose="020B0503020204020204" pitchFamily="34" charset="-122"/>
                <a:ea typeface="微软雅黑" panose="020B0503020204020204" pitchFamily="34" charset="-122"/>
              </a:endParaRPr>
            </a:p>
            <a:p>
              <a:pPr indent="355600" algn="just" fontAlgn="auto">
                <a:lnSpc>
                  <a:spcPts val="2000"/>
                </a:lnSpc>
                <a:extLst>
                  <a:ext uri="{35155182-B16C-46BC-9424-99874614C6A1}">
                    <wpsdc:indentchars xmlns:wpsdc="http://www.wps.cn/officeDocument/2017/drawingmlCustomData" val="200" checksum="3837665281"/>
                  </a:ext>
                </a:extLst>
              </a:pPr>
              <a:r>
                <a:rPr altLang="zh-CN" sz="1400" b="1" dirty="0">
                  <a:latin typeface="微软雅黑" panose="020B0503020204020204" pitchFamily="34" charset="-122"/>
                  <a:ea typeface="微软雅黑" panose="020B0503020204020204" pitchFamily="34" charset="-122"/>
                </a:rPr>
                <a:t>本报告内容包括总体情况、主动公开政府信息情况、收到和处理政府信息公开申请情况、政府信息公开行政复议和行政诉讼情况、存在的主要问题及改进情况、其他需要报告的事项等六部分内容。</a:t>
              </a:r>
              <a:endParaRPr altLang="zh-CN" sz="1400" b="1" dirty="0">
                <a:latin typeface="微软雅黑" panose="020B0503020204020204" pitchFamily="34" charset="-122"/>
                <a:ea typeface="微软雅黑" panose="020B0503020204020204" pitchFamily="34" charset="-122"/>
              </a:endParaRPr>
            </a:p>
            <a:p>
              <a:pPr indent="355600" algn="just" fontAlgn="auto">
                <a:lnSpc>
                  <a:spcPts val="2000"/>
                </a:lnSpc>
                <a:extLst>
                  <a:ext uri="{35155182-B16C-46BC-9424-99874614C6A1}">
                    <wpsdc:indentchars xmlns:wpsdc="http://www.wps.cn/officeDocument/2017/drawingmlCustomData" val="200" checksum="3837665281"/>
                  </a:ext>
                </a:extLst>
              </a:pPr>
              <a:r>
                <a:rPr altLang="zh-CN" sz="1400" b="1" dirty="0">
                  <a:latin typeface="微软雅黑" panose="020B0503020204020204" pitchFamily="34" charset="-122"/>
                  <a:ea typeface="微软雅黑" panose="020B0503020204020204" pitchFamily="34" charset="-122"/>
                </a:rPr>
                <a:t>本报告所列数据的统计期限自2022年1月1日起至2022年12月31日止。本报告电子版可在“汶上县人民政府”网站（http://www.wenshang.gov.cn/）查阅或下载。如对本报告有疑问，请与汶上县投资促进服务中心联系（地址：汶上县国防大厦437室，联系电话：0537-7212708）。</a:t>
              </a:r>
              <a:endParaRPr altLang="zh-CN" sz="1400" b="1" dirty="0">
                <a:latin typeface="微软雅黑" panose="020B0503020204020204" pitchFamily="34" charset="-122"/>
                <a:ea typeface="微软雅黑" panose="020B0503020204020204" pitchFamily="34" charset="-122"/>
              </a:endParaRPr>
            </a:p>
            <a:p>
              <a:pPr indent="457200" algn="just" fontAlgn="auto">
                <a:lnSpc>
                  <a:spcPts val="3000"/>
                </a:lnSpc>
              </a:pPr>
              <a:endParaRPr lang="zh-CN" altLang="zh-CN" sz="3600" b="1" dirty="0">
                <a:latin typeface="微软雅黑" panose="020B0503020204020204" pitchFamily="34" charset="-122"/>
                <a:ea typeface="微软雅黑" panose="020B0503020204020204" pitchFamily="34" charset="-122"/>
                <a:cs typeface="微软雅黑" panose="020B0503020204020204" pitchFamily="34" charset="-122"/>
                <a:sym typeface="+mn-lt"/>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11000"/>
                                  </p:stCondLst>
                                  <p:iterate type="lt">
                                    <p:tmPct val="10000"/>
                                  </p:iterate>
                                  <p:childTnLst>
                                    <p:set>
                                      <p:cBhvr>
                                        <p:cTn id="6" dur="1" fill="hold">
                                          <p:stCondLst>
                                            <p:cond delay="0"/>
                                          </p:stCondLst>
                                        </p:cTn>
                                        <p:tgtEl>
                                          <p:spTgt spid="17"/>
                                        </p:tgtEl>
                                        <p:attrNameLst>
                                          <p:attrName>style.visibility</p:attrName>
                                        </p:attrNameLst>
                                      </p:cBhvr>
                                      <p:to>
                                        <p:strVal val="visible"/>
                                      </p:to>
                                    </p:set>
                                    <p:anim calcmode="lin" valueType="num">
                                      <p:cBhvr>
                                        <p:cTn id="7" dur="500" fill="hold"/>
                                        <p:tgtEl>
                                          <p:spTgt spid="17"/>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17"/>
                                        </p:tgtEl>
                                        <p:attrNameLst>
                                          <p:attrName>ppt_y</p:attrName>
                                        </p:attrNameLst>
                                      </p:cBhvr>
                                      <p:tavLst>
                                        <p:tav tm="0">
                                          <p:val>
                                            <p:strVal val="#ppt_y"/>
                                          </p:val>
                                        </p:tav>
                                        <p:tav tm="100000">
                                          <p:val>
                                            <p:strVal val="#ppt_y"/>
                                          </p:val>
                                        </p:tav>
                                      </p:tavLst>
                                    </p:anim>
                                    <p:anim calcmode="lin" valueType="num">
                                      <p:cBhvr>
                                        <p:cTn id="9" dur="500" fill="hold"/>
                                        <p:tgtEl>
                                          <p:spTgt spid="17"/>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17"/>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17"/>
                                        </p:tgtEl>
                                      </p:cBhvr>
                                    </p:animEffect>
                                  </p:childTnLst>
                                </p:cTn>
                              </p:par>
                              <p:par>
                                <p:cTn id="12" presetID="26" presetClass="emph" presetSubtype="0" fill="hold" grpId="1" nodeType="withEffect">
                                  <p:stCondLst>
                                    <p:cond delay="500"/>
                                  </p:stCondLst>
                                  <p:iterate type="lt">
                                    <p:tmPct val="0"/>
                                  </p:iterate>
                                  <p:childTnLst>
                                    <p:animEffect transition="out" filter="fade">
                                      <p:cBhvr>
                                        <p:cTn id="13" dur="500" tmFilter="0, 0; .2, .5; .8, .5; 1, 0"/>
                                        <p:tgtEl>
                                          <p:spTgt spid="17"/>
                                        </p:tgtEl>
                                      </p:cBhvr>
                                    </p:animEffect>
                                    <p:animScale>
                                      <p:cBhvr>
                                        <p:cTn id="14" dur="250" autoRev="1" fill="hold"/>
                                        <p:tgtEl>
                                          <p:spTgt spid="17"/>
                                        </p:tgtEl>
                                      </p:cBhvr>
                                      <p:by x="105000" y="105000"/>
                                    </p:animScale>
                                  </p:childTnLst>
                                </p:cTn>
                              </p:par>
                            </p:childTnLst>
                          </p:cTn>
                        </p:par>
                        <p:par>
                          <p:cTn id="15" fill="hold">
                            <p:stCondLst>
                              <p:cond delay="0"/>
                            </p:stCondLst>
                            <p:childTnLst>
                              <p:par>
                                <p:cTn id="16" presetID="10" presetClass="entr" presetSubtype="0" fill="hold" nodeType="afterEffect">
                                  <p:stCondLst>
                                    <p:cond delay="0"/>
                                  </p:stCondLst>
                                  <p:childTnLst>
                                    <p:set>
                                      <p:cBhvr>
                                        <p:cTn id="17" dur="1" fill="hold">
                                          <p:stCondLst>
                                            <p:cond delay="0"/>
                                          </p:stCondLst>
                                        </p:cTn>
                                        <p:tgtEl>
                                          <p:spTgt spid="28"/>
                                        </p:tgtEl>
                                        <p:attrNameLst>
                                          <p:attrName>style.visibility</p:attrName>
                                        </p:attrNameLst>
                                      </p:cBhvr>
                                      <p:to>
                                        <p:strVal val="visible"/>
                                      </p:to>
                                    </p:set>
                                    <p:animEffect transition="in" filter="fade">
                                      <p:cBhvr>
                                        <p:cTn id="18" dur="500"/>
                                        <p:tgtEl>
                                          <p:spTgt spid="28"/>
                                        </p:tgtEl>
                                      </p:cBhvr>
                                    </p:animEffect>
                                  </p:childTnLst>
                                </p:cTn>
                              </p:par>
                            </p:childTnLst>
                          </p:cTn>
                        </p:par>
                        <p:par>
                          <p:cTn id="19" fill="hold">
                            <p:stCondLst>
                              <p:cond delay="500"/>
                            </p:stCondLst>
                            <p:childTnLst>
                              <p:par>
                                <p:cTn id="20" presetID="10" presetClass="entr" presetSubtype="0" fill="hold" nodeType="afterEffect">
                                  <p:stCondLst>
                                    <p:cond delay="0"/>
                                  </p:stCondLst>
                                  <p:childTnLst>
                                    <p:set>
                                      <p:cBhvr>
                                        <p:cTn id="21" dur="1" fill="hold">
                                          <p:stCondLst>
                                            <p:cond delay="0"/>
                                          </p:stCondLst>
                                        </p:cTn>
                                        <p:tgtEl>
                                          <p:spTgt spid="31"/>
                                        </p:tgtEl>
                                        <p:attrNameLst>
                                          <p:attrName>style.visibility</p:attrName>
                                        </p:attrNameLst>
                                      </p:cBhvr>
                                      <p:to>
                                        <p:strVal val="visible"/>
                                      </p:to>
                                    </p:set>
                                    <p:animEffect transition="in" filter="fade">
                                      <p:cBhvr>
                                        <p:cTn id="22" dur="500"/>
                                        <p:tgtEl>
                                          <p:spTgt spid="31"/>
                                        </p:tgtEl>
                                      </p:cBhvr>
                                    </p:animEffect>
                                  </p:childTnLst>
                                </p:cTn>
                              </p:par>
                              <p:par>
                                <p:cTn id="23" presetID="10" presetClass="entr" presetSubtype="0" fill="hold" nodeType="withEffect">
                                  <p:stCondLst>
                                    <p:cond delay="0"/>
                                  </p:stCondLst>
                                  <p:childTnLst>
                                    <p:set>
                                      <p:cBhvr>
                                        <p:cTn id="24" dur="1" fill="hold">
                                          <p:stCondLst>
                                            <p:cond delay="0"/>
                                          </p:stCondLst>
                                        </p:cTn>
                                        <p:tgtEl>
                                          <p:spTgt spid="35"/>
                                        </p:tgtEl>
                                        <p:attrNameLst>
                                          <p:attrName>style.visibility</p:attrName>
                                        </p:attrNameLst>
                                      </p:cBhvr>
                                      <p:to>
                                        <p:strVal val="visible"/>
                                      </p:to>
                                    </p:set>
                                    <p:animEffect transition="in" filter="fade">
                                      <p:cBhvr>
                                        <p:cTn id="25" dur="500"/>
                                        <p:tgtEl>
                                          <p:spTgt spid="35"/>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8"/>
                                        </p:tgtEl>
                                        <p:attrNameLst>
                                          <p:attrName>style.visibility</p:attrName>
                                        </p:attrNameLst>
                                      </p:cBhvr>
                                      <p:to>
                                        <p:strVal val="visible"/>
                                      </p:to>
                                    </p:set>
                                    <p:animEffect transition="in" filter="fade">
                                      <p:cBhvr>
                                        <p:cTn id="28" dur="500"/>
                                        <p:tgtEl>
                                          <p:spTgt spid="38"/>
                                        </p:tgtEl>
                                      </p:cBhvr>
                                    </p:animEffect>
                                  </p:childTnLst>
                                </p:cTn>
                              </p:par>
                              <p:par>
                                <p:cTn id="29" presetID="10" presetClass="entr" presetSubtype="0" fill="hold" nodeType="withEffect">
                                  <p:stCondLst>
                                    <p:cond delay="0"/>
                                  </p:stCondLst>
                                  <p:childTnLst>
                                    <p:set>
                                      <p:cBhvr>
                                        <p:cTn id="30" dur="1" fill="hold">
                                          <p:stCondLst>
                                            <p:cond delay="0"/>
                                          </p:stCondLst>
                                        </p:cTn>
                                        <p:tgtEl>
                                          <p:spTgt spid="39"/>
                                        </p:tgtEl>
                                        <p:attrNameLst>
                                          <p:attrName>style.visibility</p:attrName>
                                        </p:attrNameLst>
                                      </p:cBhvr>
                                      <p:to>
                                        <p:strVal val="visible"/>
                                      </p:to>
                                    </p:set>
                                    <p:animEffect transition="in" filter="fade">
                                      <p:cBhvr>
                                        <p:cTn id="31" dur="500"/>
                                        <p:tgtEl>
                                          <p:spTgt spid="39"/>
                                        </p:tgtEl>
                                      </p:cBhvr>
                                    </p:animEffect>
                                  </p:childTnLst>
                                </p:cTn>
                              </p:par>
                            </p:childTnLst>
                          </p:cTn>
                        </p:par>
                        <p:par>
                          <p:cTn id="32" fill="hold">
                            <p:stCondLst>
                              <p:cond delay="1000"/>
                            </p:stCondLst>
                            <p:childTnLst>
                              <p:par>
                                <p:cTn id="33" presetID="16" presetClass="entr" presetSubtype="42" fill="hold" nodeType="afterEffect">
                                  <p:stCondLst>
                                    <p:cond delay="0"/>
                                  </p:stCondLst>
                                  <p:childTnLst>
                                    <p:set>
                                      <p:cBhvr>
                                        <p:cTn id="34" dur="1" fill="hold">
                                          <p:stCondLst>
                                            <p:cond delay="0"/>
                                          </p:stCondLst>
                                        </p:cTn>
                                        <p:tgtEl>
                                          <p:spTgt spid="45"/>
                                        </p:tgtEl>
                                        <p:attrNameLst>
                                          <p:attrName>style.visibility</p:attrName>
                                        </p:attrNameLst>
                                      </p:cBhvr>
                                      <p:to>
                                        <p:strVal val="visible"/>
                                      </p:to>
                                    </p:set>
                                    <p:animEffect transition="in" filter="barn(outHorizontal)">
                                      <p:cBhvr>
                                        <p:cTn id="35" dur="500"/>
                                        <p:tgtEl>
                                          <p:spTgt spid="45"/>
                                        </p:tgtEl>
                                      </p:cBhvr>
                                    </p:animEffect>
                                  </p:childTnLst>
                                </p:cTn>
                              </p:par>
                              <p:par>
                                <p:cTn id="36" presetID="16" presetClass="entr" presetSubtype="42" fill="hold" nodeType="withEffect">
                                  <p:stCondLst>
                                    <p:cond delay="0"/>
                                  </p:stCondLst>
                                  <p:childTnLst>
                                    <p:set>
                                      <p:cBhvr>
                                        <p:cTn id="37" dur="1" fill="hold">
                                          <p:stCondLst>
                                            <p:cond delay="0"/>
                                          </p:stCondLst>
                                        </p:cTn>
                                        <p:tgtEl>
                                          <p:spTgt spid="44"/>
                                        </p:tgtEl>
                                        <p:attrNameLst>
                                          <p:attrName>style.visibility</p:attrName>
                                        </p:attrNameLst>
                                      </p:cBhvr>
                                      <p:to>
                                        <p:strVal val="visible"/>
                                      </p:to>
                                    </p:set>
                                    <p:animEffect transition="in" filter="barn(outHorizontal)">
                                      <p:cBhvr>
                                        <p:cTn id="38" dur="500"/>
                                        <p:tgtEl>
                                          <p:spTgt spid="44"/>
                                        </p:tgtEl>
                                      </p:cBhvr>
                                    </p:animEffect>
                                  </p:childTnLst>
                                </p:cTn>
                              </p:par>
                              <p:par>
                                <p:cTn id="39" presetID="16" presetClass="entr" presetSubtype="42" fill="hold" nodeType="withEffect">
                                  <p:stCondLst>
                                    <p:cond delay="0"/>
                                  </p:stCondLst>
                                  <p:childTnLst>
                                    <p:set>
                                      <p:cBhvr>
                                        <p:cTn id="40" dur="1" fill="hold">
                                          <p:stCondLst>
                                            <p:cond delay="0"/>
                                          </p:stCondLst>
                                        </p:cTn>
                                        <p:tgtEl>
                                          <p:spTgt spid="43"/>
                                        </p:tgtEl>
                                        <p:attrNameLst>
                                          <p:attrName>style.visibility</p:attrName>
                                        </p:attrNameLst>
                                      </p:cBhvr>
                                      <p:to>
                                        <p:strVal val="visible"/>
                                      </p:to>
                                    </p:set>
                                    <p:animEffect transition="in" filter="barn(outHorizontal)">
                                      <p:cBhvr>
                                        <p:cTn id="41" dur="500"/>
                                        <p:tgtEl>
                                          <p:spTgt spid="43"/>
                                        </p:tgtEl>
                                      </p:cBhvr>
                                    </p:animEffect>
                                  </p:childTnLst>
                                </p:cTn>
                              </p:par>
                              <p:par>
                                <p:cTn id="42" presetID="16" presetClass="entr" presetSubtype="42" fill="hold" nodeType="withEffect">
                                  <p:stCondLst>
                                    <p:cond delay="0"/>
                                  </p:stCondLst>
                                  <p:childTnLst>
                                    <p:set>
                                      <p:cBhvr>
                                        <p:cTn id="43" dur="1" fill="hold">
                                          <p:stCondLst>
                                            <p:cond delay="0"/>
                                          </p:stCondLst>
                                        </p:cTn>
                                        <p:tgtEl>
                                          <p:spTgt spid="42"/>
                                        </p:tgtEl>
                                        <p:attrNameLst>
                                          <p:attrName>style.visibility</p:attrName>
                                        </p:attrNameLst>
                                      </p:cBhvr>
                                      <p:to>
                                        <p:strVal val="visible"/>
                                      </p:to>
                                    </p:set>
                                    <p:animEffect transition="in" filter="barn(outHorizontal)">
                                      <p:cBhvr>
                                        <p:cTn id="44" dur="500"/>
                                        <p:tgtEl>
                                          <p:spTgt spid="42"/>
                                        </p:tgtEl>
                                      </p:cBhvr>
                                    </p:animEffect>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51"/>
                                        </p:tgtEl>
                                        <p:attrNameLst>
                                          <p:attrName>style.visibility</p:attrName>
                                        </p:attrNameLst>
                                      </p:cBhvr>
                                      <p:to>
                                        <p:strVal val="visible"/>
                                      </p:to>
                                    </p:set>
                                    <p:animEffect transition="in" filter="fade">
                                      <p:cBhvr>
                                        <p:cTn id="49" dur="1000"/>
                                        <p:tgtEl>
                                          <p:spTgt spid="51"/>
                                        </p:tgtEl>
                                      </p:cBhvr>
                                    </p:animEffect>
                                    <p:anim calcmode="lin" valueType="num">
                                      <p:cBhvr>
                                        <p:cTn id="50" dur="1000" fill="hold"/>
                                        <p:tgtEl>
                                          <p:spTgt spid="51"/>
                                        </p:tgtEl>
                                        <p:attrNameLst>
                                          <p:attrName>ppt_x</p:attrName>
                                        </p:attrNameLst>
                                      </p:cBhvr>
                                      <p:tavLst>
                                        <p:tav tm="0">
                                          <p:val>
                                            <p:strVal val="#ppt_x"/>
                                          </p:val>
                                        </p:tav>
                                        <p:tav tm="100000">
                                          <p:val>
                                            <p:strVal val="#ppt_x"/>
                                          </p:val>
                                        </p:tav>
                                      </p:tavLst>
                                    </p:anim>
                                    <p:anim calcmode="lin" valueType="num">
                                      <p:cBhvr>
                                        <p:cTn id="51" dur="1000" fill="hold"/>
                                        <p:tgtEl>
                                          <p:spTgt spid="51"/>
                                        </p:tgtEl>
                                        <p:attrNameLst>
                                          <p:attrName>ppt_y</p:attrName>
                                        </p:attrNameLst>
                                      </p:cBhvr>
                                      <p:tavLst>
                                        <p:tav tm="0">
                                          <p:val>
                                            <p:strVal val="#ppt_y+.1"/>
                                          </p:val>
                                        </p:tav>
                                        <p:tav tm="100000">
                                          <p:val>
                                            <p:strVal val="#ppt_y"/>
                                          </p:val>
                                        </p:tav>
                                      </p:tavLst>
                                    </p:anim>
                                  </p:childTnLst>
                                </p:cTn>
                              </p:par>
                            </p:childTnLst>
                          </p:cTn>
                        </p:par>
                        <p:par>
                          <p:cTn id="52" fill="hold">
                            <p:stCondLst>
                              <p:cond delay="1000"/>
                            </p:stCondLst>
                            <p:childTnLst>
                              <p:par>
                                <p:cTn id="53" presetID="2" presetClass="entr" presetSubtype="8" decel="100000" fill="hold" nodeType="afterEffect">
                                  <p:stCondLst>
                                    <p:cond delay="0"/>
                                  </p:stCondLst>
                                  <p:childTnLst>
                                    <p:set>
                                      <p:cBhvr>
                                        <p:cTn id="54" dur="1" fill="hold">
                                          <p:stCondLst>
                                            <p:cond delay="0"/>
                                          </p:stCondLst>
                                        </p:cTn>
                                        <p:tgtEl>
                                          <p:spTgt spid="2"/>
                                        </p:tgtEl>
                                        <p:attrNameLst>
                                          <p:attrName>style.visibility</p:attrName>
                                        </p:attrNameLst>
                                      </p:cBhvr>
                                      <p:to>
                                        <p:strVal val="visible"/>
                                      </p:to>
                                    </p:set>
                                    <p:anim calcmode="lin" valueType="num">
                                      <p:cBhvr additive="base">
                                        <p:cTn id="55" dur="1500" fill="hold"/>
                                        <p:tgtEl>
                                          <p:spTgt spid="2"/>
                                        </p:tgtEl>
                                        <p:attrNameLst>
                                          <p:attrName>ppt_x</p:attrName>
                                        </p:attrNameLst>
                                      </p:cBhvr>
                                      <p:tavLst>
                                        <p:tav tm="0">
                                          <p:val>
                                            <p:strVal val="0-#ppt_w/2"/>
                                          </p:val>
                                        </p:tav>
                                        <p:tav tm="100000">
                                          <p:val>
                                            <p:strVal val="#ppt_x"/>
                                          </p:val>
                                        </p:tav>
                                      </p:tavLst>
                                    </p:anim>
                                    <p:anim calcmode="lin" valueType="num">
                                      <p:cBhvr additive="base">
                                        <p:cTn id="56" dur="1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bldLvl="0" animBg="1"/>
      <p:bldP spid="17" grpId="1" bldLvl="0" animBg="1"/>
      <p:bldP spid="38" grpId="0" bldLvl="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组合 3"/>
          <p:cNvGrpSpPr/>
          <p:nvPr/>
        </p:nvGrpSpPr>
        <p:grpSpPr>
          <a:xfrm>
            <a:off x="1193854" y="1484262"/>
            <a:ext cx="3828393" cy="4080857"/>
            <a:chOff x="999059" y="1708340"/>
            <a:chExt cx="3828393" cy="4080857"/>
          </a:xfrm>
        </p:grpSpPr>
        <p:grpSp>
          <p:nvGrpSpPr>
            <p:cNvPr id="5" name="组合 4"/>
            <p:cNvGrpSpPr/>
            <p:nvPr/>
          </p:nvGrpSpPr>
          <p:grpSpPr>
            <a:xfrm>
              <a:off x="999059" y="1708340"/>
              <a:ext cx="3828393" cy="4080857"/>
              <a:chOff x="3835400" y="1789113"/>
              <a:chExt cx="1468438" cy="1565275"/>
            </a:xfrm>
          </p:grpSpPr>
          <p:sp>
            <p:nvSpPr>
              <p:cNvPr id="8" name="Freeform 5"/>
              <p:cNvSpPr/>
              <p:nvPr/>
            </p:nvSpPr>
            <p:spPr bwMode="auto">
              <a:xfrm>
                <a:off x="40052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5" y="366"/>
                      <a:pt x="260" y="366"/>
                    </a:cubicBezTo>
                    <a:cubicBezTo>
                      <a:pt x="0" y="366"/>
                      <a:pt x="0" y="366"/>
                      <a:pt x="0" y="366"/>
                    </a:cubicBezTo>
                    <a:cubicBezTo>
                      <a:pt x="0" y="0"/>
                      <a:pt x="0" y="0"/>
                      <a:pt x="0" y="0"/>
                    </a:cubicBezTo>
                    <a:cubicBezTo>
                      <a:pt x="260" y="0"/>
                      <a:pt x="260" y="0"/>
                      <a:pt x="260" y="0"/>
                    </a:cubicBezTo>
                    <a:cubicBezTo>
                      <a:pt x="285" y="0"/>
                      <a:pt x="304" y="20"/>
                      <a:pt x="304" y="44"/>
                    </a:cubicBezTo>
                    <a:lnTo>
                      <a:pt x="304" y="322"/>
                    </a:lnTo>
                    <a:close/>
                  </a:path>
                </a:pathLst>
              </a:custGeom>
              <a:solidFill>
                <a:srgbClr val="CCCCCC"/>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9" name="Freeform 6"/>
              <p:cNvSpPr/>
              <p:nvPr/>
            </p:nvSpPr>
            <p:spPr bwMode="auto">
              <a:xfrm>
                <a:off x="39671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4" y="366"/>
                      <a:pt x="260" y="366"/>
                    </a:cubicBezTo>
                    <a:cubicBezTo>
                      <a:pt x="0" y="366"/>
                      <a:pt x="0" y="366"/>
                      <a:pt x="0" y="366"/>
                    </a:cubicBezTo>
                    <a:cubicBezTo>
                      <a:pt x="0" y="0"/>
                      <a:pt x="0" y="0"/>
                      <a:pt x="0" y="0"/>
                    </a:cubicBezTo>
                    <a:cubicBezTo>
                      <a:pt x="260" y="0"/>
                      <a:pt x="260" y="0"/>
                      <a:pt x="260" y="0"/>
                    </a:cubicBezTo>
                    <a:cubicBezTo>
                      <a:pt x="284" y="0"/>
                      <a:pt x="304" y="20"/>
                      <a:pt x="304" y="44"/>
                    </a:cubicBezTo>
                    <a:lnTo>
                      <a:pt x="304" y="322"/>
                    </a:lnTo>
                    <a:close/>
                  </a:path>
                </a:pathLst>
              </a:cu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0" name="Rectangle 8"/>
              <p:cNvSpPr>
                <a:spLocks noChangeArrowheads="1"/>
              </p:cNvSpPr>
              <p:nvPr/>
            </p:nvSpPr>
            <p:spPr bwMode="auto">
              <a:xfrm>
                <a:off x="4318000" y="2117726"/>
                <a:ext cx="674688" cy="3429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8580" tIns="64290" rIns="128580" bIns="64290" numCol="1" anchor="t" anchorCtr="0" compatLnSpc="1"/>
              <a:lstStyle/>
              <a:p>
                <a:endParaRPr lang="zh-CN" altLang="en-US"/>
              </a:p>
            </p:txBody>
          </p:sp>
          <p:sp>
            <p:nvSpPr>
              <p:cNvPr id="11" name="Freeform 9"/>
              <p:cNvSpPr/>
              <p:nvPr/>
            </p:nvSpPr>
            <p:spPr bwMode="auto">
              <a:xfrm>
                <a:off x="3835400" y="18399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2" name="Freeform 10"/>
              <p:cNvSpPr/>
              <p:nvPr/>
            </p:nvSpPr>
            <p:spPr bwMode="auto">
              <a:xfrm>
                <a:off x="3835400" y="1976438"/>
                <a:ext cx="234950" cy="73025"/>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3" name="Freeform 11"/>
              <p:cNvSpPr/>
              <p:nvPr/>
            </p:nvSpPr>
            <p:spPr bwMode="auto">
              <a:xfrm>
                <a:off x="3835400" y="21177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4" name="Freeform 12"/>
              <p:cNvSpPr/>
              <p:nvPr/>
            </p:nvSpPr>
            <p:spPr bwMode="auto">
              <a:xfrm>
                <a:off x="3835400" y="22590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5" name="Freeform 13"/>
              <p:cNvSpPr/>
              <p:nvPr/>
            </p:nvSpPr>
            <p:spPr bwMode="auto">
              <a:xfrm>
                <a:off x="3835400" y="23971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6" name="Freeform 14"/>
              <p:cNvSpPr/>
              <p:nvPr/>
            </p:nvSpPr>
            <p:spPr bwMode="auto">
              <a:xfrm>
                <a:off x="3835400" y="25368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7" name="Freeform 15"/>
              <p:cNvSpPr/>
              <p:nvPr/>
            </p:nvSpPr>
            <p:spPr bwMode="auto">
              <a:xfrm>
                <a:off x="3835400" y="26781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8" name="Freeform 16"/>
              <p:cNvSpPr/>
              <p:nvPr/>
            </p:nvSpPr>
            <p:spPr bwMode="auto">
              <a:xfrm>
                <a:off x="3835400" y="28162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9" name="Freeform 17"/>
              <p:cNvSpPr/>
              <p:nvPr/>
            </p:nvSpPr>
            <p:spPr bwMode="auto">
              <a:xfrm>
                <a:off x="3835400" y="29559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20" name="Freeform 18"/>
              <p:cNvSpPr/>
              <p:nvPr/>
            </p:nvSpPr>
            <p:spPr bwMode="auto">
              <a:xfrm>
                <a:off x="3835400" y="30972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21" name="Freeform 19"/>
              <p:cNvSpPr/>
              <p:nvPr/>
            </p:nvSpPr>
            <p:spPr bwMode="auto">
              <a:xfrm>
                <a:off x="3835400" y="32353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grpSp>
        <p:sp>
          <p:nvSpPr>
            <p:cNvPr id="6" name="矩形 259"/>
            <p:cNvSpPr>
              <a:spLocks noChangeArrowheads="1"/>
            </p:cNvSpPr>
            <p:nvPr/>
          </p:nvSpPr>
          <p:spPr bwMode="auto">
            <a:xfrm>
              <a:off x="2306379" y="2715146"/>
              <a:ext cx="1656605" cy="6769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pPr>
              <a:r>
                <a:rPr lang="zh-CN" altLang="en-US" sz="4400" b="1" dirty="0">
                  <a:solidFill>
                    <a:srgbClr val="4D4D4D"/>
                  </a:solidFill>
                  <a:latin typeface="Impact" panose="020B0806030902050204" pitchFamily="34" charset="0"/>
                  <a:cs typeface="Arial" panose="020B0604020202020204" pitchFamily="34" charset="0"/>
                </a:rPr>
                <a:t>四</a:t>
              </a:r>
              <a:endParaRPr lang="zh-CN" altLang="en-US" sz="4400" b="1" dirty="0">
                <a:solidFill>
                  <a:srgbClr val="4D4D4D"/>
                </a:solidFill>
                <a:latin typeface="Impact" panose="020B0806030902050204" pitchFamily="34" charset="0"/>
                <a:cs typeface="Arial" panose="020B0604020202020204" pitchFamily="34" charset="0"/>
              </a:endParaRPr>
            </a:p>
          </p:txBody>
        </p:sp>
        <p:sp>
          <p:nvSpPr>
            <p:cNvPr id="7" name="矩形 259"/>
            <p:cNvSpPr>
              <a:spLocks noChangeArrowheads="1"/>
            </p:cNvSpPr>
            <p:nvPr/>
          </p:nvSpPr>
          <p:spPr bwMode="auto">
            <a:xfrm>
              <a:off x="1655649" y="3800030"/>
              <a:ext cx="2908935" cy="16979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lnSpc>
                  <a:spcPct val="115000"/>
                </a:lnSpc>
                <a:spcBef>
                  <a:spcPts val="20"/>
                </a:spcBef>
                <a:spcAft>
                  <a:spcPts val="0"/>
                </a:spcAft>
                <a:buNone/>
              </a:pPr>
              <a:r>
                <a:rPr lang="en-US" altLang="zh-CN" b="1" dirty="0">
                  <a:solidFill>
                    <a:schemeClr val="bg1"/>
                  </a:solidFill>
                  <a:cs typeface="Arial" panose="020B0604020202020204" pitchFamily="34" charset="0"/>
                </a:rPr>
                <a:t>政府信息公开行政复议、行政诉讼情况</a:t>
              </a:r>
              <a:endParaRPr lang="en-US" altLang="zh-CN" b="1" dirty="0">
                <a:solidFill>
                  <a:schemeClr val="bg1"/>
                </a:solidFill>
                <a:cs typeface="Arial" panose="020B0604020202020204" pitchFamily="34" charset="0"/>
              </a:endParaRPr>
            </a:p>
          </p:txBody>
        </p:sp>
      </p:grpSp>
      <p:graphicFrame>
        <p:nvGraphicFramePr>
          <p:cNvPr id="2" name="表格 1"/>
          <p:cNvGraphicFramePr/>
          <p:nvPr>
            <p:custDataLst>
              <p:tags r:id="rId1"/>
            </p:custDataLst>
          </p:nvPr>
        </p:nvGraphicFramePr>
        <p:xfrm>
          <a:off x="5776913" y="2762250"/>
          <a:ext cx="5593715" cy="419100"/>
        </p:xfrm>
        <a:graphic>
          <a:graphicData uri="http://schemas.openxmlformats.org/drawingml/2006/table">
            <a:tbl>
              <a:tblPr firstRow="1" bandRow="1">
                <a:tableStyleId>{5940675A-B579-460E-94D1-54222C63F5DA}</a:tableStyleId>
              </a:tblPr>
              <a:tblGrid>
                <a:gridCol w="390525"/>
                <a:gridCol w="393700"/>
                <a:gridCol w="381000"/>
                <a:gridCol w="374650"/>
                <a:gridCol w="292100"/>
                <a:gridCol w="412750"/>
                <a:gridCol w="411163"/>
                <a:gridCol w="412750"/>
                <a:gridCol w="403225"/>
                <a:gridCol w="269875"/>
                <a:gridCol w="412750"/>
                <a:gridCol w="412750"/>
                <a:gridCol w="412750"/>
                <a:gridCol w="352425"/>
                <a:gridCol w="258762"/>
              </a:tblGrid>
              <a:tr h="0">
                <a:tc gridSpan="5">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行政复议</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10">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行政诉讼</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0">
                <a:tc rowSpan="2">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结果维持</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2">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结果纠正</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2">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其他结果</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2">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尚未审结</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2">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总计</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5">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未经复议直接起诉</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5">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复议后起诉</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结果维持</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结果纠正</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其他结果</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尚未审结</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总计</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结果维持</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结果纠正</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其他结果</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尚未审结</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总计</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419100">
                <a:tc>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0</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0</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0</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0</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0</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0</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0</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0</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0</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0</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0</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0</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0</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0</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0</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3250">
        <p15:prstTrans prst="origami"/>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500" fill="hold"/>
                                        <p:tgtEl>
                                          <p:spTgt spid="4"/>
                                        </p:tgtEl>
                                        <p:attrNameLst>
                                          <p:attrName>ppt_x</p:attrName>
                                        </p:attrNameLst>
                                      </p:cBhvr>
                                      <p:tavLst>
                                        <p:tav tm="0">
                                          <p:val>
                                            <p:strVal val="0-#ppt_w/2"/>
                                          </p:val>
                                        </p:tav>
                                        <p:tav tm="100000">
                                          <p:val>
                                            <p:strVal val="#ppt_x"/>
                                          </p:val>
                                        </p:tav>
                                      </p:tavLst>
                                    </p:anim>
                                    <p:anim calcmode="lin" valueType="num">
                                      <p:cBhvr additive="base">
                                        <p:cTn id="8" dur="1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组合 3"/>
          <p:cNvGrpSpPr/>
          <p:nvPr/>
        </p:nvGrpSpPr>
        <p:grpSpPr>
          <a:xfrm>
            <a:off x="1193854" y="1484262"/>
            <a:ext cx="3828393" cy="4080857"/>
            <a:chOff x="999059" y="1708340"/>
            <a:chExt cx="3828393" cy="4080857"/>
          </a:xfrm>
        </p:grpSpPr>
        <p:grpSp>
          <p:nvGrpSpPr>
            <p:cNvPr id="5" name="组合 4"/>
            <p:cNvGrpSpPr/>
            <p:nvPr/>
          </p:nvGrpSpPr>
          <p:grpSpPr>
            <a:xfrm>
              <a:off x="999059" y="1708340"/>
              <a:ext cx="3828393" cy="4080857"/>
              <a:chOff x="3835400" y="1789113"/>
              <a:chExt cx="1468438" cy="1565275"/>
            </a:xfrm>
          </p:grpSpPr>
          <p:sp>
            <p:nvSpPr>
              <p:cNvPr id="8" name="Freeform 5"/>
              <p:cNvSpPr/>
              <p:nvPr/>
            </p:nvSpPr>
            <p:spPr bwMode="auto">
              <a:xfrm>
                <a:off x="40052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5" y="366"/>
                      <a:pt x="260" y="366"/>
                    </a:cubicBezTo>
                    <a:cubicBezTo>
                      <a:pt x="0" y="366"/>
                      <a:pt x="0" y="366"/>
                      <a:pt x="0" y="366"/>
                    </a:cubicBezTo>
                    <a:cubicBezTo>
                      <a:pt x="0" y="0"/>
                      <a:pt x="0" y="0"/>
                      <a:pt x="0" y="0"/>
                    </a:cubicBezTo>
                    <a:cubicBezTo>
                      <a:pt x="260" y="0"/>
                      <a:pt x="260" y="0"/>
                      <a:pt x="260" y="0"/>
                    </a:cubicBezTo>
                    <a:cubicBezTo>
                      <a:pt x="285" y="0"/>
                      <a:pt x="304" y="20"/>
                      <a:pt x="304" y="44"/>
                    </a:cubicBezTo>
                    <a:lnTo>
                      <a:pt x="304" y="322"/>
                    </a:lnTo>
                    <a:close/>
                  </a:path>
                </a:pathLst>
              </a:custGeom>
              <a:solidFill>
                <a:srgbClr val="CCCCCC"/>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9" name="Freeform 6"/>
              <p:cNvSpPr/>
              <p:nvPr/>
            </p:nvSpPr>
            <p:spPr bwMode="auto">
              <a:xfrm>
                <a:off x="39671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4" y="366"/>
                      <a:pt x="260" y="366"/>
                    </a:cubicBezTo>
                    <a:cubicBezTo>
                      <a:pt x="0" y="366"/>
                      <a:pt x="0" y="366"/>
                      <a:pt x="0" y="366"/>
                    </a:cubicBezTo>
                    <a:cubicBezTo>
                      <a:pt x="0" y="0"/>
                      <a:pt x="0" y="0"/>
                      <a:pt x="0" y="0"/>
                    </a:cubicBezTo>
                    <a:cubicBezTo>
                      <a:pt x="260" y="0"/>
                      <a:pt x="260" y="0"/>
                      <a:pt x="260" y="0"/>
                    </a:cubicBezTo>
                    <a:cubicBezTo>
                      <a:pt x="284" y="0"/>
                      <a:pt x="304" y="20"/>
                      <a:pt x="304" y="44"/>
                    </a:cubicBezTo>
                    <a:lnTo>
                      <a:pt x="304" y="322"/>
                    </a:lnTo>
                    <a:close/>
                  </a:path>
                </a:pathLst>
              </a:cu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0" name="Rectangle 8"/>
              <p:cNvSpPr>
                <a:spLocks noChangeArrowheads="1"/>
              </p:cNvSpPr>
              <p:nvPr/>
            </p:nvSpPr>
            <p:spPr bwMode="auto">
              <a:xfrm>
                <a:off x="4318000" y="2117726"/>
                <a:ext cx="674688" cy="3429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8580" tIns="64290" rIns="128580" bIns="64290" numCol="1" anchor="t" anchorCtr="0" compatLnSpc="1"/>
              <a:lstStyle/>
              <a:p>
                <a:endParaRPr lang="zh-CN" altLang="en-US"/>
              </a:p>
            </p:txBody>
          </p:sp>
          <p:sp>
            <p:nvSpPr>
              <p:cNvPr id="11" name="Freeform 9"/>
              <p:cNvSpPr/>
              <p:nvPr/>
            </p:nvSpPr>
            <p:spPr bwMode="auto">
              <a:xfrm>
                <a:off x="3835400" y="18399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2" name="Freeform 10"/>
              <p:cNvSpPr/>
              <p:nvPr/>
            </p:nvSpPr>
            <p:spPr bwMode="auto">
              <a:xfrm>
                <a:off x="3835400" y="1976438"/>
                <a:ext cx="234950" cy="73025"/>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3" name="Freeform 11"/>
              <p:cNvSpPr/>
              <p:nvPr/>
            </p:nvSpPr>
            <p:spPr bwMode="auto">
              <a:xfrm>
                <a:off x="3835400" y="21177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4" name="Freeform 12"/>
              <p:cNvSpPr/>
              <p:nvPr/>
            </p:nvSpPr>
            <p:spPr bwMode="auto">
              <a:xfrm>
                <a:off x="3835400" y="22590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5" name="Freeform 13"/>
              <p:cNvSpPr/>
              <p:nvPr/>
            </p:nvSpPr>
            <p:spPr bwMode="auto">
              <a:xfrm>
                <a:off x="3835400" y="23971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6" name="Freeform 14"/>
              <p:cNvSpPr/>
              <p:nvPr/>
            </p:nvSpPr>
            <p:spPr bwMode="auto">
              <a:xfrm>
                <a:off x="3835400" y="25368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7" name="Freeform 15"/>
              <p:cNvSpPr/>
              <p:nvPr/>
            </p:nvSpPr>
            <p:spPr bwMode="auto">
              <a:xfrm>
                <a:off x="3835400" y="26781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8" name="Freeform 16"/>
              <p:cNvSpPr/>
              <p:nvPr/>
            </p:nvSpPr>
            <p:spPr bwMode="auto">
              <a:xfrm>
                <a:off x="3835400" y="28162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9" name="Freeform 17"/>
              <p:cNvSpPr/>
              <p:nvPr/>
            </p:nvSpPr>
            <p:spPr bwMode="auto">
              <a:xfrm>
                <a:off x="3835400" y="29559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20" name="Freeform 18"/>
              <p:cNvSpPr/>
              <p:nvPr/>
            </p:nvSpPr>
            <p:spPr bwMode="auto">
              <a:xfrm>
                <a:off x="3835400" y="30972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21" name="Freeform 19"/>
              <p:cNvSpPr/>
              <p:nvPr/>
            </p:nvSpPr>
            <p:spPr bwMode="auto">
              <a:xfrm>
                <a:off x="3835400" y="32353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grpSp>
        <p:sp>
          <p:nvSpPr>
            <p:cNvPr id="6" name="矩形 259"/>
            <p:cNvSpPr>
              <a:spLocks noChangeArrowheads="1"/>
            </p:cNvSpPr>
            <p:nvPr/>
          </p:nvSpPr>
          <p:spPr bwMode="auto">
            <a:xfrm>
              <a:off x="2306379" y="2775471"/>
              <a:ext cx="1656605" cy="615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pPr>
              <a:r>
                <a:rPr lang="zh-CN" altLang="en-US" sz="4000" b="1" dirty="0">
                  <a:solidFill>
                    <a:srgbClr val="4D4D4D"/>
                  </a:solidFill>
                  <a:latin typeface="Impact" panose="020B0806030902050204" pitchFamily="34" charset="0"/>
                  <a:cs typeface="Arial" panose="020B0604020202020204" pitchFamily="34" charset="0"/>
                </a:rPr>
                <a:t>五</a:t>
              </a:r>
              <a:endParaRPr lang="zh-CN" altLang="en-US" sz="4000" b="1" dirty="0">
                <a:solidFill>
                  <a:srgbClr val="4D4D4D"/>
                </a:solidFill>
                <a:latin typeface="Impact" panose="020B0806030902050204" pitchFamily="34" charset="0"/>
                <a:cs typeface="Arial" panose="020B0604020202020204" pitchFamily="34" charset="0"/>
              </a:endParaRPr>
            </a:p>
          </p:txBody>
        </p:sp>
        <p:sp>
          <p:nvSpPr>
            <p:cNvPr id="7" name="矩形 259"/>
            <p:cNvSpPr>
              <a:spLocks noChangeArrowheads="1"/>
            </p:cNvSpPr>
            <p:nvPr/>
          </p:nvSpPr>
          <p:spPr bwMode="auto">
            <a:xfrm>
              <a:off x="1686129" y="4021645"/>
              <a:ext cx="2861310" cy="11639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fontAlgn="auto">
                <a:lnSpc>
                  <a:spcPts val="4540"/>
                </a:lnSpc>
                <a:spcBef>
                  <a:spcPts val="0"/>
                </a:spcBef>
                <a:buNone/>
              </a:pPr>
              <a:r>
                <a:rPr lang="en-US" altLang="zh-CN" b="1" dirty="0">
                  <a:solidFill>
                    <a:schemeClr val="bg1"/>
                  </a:solidFill>
                  <a:cs typeface="Arial" panose="020B0604020202020204" pitchFamily="34" charset="0"/>
                </a:rPr>
                <a:t>存在的主要问题及改进情况</a:t>
              </a:r>
              <a:endParaRPr lang="en-US" altLang="zh-CN" b="1" dirty="0">
                <a:solidFill>
                  <a:schemeClr val="bg1"/>
                </a:solidFill>
                <a:cs typeface="Arial" panose="020B0604020202020204" pitchFamily="34" charset="0"/>
              </a:endParaRPr>
            </a:p>
          </p:txBody>
        </p:sp>
      </p:grpSp>
      <p:grpSp>
        <p:nvGrpSpPr>
          <p:cNvPr id="52" name="组合 51"/>
          <p:cNvGrpSpPr/>
          <p:nvPr/>
        </p:nvGrpSpPr>
        <p:grpSpPr>
          <a:xfrm>
            <a:off x="9556321" y="5072637"/>
            <a:ext cx="1896053" cy="1433119"/>
            <a:chOff x="1871171" y="3448784"/>
            <a:chExt cx="1896053" cy="1433119"/>
          </a:xfrm>
        </p:grpSpPr>
        <p:sp>
          <p:nvSpPr>
            <p:cNvPr id="53" name="Freeform 9"/>
            <p:cNvSpPr/>
            <p:nvPr/>
          </p:nvSpPr>
          <p:spPr bwMode="auto">
            <a:xfrm rot="16200000">
              <a:off x="1920418" y="3404461"/>
              <a:ext cx="1162255" cy="1260749"/>
            </a:xfrm>
            <a:custGeom>
              <a:avLst/>
              <a:gdLst>
                <a:gd name="T0" fmla="*/ 1027 w 1074"/>
                <a:gd name="T1" fmla="*/ 392 h 1167"/>
                <a:gd name="T2" fmla="*/ 993 w 1074"/>
                <a:gd name="T3" fmla="*/ 295 h 1167"/>
                <a:gd name="T4" fmla="*/ 650 w 1074"/>
                <a:gd name="T5" fmla="*/ 53 h 1167"/>
                <a:gd name="T6" fmla="*/ 543 w 1074"/>
                <a:gd name="T7" fmla="*/ 59 h 1167"/>
                <a:gd name="T8" fmla="*/ 0 w 1074"/>
                <a:gd name="T9" fmla="*/ 827 h 1167"/>
                <a:gd name="T10" fmla="*/ 480 w 1074"/>
                <a:gd name="T11" fmla="*/ 1167 h 1167"/>
                <a:gd name="T12" fmla="*/ 1027 w 1074"/>
                <a:gd name="T13" fmla="*/ 392 h 1167"/>
              </a:gdLst>
              <a:ahLst/>
              <a:cxnLst>
                <a:cxn ang="0">
                  <a:pos x="T0" y="T1"/>
                </a:cxn>
                <a:cxn ang="0">
                  <a:pos x="T2" y="T3"/>
                </a:cxn>
                <a:cxn ang="0">
                  <a:pos x="T4" y="T5"/>
                </a:cxn>
                <a:cxn ang="0">
                  <a:pos x="T6" y="T7"/>
                </a:cxn>
                <a:cxn ang="0">
                  <a:pos x="T8" y="T9"/>
                </a:cxn>
                <a:cxn ang="0">
                  <a:pos x="T10" y="T11"/>
                </a:cxn>
                <a:cxn ang="0">
                  <a:pos x="T12" y="T13"/>
                </a:cxn>
              </a:cxnLst>
              <a:rect l="0" t="0" r="r" b="b"/>
              <a:pathLst>
                <a:path w="1074" h="1167">
                  <a:moveTo>
                    <a:pt x="1027" y="392"/>
                  </a:moveTo>
                  <a:cubicBezTo>
                    <a:pt x="1074" y="327"/>
                    <a:pt x="993" y="295"/>
                    <a:pt x="993" y="295"/>
                  </a:cubicBezTo>
                  <a:cubicBezTo>
                    <a:pt x="650" y="53"/>
                    <a:pt x="650" y="53"/>
                    <a:pt x="650" y="53"/>
                  </a:cubicBezTo>
                  <a:cubicBezTo>
                    <a:pt x="575" y="0"/>
                    <a:pt x="543" y="59"/>
                    <a:pt x="543" y="59"/>
                  </a:cubicBezTo>
                  <a:cubicBezTo>
                    <a:pt x="0" y="827"/>
                    <a:pt x="0" y="827"/>
                    <a:pt x="0" y="827"/>
                  </a:cubicBezTo>
                  <a:cubicBezTo>
                    <a:pt x="480" y="1167"/>
                    <a:pt x="480" y="1167"/>
                    <a:pt x="480" y="1167"/>
                  </a:cubicBezTo>
                  <a:lnTo>
                    <a:pt x="1027" y="392"/>
                  </a:lnTo>
                  <a:close/>
                </a:path>
              </a:pathLst>
            </a:custGeom>
            <a:solidFill>
              <a:srgbClr val="223543"/>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54" name="Freeform 46"/>
            <p:cNvSpPr/>
            <p:nvPr/>
          </p:nvSpPr>
          <p:spPr bwMode="auto">
            <a:xfrm rot="16200000">
              <a:off x="2107564" y="3704874"/>
              <a:ext cx="832291" cy="911088"/>
            </a:xfrm>
            <a:custGeom>
              <a:avLst/>
              <a:gdLst>
                <a:gd name="T0" fmla="*/ 169 w 169"/>
                <a:gd name="T1" fmla="*/ 54 h 185"/>
                <a:gd name="T2" fmla="*/ 76 w 169"/>
                <a:gd name="T3" fmla="*/ 185 h 185"/>
                <a:gd name="T4" fmla="*/ 0 w 169"/>
                <a:gd name="T5" fmla="*/ 131 h 185"/>
                <a:gd name="T6" fmla="*/ 93 w 169"/>
                <a:gd name="T7" fmla="*/ 0 h 185"/>
                <a:gd name="T8" fmla="*/ 169 w 169"/>
                <a:gd name="T9" fmla="*/ 54 h 185"/>
              </a:gdLst>
              <a:ahLst/>
              <a:cxnLst>
                <a:cxn ang="0">
                  <a:pos x="T0" y="T1"/>
                </a:cxn>
                <a:cxn ang="0">
                  <a:pos x="T2" y="T3"/>
                </a:cxn>
                <a:cxn ang="0">
                  <a:pos x="T4" y="T5"/>
                </a:cxn>
                <a:cxn ang="0">
                  <a:pos x="T6" y="T7"/>
                </a:cxn>
                <a:cxn ang="0">
                  <a:pos x="T8" y="T9"/>
                </a:cxn>
              </a:cxnLst>
              <a:rect l="0" t="0" r="r" b="b"/>
              <a:pathLst>
                <a:path w="169" h="185">
                  <a:moveTo>
                    <a:pt x="169" y="54"/>
                  </a:moveTo>
                  <a:lnTo>
                    <a:pt x="76" y="185"/>
                  </a:lnTo>
                  <a:lnTo>
                    <a:pt x="0" y="131"/>
                  </a:lnTo>
                  <a:lnTo>
                    <a:pt x="93" y="0"/>
                  </a:lnTo>
                  <a:lnTo>
                    <a:pt x="169" y="54"/>
                  </a:lnTo>
                  <a:close/>
                </a:path>
              </a:pathLst>
            </a:custGeom>
            <a:solidFill>
              <a:srgbClr val="223543"/>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55" name="Freeform 47"/>
            <p:cNvSpPr>
              <a:spLocks noEditPoints="1"/>
            </p:cNvSpPr>
            <p:nvPr/>
          </p:nvSpPr>
          <p:spPr bwMode="auto">
            <a:xfrm rot="16200000">
              <a:off x="1932732" y="3544818"/>
              <a:ext cx="1157331" cy="1260749"/>
            </a:xfrm>
            <a:custGeom>
              <a:avLst/>
              <a:gdLst>
                <a:gd name="T0" fmla="*/ 993 w 1073"/>
                <a:gd name="T1" fmla="*/ 295 h 1167"/>
                <a:gd name="T2" fmla="*/ 650 w 1073"/>
                <a:gd name="T3" fmla="*/ 53 h 1167"/>
                <a:gd name="T4" fmla="*/ 542 w 1073"/>
                <a:gd name="T5" fmla="*/ 60 h 1167"/>
                <a:gd name="T6" fmla="*/ 0 w 1073"/>
                <a:gd name="T7" fmla="*/ 828 h 1167"/>
                <a:gd name="T8" fmla="*/ 480 w 1073"/>
                <a:gd name="T9" fmla="*/ 1167 h 1167"/>
                <a:gd name="T10" fmla="*/ 1027 w 1073"/>
                <a:gd name="T11" fmla="*/ 392 h 1167"/>
                <a:gd name="T12" fmla="*/ 993 w 1073"/>
                <a:gd name="T13" fmla="*/ 295 h 1167"/>
                <a:gd name="T14" fmla="*/ 735 w 1073"/>
                <a:gd name="T15" fmla="*/ 408 h 1167"/>
                <a:gd name="T16" fmla="*/ 660 w 1073"/>
                <a:gd name="T17" fmla="*/ 429 h 1167"/>
                <a:gd name="T18" fmla="*/ 611 w 1073"/>
                <a:gd name="T19" fmla="*/ 498 h 1167"/>
                <a:gd name="T20" fmla="*/ 612 w 1073"/>
                <a:gd name="T21" fmla="*/ 685 h 1167"/>
                <a:gd name="T22" fmla="*/ 600 w 1073"/>
                <a:gd name="T23" fmla="*/ 700 h 1167"/>
                <a:gd name="T24" fmla="*/ 601 w 1073"/>
                <a:gd name="T25" fmla="*/ 746 h 1167"/>
                <a:gd name="T26" fmla="*/ 548 w 1073"/>
                <a:gd name="T27" fmla="*/ 755 h 1167"/>
                <a:gd name="T28" fmla="*/ 539 w 1073"/>
                <a:gd name="T29" fmla="*/ 702 h 1167"/>
                <a:gd name="T30" fmla="*/ 589 w 1073"/>
                <a:gd name="T31" fmla="*/ 691 h 1167"/>
                <a:gd name="T32" fmla="*/ 603 w 1073"/>
                <a:gd name="T33" fmla="*/ 511 h 1167"/>
                <a:gd name="T34" fmla="*/ 397 w 1073"/>
                <a:gd name="T35" fmla="*/ 802 h 1167"/>
                <a:gd name="T36" fmla="*/ 396 w 1073"/>
                <a:gd name="T37" fmla="*/ 843 h 1167"/>
                <a:gd name="T38" fmla="*/ 344 w 1073"/>
                <a:gd name="T39" fmla="*/ 851 h 1167"/>
                <a:gd name="T40" fmla="*/ 336 w 1073"/>
                <a:gd name="T41" fmla="*/ 800 h 1167"/>
                <a:gd name="T42" fmla="*/ 374 w 1073"/>
                <a:gd name="T43" fmla="*/ 786 h 1167"/>
                <a:gd name="T44" fmla="*/ 531 w 1073"/>
                <a:gd name="T45" fmla="*/ 563 h 1167"/>
                <a:gd name="T46" fmla="*/ 366 w 1073"/>
                <a:gd name="T47" fmla="*/ 633 h 1167"/>
                <a:gd name="T48" fmla="*/ 376 w 1073"/>
                <a:gd name="T49" fmla="*/ 695 h 1167"/>
                <a:gd name="T50" fmla="*/ 313 w 1073"/>
                <a:gd name="T51" fmla="*/ 706 h 1167"/>
                <a:gd name="T52" fmla="*/ 302 w 1073"/>
                <a:gd name="T53" fmla="*/ 643 h 1167"/>
                <a:gd name="T54" fmla="*/ 354 w 1073"/>
                <a:gd name="T55" fmla="*/ 626 h 1167"/>
                <a:gd name="T56" fmla="*/ 541 w 1073"/>
                <a:gd name="T57" fmla="*/ 549 h 1167"/>
                <a:gd name="T58" fmla="*/ 637 w 1073"/>
                <a:gd name="T59" fmla="*/ 413 h 1167"/>
                <a:gd name="T60" fmla="*/ 632 w 1073"/>
                <a:gd name="T61" fmla="*/ 335 h 1167"/>
                <a:gd name="T62" fmla="*/ 720 w 1073"/>
                <a:gd name="T63" fmla="*/ 320 h 1167"/>
                <a:gd name="T64" fmla="*/ 735 w 1073"/>
                <a:gd name="T65" fmla="*/ 408 h 11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3" h="1167">
                  <a:moveTo>
                    <a:pt x="993" y="295"/>
                  </a:moveTo>
                  <a:cubicBezTo>
                    <a:pt x="650" y="53"/>
                    <a:pt x="650" y="53"/>
                    <a:pt x="650" y="53"/>
                  </a:cubicBezTo>
                  <a:cubicBezTo>
                    <a:pt x="574" y="0"/>
                    <a:pt x="542" y="60"/>
                    <a:pt x="542" y="60"/>
                  </a:cubicBezTo>
                  <a:cubicBezTo>
                    <a:pt x="0" y="828"/>
                    <a:pt x="0" y="828"/>
                    <a:pt x="0" y="828"/>
                  </a:cubicBezTo>
                  <a:cubicBezTo>
                    <a:pt x="480" y="1167"/>
                    <a:pt x="480" y="1167"/>
                    <a:pt x="480" y="1167"/>
                  </a:cubicBezTo>
                  <a:cubicBezTo>
                    <a:pt x="1027" y="392"/>
                    <a:pt x="1027" y="392"/>
                    <a:pt x="1027" y="392"/>
                  </a:cubicBezTo>
                  <a:cubicBezTo>
                    <a:pt x="1073" y="327"/>
                    <a:pt x="993" y="295"/>
                    <a:pt x="993" y="295"/>
                  </a:cubicBezTo>
                  <a:close/>
                  <a:moveTo>
                    <a:pt x="735" y="408"/>
                  </a:moveTo>
                  <a:cubicBezTo>
                    <a:pt x="718" y="432"/>
                    <a:pt x="687" y="440"/>
                    <a:pt x="660" y="429"/>
                  </a:cubicBezTo>
                  <a:cubicBezTo>
                    <a:pt x="611" y="498"/>
                    <a:pt x="611" y="498"/>
                    <a:pt x="611" y="498"/>
                  </a:cubicBezTo>
                  <a:cubicBezTo>
                    <a:pt x="668" y="580"/>
                    <a:pt x="636" y="650"/>
                    <a:pt x="612" y="685"/>
                  </a:cubicBezTo>
                  <a:cubicBezTo>
                    <a:pt x="607" y="691"/>
                    <a:pt x="603" y="696"/>
                    <a:pt x="600" y="700"/>
                  </a:cubicBezTo>
                  <a:cubicBezTo>
                    <a:pt x="610" y="713"/>
                    <a:pt x="611" y="732"/>
                    <a:pt x="601" y="746"/>
                  </a:cubicBezTo>
                  <a:cubicBezTo>
                    <a:pt x="589" y="764"/>
                    <a:pt x="565" y="768"/>
                    <a:pt x="548" y="755"/>
                  </a:cubicBezTo>
                  <a:cubicBezTo>
                    <a:pt x="531" y="743"/>
                    <a:pt x="527" y="720"/>
                    <a:pt x="539" y="702"/>
                  </a:cubicBezTo>
                  <a:cubicBezTo>
                    <a:pt x="550" y="686"/>
                    <a:pt x="572" y="682"/>
                    <a:pt x="589" y="691"/>
                  </a:cubicBezTo>
                  <a:cubicBezTo>
                    <a:pt x="609" y="669"/>
                    <a:pt x="661" y="598"/>
                    <a:pt x="603" y="511"/>
                  </a:cubicBezTo>
                  <a:cubicBezTo>
                    <a:pt x="397" y="802"/>
                    <a:pt x="397" y="802"/>
                    <a:pt x="397" y="802"/>
                  </a:cubicBezTo>
                  <a:cubicBezTo>
                    <a:pt x="404" y="814"/>
                    <a:pt x="404" y="830"/>
                    <a:pt x="396" y="843"/>
                  </a:cubicBezTo>
                  <a:cubicBezTo>
                    <a:pt x="384" y="859"/>
                    <a:pt x="361" y="863"/>
                    <a:pt x="344" y="851"/>
                  </a:cubicBezTo>
                  <a:cubicBezTo>
                    <a:pt x="328" y="840"/>
                    <a:pt x="324" y="817"/>
                    <a:pt x="336" y="800"/>
                  </a:cubicBezTo>
                  <a:cubicBezTo>
                    <a:pt x="344" y="788"/>
                    <a:pt x="360" y="782"/>
                    <a:pt x="374" y="786"/>
                  </a:cubicBezTo>
                  <a:cubicBezTo>
                    <a:pt x="531" y="563"/>
                    <a:pt x="531" y="563"/>
                    <a:pt x="531" y="563"/>
                  </a:cubicBezTo>
                  <a:cubicBezTo>
                    <a:pt x="425" y="556"/>
                    <a:pt x="379" y="612"/>
                    <a:pt x="366" y="633"/>
                  </a:cubicBezTo>
                  <a:cubicBezTo>
                    <a:pt x="386" y="647"/>
                    <a:pt x="391" y="675"/>
                    <a:pt x="376" y="695"/>
                  </a:cubicBezTo>
                  <a:cubicBezTo>
                    <a:pt x="362" y="716"/>
                    <a:pt x="334" y="720"/>
                    <a:pt x="313" y="706"/>
                  </a:cubicBezTo>
                  <a:cubicBezTo>
                    <a:pt x="293" y="692"/>
                    <a:pt x="288" y="663"/>
                    <a:pt x="302" y="643"/>
                  </a:cubicBezTo>
                  <a:cubicBezTo>
                    <a:pt x="314" y="626"/>
                    <a:pt x="335" y="620"/>
                    <a:pt x="354" y="626"/>
                  </a:cubicBezTo>
                  <a:cubicBezTo>
                    <a:pt x="368" y="603"/>
                    <a:pt x="420" y="539"/>
                    <a:pt x="541" y="549"/>
                  </a:cubicBezTo>
                  <a:cubicBezTo>
                    <a:pt x="637" y="413"/>
                    <a:pt x="637" y="413"/>
                    <a:pt x="637" y="413"/>
                  </a:cubicBezTo>
                  <a:cubicBezTo>
                    <a:pt x="618" y="392"/>
                    <a:pt x="615" y="359"/>
                    <a:pt x="632" y="335"/>
                  </a:cubicBezTo>
                  <a:cubicBezTo>
                    <a:pt x="652" y="306"/>
                    <a:pt x="692" y="300"/>
                    <a:pt x="720" y="320"/>
                  </a:cubicBezTo>
                  <a:cubicBezTo>
                    <a:pt x="749" y="340"/>
                    <a:pt x="755" y="379"/>
                    <a:pt x="735" y="408"/>
                  </a:cubicBezTo>
                  <a:close/>
                </a:path>
              </a:pathLst>
            </a:custGeom>
            <a:solidFill>
              <a:srgbClr val="D1D0CE"/>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56" name="Freeform 10"/>
            <p:cNvSpPr>
              <a:spLocks noEditPoints="1"/>
            </p:cNvSpPr>
            <p:nvPr/>
          </p:nvSpPr>
          <p:spPr bwMode="auto">
            <a:xfrm rot="16200000">
              <a:off x="2853672" y="4219514"/>
              <a:ext cx="526955" cy="512179"/>
            </a:xfrm>
            <a:custGeom>
              <a:avLst/>
              <a:gdLst>
                <a:gd name="T0" fmla="*/ 107 w 107"/>
                <a:gd name="T1" fmla="*/ 48 h 104"/>
                <a:gd name="T2" fmla="*/ 39 w 107"/>
                <a:gd name="T3" fmla="*/ 0 h 104"/>
                <a:gd name="T4" fmla="*/ 0 w 107"/>
                <a:gd name="T5" fmla="*/ 56 h 104"/>
                <a:gd name="T6" fmla="*/ 67 w 107"/>
                <a:gd name="T7" fmla="*/ 104 h 104"/>
                <a:gd name="T8" fmla="*/ 107 w 107"/>
                <a:gd name="T9" fmla="*/ 48 h 104"/>
                <a:gd name="T10" fmla="*/ 37 w 107"/>
                <a:gd name="T11" fmla="*/ 53 h 104"/>
                <a:gd name="T12" fmla="*/ 22 w 107"/>
                <a:gd name="T13" fmla="*/ 42 h 104"/>
                <a:gd name="T14" fmla="*/ 30 w 107"/>
                <a:gd name="T15" fmla="*/ 30 h 104"/>
                <a:gd name="T16" fmla="*/ 45 w 107"/>
                <a:gd name="T17" fmla="*/ 41 h 104"/>
                <a:gd name="T18" fmla="*/ 37 w 107"/>
                <a:gd name="T19" fmla="*/ 53 h 104"/>
                <a:gd name="T20" fmla="*/ 66 w 107"/>
                <a:gd name="T21" fmla="*/ 56 h 104"/>
                <a:gd name="T22" fmla="*/ 81 w 107"/>
                <a:gd name="T23" fmla="*/ 66 h 104"/>
                <a:gd name="T24" fmla="*/ 73 w 107"/>
                <a:gd name="T25" fmla="*/ 78 h 104"/>
                <a:gd name="T26" fmla="*/ 57 w 107"/>
                <a:gd name="T27" fmla="*/ 68 h 104"/>
                <a:gd name="T28" fmla="*/ 66 w 107"/>
                <a:gd name="T29" fmla="*/ 56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7" h="104">
                  <a:moveTo>
                    <a:pt x="107" y="48"/>
                  </a:moveTo>
                  <a:lnTo>
                    <a:pt x="39" y="0"/>
                  </a:lnTo>
                  <a:lnTo>
                    <a:pt x="0" y="56"/>
                  </a:lnTo>
                  <a:lnTo>
                    <a:pt x="67" y="104"/>
                  </a:lnTo>
                  <a:lnTo>
                    <a:pt x="107" y="48"/>
                  </a:lnTo>
                  <a:close/>
                  <a:moveTo>
                    <a:pt x="37" y="53"/>
                  </a:moveTo>
                  <a:lnTo>
                    <a:pt x="22" y="42"/>
                  </a:lnTo>
                  <a:lnTo>
                    <a:pt x="30" y="30"/>
                  </a:lnTo>
                  <a:lnTo>
                    <a:pt x="45" y="41"/>
                  </a:lnTo>
                  <a:lnTo>
                    <a:pt x="37" y="53"/>
                  </a:lnTo>
                  <a:close/>
                  <a:moveTo>
                    <a:pt x="66" y="56"/>
                  </a:moveTo>
                  <a:lnTo>
                    <a:pt x="81" y="66"/>
                  </a:lnTo>
                  <a:lnTo>
                    <a:pt x="73" y="78"/>
                  </a:lnTo>
                  <a:lnTo>
                    <a:pt x="57" y="68"/>
                  </a:lnTo>
                  <a:lnTo>
                    <a:pt x="66" y="56"/>
                  </a:lnTo>
                  <a:close/>
                </a:path>
              </a:pathLst>
            </a:custGeom>
            <a:solidFill>
              <a:srgbClr val="223543"/>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57" name="Freeform 13"/>
            <p:cNvSpPr/>
            <p:nvPr/>
          </p:nvSpPr>
          <p:spPr bwMode="auto">
            <a:xfrm rot="16200000">
              <a:off x="3200872" y="3507881"/>
              <a:ext cx="615600" cy="497406"/>
            </a:xfrm>
            <a:custGeom>
              <a:avLst/>
              <a:gdLst>
                <a:gd name="T0" fmla="*/ 305 w 568"/>
                <a:gd name="T1" fmla="*/ 55 h 460"/>
                <a:gd name="T2" fmla="*/ 242 w 568"/>
                <a:gd name="T3" fmla="*/ 45 h 460"/>
                <a:gd name="T4" fmla="*/ 244 w 568"/>
                <a:gd name="T5" fmla="*/ 32 h 460"/>
                <a:gd name="T6" fmla="*/ 194 w 568"/>
                <a:gd name="T7" fmla="*/ 24 h 460"/>
                <a:gd name="T8" fmla="*/ 192 w 568"/>
                <a:gd name="T9" fmla="*/ 37 h 460"/>
                <a:gd name="T10" fmla="*/ 181 w 568"/>
                <a:gd name="T11" fmla="*/ 35 h 460"/>
                <a:gd name="T12" fmla="*/ 183 w 568"/>
                <a:gd name="T13" fmla="*/ 23 h 460"/>
                <a:gd name="T14" fmla="*/ 48 w 568"/>
                <a:gd name="T15" fmla="*/ 0 h 460"/>
                <a:gd name="T16" fmla="*/ 0 w 568"/>
                <a:gd name="T17" fmla="*/ 293 h 460"/>
                <a:gd name="T18" fmla="*/ 60 w 568"/>
                <a:gd name="T19" fmla="*/ 388 h 460"/>
                <a:gd name="T20" fmla="*/ 159 w 568"/>
                <a:gd name="T21" fmla="*/ 404 h 460"/>
                <a:gd name="T22" fmla="*/ 162 w 568"/>
                <a:gd name="T23" fmla="*/ 389 h 460"/>
                <a:gd name="T24" fmla="*/ 189 w 568"/>
                <a:gd name="T25" fmla="*/ 394 h 460"/>
                <a:gd name="T26" fmla="*/ 186 w 568"/>
                <a:gd name="T27" fmla="*/ 408 h 460"/>
                <a:gd name="T28" fmla="*/ 494 w 568"/>
                <a:gd name="T29" fmla="*/ 459 h 460"/>
                <a:gd name="T30" fmla="*/ 515 w 568"/>
                <a:gd name="T31" fmla="*/ 432 h 460"/>
                <a:gd name="T32" fmla="*/ 564 w 568"/>
                <a:gd name="T33" fmla="*/ 128 h 460"/>
                <a:gd name="T34" fmla="*/ 532 w 568"/>
                <a:gd name="T35" fmla="*/ 79 h 460"/>
                <a:gd name="T36" fmla="*/ 307 w 568"/>
                <a:gd name="T37" fmla="*/ 43 h 460"/>
                <a:gd name="T38" fmla="*/ 305 w 568"/>
                <a:gd name="T39" fmla="*/ 55 h 4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68" h="460">
                  <a:moveTo>
                    <a:pt x="305" y="55"/>
                  </a:moveTo>
                  <a:cubicBezTo>
                    <a:pt x="242" y="45"/>
                    <a:pt x="242" y="45"/>
                    <a:pt x="242" y="45"/>
                  </a:cubicBezTo>
                  <a:cubicBezTo>
                    <a:pt x="244" y="32"/>
                    <a:pt x="244" y="32"/>
                    <a:pt x="244" y="32"/>
                  </a:cubicBezTo>
                  <a:cubicBezTo>
                    <a:pt x="194" y="24"/>
                    <a:pt x="194" y="24"/>
                    <a:pt x="194" y="24"/>
                  </a:cubicBezTo>
                  <a:cubicBezTo>
                    <a:pt x="192" y="37"/>
                    <a:pt x="192" y="37"/>
                    <a:pt x="192" y="37"/>
                  </a:cubicBezTo>
                  <a:cubicBezTo>
                    <a:pt x="181" y="35"/>
                    <a:pt x="181" y="35"/>
                    <a:pt x="181" y="35"/>
                  </a:cubicBezTo>
                  <a:cubicBezTo>
                    <a:pt x="183" y="23"/>
                    <a:pt x="183" y="23"/>
                    <a:pt x="183" y="23"/>
                  </a:cubicBezTo>
                  <a:cubicBezTo>
                    <a:pt x="48" y="0"/>
                    <a:pt x="48" y="0"/>
                    <a:pt x="48" y="0"/>
                  </a:cubicBezTo>
                  <a:cubicBezTo>
                    <a:pt x="0" y="293"/>
                    <a:pt x="0" y="293"/>
                    <a:pt x="0" y="293"/>
                  </a:cubicBezTo>
                  <a:cubicBezTo>
                    <a:pt x="60" y="388"/>
                    <a:pt x="60" y="388"/>
                    <a:pt x="60" y="388"/>
                  </a:cubicBezTo>
                  <a:cubicBezTo>
                    <a:pt x="159" y="404"/>
                    <a:pt x="159" y="404"/>
                    <a:pt x="159" y="404"/>
                  </a:cubicBezTo>
                  <a:cubicBezTo>
                    <a:pt x="162" y="389"/>
                    <a:pt x="162" y="389"/>
                    <a:pt x="162" y="389"/>
                  </a:cubicBezTo>
                  <a:cubicBezTo>
                    <a:pt x="189" y="394"/>
                    <a:pt x="189" y="394"/>
                    <a:pt x="189" y="394"/>
                  </a:cubicBezTo>
                  <a:cubicBezTo>
                    <a:pt x="186" y="408"/>
                    <a:pt x="186" y="408"/>
                    <a:pt x="186" y="408"/>
                  </a:cubicBezTo>
                  <a:cubicBezTo>
                    <a:pt x="494" y="459"/>
                    <a:pt x="494" y="459"/>
                    <a:pt x="494" y="459"/>
                  </a:cubicBezTo>
                  <a:cubicBezTo>
                    <a:pt x="505" y="460"/>
                    <a:pt x="515" y="432"/>
                    <a:pt x="515" y="432"/>
                  </a:cubicBezTo>
                  <a:cubicBezTo>
                    <a:pt x="564" y="128"/>
                    <a:pt x="564" y="128"/>
                    <a:pt x="564" y="128"/>
                  </a:cubicBezTo>
                  <a:cubicBezTo>
                    <a:pt x="568" y="103"/>
                    <a:pt x="532" y="79"/>
                    <a:pt x="532" y="79"/>
                  </a:cubicBezTo>
                  <a:cubicBezTo>
                    <a:pt x="307" y="43"/>
                    <a:pt x="307" y="43"/>
                    <a:pt x="307" y="43"/>
                  </a:cubicBezTo>
                  <a:lnTo>
                    <a:pt x="305" y="55"/>
                  </a:lnTo>
                  <a:close/>
                </a:path>
              </a:pathLst>
            </a:custGeom>
            <a:solidFill>
              <a:srgbClr val="223543"/>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58" name="Freeform 48"/>
            <p:cNvSpPr>
              <a:spLocks noEditPoints="1"/>
            </p:cNvSpPr>
            <p:nvPr/>
          </p:nvSpPr>
          <p:spPr bwMode="auto">
            <a:xfrm rot="16200000">
              <a:off x="2865983" y="4364798"/>
              <a:ext cx="526955" cy="507255"/>
            </a:xfrm>
            <a:custGeom>
              <a:avLst/>
              <a:gdLst>
                <a:gd name="T0" fmla="*/ 68 w 107"/>
                <a:gd name="T1" fmla="*/ 103 h 103"/>
                <a:gd name="T2" fmla="*/ 107 w 107"/>
                <a:gd name="T3" fmla="*/ 48 h 103"/>
                <a:gd name="T4" fmla="*/ 40 w 107"/>
                <a:gd name="T5" fmla="*/ 0 h 103"/>
                <a:gd name="T6" fmla="*/ 0 w 107"/>
                <a:gd name="T7" fmla="*/ 56 h 103"/>
                <a:gd name="T8" fmla="*/ 68 w 107"/>
                <a:gd name="T9" fmla="*/ 103 h 103"/>
                <a:gd name="T10" fmla="*/ 22 w 107"/>
                <a:gd name="T11" fmla="*/ 42 h 103"/>
                <a:gd name="T12" fmla="*/ 31 w 107"/>
                <a:gd name="T13" fmla="*/ 30 h 103"/>
                <a:gd name="T14" fmla="*/ 46 w 107"/>
                <a:gd name="T15" fmla="*/ 40 h 103"/>
                <a:gd name="T16" fmla="*/ 38 w 107"/>
                <a:gd name="T17" fmla="*/ 53 h 103"/>
                <a:gd name="T18" fmla="*/ 22 w 107"/>
                <a:gd name="T19" fmla="*/ 42 h 103"/>
                <a:gd name="T20" fmla="*/ 58 w 107"/>
                <a:gd name="T21" fmla="*/ 67 h 103"/>
                <a:gd name="T22" fmla="*/ 67 w 107"/>
                <a:gd name="T23" fmla="*/ 55 h 103"/>
                <a:gd name="T24" fmla="*/ 82 w 107"/>
                <a:gd name="T25" fmla="*/ 66 h 103"/>
                <a:gd name="T26" fmla="*/ 73 w 107"/>
                <a:gd name="T27" fmla="*/ 78 h 103"/>
                <a:gd name="T28" fmla="*/ 58 w 107"/>
                <a:gd name="T29" fmla="*/ 67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7" h="103">
                  <a:moveTo>
                    <a:pt x="68" y="103"/>
                  </a:moveTo>
                  <a:lnTo>
                    <a:pt x="107" y="48"/>
                  </a:lnTo>
                  <a:lnTo>
                    <a:pt x="40" y="0"/>
                  </a:lnTo>
                  <a:lnTo>
                    <a:pt x="0" y="56"/>
                  </a:lnTo>
                  <a:lnTo>
                    <a:pt x="68" y="103"/>
                  </a:lnTo>
                  <a:close/>
                  <a:moveTo>
                    <a:pt x="22" y="42"/>
                  </a:moveTo>
                  <a:lnTo>
                    <a:pt x="31" y="30"/>
                  </a:lnTo>
                  <a:lnTo>
                    <a:pt x="46" y="40"/>
                  </a:lnTo>
                  <a:lnTo>
                    <a:pt x="38" y="53"/>
                  </a:lnTo>
                  <a:lnTo>
                    <a:pt x="22" y="42"/>
                  </a:lnTo>
                  <a:close/>
                  <a:moveTo>
                    <a:pt x="58" y="67"/>
                  </a:moveTo>
                  <a:lnTo>
                    <a:pt x="67" y="55"/>
                  </a:lnTo>
                  <a:lnTo>
                    <a:pt x="82" y="66"/>
                  </a:lnTo>
                  <a:lnTo>
                    <a:pt x="73" y="78"/>
                  </a:lnTo>
                  <a:lnTo>
                    <a:pt x="58" y="67"/>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59" name="Freeform 236"/>
            <p:cNvSpPr/>
            <p:nvPr/>
          </p:nvSpPr>
          <p:spPr bwMode="auto">
            <a:xfrm rot="16200000">
              <a:off x="3282130" y="3953578"/>
              <a:ext cx="59097" cy="34473"/>
            </a:xfrm>
            <a:custGeom>
              <a:avLst/>
              <a:gdLst>
                <a:gd name="T0" fmla="*/ 1 w 12"/>
                <a:gd name="T1" fmla="*/ 0 h 7"/>
                <a:gd name="T2" fmla="*/ 12 w 12"/>
                <a:gd name="T3" fmla="*/ 2 h 7"/>
                <a:gd name="T4" fmla="*/ 12 w 12"/>
                <a:gd name="T5" fmla="*/ 7 h 7"/>
                <a:gd name="T6" fmla="*/ 0 w 12"/>
                <a:gd name="T7" fmla="*/ 5 h 7"/>
                <a:gd name="T8" fmla="*/ 1 w 12"/>
                <a:gd name="T9" fmla="*/ 0 h 7"/>
              </a:gdLst>
              <a:ahLst/>
              <a:cxnLst>
                <a:cxn ang="0">
                  <a:pos x="T0" y="T1"/>
                </a:cxn>
                <a:cxn ang="0">
                  <a:pos x="T2" y="T3"/>
                </a:cxn>
                <a:cxn ang="0">
                  <a:pos x="T4" y="T5"/>
                </a:cxn>
                <a:cxn ang="0">
                  <a:pos x="T6" y="T7"/>
                </a:cxn>
                <a:cxn ang="0">
                  <a:pos x="T8" y="T9"/>
                </a:cxn>
              </a:cxnLst>
              <a:rect l="0" t="0" r="r" b="b"/>
              <a:pathLst>
                <a:path w="12" h="7">
                  <a:moveTo>
                    <a:pt x="1" y="0"/>
                  </a:moveTo>
                  <a:lnTo>
                    <a:pt x="12" y="2"/>
                  </a:lnTo>
                  <a:lnTo>
                    <a:pt x="12" y="7"/>
                  </a:lnTo>
                  <a:lnTo>
                    <a:pt x="0" y="5"/>
                  </a:lnTo>
                  <a:lnTo>
                    <a:pt x="1" y="0"/>
                  </a:lnTo>
                  <a:close/>
                </a:path>
              </a:pathLst>
            </a:custGeom>
            <a:solidFill>
              <a:srgbClr val="EBF6FB"/>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60" name="Freeform 237"/>
            <p:cNvSpPr/>
            <p:nvPr/>
          </p:nvSpPr>
          <p:spPr bwMode="auto">
            <a:xfrm rot="16200000">
              <a:off x="3213183" y="3648237"/>
              <a:ext cx="610676" cy="497406"/>
            </a:xfrm>
            <a:custGeom>
              <a:avLst/>
              <a:gdLst>
                <a:gd name="T0" fmla="*/ 514 w 568"/>
                <a:gd name="T1" fmla="*/ 431 h 460"/>
                <a:gd name="T2" fmla="*/ 493 w 568"/>
                <a:gd name="T3" fmla="*/ 458 h 460"/>
                <a:gd name="T4" fmla="*/ 186 w 568"/>
                <a:gd name="T5" fmla="*/ 408 h 460"/>
                <a:gd name="T6" fmla="*/ 188 w 568"/>
                <a:gd name="T7" fmla="*/ 393 h 460"/>
                <a:gd name="T8" fmla="*/ 161 w 568"/>
                <a:gd name="T9" fmla="*/ 389 h 460"/>
                <a:gd name="T10" fmla="*/ 159 w 568"/>
                <a:gd name="T11" fmla="*/ 403 h 460"/>
                <a:gd name="T12" fmla="*/ 60 w 568"/>
                <a:gd name="T13" fmla="*/ 387 h 460"/>
                <a:gd name="T14" fmla="*/ 0 w 568"/>
                <a:gd name="T15" fmla="*/ 292 h 460"/>
                <a:gd name="T16" fmla="*/ 47 w 568"/>
                <a:gd name="T17" fmla="*/ 0 h 460"/>
                <a:gd name="T18" fmla="*/ 183 w 568"/>
                <a:gd name="T19" fmla="*/ 22 h 460"/>
                <a:gd name="T20" fmla="*/ 181 w 568"/>
                <a:gd name="T21" fmla="*/ 34 h 460"/>
                <a:gd name="T22" fmla="*/ 305 w 568"/>
                <a:gd name="T23" fmla="*/ 54 h 460"/>
                <a:gd name="T24" fmla="*/ 307 w 568"/>
                <a:gd name="T25" fmla="*/ 42 h 460"/>
                <a:gd name="T26" fmla="*/ 531 w 568"/>
                <a:gd name="T27" fmla="*/ 78 h 460"/>
                <a:gd name="T28" fmla="*/ 564 w 568"/>
                <a:gd name="T29" fmla="*/ 127 h 460"/>
                <a:gd name="T30" fmla="*/ 514 w 568"/>
                <a:gd name="T31" fmla="*/ 431 h 4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68" h="460">
                  <a:moveTo>
                    <a:pt x="514" y="431"/>
                  </a:moveTo>
                  <a:cubicBezTo>
                    <a:pt x="514" y="431"/>
                    <a:pt x="505" y="460"/>
                    <a:pt x="493" y="458"/>
                  </a:cubicBezTo>
                  <a:cubicBezTo>
                    <a:pt x="186" y="408"/>
                    <a:pt x="186" y="408"/>
                    <a:pt x="186" y="408"/>
                  </a:cubicBezTo>
                  <a:cubicBezTo>
                    <a:pt x="188" y="393"/>
                    <a:pt x="188" y="393"/>
                    <a:pt x="188" y="393"/>
                  </a:cubicBezTo>
                  <a:cubicBezTo>
                    <a:pt x="161" y="389"/>
                    <a:pt x="161" y="389"/>
                    <a:pt x="161" y="389"/>
                  </a:cubicBezTo>
                  <a:cubicBezTo>
                    <a:pt x="159" y="403"/>
                    <a:pt x="159" y="403"/>
                    <a:pt x="159" y="403"/>
                  </a:cubicBezTo>
                  <a:cubicBezTo>
                    <a:pt x="60" y="387"/>
                    <a:pt x="60" y="387"/>
                    <a:pt x="60" y="387"/>
                  </a:cubicBezTo>
                  <a:cubicBezTo>
                    <a:pt x="0" y="292"/>
                    <a:pt x="0" y="292"/>
                    <a:pt x="0" y="292"/>
                  </a:cubicBezTo>
                  <a:cubicBezTo>
                    <a:pt x="47" y="0"/>
                    <a:pt x="47" y="0"/>
                    <a:pt x="47" y="0"/>
                  </a:cubicBezTo>
                  <a:cubicBezTo>
                    <a:pt x="183" y="22"/>
                    <a:pt x="183" y="22"/>
                    <a:pt x="183" y="22"/>
                  </a:cubicBezTo>
                  <a:cubicBezTo>
                    <a:pt x="181" y="34"/>
                    <a:pt x="181" y="34"/>
                    <a:pt x="181" y="34"/>
                  </a:cubicBezTo>
                  <a:cubicBezTo>
                    <a:pt x="305" y="54"/>
                    <a:pt x="305" y="54"/>
                    <a:pt x="305" y="54"/>
                  </a:cubicBezTo>
                  <a:cubicBezTo>
                    <a:pt x="307" y="42"/>
                    <a:pt x="307" y="42"/>
                    <a:pt x="307" y="42"/>
                  </a:cubicBezTo>
                  <a:cubicBezTo>
                    <a:pt x="531" y="78"/>
                    <a:pt x="531" y="78"/>
                    <a:pt x="531" y="78"/>
                  </a:cubicBezTo>
                  <a:cubicBezTo>
                    <a:pt x="531" y="78"/>
                    <a:pt x="568" y="102"/>
                    <a:pt x="564" y="127"/>
                  </a:cubicBezTo>
                  <a:lnTo>
                    <a:pt x="514" y="431"/>
                  </a:lnTo>
                  <a:close/>
                </a:path>
              </a:pathLst>
            </a:custGeom>
            <a:solidFill>
              <a:srgbClr val="F6F6F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61" name="Freeform 238"/>
            <p:cNvSpPr/>
            <p:nvPr/>
          </p:nvSpPr>
          <p:spPr bwMode="auto">
            <a:xfrm rot="16200000">
              <a:off x="3597318" y="4066848"/>
              <a:ext cx="88645" cy="44324"/>
            </a:xfrm>
            <a:custGeom>
              <a:avLst/>
              <a:gdLst>
                <a:gd name="T0" fmla="*/ 1 w 18"/>
                <a:gd name="T1" fmla="*/ 0 h 9"/>
                <a:gd name="T2" fmla="*/ 18 w 18"/>
                <a:gd name="T3" fmla="*/ 2 h 9"/>
                <a:gd name="T4" fmla="*/ 17 w 18"/>
                <a:gd name="T5" fmla="*/ 9 h 9"/>
                <a:gd name="T6" fmla="*/ 0 w 18"/>
                <a:gd name="T7" fmla="*/ 6 h 9"/>
                <a:gd name="T8" fmla="*/ 1 w 18"/>
                <a:gd name="T9" fmla="*/ 0 h 9"/>
              </a:gdLst>
              <a:ahLst/>
              <a:cxnLst>
                <a:cxn ang="0">
                  <a:pos x="T0" y="T1"/>
                </a:cxn>
                <a:cxn ang="0">
                  <a:pos x="T2" y="T3"/>
                </a:cxn>
                <a:cxn ang="0">
                  <a:pos x="T4" y="T5"/>
                </a:cxn>
                <a:cxn ang="0">
                  <a:pos x="T6" y="T7"/>
                </a:cxn>
                <a:cxn ang="0">
                  <a:pos x="T8" y="T9"/>
                </a:cxn>
              </a:cxnLst>
              <a:rect l="0" t="0" r="r" b="b"/>
              <a:pathLst>
                <a:path w="18" h="9">
                  <a:moveTo>
                    <a:pt x="1" y="0"/>
                  </a:moveTo>
                  <a:lnTo>
                    <a:pt x="18" y="2"/>
                  </a:lnTo>
                  <a:lnTo>
                    <a:pt x="17" y="9"/>
                  </a:lnTo>
                  <a:lnTo>
                    <a:pt x="0" y="6"/>
                  </a:lnTo>
                  <a:lnTo>
                    <a:pt x="1" y="0"/>
                  </a:lnTo>
                  <a:close/>
                </a:path>
              </a:pathLst>
            </a:custGeom>
            <a:solidFill>
              <a:srgbClr val="F9C541"/>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62" name="Freeform 239"/>
            <p:cNvSpPr/>
            <p:nvPr/>
          </p:nvSpPr>
          <p:spPr bwMode="auto">
            <a:xfrm rot="16200000">
              <a:off x="3550530" y="4103784"/>
              <a:ext cx="88645" cy="39397"/>
            </a:xfrm>
            <a:custGeom>
              <a:avLst/>
              <a:gdLst>
                <a:gd name="T0" fmla="*/ 1 w 18"/>
                <a:gd name="T1" fmla="*/ 0 h 8"/>
                <a:gd name="T2" fmla="*/ 18 w 18"/>
                <a:gd name="T3" fmla="*/ 3 h 8"/>
                <a:gd name="T4" fmla="*/ 17 w 18"/>
                <a:gd name="T5" fmla="*/ 8 h 8"/>
                <a:gd name="T6" fmla="*/ 0 w 18"/>
                <a:gd name="T7" fmla="*/ 5 h 8"/>
                <a:gd name="T8" fmla="*/ 1 w 18"/>
                <a:gd name="T9" fmla="*/ 0 h 8"/>
              </a:gdLst>
              <a:ahLst/>
              <a:cxnLst>
                <a:cxn ang="0">
                  <a:pos x="T0" y="T1"/>
                </a:cxn>
                <a:cxn ang="0">
                  <a:pos x="T2" y="T3"/>
                </a:cxn>
                <a:cxn ang="0">
                  <a:pos x="T4" y="T5"/>
                </a:cxn>
                <a:cxn ang="0">
                  <a:pos x="T6" y="T7"/>
                </a:cxn>
                <a:cxn ang="0">
                  <a:pos x="T8" y="T9"/>
                </a:cxn>
              </a:cxnLst>
              <a:rect l="0" t="0" r="r" b="b"/>
              <a:pathLst>
                <a:path w="18" h="8">
                  <a:moveTo>
                    <a:pt x="1" y="0"/>
                  </a:moveTo>
                  <a:lnTo>
                    <a:pt x="18" y="3"/>
                  </a:lnTo>
                  <a:lnTo>
                    <a:pt x="17" y="8"/>
                  </a:lnTo>
                  <a:lnTo>
                    <a:pt x="0" y="5"/>
                  </a:lnTo>
                  <a:lnTo>
                    <a:pt x="1" y="0"/>
                  </a:lnTo>
                  <a:close/>
                </a:path>
              </a:pathLst>
            </a:custGeom>
            <a:solidFill>
              <a:srgbClr val="F9C541"/>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63" name="Freeform 240"/>
            <p:cNvSpPr/>
            <p:nvPr/>
          </p:nvSpPr>
          <p:spPr bwMode="auto">
            <a:xfrm rot="16200000">
              <a:off x="3516057" y="4098860"/>
              <a:ext cx="88645" cy="39397"/>
            </a:xfrm>
            <a:custGeom>
              <a:avLst/>
              <a:gdLst>
                <a:gd name="T0" fmla="*/ 1 w 18"/>
                <a:gd name="T1" fmla="*/ 0 h 8"/>
                <a:gd name="T2" fmla="*/ 18 w 18"/>
                <a:gd name="T3" fmla="*/ 3 h 8"/>
                <a:gd name="T4" fmla="*/ 17 w 18"/>
                <a:gd name="T5" fmla="*/ 8 h 8"/>
                <a:gd name="T6" fmla="*/ 0 w 18"/>
                <a:gd name="T7" fmla="*/ 5 h 8"/>
                <a:gd name="T8" fmla="*/ 1 w 18"/>
                <a:gd name="T9" fmla="*/ 0 h 8"/>
              </a:gdLst>
              <a:ahLst/>
              <a:cxnLst>
                <a:cxn ang="0">
                  <a:pos x="T0" y="T1"/>
                </a:cxn>
                <a:cxn ang="0">
                  <a:pos x="T2" y="T3"/>
                </a:cxn>
                <a:cxn ang="0">
                  <a:pos x="T4" y="T5"/>
                </a:cxn>
                <a:cxn ang="0">
                  <a:pos x="T6" y="T7"/>
                </a:cxn>
                <a:cxn ang="0">
                  <a:pos x="T8" y="T9"/>
                </a:cxn>
              </a:cxnLst>
              <a:rect l="0" t="0" r="r" b="b"/>
              <a:pathLst>
                <a:path w="18" h="8">
                  <a:moveTo>
                    <a:pt x="1" y="0"/>
                  </a:moveTo>
                  <a:lnTo>
                    <a:pt x="18" y="3"/>
                  </a:lnTo>
                  <a:lnTo>
                    <a:pt x="17" y="8"/>
                  </a:lnTo>
                  <a:lnTo>
                    <a:pt x="0" y="5"/>
                  </a:lnTo>
                  <a:lnTo>
                    <a:pt x="1" y="0"/>
                  </a:lnTo>
                  <a:close/>
                </a:path>
              </a:pathLst>
            </a:custGeom>
            <a:solidFill>
              <a:srgbClr val="F9C541"/>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64" name="Freeform 241"/>
            <p:cNvSpPr/>
            <p:nvPr/>
          </p:nvSpPr>
          <p:spPr bwMode="auto">
            <a:xfrm rot="16200000">
              <a:off x="3481584" y="4093935"/>
              <a:ext cx="88645" cy="39397"/>
            </a:xfrm>
            <a:custGeom>
              <a:avLst/>
              <a:gdLst>
                <a:gd name="T0" fmla="*/ 1 w 18"/>
                <a:gd name="T1" fmla="*/ 0 h 8"/>
                <a:gd name="T2" fmla="*/ 18 w 18"/>
                <a:gd name="T3" fmla="*/ 3 h 8"/>
                <a:gd name="T4" fmla="*/ 17 w 18"/>
                <a:gd name="T5" fmla="*/ 8 h 8"/>
                <a:gd name="T6" fmla="*/ 0 w 18"/>
                <a:gd name="T7" fmla="*/ 5 h 8"/>
                <a:gd name="T8" fmla="*/ 1 w 18"/>
                <a:gd name="T9" fmla="*/ 0 h 8"/>
              </a:gdLst>
              <a:ahLst/>
              <a:cxnLst>
                <a:cxn ang="0">
                  <a:pos x="T0" y="T1"/>
                </a:cxn>
                <a:cxn ang="0">
                  <a:pos x="T2" y="T3"/>
                </a:cxn>
                <a:cxn ang="0">
                  <a:pos x="T4" y="T5"/>
                </a:cxn>
                <a:cxn ang="0">
                  <a:pos x="T6" y="T7"/>
                </a:cxn>
                <a:cxn ang="0">
                  <a:pos x="T8" y="T9"/>
                </a:cxn>
              </a:cxnLst>
              <a:rect l="0" t="0" r="r" b="b"/>
              <a:pathLst>
                <a:path w="18" h="8">
                  <a:moveTo>
                    <a:pt x="1" y="0"/>
                  </a:moveTo>
                  <a:lnTo>
                    <a:pt x="18" y="3"/>
                  </a:lnTo>
                  <a:lnTo>
                    <a:pt x="17" y="8"/>
                  </a:lnTo>
                  <a:lnTo>
                    <a:pt x="0" y="5"/>
                  </a:lnTo>
                  <a:lnTo>
                    <a:pt x="1" y="0"/>
                  </a:lnTo>
                  <a:close/>
                </a:path>
              </a:pathLst>
            </a:custGeom>
            <a:solidFill>
              <a:srgbClr val="F9C541"/>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65" name="Freeform 242"/>
            <p:cNvSpPr/>
            <p:nvPr/>
          </p:nvSpPr>
          <p:spPr bwMode="auto">
            <a:xfrm rot="16200000">
              <a:off x="3449574" y="4086546"/>
              <a:ext cx="83721" cy="39397"/>
            </a:xfrm>
            <a:custGeom>
              <a:avLst/>
              <a:gdLst>
                <a:gd name="T0" fmla="*/ 0 w 17"/>
                <a:gd name="T1" fmla="*/ 0 h 8"/>
                <a:gd name="T2" fmla="*/ 17 w 17"/>
                <a:gd name="T3" fmla="*/ 3 h 8"/>
                <a:gd name="T4" fmla="*/ 17 w 17"/>
                <a:gd name="T5" fmla="*/ 8 h 8"/>
                <a:gd name="T6" fmla="*/ 0 w 17"/>
                <a:gd name="T7" fmla="*/ 5 h 8"/>
                <a:gd name="T8" fmla="*/ 0 w 17"/>
                <a:gd name="T9" fmla="*/ 0 h 8"/>
              </a:gdLst>
              <a:ahLst/>
              <a:cxnLst>
                <a:cxn ang="0">
                  <a:pos x="T0" y="T1"/>
                </a:cxn>
                <a:cxn ang="0">
                  <a:pos x="T2" y="T3"/>
                </a:cxn>
                <a:cxn ang="0">
                  <a:pos x="T4" y="T5"/>
                </a:cxn>
                <a:cxn ang="0">
                  <a:pos x="T6" y="T7"/>
                </a:cxn>
                <a:cxn ang="0">
                  <a:pos x="T8" y="T9"/>
                </a:cxn>
              </a:cxnLst>
              <a:rect l="0" t="0" r="r" b="b"/>
              <a:pathLst>
                <a:path w="17" h="8">
                  <a:moveTo>
                    <a:pt x="0" y="0"/>
                  </a:moveTo>
                  <a:lnTo>
                    <a:pt x="17" y="3"/>
                  </a:lnTo>
                  <a:lnTo>
                    <a:pt x="17" y="8"/>
                  </a:lnTo>
                  <a:lnTo>
                    <a:pt x="0" y="5"/>
                  </a:lnTo>
                  <a:lnTo>
                    <a:pt x="0" y="0"/>
                  </a:lnTo>
                  <a:close/>
                </a:path>
              </a:pathLst>
            </a:custGeom>
            <a:solidFill>
              <a:srgbClr val="F9C541"/>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66" name="Freeform 243"/>
            <p:cNvSpPr/>
            <p:nvPr/>
          </p:nvSpPr>
          <p:spPr bwMode="auto">
            <a:xfrm rot="16200000">
              <a:off x="3412636" y="4079160"/>
              <a:ext cx="88645" cy="39397"/>
            </a:xfrm>
            <a:custGeom>
              <a:avLst/>
              <a:gdLst>
                <a:gd name="T0" fmla="*/ 1 w 18"/>
                <a:gd name="T1" fmla="*/ 0 h 8"/>
                <a:gd name="T2" fmla="*/ 18 w 18"/>
                <a:gd name="T3" fmla="*/ 3 h 8"/>
                <a:gd name="T4" fmla="*/ 17 w 18"/>
                <a:gd name="T5" fmla="*/ 8 h 8"/>
                <a:gd name="T6" fmla="*/ 0 w 18"/>
                <a:gd name="T7" fmla="*/ 5 h 8"/>
                <a:gd name="T8" fmla="*/ 1 w 18"/>
                <a:gd name="T9" fmla="*/ 0 h 8"/>
              </a:gdLst>
              <a:ahLst/>
              <a:cxnLst>
                <a:cxn ang="0">
                  <a:pos x="T0" y="T1"/>
                </a:cxn>
                <a:cxn ang="0">
                  <a:pos x="T2" y="T3"/>
                </a:cxn>
                <a:cxn ang="0">
                  <a:pos x="T4" y="T5"/>
                </a:cxn>
                <a:cxn ang="0">
                  <a:pos x="T6" y="T7"/>
                </a:cxn>
                <a:cxn ang="0">
                  <a:pos x="T8" y="T9"/>
                </a:cxn>
              </a:cxnLst>
              <a:rect l="0" t="0" r="r" b="b"/>
              <a:pathLst>
                <a:path w="18" h="8">
                  <a:moveTo>
                    <a:pt x="1" y="0"/>
                  </a:moveTo>
                  <a:lnTo>
                    <a:pt x="18" y="3"/>
                  </a:lnTo>
                  <a:lnTo>
                    <a:pt x="17" y="8"/>
                  </a:lnTo>
                  <a:lnTo>
                    <a:pt x="0" y="5"/>
                  </a:lnTo>
                  <a:lnTo>
                    <a:pt x="1" y="0"/>
                  </a:lnTo>
                  <a:close/>
                </a:path>
              </a:pathLst>
            </a:custGeom>
            <a:solidFill>
              <a:srgbClr val="F9C541"/>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67" name="Freeform 244"/>
            <p:cNvSpPr/>
            <p:nvPr/>
          </p:nvSpPr>
          <p:spPr bwMode="auto">
            <a:xfrm rot="16200000">
              <a:off x="3378163" y="4074235"/>
              <a:ext cx="88645" cy="39397"/>
            </a:xfrm>
            <a:custGeom>
              <a:avLst/>
              <a:gdLst>
                <a:gd name="T0" fmla="*/ 1 w 18"/>
                <a:gd name="T1" fmla="*/ 0 h 8"/>
                <a:gd name="T2" fmla="*/ 18 w 18"/>
                <a:gd name="T3" fmla="*/ 3 h 8"/>
                <a:gd name="T4" fmla="*/ 17 w 18"/>
                <a:gd name="T5" fmla="*/ 8 h 8"/>
                <a:gd name="T6" fmla="*/ 0 w 18"/>
                <a:gd name="T7" fmla="*/ 5 h 8"/>
                <a:gd name="T8" fmla="*/ 1 w 18"/>
                <a:gd name="T9" fmla="*/ 0 h 8"/>
              </a:gdLst>
              <a:ahLst/>
              <a:cxnLst>
                <a:cxn ang="0">
                  <a:pos x="T0" y="T1"/>
                </a:cxn>
                <a:cxn ang="0">
                  <a:pos x="T2" y="T3"/>
                </a:cxn>
                <a:cxn ang="0">
                  <a:pos x="T4" y="T5"/>
                </a:cxn>
                <a:cxn ang="0">
                  <a:pos x="T6" y="T7"/>
                </a:cxn>
                <a:cxn ang="0">
                  <a:pos x="T8" y="T9"/>
                </a:cxn>
              </a:cxnLst>
              <a:rect l="0" t="0" r="r" b="b"/>
              <a:pathLst>
                <a:path w="18" h="8">
                  <a:moveTo>
                    <a:pt x="1" y="0"/>
                  </a:moveTo>
                  <a:lnTo>
                    <a:pt x="18" y="3"/>
                  </a:lnTo>
                  <a:lnTo>
                    <a:pt x="17" y="8"/>
                  </a:lnTo>
                  <a:lnTo>
                    <a:pt x="0" y="5"/>
                  </a:lnTo>
                  <a:lnTo>
                    <a:pt x="1" y="0"/>
                  </a:lnTo>
                  <a:close/>
                </a:path>
              </a:pathLst>
            </a:custGeom>
            <a:solidFill>
              <a:srgbClr val="F9C541"/>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68" name="Freeform 245"/>
            <p:cNvSpPr/>
            <p:nvPr/>
          </p:nvSpPr>
          <p:spPr bwMode="auto">
            <a:xfrm rot="16200000">
              <a:off x="3343690" y="4069311"/>
              <a:ext cx="88645" cy="39397"/>
            </a:xfrm>
            <a:custGeom>
              <a:avLst/>
              <a:gdLst>
                <a:gd name="T0" fmla="*/ 1 w 18"/>
                <a:gd name="T1" fmla="*/ 0 h 8"/>
                <a:gd name="T2" fmla="*/ 18 w 18"/>
                <a:gd name="T3" fmla="*/ 3 h 8"/>
                <a:gd name="T4" fmla="*/ 17 w 18"/>
                <a:gd name="T5" fmla="*/ 8 h 8"/>
                <a:gd name="T6" fmla="*/ 0 w 18"/>
                <a:gd name="T7" fmla="*/ 5 h 8"/>
                <a:gd name="T8" fmla="*/ 1 w 18"/>
                <a:gd name="T9" fmla="*/ 0 h 8"/>
              </a:gdLst>
              <a:ahLst/>
              <a:cxnLst>
                <a:cxn ang="0">
                  <a:pos x="T0" y="T1"/>
                </a:cxn>
                <a:cxn ang="0">
                  <a:pos x="T2" y="T3"/>
                </a:cxn>
                <a:cxn ang="0">
                  <a:pos x="T4" y="T5"/>
                </a:cxn>
                <a:cxn ang="0">
                  <a:pos x="T6" y="T7"/>
                </a:cxn>
                <a:cxn ang="0">
                  <a:pos x="T8" y="T9"/>
                </a:cxn>
              </a:cxnLst>
              <a:rect l="0" t="0" r="r" b="b"/>
              <a:pathLst>
                <a:path w="18" h="8">
                  <a:moveTo>
                    <a:pt x="1" y="0"/>
                  </a:moveTo>
                  <a:lnTo>
                    <a:pt x="18" y="3"/>
                  </a:lnTo>
                  <a:lnTo>
                    <a:pt x="17" y="8"/>
                  </a:lnTo>
                  <a:lnTo>
                    <a:pt x="0" y="5"/>
                  </a:lnTo>
                  <a:lnTo>
                    <a:pt x="1" y="0"/>
                  </a:lnTo>
                  <a:close/>
                </a:path>
              </a:pathLst>
            </a:custGeom>
            <a:solidFill>
              <a:srgbClr val="F9C541"/>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69" name="Freeform 246"/>
            <p:cNvSpPr/>
            <p:nvPr/>
          </p:nvSpPr>
          <p:spPr bwMode="auto">
            <a:xfrm rot="16200000">
              <a:off x="3309215" y="4064384"/>
              <a:ext cx="88645" cy="39397"/>
            </a:xfrm>
            <a:custGeom>
              <a:avLst/>
              <a:gdLst>
                <a:gd name="T0" fmla="*/ 1 w 18"/>
                <a:gd name="T1" fmla="*/ 0 h 8"/>
                <a:gd name="T2" fmla="*/ 18 w 18"/>
                <a:gd name="T3" fmla="*/ 3 h 8"/>
                <a:gd name="T4" fmla="*/ 17 w 18"/>
                <a:gd name="T5" fmla="*/ 8 h 8"/>
                <a:gd name="T6" fmla="*/ 0 w 18"/>
                <a:gd name="T7" fmla="*/ 5 h 8"/>
                <a:gd name="T8" fmla="*/ 1 w 18"/>
                <a:gd name="T9" fmla="*/ 0 h 8"/>
              </a:gdLst>
              <a:ahLst/>
              <a:cxnLst>
                <a:cxn ang="0">
                  <a:pos x="T0" y="T1"/>
                </a:cxn>
                <a:cxn ang="0">
                  <a:pos x="T2" y="T3"/>
                </a:cxn>
                <a:cxn ang="0">
                  <a:pos x="T4" y="T5"/>
                </a:cxn>
                <a:cxn ang="0">
                  <a:pos x="T6" y="T7"/>
                </a:cxn>
                <a:cxn ang="0">
                  <a:pos x="T8" y="T9"/>
                </a:cxn>
              </a:cxnLst>
              <a:rect l="0" t="0" r="r" b="b"/>
              <a:pathLst>
                <a:path w="18" h="8">
                  <a:moveTo>
                    <a:pt x="1" y="0"/>
                  </a:moveTo>
                  <a:lnTo>
                    <a:pt x="18" y="3"/>
                  </a:lnTo>
                  <a:lnTo>
                    <a:pt x="17" y="8"/>
                  </a:lnTo>
                  <a:lnTo>
                    <a:pt x="0" y="5"/>
                  </a:lnTo>
                  <a:lnTo>
                    <a:pt x="1" y="0"/>
                  </a:lnTo>
                  <a:close/>
                </a:path>
              </a:pathLst>
            </a:custGeom>
            <a:solidFill>
              <a:srgbClr val="F9C541"/>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70" name="Freeform 247"/>
            <p:cNvSpPr/>
            <p:nvPr/>
          </p:nvSpPr>
          <p:spPr bwMode="auto">
            <a:xfrm rot="16200000">
              <a:off x="3274742" y="4059460"/>
              <a:ext cx="88645" cy="39397"/>
            </a:xfrm>
            <a:custGeom>
              <a:avLst/>
              <a:gdLst>
                <a:gd name="T0" fmla="*/ 1 w 18"/>
                <a:gd name="T1" fmla="*/ 0 h 8"/>
                <a:gd name="T2" fmla="*/ 18 w 18"/>
                <a:gd name="T3" fmla="*/ 3 h 8"/>
                <a:gd name="T4" fmla="*/ 17 w 18"/>
                <a:gd name="T5" fmla="*/ 8 h 8"/>
                <a:gd name="T6" fmla="*/ 0 w 18"/>
                <a:gd name="T7" fmla="*/ 5 h 8"/>
                <a:gd name="T8" fmla="*/ 1 w 18"/>
                <a:gd name="T9" fmla="*/ 0 h 8"/>
              </a:gdLst>
              <a:ahLst/>
              <a:cxnLst>
                <a:cxn ang="0">
                  <a:pos x="T0" y="T1"/>
                </a:cxn>
                <a:cxn ang="0">
                  <a:pos x="T2" y="T3"/>
                </a:cxn>
                <a:cxn ang="0">
                  <a:pos x="T4" y="T5"/>
                </a:cxn>
                <a:cxn ang="0">
                  <a:pos x="T6" y="T7"/>
                </a:cxn>
                <a:cxn ang="0">
                  <a:pos x="T8" y="T9"/>
                </a:cxn>
              </a:cxnLst>
              <a:rect l="0" t="0" r="r" b="b"/>
              <a:pathLst>
                <a:path w="18" h="8">
                  <a:moveTo>
                    <a:pt x="1" y="0"/>
                  </a:moveTo>
                  <a:lnTo>
                    <a:pt x="18" y="3"/>
                  </a:lnTo>
                  <a:lnTo>
                    <a:pt x="17" y="8"/>
                  </a:lnTo>
                  <a:lnTo>
                    <a:pt x="0" y="5"/>
                  </a:lnTo>
                  <a:lnTo>
                    <a:pt x="1" y="0"/>
                  </a:lnTo>
                  <a:close/>
                </a:path>
              </a:pathLst>
            </a:custGeom>
            <a:solidFill>
              <a:srgbClr val="F9C541"/>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71" name="Freeform 248"/>
            <p:cNvSpPr/>
            <p:nvPr/>
          </p:nvSpPr>
          <p:spPr bwMode="auto">
            <a:xfrm rot="16200000">
              <a:off x="3397862" y="3586676"/>
              <a:ext cx="285640" cy="374285"/>
            </a:xfrm>
            <a:custGeom>
              <a:avLst/>
              <a:gdLst>
                <a:gd name="T0" fmla="*/ 11 w 58"/>
                <a:gd name="T1" fmla="*/ 0 h 76"/>
                <a:gd name="T2" fmla="*/ 58 w 58"/>
                <a:gd name="T3" fmla="*/ 8 h 76"/>
                <a:gd name="T4" fmla="*/ 47 w 58"/>
                <a:gd name="T5" fmla="*/ 76 h 76"/>
                <a:gd name="T6" fmla="*/ 0 w 58"/>
                <a:gd name="T7" fmla="*/ 68 h 76"/>
                <a:gd name="T8" fmla="*/ 11 w 58"/>
                <a:gd name="T9" fmla="*/ 0 h 76"/>
              </a:gdLst>
              <a:ahLst/>
              <a:cxnLst>
                <a:cxn ang="0">
                  <a:pos x="T0" y="T1"/>
                </a:cxn>
                <a:cxn ang="0">
                  <a:pos x="T2" y="T3"/>
                </a:cxn>
                <a:cxn ang="0">
                  <a:pos x="T4" y="T5"/>
                </a:cxn>
                <a:cxn ang="0">
                  <a:pos x="T6" y="T7"/>
                </a:cxn>
                <a:cxn ang="0">
                  <a:pos x="T8" y="T9"/>
                </a:cxn>
              </a:cxnLst>
              <a:rect l="0" t="0" r="r" b="b"/>
              <a:pathLst>
                <a:path w="58" h="76">
                  <a:moveTo>
                    <a:pt x="11" y="0"/>
                  </a:moveTo>
                  <a:lnTo>
                    <a:pt x="58" y="8"/>
                  </a:lnTo>
                  <a:lnTo>
                    <a:pt x="47" y="76"/>
                  </a:lnTo>
                  <a:lnTo>
                    <a:pt x="0" y="68"/>
                  </a:lnTo>
                  <a:lnTo>
                    <a:pt x="11" y="0"/>
                  </a:lnTo>
                  <a:close/>
                </a:path>
              </a:pathLst>
            </a:custGeom>
            <a:solidFill>
              <a:srgbClr val="1E5573"/>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72" name="Freeform 249"/>
            <p:cNvSpPr/>
            <p:nvPr/>
          </p:nvSpPr>
          <p:spPr bwMode="auto">
            <a:xfrm rot="16200000">
              <a:off x="3496360" y="3695023"/>
              <a:ext cx="64021" cy="310264"/>
            </a:xfrm>
            <a:custGeom>
              <a:avLst/>
              <a:gdLst>
                <a:gd name="T0" fmla="*/ 13 w 13"/>
                <a:gd name="T1" fmla="*/ 0 h 63"/>
                <a:gd name="T2" fmla="*/ 3 w 13"/>
                <a:gd name="T3" fmla="*/ 63 h 63"/>
                <a:gd name="T4" fmla="*/ 0 w 13"/>
                <a:gd name="T5" fmla="*/ 63 h 63"/>
                <a:gd name="T6" fmla="*/ 10 w 13"/>
                <a:gd name="T7" fmla="*/ 0 h 63"/>
                <a:gd name="T8" fmla="*/ 13 w 13"/>
                <a:gd name="T9" fmla="*/ 0 h 63"/>
              </a:gdLst>
              <a:ahLst/>
              <a:cxnLst>
                <a:cxn ang="0">
                  <a:pos x="T0" y="T1"/>
                </a:cxn>
                <a:cxn ang="0">
                  <a:pos x="T2" y="T3"/>
                </a:cxn>
                <a:cxn ang="0">
                  <a:pos x="T4" y="T5"/>
                </a:cxn>
                <a:cxn ang="0">
                  <a:pos x="T6" y="T7"/>
                </a:cxn>
                <a:cxn ang="0">
                  <a:pos x="T8" y="T9"/>
                </a:cxn>
              </a:cxnLst>
              <a:rect l="0" t="0" r="r" b="b"/>
              <a:pathLst>
                <a:path w="13" h="63">
                  <a:moveTo>
                    <a:pt x="13" y="0"/>
                  </a:moveTo>
                  <a:lnTo>
                    <a:pt x="3" y="63"/>
                  </a:lnTo>
                  <a:lnTo>
                    <a:pt x="0" y="63"/>
                  </a:lnTo>
                  <a:lnTo>
                    <a:pt x="10" y="0"/>
                  </a:lnTo>
                  <a:lnTo>
                    <a:pt x="13" y="0"/>
                  </a:lnTo>
                  <a:close/>
                </a:path>
              </a:pathLst>
            </a:custGeom>
            <a:solidFill>
              <a:srgbClr val="BBBAB7"/>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73" name="Freeform 250"/>
            <p:cNvSpPr/>
            <p:nvPr/>
          </p:nvSpPr>
          <p:spPr bwMode="auto">
            <a:xfrm rot="16200000">
              <a:off x="3501283" y="3640849"/>
              <a:ext cx="68949" cy="315188"/>
            </a:xfrm>
            <a:custGeom>
              <a:avLst/>
              <a:gdLst>
                <a:gd name="T0" fmla="*/ 14 w 14"/>
                <a:gd name="T1" fmla="*/ 1 h 64"/>
                <a:gd name="T2" fmla="*/ 3 w 14"/>
                <a:gd name="T3" fmla="*/ 64 h 64"/>
                <a:gd name="T4" fmla="*/ 0 w 14"/>
                <a:gd name="T5" fmla="*/ 63 h 64"/>
                <a:gd name="T6" fmla="*/ 11 w 14"/>
                <a:gd name="T7" fmla="*/ 0 h 64"/>
                <a:gd name="T8" fmla="*/ 14 w 14"/>
                <a:gd name="T9" fmla="*/ 1 h 64"/>
              </a:gdLst>
              <a:ahLst/>
              <a:cxnLst>
                <a:cxn ang="0">
                  <a:pos x="T0" y="T1"/>
                </a:cxn>
                <a:cxn ang="0">
                  <a:pos x="T2" y="T3"/>
                </a:cxn>
                <a:cxn ang="0">
                  <a:pos x="T4" y="T5"/>
                </a:cxn>
                <a:cxn ang="0">
                  <a:pos x="T6" y="T7"/>
                </a:cxn>
                <a:cxn ang="0">
                  <a:pos x="T8" y="T9"/>
                </a:cxn>
              </a:cxnLst>
              <a:rect l="0" t="0" r="r" b="b"/>
              <a:pathLst>
                <a:path w="14" h="64">
                  <a:moveTo>
                    <a:pt x="14" y="1"/>
                  </a:moveTo>
                  <a:lnTo>
                    <a:pt x="3" y="64"/>
                  </a:lnTo>
                  <a:lnTo>
                    <a:pt x="0" y="63"/>
                  </a:lnTo>
                  <a:lnTo>
                    <a:pt x="11" y="0"/>
                  </a:lnTo>
                  <a:lnTo>
                    <a:pt x="14" y="1"/>
                  </a:lnTo>
                  <a:close/>
                </a:path>
              </a:pathLst>
            </a:custGeom>
            <a:solidFill>
              <a:srgbClr val="BBBAB7"/>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74" name="Freeform 251"/>
            <p:cNvSpPr/>
            <p:nvPr/>
          </p:nvSpPr>
          <p:spPr bwMode="auto">
            <a:xfrm rot="16200000">
              <a:off x="3511131" y="3586676"/>
              <a:ext cx="68949" cy="315188"/>
            </a:xfrm>
            <a:custGeom>
              <a:avLst/>
              <a:gdLst>
                <a:gd name="T0" fmla="*/ 14 w 14"/>
                <a:gd name="T1" fmla="*/ 1 h 64"/>
                <a:gd name="T2" fmla="*/ 3 w 14"/>
                <a:gd name="T3" fmla="*/ 64 h 64"/>
                <a:gd name="T4" fmla="*/ 0 w 14"/>
                <a:gd name="T5" fmla="*/ 63 h 64"/>
                <a:gd name="T6" fmla="*/ 11 w 14"/>
                <a:gd name="T7" fmla="*/ 0 h 64"/>
                <a:gd name="T8" fmla="*/ 14 w 14"/>
                <a:gd name="T9" fmla="*/ 1 h 64"/>
              </a:gdLst>
              <a:ahLst/>
              <a:cxnLst>
                <a:cxn ang="0">
                  <a:pos x="T0" y="T1"/>
                </a:cxn>
                <a:cxn ang="0">
                  <a:pos x="T2" y="T3"/>
                </a:cxn>
                <a:cxn ang="0">
                  <a:pos x="T4" y="T5"/>
                </a:cxn>
                <a:cxn ang="0">
                  <a:pos x="T6" y="T7"/>
                </a:cxn>
                <a:cxn ang="0">
                  <a:pos x="T8" y="T9"/>
                </a:cxn>
              </a:cxnLst>
              <a:rect l="0" t="0" r="r" b="b"/>
              <a:pathLst>
                <a:path w="14" h="64">
                  <a:moveTo>
                    <a:pt x="14" y="1"/>
                  </a:moveTo>
                  <a:lnTo>
                    <a:pt x="3" y="64"/>
                  </a:lnTo>
                  <a:lnTo>
                    <a:pt x="0" y="63"/>
                  </a:lnTo>
                  <a:lnTo>
                    <a:pt x="11" y="0"/>
                  </a:lnTo>
                  <a:lnTo>
                    <a:pt x="14" y="1"/>
                  </a:lnTo>
                  <a:close/>
                </a:path>
              </a:pathLst>
            </a:custGeom>
            <a:solidFill>
              <a:srgbClr val="BBBAB7"/>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75" name="Freeform 252"/>
            <p:cNvSpPr/>
            <p:nvPr/>
          </p:nvSpPr>
          <p:spPr bwMode="auto">
            <a:xfrm rot="16200000">
              <a:off x="3520984" y="3537429"/>
              <a:ext cx="64021" cy="310264"/>
            </a:xfrm>
            <a:custGeom>
              <a:avLst/>
              <a:gdLst>
                <a:gd name="T0" fmla="*/ 13 w 13"/>
                <a:gd name="T1" fmla="*/ 0 h 63"/>
                <a:gd name="T2" fmla="*/ 3 w 13"/>
                <a:gd name="T3" fmla="*/ 63 h 63"/>
                <a:gd name="T4" fmla="*/ 0 w 13"/>
                <a:gd name="T5" fmla="*/ 63 h 63"/>
                <a:gd name="T6" fmla="*/ 11 w 13"/>
                <a:gd name="T7" fmla="*/ 0 h 63"/>
                <a:gd name="T8" fmla="*/ 13 w 13"/>
                <a:gd name="T9" fmla="*/ 0 h 63"/>
              </a:gdLst>
              <a:ahLst/>
              <a:cxnLst>
                <a:cxn ang="0">
                  <a:pos x="T0" y="T1"/>
                </a:cxn>
                <a:cxn ang="0">
                  <a:pos x="T2" y="T3"/>
                </a:cxn>
                <a:cxn ang="0">
                  <a:pos x="T4" y="T5"/>
                </a:cxn>
                <a:cxn ang="0">
                  <a:pos x="T6" y="T7"/>
                </a:cxn>
                <a:cxn ang="0">
                  <a:pos x="T8" y="T9"/>
                </a:cxn>
              </a:cxnLst>
              <a:rect l="0" t="0" r="r" b="b"/>
              <a:pathLst>
                <a:path w="13" h="63">
                  <a:moveTo>
                    <a:pt x="13" y="0"/>
                  </a:moveTo>
                  <a:lnTo>
                    <a:pt x="3" y="63"/>
                  </a:lnTo>
                  <a:lnTo>
                    <a:pt x="0" y="63"/>
                  </a:lnTo>
                  <a:lnTo>
                    <a:pt x="11" y="0"/>
                  </a:lnTo>
                  <a:lnTo>
                    <a:pt x="13" y="0"/>
                  </a:lnTo>
                  <a:close/>
                </a:path>
              </a:pathLst>
            </a:custGeom>
            <a:solidFill>
              <a:srgbClr val="BBBAB7"/>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grpSp>
      <p:grpSp>
        <p:nvGrpSpPr>
          <p:cNvPr id="50" name="Group 5"/>
          <p:cNvGrpSpPr/>
          <p:nvPr/>
        </p:nvGrpSpPr>
        <p:grpSpPr>
          <a:xfrm>
            <a:off x="6195536" y="1178196"/>
            <a:ext cx="379414" cy="354993"/>
            <a:chOff x="6964363" y="2108200"/>
            <a:chExt cx="690562" cy="646113"/>
          </a:xfrm>
          <a:solidFill>
            <a:schemeClr val="bg1">
              <a:lumMod val="75000"/>
            </a:schemeClr>
          </a:solidFill>
        </p:grpSpPr>
        <p:sp>
          <p:nvSpPr>
            <p:cNvPr id="51" name="Freeform 91"/>
            <p:cNvSpPr>
              <a:spLocks noEditPoints="1"/>
            </p:cNvSpPr>
            <p:nvPr/>
          </p:nvSpPr>
          <p:spPr bwMode="auto">
            <a:xfrm>
              <a:off x="7050088" y="2193925"/>
              <a:ext cx="519112" cy="344488"/>
            </a:xfrm>
            <a:custGeom>
              <a:avLst/>
              <a:gdLst>
                <a:gd name="T0" fmla="*/ 503 w 12071"/>
                <a:gd name="T1" fmla="*/ 502 h 8033"/>
                <a:gd name="T2" fmla="*/ 11568 w 12071"/>
                <a:gd name="T3" fmla="*/ 0 h 8033"/>
                <a:gd name="T4" fmla="*/ 452 w 12071"/>
                <a:gd name="T5" fmla="*/ 5 h 8033"/>
                <a:gd name="T6" fmla="*/ 377 w 12071"/>
                <a:gd name="T7" fmla="*/ 18 h 8033"/>
                <a:gd name="T8" fmla="*/ 307 w 12071"/>
                <a:gd name="T9" fmla="*/ 41 h 8033"/>
                <a:gd name="T10" fmla="*/ 242 w 12071"/>
                <a:gd name="T11" fmla="*/ 74 h 8033"/>
                <a:gd name="T12" fmla="*/ 183 w 12071"/>
                <a:gd name="T13" fmla="*/ 116 h 8033"/>
                <a:gd name="T14" fmla="*/ 131 w 12071"/>
                <a:gd name="T15" fmla="*/ 166 h 8033"/>
                <a:gd name="T16" fmla="*/ 85 w 12071"/>
                <a:gd name="T17" fmla="*/ 222 h 8033"/>
                <a:gd name="T18" fmla="*/ 49 w 12071"/>
                <a:gd name="T19" fmla="*/ 284 h 8033"/>
                <a:gd name="T20" fmla="*/ 22 w 12071"/>
                <a:gd name="T21" fmla="*/ 353 h 8033"/>
                <a:gd name="T22" fmla="*/ 6 w 12071"/>
                <a:gd name="T23" fmla="*/ 426 h 8033"/>
                <a:gd name="T24" fmla="*/ 0 w 12071"/>
                <a:gd name="T25" fmla="*/ 502 h 8033"/>
                <a:gd name="T26" fmla="*/ 3 w 12071"/>
                <a:gd name="T27" fmla="*/ 7582 h 8033"/>
                <a:gd name="T28" fmla="*/ 16 w 12071"/>
                <a:gd name="T29" fmla="*/ 7656 h 8033"/>
                <a:gd name="T30" fmla="*/ 39 w 12071"/>
                <a:gd name="T31" fmla="*/ 7726 h 8033"/>
                <a:gd name="T32" fmla="*/ 72 w 12071"/>
                <a:gd name="T33" fmla="*/ 7792 h 8033"/>
                <a:gd name="T34" fmla="*/ 115 w 12071"/>
                <a:gd name="T35" fmla="*/ 7850 h 8033"/>
                <a:gd name="T36" fmla="*/ 165 w 12071"/>
                <a:gd name="T37" fmla="*/ 7902 h 8033"/>
                <a:gd name="T38" fmla="*/ 221 w 12071"/>
                <a:gd name="T39" fmla="*/ 7947 h 8033"/>
                <a:gd name="T40" fmla="*/ 285 w 12071"/>
                <a:gd name="T41" fmla="*/ 7983 h 8033"/>
                <a:gd name="T42" fmla="*/ 353 w 12071"/>
                <a:gd name="T43" fmla="*/ 8011 h 8033"/>
                <a:gd name="T44" fmla="*/ 426 w 12071"/>
                <a:gd name="T45" fmla="*/ 8027 h 8033"/>
                <a:gd name="T46" fmla="*/ 503 w 12071"/>
                <a:gd name="T47" fmla="*/ 8033 h 8033"/>
                <a:gd name="T48" fmla="*/ 11619 w 12071"/>
                <a:gd name="T49" fmla="*/ 8030 h 8033"/>
                <a:gd name="T50" fmla="*/ 11694 w 12071"/>
                <a:gd name="T51" fmla="*/ 8017 h 8033"/>
                <a:gd name="T52" fmla="*/ 11764 w 12071"/>
                <a:gd name="T53" fmla="*/ 7994 h 8033"/>
                <a:gd name="T54" fmla="*/ 11829 w 12071"/>
                <a:gd name="T55" fmla="*/ 7960 h 8033"/>
                <a:gd name="T56" fmla="*/ 11888 w 12071"/>
                <a:gd name="T57" fmla="*/ 7918 h 8033"/>
                <a:gd name="T58" fmla="*/ 11940 w 12071"/>
                <a:gd name="T59" fmla="*/ 7868 h 8033"/>
                <a:gd name="T60" fmla="*/ 11986 w 12071"/>
                <a:gd name="T61" fmla="*/ 7812 h 8033"/>
                <a:gd name="T62" fmla="*/ 12022 w 12071"/>
                <a:gd name="T63" fmla="*/ 7749 h 8033"/>
                <a:gd name="T64" fmla="*/ 12049 w 12071"/>
                <a:gd name="T65" fmla="*/ 7680 h 8033"/>
                <a:gd name="T66" fmla="*/ 12065 w 12071"/>
                <a:gd name="T67" fmla="*/ 7607 h 8033"/>
                <a:gd name="T68" fmla="*/ 12071 w 12071"/>
                <a:gd name="T69" fmla="*/ 7531 h 8033"/>
                <a:gd name="T70" fmla="*/ 12068 w 12071"/>
                <a:gd name="T71" fmla="*/ 451 h 8033"/>
                <a:gd name="T72" fmla="*/ 12055 w 12071"/>
                <a:gd name="T73" fmla="*/ 377 h 8033"/>
                <a:gd name="T74" fmla="*/ 12032 w 12071"/>
                <a:gd name="T75" fmla="*/ 306 h 8033"/>
                <a:gd name="T76" fmla="*/ 11999 w 12071"/>
                <a:gd name="T77" fmla="*/ 242 h 8033"/>
                <a:gd name="T78" fmla="*/ 11956 w 12071"/>
                <a:gd name="T79" fmla="*/ 183 h 8033"/>
                <a:gd name="T80" fmla="*/ 11906 w 12071"/>
                <a:gd name="T81" fmla="*/ 131 h 8033"/>
                <a:gd name="T82" fmla="*/ 11850 w 12071"/>
                <a:gd name="T83" fmla="*/ 85 h 8033"/>
                <a:gd name="T84" fmla="*/ 11786 w 12071"/>
                <a:gd name="T85" fmla="*/ 49 h 8033"/>
                <a:gd name="T86" fmla="*/ 11718 w 12071"/>
                <a:gd name="T87" fmla="*/ 22 h 8033"/>
                <a:gd name="T88" fmla="*/ 11645 w 12071"/>
                <a:gd name="T89" fmla="*/ 6 h 8033"/>
                <a:gd name="T90" fmla="*/ 11568 w 12071"/>
                <a:gd name="T91" fmla="*/ 0 h 80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2071" h="8033">
                  <a:moveTo>
                    <a:pt x="11568" y="7533"/>
                  </a:moveTo>
                  <a:lnTo>
                    <a:pt x="503" y="7533"/>
                  </a:lnTo>
                  <a:lnTo>
                    <a:pt x="503" y="502"/>
                  </a:lnTo>
                  <a:lnTo>
                    <a:pt x="11568" y="502"/>
                  </a:lnTo>
                  <a:lnTo>
                    <a:pt x="11568" y="7533"/>
                  </a:lnTo>
                  <a:close/>
                  <a:moveTo>
                    <a:pt x="11568" y="0"/>
                  </a:moveTo>
                  <a:lnTo>
                    <a:pt x="503" y="2"/>
                  </a:lnTo>
                  <a:lnTo>
                    <a:pt x="477" y="3"/>
                  </a:lnTo>
                  <a:lnTo>
                    <a:pt x="452" y="5"/>
                  </a:lnTo>
                  <a:lnTo>
                    <a:pt x="426" y="8"/>
                  </a:lnTo>
                  <a:lnTo>
                    <a:pt x="401" y="12"/>
                  </a:lnTo>
                  <a:lnTo>
                    <a:pt x="377" y="18"/>
                  </a:lnTo>
                  <a:lnTo>
                    <a:pt x="353" y="24"/>
                  </a:lnTo>
                  <a:lnTo>
                    <a:pt x="330" y="32"/>
                  </a:lnTo>
                  <a:lnTo>
                    <a:pt x="307" y="41"/>
                  </a:lnTo>
                  <a:lnTo>
                    <a:pt x="285" y="51"/>
                  </a:lnTo>
                  <a:lnTo>
                    <a:pt x="263" y="62"/>
                  </a:lnTo>
                  <a:lnTo>
                    <a:pt x="242" y="74"/>
                  </a:lnTo>
                  <a:lnTo>
                    <a:pt x="221" y="87"/>
                  </a:lnTo>
                  <a:lnTo>
                    <a:pt x="202" y="102"/>
                  </a:lnTo>
                  <a:lnTo>
                    <a:pt x="183" y="116"/>
                  </a:lnTo>
                  <a:lnTo>
                    <a:pt x="165" y="132"/>
                  </a:lnTo>
                  <a:lnTo>
                    <a:pt x="147" y="148"/>
                  </a:lnTo>
                  <a:lnTo>
                    <a:pt x="131" y="166"/>
                  </a:lnTo>
                  <a:lnTo>
                    <a:pt x="115" y="184"/>
                  </a:lnTo>
                  <a:lnTo>
                    <a:pt x="99" y="202"/>
                  </a:lnTo>
                  <a:lnTo>
                    <a:pt x="85" y="222"/>
                  </a:lnTo>
                  <a:lnTo>
                    <a:pt x="72" y="242"/>
                  </a:lnTo>
                  <a:lnTo>
                    <a:pt x="60" y="263"/>
                  </a:lnTo>
                  <a:lnTo>
                    <a:pt x="49" y="284"/>
                  </a:lnTo>
                  <a:lnTo>
                    <a:pt x="39" y="307"/>
                  </a:lnTo>
                  <a:lnTo>
                    <a:pt x="30" y="329"/>
                  </a:lnTo>
                  <a:lnTo>
                    <a:pt x="22" y="353"/>
                  </a:lnTo>
                  <a:lnTo>
                    <a:pt x="16" y="377"/>
                  </a:lnTo>
                  <a:lnTo>
                    <a:pt x="10" y="401"/>
                  </a:lnTo>
                  <a:lnTo>
                    <a:pt x="6" y="426"/>
                  </a:lnTo>
                  <a:lnTo>
                    <a:pt x="3" y="451"/>
                  </a:lnTo>
                  <a:lnTo>
                    <a:pt x="1" y="476"/>
                  </a:lnTo>
                  <a:lnTo>
                    <a:pt x="0" y="502"/>
                  </a:lnTo>
                  <a:lnTo>
                    <a:pt x="0" y="7531"/>
                  </a:lnTo>
                  <a:lnTo>
                    <a:pt x="1" y="7557"/>
                  </a:lnTo>
                  <a:lnTo>
                    <a:pt x="3" y="7582"/>
                  </a:lnTo>
                  <a:lnTo>
                    <a:pt x="6" y="7607"/>
                  </a:lnTo>
                  <a:lnTo>
                    <a:pt x="10" y="7632"/>
                  </a:lnTo>
                  <a:lnTo>
                    <a:pt x="16" y="7656"/>
                  </a:lnTo>
                  <a:lnTo>
                    <a:pt x="22" y="7680"/>
                  </a:lnTo>
                  <a:lnTo>
                    <a:pt x="30" y="7703"/>
                  </a:lnTo>
                  <a:lnTo>
                    <a:pt x="39" y="7726"/>
                  </a:lnTo>
                  <a:lnTo>
                    <a:pt x="49" y="7749"/>
                  </a:lnTo>
                  <a:lnTo>
                    <a:pt x="60" y="7771"/>
                  </a:lnTo>
                  <a:lnTo>
                    <a:pt x="72" y="7792"/>
                  </a:lnTo>
                  <a:lnTo>
                    <a:pt x="85" y="7812"/>
                  </a:lnTo>
                  <a:lnTo>
                    <a:pt x="99" y="7831"/>
                  </a:lnTo>
                  <a:lnTo>
                    <a:pt x="115" y="7850"/>
                  </a:lnTo>
                  <a:lnTo>
                    <a:pt x="131" y="7868"/>
                  </a:lnTo>
                  <a:lnTo>
                    <a:pt x="147" y="7886"/>
                  </a:lnTo>
                  <a:lnTo>
                    <a:pt x="165" y="7902"/>
                  </a:lnTo>
                  <a:lnTo>
                    <a:pt x="183" y="7918"/>
                  </a:lnTo>
                  <a:lnTo>
                    <a:pt x="202" y="7933"/>
                  </a:lnTo>
                  <a:lnTo>
                    <a:pt x="221" y="7947"/>
                  </a:lnTo>
                  <a:lnTo>
                    <a:pt x="242" y="7960"/>
                  </a:lnTo>
                  <a:lnTo>
                    <a:pt x="263" y="7972"/>
                  </a:lnTo>
                  <a:lnTo>
                    <a:pt x="285" y="7983"/>
                  </a:lnTo>
                  <a:lnTo>
                    <a:pt x="307" y="7994"/>
                  </a:lnTo>
                  <a:lnTo>
                    <a:pt x="330" y="8003"/>
                  </a:lnTo>
                  <a:lnTo>
                    <a:pt x="353" y="8011"/>
                  </a:lnTo>
                  <a:lnTo>
                    <a:pt x="377" y="8017"/>
                  </a:lnTo>
                  <a:lnTo>
                    <a:pt x="401" y="8023"/>
                  </a:lnTo>
                  <a:lnTo>
                    <a:pt x="426" y="8027"/>
                  </a:lnTo>
                  <a:lnTo>
                    <a:pt x="452" y="8030"/>
                  </a:lnTo>
                  <a:lnTo>
                    <a:pt x="477" y="8032"/>
                  </a:lnTo>
                  <a:lnTo>
                    <a:pt x="503" y="8033"/>
                  </a:lnTo>
                  <a:lnTo>
                    <a:pt x="11568" y="8033"/>
                  </a:lnTo>
                  <a:lnTo>
                    <a:pt x="11594" y="8032"/>
                  </a:lnTo>
                  <a:lnTo>
                    <a:pt x="11619" y="8030"/>
                  </a:lnTo>
                  <a:lnTo>
                    <a:pt x="11645" y="8027"/>
                  </a:lnTo>
                  <a:lnTo>
                    <a:pt x="11670" y="8023"/>
                  </a:lnTo>
                  <a:lnTo>
                    <a:pt x="11694" y="8017"/>
                  </a:lnTo>
                  <a:lnTo>
                    <a:pt x="11718" y="8011"/>
                  </a:lnTo>
                  <a:lnTo>
                    <a:pt x="11741" y="8003"/>
                  </a:lnTo>
                  <a:lnTo>
                    <a:pt x="11764" y="7994"/>
                  </a:lnTo>
                  <a:lnTo>
                    <a:pt x="11786" y="7983"/>
                  </a:lnTo>
                  <a:lnTo>
                    <a:pt x="11809" y="7972"/>
                  </a:lnTo>
                  <a:lnTo>
                    <a:pt x="11829" y="7960"/>
                  </a:lnTo>
                  <a:lnTo>
                    <a:pt x="11850" y="7947"/>
                  </a:lnTo>
                  <a:lnTo>
                    <a:pt x="11869" y="7933"/>
                  </a:lnTo>
                  <a:lnTo>
                    <a:pt x="11888" y="7918"/>
                  </a:lnTo>
                  <a:lnTo>
                    <a:pt x="11906" y="7902"/>
                  </a:lnTo>
                  <a:lnTo>
                    <a:pt x="11924" y="7886"/>
                  </a:lnTo>
                  <a:lnTo>
                    <a:pt x="11940" y="7868"/>
                  </a:lnTo>
                  <a:lnTo>
                    <a:pt x="11956" y="7850"/>
                  </a:lnTo>
                  <a:lnTo>
                    <a:pt x="11972" y="7831"/>
                  </a:lnTo>
                  <a:lnTo>
                    <a:pt x="11986" y="7812"/>
                  </a:lnTo>
                  <a:lnTo>
                    <a:pt x="11999" y="7792"/>
                  </a:lnTo>
                  <a:lnTo>
                    <a:pt x="12011" y="7771"/>
                  </a:lnTo>
                  <a:lnTo>
                    <a:pt x="12022" y="7749"/>
                  </a:lnTo>
                  <a:lnTo>
                    <a:pt x="12032" y="7726"/>
                  </a:lnTo>
                  <a:lnTo>
                    <a:pt x="12041" y="7703"/>
                  </a:lnTo>
                  <a:lnTo>
                    <a:pt x="12049" y="7680"/>
                  </a:lnTo>
                  <a:lnTo>
                    <a:pt x="12055" y="7656"/>
                  </a:lnTo>
                  <a:lnTo>
                    <a:pt x="12061" y="7632"/>
                  </a:lnTo>
                  <a:lnTo>
                    <a:pt x="12065" y="7607"/>
                  </a:lnTo>
                  <a:lnTo>
                    <a:pt x="12068" y="7582"/>
                  </a:lnTo>
                  <a:lnTo>
                    <a:pt x="12070" y="7557"/>
                  </a:lnTo>
                  <a:lnTo>
                    <a:pt x="12071" y="7531"/>
                  </a:lnTo>
                  <a:lnTo>
                    <a:pt x="12071" y="502"/>
                  </a:lnTo>
                  <a:lnTo>
                    <a:pt x="12070" y="476"/>
                  </a:lnTo>
                  <a:lnTo>
                    <a:pt x="12068" y="451"/>
                  </a:lnTo>
                  <a:lnTo>
                    <a:pt x="12065" y="426"/>
                  </a:lnTo>
                  <a:lnTo>
                    <a:pt x="12061" y="401"/>
                  </a:lnTo>
                  <a:lnTo>
                    <a:pt x="12055" y="377"/>
                  </a:lnTo>
                  <a:lnTo>
                    <a:pt x="12049" y="353"/>
                  </a:lnTo>
                  <a:lnTo>
                    <a:pt x="12041" y="329"/>
                  </a:lnTo>
                  <a:lnTo>
                    <a:pt x="12032" y="306"/>
                  </a:lnTo>
                  <a:lnTo>
                    <a:pt x="12022" y="284"/>
                  </a:lnTo>
                  <a:lnTo>
                    <a:pt x="12011" y="263"/>
                  </a:lnTo>
                  <a:lnTo>
                    <a:pt x="11999" y="242"/>
                  </a:lnTo>
                  <a:lnTo>
                    <a:pt x="11986" y="221"/>
                  </a:lnTo>
                  <a:lnTo>
                    <a:pt x="11972" y="202"/>
                  </a:lnTo>
                  <a:lnTo>
                    <a:pt x="11956" y="183"/>
                  </a:lnTo>
                  <a:lnTo>
                    <a:pt x="11940" y="165"/>
                  </a:lnTo>
                  <a:lnTo>
                    <a:pt x="11924" y="147"/>
                  </a:lnTo>
                  <a:lnTo>
                    <a:pt x="11906" y="131"/>
                  </a:lnTo>
                  <a:lnTo>
                    <a:pt x="11888" y="115"/>
                  </a:lnTo>
                  <a:lnTo>
                    <a:pt x="11869" y="100"/>
                  </a:lnTo>
                  <a:lnTo>
                    <a:pt x="11850" y="85"/>
                  </a:lnTo>
                  <a:lnTo>
                    <a:pt x="11829" y="72"/>
                  </a:lnTo>
                  <a:lnTo>
                    <a:pt x="11809" y="60"/>
                  </a:lnTo>
                  <a:lnTo>
                    <a:pt x="11786" y="49"/>
                  </a:lnTo>
                  <a:lnTo>
                    <a:pt x="11764" y="39"/>
                  </a:lnTo>
                  <a:lnTo>
                    <a:pt x="11741" y="30"/>
                  </a:lnTo>
                  <a:lnTo>
                    <a:pt x="11718" y="22"/>
                  </a:lnTo>
                  <a:lnTo>
                    <a:pt x="11694" y="16"/>
                  </a:lnTo>
                  <a:lnTo>
                    <a:pt x="11670" y="10"/>
                  </a:lnTo>
                  <a:lnTo>
                    <a:pt x="11645" y="6"/>
                  </a:lnTo>
                  <a:lnTo>
                    <a:pt x="11619" y="3"/>
                  </a:lnTo>
                  <a:lnTo>
                    <a:pt x="11594" y="1"/>
                  </a:lnTo>
                  <a:lnTo>
                    <a:pt x="11568"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sp>
          <p:nvSpPr>
            <p:cNvPr id="76" name="Freeform 92"/>
            <p:cNvSpPr>
              <a:spLocks noEditPoints="1"/>
            </p:cNvSpPr>
            <p:nvPr/>
          </p:nvSpPr>
          <p:spPr bwMode="auto">
            <a:xfrm>
              <a:off x="6964363" y="2108200"/>
              <a:ext cx="690562" cy="646113"/>
            </a:xfrm>
            <a:custGeom>
              <a:avLst/>
              <a:gdLst>
                <a:gd name="T0" fmla="*/ 15066 w 16095"/>
                <a:gd name="T1" fmla="*/ 11696 h 15059"/>
                <a:gd name="T2" fmla="*/ 14988 w 16095"/>
                <a:gd name="T3" fmla="*/ 11847 h 15059"/>
                <a:gd name="T4" fmla="*/ 14867 w 16095"/>
                <a:gd name="T5" fmla="*/ 11963 h 15059"/>
                <a:gd name="T6" fmla="*/ 14712 w 16095"/>
                <a:gd name="T7" fmla="*/ 12033 h 15059"/>
                <a:gd name="T8" fmla="*/ 6036 w 16095"/>
                <a:gd name="T9" fmla="*/ 12049 h 15059"/>
                <a:gd name="T10" fmla="*/ 1359 w 16095"/>
                <a:gd name="T11" fmla="*/ 12027 h 15059"/>
                <a:gd name="T12" fmla="*/ 1208 w 16095"/>
                <a:gd name="T13" fmla="*/ 11949 h 15059"/>
                <a:gd name="T14" fmla="*/ 1091 w 16095"/>
                <a:gd name="T15" fmla="*/ 11828 h 15059"/>
                <a:gd name="T16" fmla="*/ 1022 w 16095"/>
                <a:gd name="T17" fmla="*/ 11672 h 15059"/>
                <a:gd name="T18" fmla="*/ 1007 w 16095"/>
                <a:gd name="T19" fmla="*/ 1480 h 15059"/>
                <a:gd name="T20" fmla="*/ 1045 w 16095"/>
                <a:gd name="T21" fmla="*/ 1310 h 15059"/>
                <a:gd name="T22" fmla="*/ 1137 w 16095"/>
                <a:gd name="T23" fmla="*/ 1169 h 15059"/>
                <a:gd name="T24" fmla="*/ 1268 w 16095"/>
                <a:gd name="T25" fmla="*/ 1064 h 15059"/>
                <a:gd name="T26" fmla="*/ 1432 w 16095"/>
                <a:gd name="T27" fmla="*/ 1010 h 15059"/>
                <a:gd name="T28" fmla="*/ 14663 w 16095"/>
                <a:gd name="T29" fmla="*/ 1010 h 15059"/>
                <a:gd name="T30" fmla="*/ 14826 w 16095"/>
                <a:gd name="T31" fmla="*/ 1064 h 15059"/>
                <a:gd name="T32" fmla="*/ 14958 w 16095"/>
                <a:gd name="T33" fmla="*/ 1169 h 15059"/>
                <a:gd name="T34" fmla="*/ 15050 w 16095"/>
                <a:gd name="T35" fmla="*/ 1310 h 15059"/>
                <a:gd name="T36" fmla="*/ 15088 w 16095"/>
                <a:gd name="T37" fmla="*/ 1480 h 15059"/>
                <a:gd name="T38" fmla="*/ 1279 w 16095"/>
                <a:gd name="T39" fmla="*/ 17 h 15059"/>
                <a:gd name="T40" fmla="*/ 790 w 16095"/>
                <a:gd name="T41" fmla="*/ 182 h 15059"/>
                <a:gd name="T42" fmla="*/ 391 w 16095"/>
                <a:gd name="T43" fmla="*/ 493 h 15059"/>
                <a:gd name="T44" fmla="*/ 119 w 16095"/>
                <a:gd name="T45" fmla="*/ 920 h 15059"/>
                <a:gd name="T46" fmla="*/ 2 w 16095"/>
                <a:gd name="T47" fmla="*/ 1429 h 15059"/>
                <a:gd name="T48" fmla="*/ 47 w 16095"/>
                <a:gd name="T49" fmla="*/ 11922 h 15059"/>
                <a:gd name="T50" fmla="*/ 257 w 16095"/>
                <a:gd name="T51" fmla="*/ 12387 h 15059"/>
                <a:gd name="T52" fmla="*/ 604 w 16095"/>
                <a:gd name="T53" fmla="*/ 12752 h 15059"/>
                <a:gd name="T54" fmla="*/ 1056 w 16095"/>
                <a:gd name="T55" fmla="*/ 12984 h 15059"/>
                <a:gd name="T56" fmla="*/ 6539 w 16095"/>
                <a:gd name="T57" fmla="*/ 13053 h 15059"/>
                <a:gd name="T58" fmla="*/ 3299 w 16095"/>
                <a:gd name="T59" fmla="*/ 14106 h 15059"/>
                <a:gd name="T60" fmla="*/ 3180 w 16095"/>
                <a:gd name="T61" fmla="*/ 14188 h 15059"/>
                <a:gd name="T62" fmla="*/ 3089 w 16095"/>
                <a:gd name="T63" fmla="*/ 14299 h 15059"/>
                <a:gd name="T64" fmla="*/ 3034 w 16095"/>
                <a:gd name="T65" fmla="*/ 14431 h 15059"/>
                <a:gd name="T66" fmla="*/ 3019 w 16095"/>
                <a:gd name="T67" fmla="*/ 14583 h 15059"/>
                <a:gd name="T68" fmla="*/ 3057 w 16095"/>
                <a:gd name="T69" fmla="*/ 14753 h 15059"/>
                <a:gd name="T70" fmla="*/ 3149 w 16095"/>
                <a:gd name="T71" fmla="*/ 14894 h 15059"/>
                <a:gd name="T72" fmla="*/ 3280 w 16095"/>
                <a:gd name="T73" fmla="*/ 14999 h 15059"/>
                <a:gd name="T74" fmla="*/ 3444 w 16095"/>
                <a:gd name="T75" fmla="*/ 15053 h 15059"/>
                <a:gd name="T76" fmla="*/ 12651 w 16095"/>
                <a:gd name="T77" fmla="*/ 15053 h 15059"/>
                <a:gd name="T78" fmla="*/ 12814 w 16095"/>
                <a:gd name="T79" fmla="*/ 14999 h 15059"/>
                <a:gd name="T80" fmla="*/ 12946 w 16095"/>
                <a:gd name="T81" fmla="*/ 14894 h 15059"/>
                <a:gd name="T82" fmla="*/ 13038 w 16095"/>
                <a:gd name="T83" fmla="*/ 14753 h 15059"/>
                <a:gd name="T84" fmla="*/ 13076 w 16095"/>
                <a:gd name="T85" fmla="*/ 14583 h 15059"/>
                <a:gd name="T86" fmla="*/ 13061 w 16095"/>
                <a:gd name="T87" fmla="*/ 14431 h 15059"/>
                <a:gd name="T88" fmla="*/ 13006 w 16095"/>
                <a:gd name="T89" fmla="*/ 14299 h 15059"/>
                <a:gd name="T90" fmla="*/ 12915 w 16095"/>
                <a:gd name="T91" fmla="*/ 14188 h 15059"/>
                <a:gd name="T92" fmla="*/ 12796 w 16095"/>
                <a:gd name="T93" fmla="*/ 14106 h 15059"/>
                <a:gd name="T94" fmla="*/ 9556 w 16095"/>
                <a:gd name="T95" fmla="*/ 13053 h 15059"/>
                <a:gd name="T96" fmla="*/ 15039 w 16095"/>
                <a:gd name="T97" fmla="*/ 12984 h 15059"/>
                <a:gd name="T98" fmla="*/ 15491 w 16095"/>
                <a:gd name="T99" fmla="*/ 12752 h 15059"/>
                <a:gd name="T100" fmla="*/ 15838 w 16095"/>
                <a:gd name="T101" fmla="*/ 12387 h 15059"/>
                <a:gd name="T102" fmla="*/ 16048 w 16095"/>
                <a:gd name="T103" fmla="*/ 11922 h 15059"/>
                <a:gd name="T104" fmla="*/ 16093 w 16095"/>
                <a:gd name="T105" fmla="*/ 1429 h 15059"/>
                <a:gd name="T106" fmla="*/ 15976 w 16095"/>
                <a:gd name="T107" fmla="*/ 920 h 15059"/>
                <a:gd name="T108" fmla="*/ 15703 w 16095"/>
                <a:gd name="T109" fmla="*/ 493 h 15059"/>
                <a:gd name="T110" fmla="*/ 15305 w 16095"/>
                <a:gd name="T111" fmla="*/ 182 h 15059"/>
                <a:gd name="T112" fmla="*/ 14815 w 16095"/>
                <a:gd name="T113" fmla="*/ 17 h 150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6095" h="15059">
                  <a:moveTo>
                    <a:pt x="15089" y="11547"/>
                  </a:moveTo>
                  <a:lnTo>
                    <a:pt x="15088" y="11573"/>
                  </a:lnTo>
                  <a:lnTo>
                    <a:pt x="15086" y="11598"/>
                  </a:lnTo>
                  <a:lnTo>
                    <a:pt x="15083" y="11623"/>
                  </a:lnTo>
                  <a:lnTo>
                    <a:pt x="15079" y="11648"/>
                  </a:lnTo>
                  <a:lnTo>
                    <a:pt x="15073" y="11672"/>
                  </a:lnTo>
                  <a:lnTo>
                    <a:pt x="15066" y="11696"/>
                  </a:lnTo>
                  <a:lnTo>
                    <a:pt x="15059" y="11719"/>
                  </a:lnTo>
                  <a:lnTo>
                    <a:pt x="15050" y="11743"/>
                  </a:lnTo>
                  <a:lnTo>
                    <a:pt x="15040" y="11765"/>
                  </a:lnTo>
                  <a:lnTo>
                    <a:pt x="15029" y="11786"/>
                  </a:lnTo>
                  <a:lnTo>
                    <a:pt x="15016" y="11807"/>
                  </a:lnTo>
                  <a:lnTo>
                    <a:pt x="15003" y="11828"/>
                  </a:lnTo>
                  <a:lnTo>
                    <a:pt x="14988" y="11847"/>
                  </a:lnTo>
                  <a:lnTo>
                    <a:pt x="14974" y="11866"/>
                  </a:lnTo>
                  <a:lnTo>
                    <a:pt x="14958" y="11884"/>
                  </a:lnTo>
                  <a:lnTo>
                    <a:pt x="14941" y="11902"/>
                  </a:lnTo>
                  <a:lnTo>
                    <a:pt x="14924" y="11918"/>
                  </a:lnTo>
                  <a:lnTo>
                    <a:pt x="14906" y="11934"/>
                  </a:lnTo>
                  <a:lnTo>
                    <a:pt x="14887" y="11949"/>
                  </a:lnTo>
                  <a:lnTo>
                    <a:pt x="14867" y="11963"/>
                  </a:lnTo>
                  <a:lnTo>
                    <a:pt x="14847" y="11977"/>
                  </a:lnTo>
                  <a:lnTo>
                    <a:pt x="14826" y="11989"/>
                  </a:lnTo>
                  <a:lnTo>
                    <a:pt x="14803" y="12000"/>
                  </a:lnTo>
                  <a:lnTo>
                    <a:pt x="14781" y="12010"/>
                  </a:lnTo>
                  <a:lnTo>
                    <a:pt x="14759" y="12019"/>
                  </a:lnTo>
                  <a:lnTo>
                    <a:pt x="14735" y="12027"/>
                  </a:lnTo>
                  <a:lnTo>
                    <a:pt x="14712" y="12033"/>
                  </a:lnTo>
                  <a:lnTo>
                    <a:pt x="14687" y="12039"/>
                  </a:lnTo>
                  <a:lnTo>
                    <a:pt x="14663" y="12043"/>
                  </a:lnTo>
                  <a:lnTo>
                    <a:pt x="14637" y="12047"/>
                  </a:lnTo>
                  <a:lnTo>
                    <a:pt x="14612" y="12048"/>
                  </a:lnTo>
                  <a:lnTo>
                    <a:pt x="14586" y="12049"/>
                  </a:lnTo>
                  <a:lnTo>
                    <a:pt x="10059" y="12049"/>
                  </a:lnTo>
                  <a:lnTo>
                    <a:pt x="6036" y="12049"/>
                  </a:lnTo>
                  <a:lnTo>
                    <a:pt x="1509" y="12049"/>
                  </a:lnTo>
                  <a:lnTo>
                    <a:pt x="1483" y="12048"/>
                  </a:lnTo>
                  <a:lnTo>
                    <a:pt x="1458" y="12047"/>
                  </a:lnTo>
                  <a:lnTo>
                    <a:pt x="1432" y="12043"/>
                  </a:lnTo>
                  <a:lnTo>
                    <a:pt x="1407" y="12039"/>
                  </a:lnTo>
                  <a:lnTo>
                    <a:pt x="1383" y="12033"/>
                  </a:lnTo>
                  <a:lnTo>
                    <a:pt x="1359" y="12027"/>
                  </a:lnTo>
                  <a:lnTo>
                    <a:pt x="1336" y="12019"/>
                  </a:lnTo>
                  <a:lnTo>
                    <a:pt x="1313" y="12010"/>
                  </a:lnTo>
                  <a:lnTo>
                    <a:pt x="1291" y="12000"/>
                  </a:lnTo>
                  <a:lnTo>
                    <a:pt x="1268" y="11989"/>
                  </a:lnTo>
                  <a:lnTo>
                    <a:pt x="1248" y="11977"/>
                  </a:lnTo>
                  <a:lnTo>
                    <a:pt x="1227" y="11963"/>
                  </a:lnTo>
                  <a:lnTo>
                    <a:pt x="1208" y="11949"/>
                  </a:lnTo>
                  <a:lnTo>
                    <a:pt x="1189" y="11934"/>
                  </a:lnTo>
                  <a:lnTo>
                    <a:pt x="1171" y="11918"/>
                  </a:lnTo>
                  <a:lnTo>
                    <a:pt x="1153" y="11902"/>
                  </a:lnTo>
                  <a:lnTo>
                    <a:pt x="1137" y="11884"/>
                  </a:lnTo>
                  <a:lnTo>
                    <a:pt x="1121" y="11866"/>
                  </a:lnTo>
                  <a:lnTo>
                    <a:pt x="1106" y="11847"/>
                  </a:lnTo>
                  <a:lnTo>
                    <a:pt x="1091" y="11828"/>
                  </a:lnTo>
                  <a:lnTo>
                    <a:pt x="1078" y="11807"/>
                  </a:lnTo>
                  <a:lnTo>
                    <a:pt x="1066" y="11786"/>
                  </a:lnTo>
                  <a:lnTo>
                    <a:pt x="1055" y="11765"/>
                  </a:lnTo>
                  <a:lnTo>
                    <a:pt x="1045" y="11743"/>
                  </a:lnTo>
                  <a:lnTo>
                    <a:pt x="1036" y="11719"/>
                  </a:lnTo>
                  <a:lnTo>
                    <a:pt x="1028" y="11696"/>
                  </a:lnTo>
                  <a:lnTo>
                    <a:pt x="1022" y="11672"/>
                  </a:lnTo>
                  <a:lnTo>
                    <a:pt x="1016" y="11648"/>
                  </a:lnTo>
                  <a:lnTo>
                    <a:pt x="1012" y="11623"/>
                  </a:lnTo>
                  <a:lnTo>
                    <a:pt x="1009" y="11598"/>
                  </a:lnTo>
                  <a:lnTo>
                    <a:pt x="1007" y="11573"/>
                  </a:lnTo>
                  <a:lnTo>
                    <a:pt x="1006" y="11547"/>
                  </a:lnTo>
                  <a:lnTo>
                    <a:pt x="1006" y="1506"/>
                  </a:lnTo>
                  <a:lnTo>
                    <a:pt x="1007" y="1480"/>
                  </a:lnTo>
                  <a:lnTo>
                    <a:pt x="1009" y="1455"/>
                  </a:lnTo>
                  <a:lnTo>
                    <a:pt x="1012" y="1430"/>
                  </a:lnTo>
                  <a:lnTo>
                    <a:pt x="1016" y="1405"/>
                  </a:lnTo>
                  <a:lnTo>
                    <a:pt x="1022" y="1381"/>
                  </a:lnTo>
                  <a:lnTo>
                    <a:pt x="1028" y="1356"/>
                  </a:lnTo>
                  <a:lnTo>
                    <a:pt x="1036" y="1333"/>
                  </a:lnTo>
                  <a:lnTo>
                    <a:pt x="1045" y="1310"/>
                  </a:lnTo>
                  <a:lnTo>
                    <a:pt x="1055" y="1288"/>
                  </a:lnTo>
                  <a:lnTo>
                    <a:pt x="1066" y="1267"/>
                  </a:lnTo>
                  <a:lnTo>
                    <a:pt x="1078" y="1246"/>
                  </a:lnTo>
                  <a:lnTo>
                    <a:pt x="1091" y="1225"/>
                  </a:lnTo>
                  <a:lnTo>
                    <a:pt x="1106" y="1206"/>
                  </a:lnTo>
                  <a:lnTo>
                    <a:pt x="1121" y="1187"/>
                  </a:lnTo>
                  <a:lnTo>
                    <a:pt x="1137" y="1169"/>
                  </a:lnTo>
                  <a:lnTo>
                    <a:pt x="1153" y="1151"/>
                  </a:lnTo>
                  <a:lnTo>
                    <a:pt x="1171" y="1135"/>
                  </a:lnTo>
                  <a:lnTo>
                    <a:pt x="1189" y="1119"/>
                  </a:lnTo>
                  <a:lnTo>
                    <a:pt x="1208" y="1103"/>
                  </a:lnTo>
                  <a:lnTo>
                    <a:pt x="1227" y="1090"/>
                  </a:lnTo>
                  <a:lnTo>
                    <a:pt x="1248" y="1077"/>
                  </a:lnTo>
                  <a:lnTo>
                    <a:pt x="1268" y="1064"/>
                  </a:lnTo>
                  <a:lnTo>
                    <a:pt x="1291" y="1053"/>
                  </a:lnTo>
                  <a:lnTo>
                    <a:pt x="1313" y="1043"/>
                  </a:lnTo>
                  <a:lnTo>
                    <a:pt x="1336" y="1034"/>
                  </a:lnTo>
                  <a:lnTo>
                    <a:pt x="1359" y="1027"/>
                  </a:lnTo>
                  <a:lnTo>
                    <a:pt x="1383" y="1020"/>
                  </a:lnTo>
                  <a:lnTo>
                    <a:pt x="1407" y="1014"/>
                  </a:lnTo>
                  <a:lnTo>
                    <a:pt x="1432" y="1010"/>
                  </a:lnTo>
                  <a:lnTo>
                    <a:pt x="1458" y="1007"/>
                  </a:lnTo>
                  <a:lnTo>
                    <a:pt x="1483" y="1005"/>
                  </a:lnTo>
                  <a:lnTo>
                    <a:pt x="1509" y="1004"/>
                  </a:lnTo>
                  <a:lnTo>
                    <a:pt x="14586" y="1004"/>
                  </a:lnTo>
                  <a:lnTo>
                    <a:pt x="14612" y="1005"/>
                  </a:lnTo>
                  <a:lnTo>
                    <a:pt x="14637" y="1007"/>
                  </a:lnTo>
                  <a:lnTo>
                    <a:pt x="14663" y="1010"/>
                  </a:lnTo>
                  <a:lnTo>
                    <a:pt x="14687" y="1014"/>
                  </a:lnTo>
                  <a:lnTo>
                    <a:pt x="14712" y="1020"/>
                  </a:lnTo>
                  <a:lnTo>
                    <a:pt x="14735" y="1027"/>
                  </a:lnTo>
                  <a:lnTo>
                    <a:pt x="14759" y="1034"/>
                  </a:lnTo>
                  <a:lnTo>
                    <a:pt x="14781" y="1043"/>
                  </a:lnTo>
                  <a:lnTo>
                    <a:pt x="14803" y="1053"/>
                  </a:lnTo>
                  <a:lnTo>
                    <a:pt x="14826" y="1064"/>
                  </a:lnTo>
                  <a:lnTo>
                    <a:pt x="14847" y="1077"/>
                  </a:lnTo>
                  <a:lnTo>
                    <a:pt x="14867" y="1090"/>
                  </a:lnTo>
                  <a:lnTo>
                    <a:pt x="14887" y="1103"/>
                  </a:lnTo>
                  <a:lnTo>
                    <a:pt x="14906" y="1119"/>
                  </a:lnTo>
                  <a:lnTo>
                    <a:pt x="14924" y="1135"/>
                  </a:lnTo>
                  <a:lnTo>
                    <a:pt x="14941" y="1151"/>
                  </a:lnTo>
                  <a:lnTo>
                    <a:pt x="14958" y="1169"/>
                  </a:lnTo>
                  <a:lnTo>
                    <a:pt x="14974" y="1187"/>
                  </a:lnTo>
                  <a:lnTo>
                    <a:pt x="14988" y="1206"/>
                  </a:lnTo>
                  <a:lnTo>
                    <a:pt x="15003" y="1225"/>
                  </a:lnTo>
                  <a:lnTo>
                    <a:pt x="15016" y="1246"/>
                  </a:lnTo>
                  <a:lnTo>
                    <a:pt x="15029" y="1267"/>
                  </a:lnTo>
                  <a:lnTo>
                    <a:pt x="15040" y="1288"/>
                  </a:lnTo>
                  <a:lnTo>
                    <a:pt x="15050" y="1310"/>
                  </a:lnTo>
                  <a:lnTo>
                    <a:pt x="15059" y="1333"/>
                  </a:lnTo>
                  <a:lnTo>
                    <a:pt x="15066" y="1356"/>
                  </a:lnTo>
                  <a:lnTo>
                    <a:pt x="15073" y="1381"/>
                  </a:lnTo>
                  <a:lnTo>
                    <a:pt x="15079" y="1405"/>
                  </a:lnTo>
                  <a:lnTo>
                    <a:pt x="15083" y="1430"/>
                  </a:lnTo>
                  <a:lnTo>
                    <a:pt x="15086" y="1455"/>
                  </a:lnTo>
                  <a:lnTo>
                    <a:pt x="15088" y="1480"/>
                  </a:lnTo>
                  <a:lnTo>
                    <a:pt x="15089" y="1506"/>
                  </a:lnTo>
                  <a:lnTo>
                    <a:pt x="15089" y="11547"/>
                  </a:lnTo>
                  <a:close/>
                  <a:moveTo>
                    <a:pt x="14586" y="0"/>
                  </a:moveTo>
                  <a:lnTo>
                    <a:pt x="1509" y="0"/>
                  </a:lnTo>
                  <a:lnTo>
                    <a:pt x="1431" y="2"/>
                  </a:lnTo>
                  <a:lnTo>
                    <a:pt x="1354" y="8"/>
                  </a:lnTo>
                  <a:lnTo>
                    <a:pt x="1279" y="17"/>
                  </a:lnTo>
                  <a:lnTo>
                    <a:pt x="1204" y="30"/>
                  </a:lnTo>
                  <a:lnTo>
                    <a:pt x="1132" y="47"/>
                  </a:lnTo>
                  <a:lnTo>
                    <a:pt x="1060" y="67"/>
                  </a:lnTo>
                  <a:lnTo>
                    <a:pt x="990" y="91"/>
                  </a:lnTo>
                  <a:lnTo>
                    <a:pt x="921" y="118"/>
                  </a:lnTo>
                  <a:lnTo>
                    <a:pt x="854" y="149"/>
                  </a:lnTo>
                  <a:lnTo>
                    <a:pt x="790" y="182"/>
                  </a:lnTo>
                  <a:lnTo>
                    <a:pt x="726" y="218"/>
                  </a:lnTo>
                  <a:lnTo>
                    <a:pt x="665" y="257"/>
                  </a:lnTo>
                  <a:lnTo>
                    <a:pt x="606" y="299"/>
                  </a:lnTo>
                  <a:lnTo>
                    <a:pt x="549" y="344"/>
                  </a:lnTo>
                  <a:lnTo>
                    <a:pt x="494" y="392"/>
                  </a:lnTo>
                  <a:lnTo>
                    <a:pt x="442" y="441"/>
                  </a:lnTo>
                  <a:lnTo>
                    <a:pt x="391" y="493"/>
                  </a:lnTo>
                  <a:lnTo>
                    <a:pt x="344" y="548"/>
                  </a:lnTo>
                  <a:lnTo>
                    <a:pt x="300" y="605"/>
                  </a:lnTo>
                  <a:lnTo>
                    <a:pt x="258" y="664"/>
                  </a:lnTo>
                  <a:lnTo>
                    <a:pt x="218" y="725"/>
                  </a:lnTo>
                  <a:lnTo>
                    <a:pt x="182" y="788"/>
                  </a:lnTo>
                  <a:lnTo>
                    <a:pt x="149" y="853"/>
                  </a:lnTo>
                  <a:lnTo>
                    <a:pt x="119" y="920"/>
                  </a:lnTo>
                  <a:lnTo>
                    <a:pt x="92" y="988"/>
                  </a:lnTo>
                  <a:lnTo>
                    <a:pt x="67" y="1058"/>
                  </a:lnTo>
                  <a:lnTo>
                    <a:pt x="47" y="1130"/>
                  </a:lnTo>
                  <a:lnTo>
                    <a:pt x="30" y="1203"/>
                  </a:lnTo>
                  <a:lnTo>
                    <a:pt x="17" y="1277"/>
                  </a:lnTo>
                  <a:lnTo>
                    <a:pt x="8" y="1352"/>
                  </a:lnTo>
                  <a:lnTo>
                    <a:pt x="2" y="1429"/>
                  </a:lnTo>
                  <a:lnTo>
                    <a:pt x="0" y="1506"/>
                  </a:lnTo>
                  <a:lnTo>
                    <a:pt x="0" y="11547"/>
                  </a:lnTo>
                  <a:lnTo>
                    <a:pt x="2" y="11624"/>
                  </a:lnTo>
                  <a:lnTo>
                    <a:pt x="8" y="11700"/>
                  </a:lnTo>
                  <a:lnTo>
                    <a:pt x="17" y="11776"/>
                  </a:lnTo>
                  <a:lnTo>
                    <a:pt x="30" y="11850"/>
                  </a:lnTo>
                  <a:lnTo>
                    <a:pt x="47" y="11922"/>
                  </a:lnTo>
                  <a:lnTo>
                    <a:pt x="67" y="11994"/>
                  </a:lnTo>
                  <a:lnTo>
                    <a:pt x="92" y="12064"/>
                  </a:lnTo>
                  <a:lnTo>
                    <a:pt x="118" y="12132"/>
                  </a:lnTo>
                  <a:lnTo>
                    <a:pt x="148" y="12198"/>
                  </a:lnTo>
                  <a:lnTo>
                    <a:pt x="181" y="12264"/>
                  </a:lnTo>
                  <a:lnTo>
                    <a:pt x="217" y="12326"/>
                  </a:lnTo>
                  <a:lnTo>
                    <a:pt x="257" y="12387"/>
                  </a:lnTo>
                  <a:lnTo>
                    <a:pt x="299" y="12446"/>
                  </a:lnTo>
                  <a:lnTo>
                    <a:pt x="343" y="12504"/>
                  </a:lnTo>
                  <a:lnTo>
                    <a:pt x="390" y="12558"/>
                  </a:lnTo>
                  <a:lnTo>
                    <a:pt x="441" y="12610"/>
                  </a:lnTo>
                  <a:lnTo>
                    <a:pt x="493" y="12660"/>
                  </a:lnTo>
                  <a:lnTo>
                    <a:pt x="547" y="12707"/>
                  </a:lnTo>
                  <a:lnTo>
                    <a:pt x="604" y="12752"/>
                  </a:lnTo>
                  <a:lnTo>
                    <a:pt x="663" y="12794"/>
                  </a:lnTo>
                  <a:lnTo>
                    <a:pt x="724" y="12833"/>
                  </a:lnTo>
                  <a:lnTo>
                    <a:pt x="787" y="12869"/>
                  </a:lnTo>
                  <a:lnTo>
                    <a:pt x="852" y="12902"/>
                  </a:lnTo>
                  <a:lnTo>
                    <a:pt x="918" y="12933"/>
                  </a:lnTo>
                  <a:lnTo>
                    <a:pt x="987" y="12959"/>
                  </a:lnTo>
                  <a:lnTo>
                    <a:pt x="1056" y="12984"/>
                  </a:lnTo>
                  <a:lnTo>
                    <a:pt x="1128" y="13004"/>
                  </a:lnTo>
                  <a:lnTo>
                    <a:pt x="1201" y="13021"/>
                  </a:lnTo>
                  <a:lnTo>
                    <a:pt x="1275" y="13035"/>
                  </a:lnTo>
                  <a:lnTo>
                    <a:pt x="1350" y="13044"/>
                  </a:lnTo>
                  <a:lnTo>
                    <a:pt x="1426" y="13050"/>
                  </a:lnTo>
                  <a:lnTo>
                    <a:pt x="1504" y="13053"/>
                  </a:lnTo>
                  <a:lnTo>
                    <a:pt x="6539" y="13053"/>
                  </a:lnTo>
                  <a:lnTo>
                    <a:pt x="6539" y="13663"/>
                  </a:lnTo>
                  <a:lnTo>
                    <a:pt x="3399" y="14070"/>
                  </a:lnTo>
                  <a:lnTo>
                    <a:pt x="3378" y="14076"/>
                  </a:lnTo>
                  <a:lnTo>
                    <a:pt x="3358" y="14082"/>
                  </a:lnTo>
                  <a:lnTo>
                    <a:pt x="3338" y="14090"/>
                  </a:lnTo>
                  <a:lnTo>
                    <a:pt x="3319" y="14098"/>
                  </a:lnTo>
                  <a:lnTo>
                    <a:pt x="3299" y="14106"/>
                  </a:lnTo>
                  <a:lnTo>
                    <a:pt x="3280" y="14116"/>
                  </a:lnTo>
                  <a:lnTo>
                    <a:pt x="3262" y="14126"/>
                  </a:lnTo>
                  <a:lnTo>
                    <a:pt x="3245" y="14137"/>
                  </a:lnTo>
                  <a:lnTo>
                    <a:pt x="3228" y="14149"/>
                  </a:lnTo>
                  <a:lnTo>
                    <a:pt x="3211" y="14161"/>
                  </a:lnTo>
                  <a:lnTo>
                    <a:pt x="3196" y="14174"/>
                  </a:lnTo>
                  <a:lnTo>
                    <a:pt x="3180" y="14188"/>
                  </a:lnTo>
                  <a:lnTo>
                    <a:pt x="3166" y="14203"/>
                  </a:lnTo>
                  <a:lnTo>
                    <a:pt x="3151" y="14217"/>
                  </a:lnTo>
                  <a:lnTo>
                    <a:pt x="3138" y="14233"/>
                  </a:lnTo>
                  <a:lnTo>
                    <a:pt x="3124" y="14249"/>
                  </a:lnTo>
                  <a:lnTo>
                    <a:pt x="3112" y="14265"/>
                  </a:lnTo>
                  <a:lnTo>
                    <a:pt x="3100" y="14282"/>
                  </a:lnTo>
                  <a:lnTo>
                    <a:pt x="3089" y="14299"/>
                  </a:lnTo>
                  <a:lnTo>
                    <a:pt x="3079" y="14316"/>
                  </a:lnTo>
                  <a:lnTo>
                    <a:pt x="3070" y="14335"/>
                  </a:lnTo>
                  <a:lnTo>
                    <a:pt x="3061" y="14353"/>
                  </a:lnTo>
                  <a:lnTo>
                    <a:pt x="3053" y="14372"/>
                  </a:lnTo>
                  <a:lnTo>
                    <a:pt x="3046" y="14391"/>
                  </a:lnTo>
                  <a:lnTo>
                    <a:pt x="3039" y="14411"/>
                  </a:lnTo>
                  <a:lnTo>
                    <a:pt x="3034" y="14431"/>
                  </a:lnTo>
                  <a:lnTo>
                    <a:pt x="3029" y="14452"/>
                  </a:lnTo>
                  <a:lnTo>
                    <a:pt x="3025" y="14473"/>
                  </a:lnTo>
                  <a:lnTo>
                    <a:pt x="3022" y="14493"/>
                  </a:lnTo>
                  <a:lnTo>
                    <a:pt x="3020" y="14514"/>
                  </a:lnTo>
                  <a:lnTo>
                    <a:pt x="3018" y="14536"/>
                  </a:lnTo>
                  <a:lnTo>
                    <a:pt x="3018" y="14557"/>
                  </a:lnTo>
                  <a:lnTo>
                    <a:pt x="3019" y="14583"/>
                  </a:lnTo>
                  <a:lnTo>
                    <a:pt x="3020" y="14608"/>
                  </a:lnTo>
                  <a:lnTo>
                    <a:pt x="3024" y="14633"/>
                  </a:lnTo>
                  <a:lnTo>
                    <a:pt x="3028" y="14658"/>
                  </a:lnTo>
                  <a:lnTo>
                    <a:pt x="3034" y="14682"/>
                  </a:lnTo>
                  <a:lnTo>
                    <a:pt x="3040" y="14707"/>
                  </a:lnTo>
                  <a:lnTo>
                    <a:pt x="3048" y="14730"/>
                  </a:lnTo>
                  <a:lnTo>
                    <a:pt x="3057" y="14753"/>
                  </a:lnTo>
                  <a:lnTo>
                    <a:pt x="3067" y="14775"/>
                  </a:lnTo>
                  <a:lnTo>
                    <a:pt x="3078" y="14797"/>
                  </a:lnTo>
                  <a:lnTo>
                    <a:pt x="3090" y="14818"/>
                  </a:lnTo>
                  <a:lnTo>
                    <a:pt x="3103" y="14838"/>
                  </a:lnTo>
                  <a:lnTo>
                    <a:pt x="3117" y="14857"/>
                  </a:lnTo>
                  <a:lnTo>
                    <a:pt x="3132" y="14876"/>
                  </a:lnTo>
                  <a:lnTo>
                    <a:pt x="3149" y="14894"/>
                  </a:lnTo>
                  <a:lnTo>
                    <a:pt x="3165" y="14912"/>
                  </a:lnTo>
                  <a:lnTo>
                    <a:pt x="3183" y="14928"/>
                  </a:lnTo>
                  <a:lnTo>
                    <a:pt x="3201" y="14945"/>
                  </a:lnTo>
                  <a:lnTo>
                    <a:pt x="3220" y="14960"/>
                  </a:lnTo>
                  <a:lnTo>
                    <a:pt x="3239" y="14974"/>
                  </a:lnTo>
                  <a:lnTo>
                    <a:pt x="3260" y="14987"/>
                  </a:lnTo>
                  <a:lnTo>
                    <a:pt x="3280" y="14999"/>
                  </a:lnTo>
                  <a:lnTo>
                    <a:pt x="3302" y="15010"/>
                  </a:lnTo>
                  <a:lnTo>
                    <a:pt x="3325" y="15020"/>
                  </a:lnTo>
                  <a:lnTo>
                    <a:pt x="3348" y="15029"/>
                  </a:lnTo>
                  <a:lnTo>
                    <a:pt x="3371" y="15037"/>
                  </a:lnTo>
                  <a:lnTo>
                    <a:pt x="3395" y="15043"/>
                  </a:lnTo>
                  <a:lnTo>
                    <a:pt x="3419" y="15049"/>
                  </a:lnTo>
                  <a:lnTo>
                    <a:pt x="3444" y="15053"/>
                  </a:lnTo>
                  <a:lnTo>
                    <a:pt x="3469" y="15056"/>
                  </a:lnTo>
                  <a:lnTo>
                    <a:pt x="3495" y="15058"/>
                  </a:lnTo>
                  <a:lnTo>
                    <a:pt x="3521" y="15059"/>
                  </a:lnTo>
                  <a:lnTo>
                    <a:pt x="12574" y="15059"/>
                  </a:lnTo>
                  <a:lnTo>
                    <a:pt x="12600" y="15058"/>
                  </a:lnTo>
                  <a:lnTo>
                    <a:pt x="12626" y="15056"/>
                  </a:lnTo>
                  <a:lnTo>
                    <a:pt x="12651" y="15053"/>
                  </a:lnTo>
                  <a:lnTo>
                    <a:pt x="12676" y="15049"/>
                  </a:lnTo>
                  <a:lnTo>
                    <a:pt x="12700" y="15043"/>
                  </a:lnTo>
                  <a:lnTo>
                    <a:pt x="12724" y="15037"/>
                  </a:lnTo>
                  <a:lnTo>
                    <a:pt x="12747" y="15029"/>
                  </a:lnTo>
                  <a:lnTo>
                    <a:pt x="12770" y="15020"/>
                  </a:lnTo>
                  <a:lnTo>
                    <a:pt x="12793" y="15010"/>
                  </a:lnTo>
                  <a:lnTo>
                    <a:pt x="12814" y="14999"/>
                  </a:lnTo>
                  <a:lnTo>
                    <a:pt x="12835" y="14987"/>
                  </a:lnTo>
                  <a:lnTo>
                    <a:pt x="12856" y="14974"/>
                  </a:lnTo>
                  <a:lnTo>
                    <a:pt x="12875" y="14960"/>
                  </a:lnTo>
                  <a:lnTo>
                    <a:pt x="12894" y="14945"/>
                  </a:lnTo>
                  <a:lnTo>
                    <a:pt x="12912" y="14928"/>
                  </a:lnTo>
                  <a:lnTo>
                    <a:pt x="12930" y="14912"/>
                  </a:lnTo>
                  <a:lnTo>
                    <a:pt x="12946" y="14894"/>
                  </a:lnTo>
                  <a:lnTo>
                    <a:pt x="12963" y="14876"/>
                  </a:lnTo>
                  <a:lnTo>
                    <a:pt x="12978" y="14857"/>
                  </a:lnTo>
                  <a:lnTo>
                    <a:pt x="12992" y="14838"/>
                  </a:lnTo>
                  <a:lnTo>
                    <a:pt x="13005" y="14818"/>
                  </a:lnTo>
                  <a:lnTo>
                    <a:pt x="13017" y="14797"/>
                  </a:lnTo>
                  <a:lnTo>
                    <a:pt x="13028" y="14775"/>
                  </a:lnTo>
                  <a:lnTo>
                    <a:pt x="13038" y="14753"/>
                  </a:lnTo>
                  <a:lnTo>
                    <a:pt x="13047" y="14730"/>
                  </a:lnTo>
                  <a:lnTo>
                    <a:pt x="13055" y="14707"/>
                  </a:lnTo>
                  <a:lnTo>
                    <a:pt x="13061" y="14682"/>
                  </a:lnTo>
                  <a:lnTo>
                    <a:pt x="13067" y="14658"/>
                  </a:lnTo>
                  <a:lnTo>
                    <a:pt x="13071" y="14633"/>
                  </a:lnTo>
                  <a:lnTo>
                    <a:pt x="13074" y="14608"/>
                  </a:lnTo>
                  <a:lnTo>
                    <a:pt x="13076" y="14583"/>
                  </a:lnTo>
                  <a:lnTo>
                    <a:pt x="13077" y="14557"/>
                  </a:lnTo>
                  <a:lnTo>
                    <a:pt x="13077" y="14536"/>
                  </a:lnTo>
                  <a:lnTo>
                    <a:pt x="13075" y="14514"/>
                  </a:lnTo>
                  <a:lnTo>
                    <a:pt x="13073" y="14493"/>
                  </a:lnTo>
                  <a:lnTo>
                    <a:pt x="13070" y="14473"/>
                  </a:lnTo>
                  <a:lnTo>
                    <a:pt x="13066" y="14452"/>
                  </a:lnTo>
                  <a:lnTo>
                    <a:pt x="13061" y="14431"/>
                  </a:lnTo>
                  <a:lnTo>
                    <a:pt x="13056" y="14411"/>
                  </a:lnTo>
                  <a:lnTo>
                    <a:pt x="13049" y="14391"/>
                  </a:lnTo>
                  <a:lnTo>
                    <a:pt x="13042" y="14372"/>
                  </a:lnTo>
                  <a:lnTo>
                    <a:pt x="13034" y="14353"/>
                  </a:lnTo>
                  <a:lnTo>
                    <a:pt x="13025" y="14335"/>
                  </a:lnTo>
                  <a:lnTo>
                    <a:pt x="13016" y="14316"/>
                  </a:lnTo>
                  <a:lnTo>
                    <a:pt x="13006" y="14299"/>
                  </a:lnTo>
                  <a:lnTo>
                    <a:pt x="12995" y="14282"/>
                  </a:lnTo>
                  <a:lnTo>
                    <a:pt x="12983" y="14265"/>
                  </a:lnTo>
                  <a:lnTo>
                    <a:pt x="12971" y="14249"/>
                  </a:lnTo>
                  <a:lnTo>
                    <a:pt x="12957" y="14233"/>
                  </a:lnTo>
                  <a:lnTo>
                    <a:pt x="12944" y="14217"/>
                  </a:lnTo>
                  <a:lnTo>
                    <a:pt x="12930" y="14203"/>
                  </a:lnTo>
                  <a:lnTo>
                    <a:pt x="12915" y="14188"/>
                  </a:lnTo>
                  <a:lnTo>
                    <a:pt x="12900" y="14174"/>
                  </a:lnTo>
                  <a:lnTo>
                    <a:pt x="12884" y="14161"/>
                  </a:lnTo>
                  <a:lnTo>
                    <a:pt x="12867" y="14149"/>
                  </a:lnTo>
                  <a:lnTo>
                    <a:pt x="12850" y="14137"/>
                  </a:lnTo>
                  <a:lnTo>
                    <a:pt x="12833" y="14126"/>
                  </a:lnTo>
                  <a:lnTo>
                    <a:pt x="12815" y="14116"/>
                  </a:lnTo>
                  <a:lnTo>
                    <a:pt x="12796" y="14106"/>
                  </a:lnTo>
                  <a:lnTo>
                    <a:pt x="12776" y="14098"/>
                  </a:lnTo>
                  <a:lnTo>
                    <a:pt x="12757" y="14090"/>
                  </a:lnTo>
                  <a:lnTo>
                    <a:pt x="12737" y="14082"/>
                  </a:lnTo>
                  <a:lnTo>
                    <a:pt x="12717" y="14076"/>
                  </a:lnTo>
                  <a:lnTo>
                    <a:pt x="12696" y="14070"/>
                  </a:lnTo>
                  <a:lnTo>
                    <a:pt x="9556" y="13663"/>
                  </a:lnTo>
                  <a:lnTo>
                    <a:pt x="9556" y="13053"/>
                  </a:lnTo>
                  <a:lnTo>
                    <a:pt x="14591" y="13053"/>
                  </a:lnTo>
                  <a:lnTo>
                    <a:pt x="14669" y="13050"/>
                  </a:lnTo>
                  <a:lnTo>
                    <a:pt x="14745" y="13044"/>
                  </a:lnTo>
                  <a:lnTo>
                    <a:pt x="14820" y="13035"/>
                  </a:lnTo>
                  <a:lnTo>
                    <a:pt x="14894" y="13021"/>
                  </a:lnTo>
                  <a:lnTo>
                    <a:pt x="14967" y="13004"/>
                  </a:lnTo>
                  <a:lnTo>
                    <a:pt x="15039" y="12984"/>
                  </a:lnTo>
                  <a:lnTo>
                    <a:pt x="15108" y="12959"/>
                  </a:lnTo>
                  <a:lnTo>
                    <a:pt x="15177" y="12933"/>
                  </a:lnTo>
                  <a:lnTo>
                    <a:pt x="15243" y="12902"/>
                  </a:lnTo>
                  <a:lnTo>
                    <a:pt x="15308" y="12869"/>
                  </a:lnTo>
                  <a:lnTo>
                    <a:pt x="15371" y="12833"/>
                  </a:lnTo>
                  <a:lnTo>
                    <a:pt x="15432" y="12794"/>
                  </a:lnTo>
                  <a:lnTo>
                    <a:pt x="15491" y="12752"/>
                  </a:lnTo>
                  <a:lnTo>
                    <a:pt x="15548" y="12707"/>
                  </a:lnTo>
                  <a:lnTo>
                    <a:pt x="15602" y="12660"/>
                  </a:lnTo>
                  <a:lnTo>
                    <a:pt x="15654" y="12610"/>
                  </a:lnTo>
                  <a:lnTo>
                    <a:pt x="15705" y="12558"/>
                  </a:lnTo>
                  <a:lnTo>
                    <a:pt x="15752" y="12504"/>
                  </a:lnTo>
                  <a:lnTo>
                    <a:pt x="15796" y="12446"/>
                  </a:lnTo>
                  <a:lnTo>
                    <a:pt x="15838" y="12387"/>
                  </a:lnTo>
                  <a:lnTo>
                    <a:pt x="15878" y="12326"/>
                  </a:lnTo>
                  <a:lnTo>
                    <a:pt x="15914" y="12264"/>
                  </a:lnTo>
                  <a:lnTo>
                    <a:pt x="15947" y="12198"/>
                  </a:lnTo>
                  <a:lnTo>
                    <a:pt x="15977" y="12132"/>
                  </a:lnTo>
                  <a:lnTo>
                    <a:pt x="16003" y="12064"/>
                  </a:lnTo>
                  <a:lnTo>
                    <a:pt x="16028" y="11994"/>
                  </a:lnTo>
                  <a:lnTo>
                    <a:pt x="16048" y="11922"/>
                  </a:lnTo>
                  <a:lnTo>
                    <a:pt x="16065" y="11850"/>
                  </a:lnTo>
                  <a:lnTo>
                    <a:pt x="16078" y="11776"/>
                  </a:lnTo>
                  <a:lnTo>
                    <a:pt x="16087" y="11700"/>
                  </a:lnTo>
                  <a:lnTo>
                    <a:pt x="16093" y="11624"/>
                  </a:lnTo>
                  <a:lnTo>
                    <a:pt x="16095" y="11547"/>
                  </a:lnTo>
                  <a:lnTo>
                    <a:pt x="16095" y="1506"/>
                  </a:lnTo>
                  <a:lnTo>
                    <a:pt x="16093" y="1429"/>
                  </a:lnTo>
                  <a:lnTo>
                    <a:pt x="16087" y="1352"/>
                  </a:lnTo>
                  <a:lnTo>
                    <a:pt x="16078" y="1277"/>
                  </a:lnTo>
                  <a:lnTo>
                    <a:pt x="16064" y="1203"/>
                  </a:lnTo>
                  <a:lnTo>
                    <a:pt x="16048" y="1130"/>
                  </a:lnTo>
                  <a:lnTo>
                    <a:pt x="16028" y="1058"/>
                  </a:lnTo>
                  <a:lnTo>
                    <a:pt x="16003" y="988"/>
                  </a:lnTo>
                  <a:lnTo>
                    <a:pt x="15976" y="920"/>
                  </a:lnTo>
                  <a:lnTo>
                    <a:pt x="15946" y="853"/>
                  </a:lnTo>
                  <a:lnTo>
                    <a:pt x="15913" y="788"/>
                  </a:lnTo>
                  <a:lnTo>
                    <a:pt x="15877" y="725"/>
                  </a:lnTo>
                  <a:lnTo>
                    <a:pt x="15837" y="664"/>
                  </a:lnTo>
                  <a:lnTo>
                    <a:pt x="15795" y="605"/>
                  </a:lnTo>
                  <a:lnTo>
                    <a:pt x="15750" y="548"/>
                  </a:lnTo>
                  <a:lnTo>
                    <a:pt x="15703" y="493"/>
                  </a:lnTo>
                  <a:lnTo>
                    <a:pt x="15652" y="441"/>
                  </a:lnTo>
                  <a:lnTo>
                    <a:pt x="15600" y="392"/>
                  </a:lnTo>
                  <a:lnTo>
                    <a:pt x="15546" y="344"/>
                  </a:lnTo>
                  <a:lnTo>
                    <a:pt x="15488" y="299"/>
                  </a:lnTo>
                  <a:lnTo>
                    <a:pt x="15429" y="257"/>
                  </a:lnTo>
                  <a:lnTo>
                    <a:pt x="15369" y="218"/>
                  </a:lnTo>
                  <a:lnTo>
                    <a:pt x="15305" y="182"/>
                  </a:lnTo>
                  <a:lnTo>
                    <a:pt x="15240" y="149"/>
                  </a:lnTo>
                  <a:lnTo>
                    <a:pt x="15174" y="118"/>
                  </a:lnTo>
                  <a:lnTo>
                    <a:pt x="15105" y="91"/>
                  </a:lnTo>
                  <a:lnTo>
                    <a:pt x="15035" y="67"/>
                  </a:lnTo>
                  <a:lnTo>
                    <a:pt x="14963" y="47"/>
                  </a:lnTo>
                  <a:lnTo>
                    <a:pt x="14890" y="30"/>
                  </a:lnTo>
                  <a:lnTo>
                    <a:pt x="14815" y="17"/>
                  </a:lnTo>
                  <a:lnTo>
                    <a:pt x="14740" y="8"/>
                  </a:lnTo>
                  <a:lnTo>
                    <a:pt x="14664" y="2"/>
                  </a:lnTo>
                  <a:lnTo>
                    <a:pt x="14586"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grpSp>
      <p:grpSp>
        <p:nvGrpSpPr>
          <p:cNvPr id="77" name="Group 10"/>
          <p:cNvGrpSpPr/>
          <p:nvPr/>
        </p:nvGrpSpPr>
        <p:grpSpPr>
          <a:xfrm>
            <a:off x="7304966" y="1169011"/>
            <a:ext cx="342158" cy="341371"/>
            <a:chOff x="4594225" y="2119313"/>
            <a:chExt cx="690563" cy="688975"/>
          </a:xfrm>
          <a:solidFill>
            <a:schemeClr val="bg1">
              <a:lumMod val="75000"/>
            </a:schemeClr>
          </a:solidFill>
        </p:grpSpPr>
        <p:sp>
          <p:nvSpPr>
            <p:cNvPr id="78" name="Freeform 74"/>
            <p:cNvSpPr>
              <a:spLocks noEditPoints="1"/>
            </p:cNvSpPr>
            <p:nvPr/>
          </p:nvSpPr>
          <p:spPr bwMode="auto">
            <a:xfrm>
              <a:off x="4594225" y="2119313"/>
              <a:ext cx="690563" cy="688975"/>
            </a:xfrm>
            <a:custGeom>
              <a:avLst/>
              <a:gdLst>
                <a:gd name="T0" fmla="*/ 13014 w 16095"/>
                <a:gd name="T1" fmla="*/ 9314 h 16058"/>
                <a:gd name="T2" fmla="*/ 12601 w 16095"/>
                <a:gd name="T3" fmla="*/ 10148 h 16058"/>
                <a:gd name="T4" fmla="*/ 12483 w 16095"/>
                <a:gd name="T5" fmla="*/ 10816 h 16058"/>
                <a:gd name="T6" fmla="*/ 11103 w 16095"/>
                <a:gd name="T7" fmla="*/ 12535 h 16058"/>
                <a:gd name="T8" fmla="*/ 10453 w 16095"/>
                <a:gd name="T9" fmla="*/ 12465 h 16058"/>
                <a:gd name="T10" fmla="*/ 9575 w 16095"/>
                <a:gd name="T11" fmla="*/ 12816 h 16058"/>
                <a:gd name="T12" fmla="*/ 9126 w 16095"/>
                <a:gd name="T13" fmla="*/ 13268 h 16058"/>
                <a:gd name="T14" fmla="*/ 6955 w 16095"/>
                <a:gd name="T15" fmla="*/ 13239 h 16058"/>
                <a:gd name="T16" fmla="*/ 6491 w 16095"/>
                <a:gd name="T17" fmla="*/ 12802 h 16058"/>
                <a:gd name="T18" fmla="*/ 5615 w 16095"/>
                <a:gd name="T19" fmla="*/ 12459 h 16058"/>
                <a:gd name="T20" fmla="*/ 4959 w 16095"/>
                <a:gd name="T21" fmla="*/ 12551 h 16058"/>
                <a:gd name="T22" fmla="*/ 3617 w 16095"/>
                <a:gd name="T23" fmla="*/ 10784 h 16058"/>
                <a:gd name="T24" fmla="*/ 3464 w 16095"/>
                <a:gd name="T25" fmla="*/ 10082 h 16058"/>
                <a:gd name="T26" fmla="*/ 3059 w 16095"/>
                <a:gd name="T27" fmla="*/ 9291 h 16058"/>
                <a:gd name="T28" fmla="*/ 1006 w 16095"/>
                <a:gd name="T29" fmla="*/ 7347 h 16058"/>
                <a:gd name="T30" fmla="*/ 3081 w 16095"/>
                <a:gd name="T31" fmla="*/ 6745 h 16058"/>
                <a:gd name="T32" fmla="*/ 3495 w 16095"/>
                <a:gd name="T33" fmla="*/ 5911 h 16058"/>
                <a:gd name="T34" fmla="*/ 3613 w 16095"/>
                <a:gd name="T35" fmla="*/ 5243 h 16058"/>
                <a:gd name="T36" fmla="*/ 4992 w 16095"/>
                <a:gd name="T37" fmla="*/ 3523 h 16058"/>
                <a:gd name="T38" fmla="*/ 5643 w 16095"/>
                <a:gd name="T39" fmla="*/ 3593 h 16058"/>
                <a:gd name="T40" fmla="*/ 6520 w 16095"/>
                <a:gd name="T41" fmla="*/ 3242 h 16058"/>
                <a:gd name="T42" fmla="*/ 6970 w 16095"/>
                <a:gd name="T43" fmla="*/ 2790 h 16058"/>
                <a:gd name="T44" fmla="*/ 9140 w 16095"/>
                <a:gd name="T45" fmla="*/ 2819 h 16058"/>
                <a:gd name="T46" fmla="*/ 9604 w 16095"/>
                <a:gd name="T47" fmla="*/ 3256 h 16058"/>
                <a:gd name="T48" fmla="*/ 10480 w 16095"/>
                <a:gd name="T49" fmla="*/ 3599 h 16058"/>
                <a:gd name="T50" fmla="*/ 11137 w 16095"/>
                <a:gd name="T51" fmla="*/ 3507 h 16058"/>
                <a:gd name="T52" fmla="*/ 12478 w 16095"/>
                <a:gd name="T53" fmla="*/ 5274 h 16058"/>
                <a:gd name="T54" fmla="*/ 12631 w 16095"/>
                <a:gd name="T55" fmla="*/ 5976 h 16058"/>
                <a:gd name="T56" fmla="*/ 13036 w 16095"/>
                <a:gd name="T57" fmla="*/ 6767 h 16058"/>
                <a:gd name="T58" fmla="*/ 15089 w 16095"/>
                <a:gd name="T59" fmla="*/ 8712 h 16058"/>
                <a:gd name="T60" fmla="*/ 14489 w 16095"/>
                <a:gd name="T61" fmla="*/ 3783 h 16058"/>
                <a:gd name="T62" fmla="*/ 14336 w 16095"/>
                <a:gd name="T63" fmla="*/ 2970 h 16058"/>
                <a:gd name="T64" fmla="*/ 12945 w 16095"/>
                <a:gd name="T65" fmla="*/ 1659 h 16058"/>
                <a:gd name="T66" fmla="*/ 12433 w 16095"/>
                <a:gd name="T67" fmla="*/ 1581 h 16058"/>
                <a:gd name="T68" fmla="*/ 10192 w 16095"/>
                <a:gd name="T69" fmla="*/ 2406 h 16058"/>
                <a:gd name="T70" fmla="*/ 9336 w 16095"/>
                <a:gd name="T71" fmla="*/ 202 h 16058"/>
                <a:gd name="T72" fmla="*/ 7187 w 16095"/>
                <a:gd name="T73" fmla="*/ 15 h 16058"/>
                <a:gd name="T74" fmla="*/ 6503 w 16095"/>
                <a:gd name="T75" fmla="*/ 483 h 16058"/>
                <a:gd name="T76" fmla="*/ 4046 w 16095"/>
                <a:gd name="T77" fmla="*/ 1704 h 16058"/>
                <a:gd name="T78" fmla="*/ 3407 w 16095"/>
                <a:gd name="T79" fmla="*/ 1586 h 16058"/>
                <a:gd name="T80" fmla="*/ 2956 w 16095"/>
                <a:gd name="T81" fmla="*/ 1771 h 16058"/>
                <a:gd name="T82" fmla="*/ 1604 w 16095"/>
                <a:gd name="T83" fmla="*/ 3320 h 16058"/>
                <a:gd name="T84" fmla="*/ 2620 w 16095"/>
                <a:gd name="T85" fmla="*/ 5408 h 16058"/>
                <a:gd name="T86" fmla="*/ 379 w 16095"/>
                <a:gd name="T87" fmla="*/ 6562 h 16058"/>
                <a:gd name="T88" fmla="*/ 1 w 16095"/>
                <a:gd name="T89" fmla="*/ 7302 h 16058"/>
                <a:gd name="T90" fmla="*/ 285 w 16095"/>
                <a:gd name="T91" fmla="*/ 9412 h 16058"/>
                <a:gd name="T92" fmla="*/ 2511 w 16095"/>
                <a:gd name="T93" fmla="*/ 10413 h 16058"/>
                <a:gd name="T94" fmla="*/ 1583 w 16095"/>
                <a:gd name="T95" fmla="*/ 12613 h 16058"/>
                <a:gd name="T96" fmla="*/ 2897 w 16095"/>
                <a:gd name="T97" fmla="*/ 14241 h 16058"/>
                <a:gd name="T98" fmla="*/ 3336 w 16095"/>
                <a:gd name="T99" fmla="*/ 14459 h 16058"/>
                <a:gd name="T100" fmla="*/ 3944 w 16095"/>
                <a:gd name="T101" fmla="*/ 14404 h 16058"/>
                <a:gd name="T102" fmla="*/ 6444 w 16095"/>
                <a:gd name="T103" fmla="*/ 15461 h 16058"/>
                <a:gd name="T104" fmla="*/ 7061 w 16095"/>
                <a:gd name="T105" fmla="*/ 16012 h 16058"/>
                <a:gd name="T106" fmla="*/ 9229 w 16095"/>
                <a:gd name="T107" fmla="*/ 15927 h 16058"/>
                <a:gd name="T108" fmla="*/ 9718 w 16095"/>
                <a:gd name="T109" fmla="*/ 15251 h 16058"/>
                <a:gd name="T110" fmla="*/ 12326 w 16095"/>
                <a:gd name="T111" fmla="*/ 14460 h 16058"/>
                <a:gd name="T112" fmla="*/ 12877 w 16095"/>
                <a:gd name="T113" fmla="*/ 14426 h 16058"/>
                <a:gd name="T114" fmla="*/ 14253 w 16095"/>
                <a:gd name="T115" fmla="*/ 13191 h 16058"/>
                <a:gd name="T116" fmla="*/ 14511 w 16095"/>
                <a:gd name="T117" fmla="*/ 12402 h 16058"/>
                <a:gd name="T118" fmla="*/ 13745 w 16095"/>
                <a:gd name="T119" fmla="*/ 10004 h 16058"/>
                <a:gd name="T120" fmla="*/ 15941 w 16095"/>
                <a:gd name="T121" fmla="*/ 9245 h 16058"/>
                <a:gd name="T122" fmla="*/ 16061 w 16095"/>
                <a:gd name="T123" fmla="*/ 7086 h 16058"/>
                <a:gd name="T124" fmla="*/ 15536 w 16095"/>
                <a:gd name="T125" fmla="*/ 6448 h 160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6095" h="16058">
                  <a:moveTo>
                    <a:pt x="13547" y="9020"/>
                  </a:moveTo>
                  <a:lnTo>
                    <a:pt x="13515" y="9027"/>
                  </a:lnTo>
                  <a:lnTo>
                    <a:pt x="13483" y="9035"/>
                  </a:lnTo>
                  <a:lnTo>
                    <a:pt x="13450" y="9044"/>
                  </a:lnTo>
                  <a:lnTo>
                    <a:pt x="13419" y="9054"/>
                  </a:lnTo>
                  <a:lnTo>
                    <a:pt x="13388" y="9065"/>
                  </a:lnTo>
                  <a:lnTo>
                    <a:pt x="13358" y="9077"/>
                  </a:lnTo>
                  <a:lnTo>
                    <a:pt x="13328" y="9090"/>
                  </a:lnTo>
                  <a:lnTo>
                    <a:pt x="13298" y="9104"/>
                  </a:lnTo>
                  <a:lnTo>
                    <a:pt x="13269" y="9120"/>
                  </a:lnTo>
                  <a:lnTo>
                    <a:pt x="13241" y="9135"/>
                  </a:lnTo>
                  <a:lnTo>
                    <a:pt x="13213" y="9152"/>
                  </a:lnTo>
                  <a:lnTo>
                    <a:pt x="13186" y="9169"/>
                  </a:lnTo>
                  <a:lnTo>
                    <a:pt x="13160" y="9187"/>
                  </a:lnTo>
                  <a:lnTo>
                    <a:pt x="13134" y="9207"/>
                  </a:lnTo>
                  <a:lnTo>
                    <a:pt x="13108" y="9226"/>
                  </a:lnTo>
                  <a:lnTo>
                    <a:pt x="13083" y="9247"/>
                  </a:lnTo>
                  <a:lnTo>
                    <a:pt x="13059" y="9269"/>
                  </a:lnTo>
                  <a:lnTo>
                    <a:pt x="13036" y="9291"/>
                  </a:lnTo>
                  <a:lnTo>
                    <a:pt x="13014" y="9314"/>
                  </a:lnTo>
                  <a:lnTo>
                    <a:pt x="12992" y="9338"/>
                  </a:lnTo>
                  <a:lnTo>
                    <a:pt x="12971" y="9362"/>
                  </a:lnTo>
                  <a:lnTo>
                    <a:pt x="12950" y="9387"/>
                  </a:lnTo>
                  <a:lnTo>
                    <a:pt x="12931" y="9414"/>
                  </a:lnTo>
                  <a:lnTo>
                    <a:pt x="12912" y="9440"/>
                  </a:lnTo>
                  <a:lnTo>
                    <a:pt x="12894" y="9467"/>
                  </a:lnTo>
                  <a:lnTo>
                    <a:pt x="12877" y="9495"/>
                  </a:lnTo>
                  <a:lnTo>
                    <a:pt x="12861" y="9523"/>
                  </a:lnTo>
                  <a:lnTo>
                    <a:pt x="12846" y="9552"/>
                  </a:lnTo>
                  <a:lnTo>
                    <a:pt x="12832" y="9582"/>
                  </a:lnTo>
                  <a:lnTo>
                    <a:pt x="12819" y="9612"/>
                  </a:lnTo>
                  <a:lnTo>
                    <a:pt x="12807" y="9642"/>
                  </a:lnTo>
                  <a:lnTo>
                    <a:pt x="12795" y="9674"/>
                  </a:lnTo>
                  <a:lnTo>
                    <a:pt x="12769" y="9743"/>
                  </a:lnTo>
                  <a:lnTo>
                    <a:pt x="12744" y="9812"/>
                  </a:lnTo>
                  <a:lnTo>
                    <a:pt x="12717" y="9880"/>
                  </a:lnTo>
                  <a:lnTo>
                    <a:pt x="12690" y="9948"/>
                  </a:lnTo>
                  <a:lnTo>
                    <a:pt x="12661" y="10015"/>
                  </a:lnTo>
                  <a:lnTo>
                    <a:pt x="12632" y="10082"/>
                  </a:lnTo>
                  <a:lnTo>
                    <a:pt x="12601" y="10148"/>
                  </a:lnTo>
                  <a:lnTo>
                    <a:pt x="12570" y="10214"/>
                  </a:lnTo>
                  <a:lnTo>
                    <a:pt x="12556" y="10244"/>
                  </a:lnTo>
                  <a:lnTo>
                    <a:pt x="12543" y="10274"/>
                  </a:lnTo>
                  <a:lnTo>
                    <a:pt x="12531" y="10305"/>
                  </a:lnTo>
                  <a:lnTo>
                    <a:pt x="12520" y="10336"/>
                  </a:lnTo>
                  <a:lnTo>
                    <a:pt x="12510" y="10367"/>
                  </a:lnTo>
                  <a:lnTo>
                    <a:pt x="12501" y="10399"/>
                  </a:lnTo>
                  <a:lnTo>
                    <a:pt x="12494" y="10430"/>
                  </a:lnTo>
                  <a:lnTo>
                    <a:pt x="12487" y="10462"/>
                  </a:lnTo>
                  <a:lnTo>
                    <a:pt x="12481" y="10495"/>
                  </a:lnTo>
                  <a:lnTo>
                    <a:pt x="12477" y="10527"/>
                  </a:lnTo>
                  <a:lnTo>
                    <a:pt x="12473" y="10559"/>
                  </a:lnTo>
                  <a:lnTo>
                    <a:pt x="12471" y="10591"/>
                  </a:lnTo>
                  <a:lnTo>
                    <a:pt x="12469" y="10623"/>
                  </a:lnTo>
                  <a:lnTo>
                    <a:pt x="12469" y="10655"/>
                  </a:lnTo>
                  <a:lnTo>
                    <a:pt x="12470" y="10687"/>
                  </a:lnTo>
                  <a:lnTo>
                    <a:pt x="12471" y="10719"/>
                  </a:lnTo>
                  <a:lnTo>
                    <a:pt x="12474" y="10752"/>
                  </a:lnTo>
                  <a:lnTo>
                    <a:pt x="12478" y="10784"/>
                  </a:lnTo>
                  <a:lnTo>
                    <a:pt x="12483" y="10816"/>
                  </a:lnTo>
                  <a:lnTo>
                    <a:pt x="12488" y="10848"/>
                  </a:lnTo>
                  <a:lnTo>
                    <a:pt x="12495" y="10879"/>
                  </a:lnTo>
                  <a:lnTo>
                    <a:pt x="12503" y="10911"/>
                  </a:lnTo>
                  <a:lnTo>
                    <a:pt x="12512" y="10942"/>
                  </a:lnTo>
                  <a:lnTo>
                    <a:pt x="12522" y="10972"/>
                  </a:lnTo>
                  <a:lnTo>
                    <a:pt x="12532" y="11003"/>
                  </a:lnTo>
                  <a:lnTo>
                    <a:pt x="12544" y="11034"/>
                  </a:lnTo>
                  <a:lnTo>
                    <a:pt x="12557" y="11064"/>
                  </a:lnTo>
                  <a:lnTo>
                    <a:pt x="12571" y="11093"/>
                  </a:lnTo>
                  <a:lnTo>
                    <a:pt x="12586" y="11123"/>
                  </a:lnTo>
                  <a:lnTo>
                    <a:pt x="12602" y="11151"/>
                  </a:lnTo>
                  <a:lnTo>
                    <a:pt x="12619" y="11180"/>
                  </a:lnTo>
                  <a:lnTo>
                    <a:pt x="12638" y="11207"/>
                  </a:lnTo>
                  <a:lnTo>
                    <a:pt x="13511" y="12514"/>
                  </a:lnTo>
                  <a:lnTo>
                    <a:pt x="12543" y="13480"/>
                  </a:lnTo>
                  <a:lnTo>
                    <a:pt x="11233" y="12608"/>
                  </a:lnTo>
                  <a:lnTo>
                    <a:pt x="11202" y="12588"/>
                  </a:lnTo>
                  <a:lnTo>
                    <a:pt x="11169" y="12569"/>
                  </a:lnTo>
                  <a:lnTo>
                    <a:pt x="11137" y="12551"/>
                  </a:lnTo>
                  <a:lnTo>
                    <a:pt x="11103" y="12535"/>
                  </a:lnTo>
                  <a:lnTo>
                    <a:pt x="11069" y="12520"/>
                  </a:lnTo>
                  <a:lnTo>
                    <a:pt x="11035" y="12506"/>
                  </a:lnTo>
                  <a:lnTo>
                    <a:pt x="11000" y="12494"/>
                  </a:lnTo>
                  <a:lnTo>
                    <a:pt x="10965" y="12483"/>
                  </a:lnTo>
                  <a:lnTo>
                    <a:pt x="10930" y="12473"/>
                  </a:lnTo>
                  <a:lnTo>
                    <a:pt x="10894" y="12464"/>
                  </a:lnTo>
                  <a:lnTo>
                    <a:pt x="10858" y="12457"/>
                  </a:lnTo>
                  <a:lnTo>
                    <a:pt x="10822" y="12451"/>
                  </a:lnTo>
                  <a:lnTo>
                    <a:pt x="10786" y="12446"/>
                  </a:lnTo>
                  <a:lnTo>
                    <a:pt x="10748" y="12443"/>
                  </a:lnTo>
                  <a:lnTo>
                    <a:pt x="10712" y="12441"/>
                  </a:lnTo>
                  <a:lnTo>
                    <a:pt x="10676" y="12440"/>
                  </a:lnTo>
                  <a:lnTo>
                    <a:pt x="10648" y="12441"/>
                  </a:lnTo>
                  <a:lnTo>
                    <a:pt x="10620" y="12442"/>
                  </a:lnTo>
                  <a:lnTo>
                    <a:pt x="10592" y="12444"/>
                  </a:lnTo>
                  <a:lnTo>
                    <a:pt x="10563" y="12446"/>
                  </a:lnTo>
                  <a:lnTo>
                    <a:pt x="10536" y="12450"/>
                  </a:lnTo>
                  <a:lnTo>
                    <a:pt x="10508" y="12454"/>
                  </a:lnTo>
                  <a:lnTo>
                    <a:pt x="10480" y="12459"/>
                  </a:lnTo>
                  <a:lnTo>
                    <a:pt x="10453" y="12465"/>
                  </a:lnTo>
                  <a:lnTo>
                    <a:pt x="10425" y="12472"/>
                  </a:lnTo>
                  <a:lnTo>
                    <a:pt x="10397" y="12479"/>
                  </a:lnTo>
                  <a:lnTo>
                    <a:pt x="10370" y="12488"/>
                  </a:lnTo>
                  <a:lnTo>
                    <a:pt x="10343" y="12497"/>
                  </a:lnTo>
                  <a:lnTo>
                    <a:pt x="10317" y="12506"/>
                  </a:lnTo>
                  <a:lnTo>
                    <a:pt x="10290" y="12517"/>
                  </a:lnTo>
                  <a:lnTo>
                    <a:pt x="10264" y="12528"/>
                  </a:lnTo>
                  <a:lnTo>
                    <a:pt x="10237" y="12540"/>
                  </a:lnTo>
                  <a:lnTo>
                    <a:pt x="10172" y="12571"/>
                  </a:lnTo>
                  <a:lnTo>
                    <a:pt x="10106" y="12602"/>
                  </a:lnTo>
                  <a:lnTo>
                    <a:pt x="10038" y="12631"/>
                  </a:lnTo>
                  <a:lnTo>
                    <a:pt x="9971" y="12661"/>
                  </a:lnTo>
                  <a:lnTo>
                    <a:pt x="9903" y="12688"/>
                  </a:lnTo>
                  <a:lnTo>
                    <a:pt x="9835" y="12715"/>
                  </a:lnTo>
                  <a:lnTo>
                    <a:pt x="9766" y="12740"/>
                  </a:lnTo>
                  <a:lnTo>
                    <a:pt x="9696" y="12765"/>
                  </a:lnTo>
                  <a:lnTo>
                    <a:pt x="9665" y="12777"/>
                  </a:lnTo>
                  <a:lnTo>
                    <a:pt x="9635" y="12789"/>
                  </a:lnTo>
                  <a:lnTo>
                    <a:pt x="9605" y="12802"/>
                  </a:lnTo>
                  <a:lnTo>
                    <a:pt x="9575" y="12816"/>
                  </a:lnTo>
                  <a:lnTo>
                    <a:pt x="9545" y="12832"/>
                  </a:lnTo>
                  <a:lnTo>
                    <a:pt x="9517" y="12848"/>
                  </a:lnTo>
                  <a:lnTo>
                    <a:pt x="9489" y="12864"/>
                  </a:lnTo>
                  <a:lnTo>
                    <a:pt x="9462" y="12882"/>
                  </a:lnTo>
                  <a:lnTo>
                    <a:pt x="9436" y="12901"/>
                  </a:lnTo>
                  <a:lnTo>
                    <a:pt x="9410" y="12920"/>
                  </a:lnTo>
                  <a:lnTo>
                    <a:pt x="9384" y="12941"/>
                  </a:lnTo>
                  <a:lnTo>
                    <a:pt x="9360" y="12962"/>
                  </a:lnTo>
                  <a:lnTo>
                    <a:pt x="9336" y="12984"/>
                  </a:lnTo>
                  <a:lnTo>
                    <a:pt x="9313" y="13007"/>
                  </a:lnTo>
                  <a:lnTo>
                    <a:pt x="9291" y="13030"/>
                  </a:lnTo>
                  <a:lnTo>
                    <a:pt x="9269" y="13054"/>
                  </a:lnTo>
                  <a:lnTo>
                    <a:pt x="9249" y="13078"/>
                  </a:lnTo>
                  <a:lnTo>
                    <a:pt x="9228" y="13103"/>
                  </a:lnTo>
                  <a:lnTo>
                    <a:pt x="9209" y="13129"/>
                  </a:lnTo>
                  <a:lnTo>
                    <a:pt x="9190" y="13156"/>
                  </a:lnTo>
                  <a:lnTo>
                    <a:pt x="9173" y="13183"/>
                  </a:lnTo>
                  <a:lnTo>
                    <a:pt x="9156" y="13211"/>
                  </a:lnTo>
                  <a:lnTo>
                    <a:pt x="9141" y="13239"/>
                  </a:lnTo>
                  <a:lnTo>
                    <a:pt x="9126" y="13268"/>
                  </a:lnTo>
                  <a:lnTo>
                    <a:pt x="9112" y="13297"/>
                  </a:lnTo>
                  <a:lnTo>
                    <a:pt x="9099" y="13327"/>
                  </a:lnTo>
                  <a:lnTo>
                    <a:pt x="9087" y="13357"/>
                  </a:lnTo>
                  <a:lnTo>
                    <a:pt x="9076" y="13388"/>
                  </a:lnTo>
                  <a:lnTo>
                    <a:pt x="9066" y="13419"/>
                  </a:lnTo>
                  <a:lnTo>
                    <a:pt x="9056" y="13451"/>
                  </a:lnTo>
                  <a:lnTo>
                    <a:pt x="9048" y="13484"/>
                  </a:lnTo>
                  <a:lnTo>
                    <a:pt x="9041" y="13516"/>
                  </a:lnTo>
                  <a:lnTo>
                    <a:pt x="8732" y="15054"/>
                  </a:lnTo>
                  <a:lnTo>
                    <a:pt x="7363" y="15054"/>
                  </a:lnTo>
                  <a:lnTo>
                    <a:pt x="7055" y="13516"/>
                  </a:lnTo>
                  <a:lnTo>
                    <a:pt x="7048" y="13484"/>
                  </a:lnTo>
                  <a:lnTo>
                    <a:pt x="7040" y="13451"/>
                  </a:lnTo>
                  <a:lnTo>
                    <a:pt x="7030" y="13419"/>
                  </a:lnTo>
                  <a:lnTo>
                    <a:pt x="7020" y="13388"/>
                  </a:lnTo>
                  <a:lnTo>
                    <a:pt x="7009" y="13357"/>
                  </a:lnTo>
                  <a:lnTo>
                    <a:pt x="6997" y="13327"/>
                  </a:lnTo>
                  <a:lnTo>
                    <a:pt x="6984" y="13297"/>
                  </a:lnTo>
                  <a:lnTo>
                    <a:pt x="6970" y="13268"/>
                  </a:lnTo>
                  <a:lnTo>
                    <a:pt x="6955" y="13239"/>
                  </a:lnTo>
                  <a:lnTo>
                    <a:pt x="6940" y="13211"/>
                  </a:lnTo>
                  <a:lnTo>
                    <a:pt x="6923" y="13183"/>
                  </a:lnTo>
                  <a:lnTo>
                    <a:pt x="6906" y="13156"/>
                  </a:lnTo>
                  <a:lnTo>
                    <a:pt x="6887" y="13129"/>
                  </a:lnTo>
                  <a:lnTo>
                    <a:pt x="6868" y="13103"/>
                  </a:lnTo>
                  <a:lnTo>
                    <a:pt x="6847" y="13078"/>
                  </a:lnTo>
                  <a:lnTo>
                    <a:pt x="6827" y="13054"/>
                  </a:lnTo>
                  <a:lnTo>
                    <a:pt x="6805" y="13030"/>
                  </a:lnTo>
                  <a:lnTo>
                    <a:pt x="6783" y="13007"/>
                  </a:lnTo>
                  <a:lnTo>
                    <a:pt x="6760" y="12984"/>
                  </a:lnTo>
                  <a:lnTo>
                    <a:pt x="6736" y="12962"/>
                  </a:lnTo>
                  <a:lnTo>
                    <a:pt x="6712" y="12941"/>
                  </a:lnTo>
                  <a:lnTo>
                    <a:pt x="6686" y="12920"/>
                  </a:lnTo>
                  <a:lnTo>
                    <a:pt x="6660" y="12901"/>
                  </a:lnTo>
                  <a:lnTo>
                    <a:pt x="6634" y="12882"/>
                  </a:lnTo>
                  <a:lnTo>
                    <a:pt x="6607" y="12864"/>
                  </a:lnTo>
                  <a:lnTo>
                    <a:pt x="6579" y="12848"/>
                  </a:lnTo>
                  <a:lnTo>
                    <a:pt x="6551" y="12832"/>
                  </a:lnTo>
                  <a:lnTo>
                    <a:pt x="6521" y="12816"/>
                  </a:lnTo>
                  <a:lnTo>
                    <a:pt x="6491" y="12802"/>
                  </a:lnTo>
                  <a:lnTo>
                    <a:pt x="6461" y="12789"/>
                  </a:lnTo>
                  <a:lnTo>
                    <a:pt x="6431" y="12777"/>
                  </a:lnTo>
                  <a:lnTo>
                    <a:pt x="6400" y="12765"/>
                  </a:lnTo>
                  <a:lnTo>
                    <a:pt x="6330" y="12740"/>
                  </a:lnTo>
                  <a:lnTo>
                    <a:pt x="6261" y="12715"/>
                  </a:lnTo>
                  <a:lnTo>
                    <a:pt x="6193" y="12688"/>
                  </a:lnTo>
                  <a:lnTo>
                    <a:pt x="6125" y="12661"/>
                  </a:lnTo>
                  <a:lnTo>
                    <a:pt x="6058" y="12632"/>
                  </a:lnTo>
                  <a:lnTo>
                    <a:pt x="5990" y="12602"/>
                  </a:lnTo>
                  <a:lnTo>
                    <a:pt x="5924" y="12572"/>
                  </a:lnTo>
                  <a:lnTo>
                    <a:pt x="5859" y="12541"/>
                  </a:lnTo>
                  <a:lnTo>
                    <a:pt x="5832" y="12529"/>
                  </a:lnTo>
                  <a:lnTo>
                    <a:pt x="5806" y="12517"/>
                  </a:lnTo>
                  <a:lnTo>
                    <a:pt x="5779" y="12507"/>
                  </a:lnTo>
                  <a:lnTo>
                    <a:pt x="5752" y="12497"/>
                  </a:lnTo>
                  <a:lnTo>
                    <a:pt x="5725" y="12488"/>
                  </a:lnTo>
                  <a:lnTo>
                    <a:pt x="5698" y="12479"/>
                  </a:lnTo>
                  <a:lnTo>
                    <a:pt x="5670" y="12472"/>
                  </a:lnTo>
                  <a:lnTo>
                    <a:pt x="5643" y="12465"/>
                  </a:lnTo>
                  <a:lnTo>
                    <a:pt x="5615" y="12459"/>
                  </a:lnTo>
                  <a:lnTo>
                    <a:pt x="5588" y="12454"/>
                  </a:lnTo>
                  <a:lnTo>
                    <a:pt x="5560" y="12450"/>
                  </a:lnTo>
                  <a:lnTo>
                    <a:pt x="5533" y="12446"/>
                  </a:lnTo>
                  <a:lnTo>
                    <a:pt x="5504" y="12444"/>
                  </a:lnTo>
                  <a:lnTo>
                    <a:pt x="5476" y="12442"/>
                  </a:lnTo>
                  <a:lnTo>
                    <a:pt x="5448" y="12441"/>
                  </a:lnTo>
                  <a:lnTo>
                    <a:pt x="5420" y="12440"/>
                  </a:lnTo>
                  <a:lnTo>
                    <a:pt x="5384" y="12441"/>
                  </a:lnTo>
                  <a:lnTo>
                    <a:pt x="5347" y="12443"/>
                  </a:lnTo>
                  <a:lnTo>
                    <a:pt x="5310" y="12446"/>
                  </a:lnTo>
                  <a:lnTo>
                    <a:pt x="5274" y="12451"/>
                  </a:lnTo>
                  <a:lnTo>
                    <a:pt x="5238" y="12457"/>
                  </a:lnTo>
                  <a:lnTo>
                    <a:pt x="5202" y="12464"/>
                  </a:lnTo>
                  <a:lnTo>
                    <a:pt x="5166" y="12473"/>
                  </a:lnTo>
                  <a:lnTo>
                    <a:pt x="5130" y="12483"/>
                  </a:lnTo>
                  <a:lnTo>
                    <a:pt x="5096" y="12494"/>
                  </a:lnTo>
                  <a:lnTo>
                    <a:pt x="5061" y="12506"/>
                  </a:lnTo>
                  <a:lnTo>
                    <a:pt x="5027" y="12520"/>
                  </a:lnTo>
                  <a:lnTo>
                    <a:pt x="4992" y="12535"/>
                  </a:lnTo>
                  <a:lnTo>
                    <a:pt x="4959" y="12551"/>
                  </a:lnTo>
                  <a:lnTo>
                    <a:pt x="4926" y="12569"/>
                  </a:lnTo>
                  <a:lnTo>
                    <a:pt x="4894" y="12588"/>
                  </a:lnTo>
                  <a:lnTo>
                    <a:pt x="4862" y="12608"/>
                  </a:lnTo>
                  <a:lnTo>
                    <a:pt x="3552" y="13480"/>
                  </a:lnTo>
                  <a:lnTo>
                    <a:pt x="2584" y="12514"/>
                  </a:lnTo>
                  <a:lnTo>
                    <a:pt x="3457" y="11207"/>
                  </a:lnTo>
                  <a:lnTo>
                    <a:pt x="3476" y="11180"/>
                  </a:lnTo>
                  <a:lnTo>
                    <a:pt x="3493" y="11151"/>
                  </a:lnTo>
                  <a:lnTo>
                    <a:pt x="3509" y="11123"/>
                  </a:lnTo>
                  <a:lnTo>
                    <a:pt x="3524" y="11093"/>
                  </a:lnTo>
                  <a:lnTo>
                    <a:pt x="3537" y="11064"/>
                  </a:lnTo>
                  <a:lnTo>
                    <a:pt x="3550" y="11034"/>
                  </a:lnTo>
                  <a:lnTo>
                    <a:pt x="3562" y="11003"/>
                  </a:lnTo>
                  <a:lnTo>
                    <a:pt x="3573" y="10972"/>
                  </a:lnTo>
                  <a:lnTo>
                    <a:pt x="3583" y="10942"/>
                  </a:lnTo>
                  <a:lnTo>
                    <a:pt x="3592" y="10911"/>
                  </a:lnTo>
                  <a:lnTo>
                    <a:pt x="3600" y="10879"/>
                  </a:lnTo>
                  <a:lnTo>
                    <a:pt x="3606" y="10848"/>
                  </a:lnTo>
                  <a:lnTo>
                    <a:pt x="3612" y="10816"/>
                  </a:lnTo>
                  <a:lnTo>
                    <a:pt x="3617" y="10784"/>
                  </a:lnTo>
                  <a:lnTo>
                    <a:pt x="3621" y="10753"/>
                  </a:lnTo>
                  <a:lnTo>
                    <a:pt x="3624" y="10720"/>
                  </a:lnTo>
                  <a:lnTo>
                    <a:pt x="3625" y="10688"/>
                  </a:lnTo>
                  <a:lnTo>
                    <a:pt x="3626" y="10655"/>
                  </a:lnTo>
                  <a:lnTo>
                    <a:pt x="3626" y="10623"/>
                  </a:lnTo>
                  <a:lnTo>
                    <a:pt x="3624" y="10591"/>
                  </a:lnTo>
                  <a:lnTo>
                    <a:pt x="3622" y="10559"/>
                  </a:lnTo>
                  <a:lnTo>
                    <a:pt x="3618" y="10527"/>
                  </a:lnTo>
                  <a:lnTo>
                    <a:pt x="3614" y="10495"/>
                  </a:lnTo>
                  <a:lnTo>
                    <a:pt x="3608" y="10462"/>
                  </a:lnTo>
                  <a:lnTo>
                    <a:pt x="3602" y="10431"/>
                  </a:lnTo>
                  <a:lnTo>
                    <a:pt x="3594" y="10399"/>
                  </a:lnTo>
                  <a:lnTo>
                    <a:pt x="3585" y="10368"/>
                  </a:lnTo>
                  <a:lnTo>
                    <a:pt x="3576" y="10337"/>
                  </a:lnTo>
                  <a:lnTo>
                    <a:pt x="3565" y="10306"/>
                  </a:lnTo>
                  <a:lnTo>
                    <a:pt x="3553" y="10275"/>
                  </a:lnTo>
                  <a:lnTo>
                    <a:pt x="3540" y="10245"/>
                  </a:lnTo>
                  <a:lnTo>
                    <a:pt x="3526" y="10215"/>
                  </a:lnTo>
                  <a:lnTo>
                    <a:pt x="3495" y="10148"/>
                  </a:lnTo>
                  <a:lnTo>
                    <a:pt x="3464" y="10082"/>
                  </a:lnTo>
                  <a:lnTo>
                    <a:pt x="3435" y="10016"/>
                  </a:lnTo>
                  <a:lnTo>
                    <a:pt x="3406" y="9949"/>
                  </a:lnTo>
                  <a:lnTo>
                    <a:pt x="3378" y="9881"/>
                  </a:lnTo>
                  <a:lnTo>
                    <a:pt x="3352" y="9813"/>
                  </a:lnTo>
                  <a:lnTo>
                    <a:pt x="3326" y="9744"/>
                  </a:lnTo>
                  <a:lnTo>
                    <a:pt x="3300" y="9675"/>
                  </a:lnTo>
                  <a:lnTo>
                    <a:pt x="3289" y="9643"/>
                  </a:lnTo>
                  <a:lnTo>
                    <a:pt x="3277" y="9612"/>
                  </a:lnTo>
                  <a:lnTo>
                    <a:pt x="3263" y="9582"/>
                  </a:lnTo>
                  <a:lnTo>
                    <a:pt x="3249" y="9553"/>
                  </a:lnTo>
                  <a:lnTo>
                    <a:pt x="3234" y="9524"/>
                  </a:lnTo>
                  <a:lnTo>
                    <a:pt x="3218" y="9496"/>
                  </a:lnTo>
                  <a:lnTo>
                    <a:pt x="3201" y="9468"/>
                  </a:lnTo>
                  <a:lnTo>
                    <a:pt x="3183" y="9441"/>
                  </a:lnTo>
                  <a:lnTo>
                    <a:pt x="3165" y="9414"/>
                  </a:lnTo>
                  <a:lnTo>
                    <a:pt x="3145" y="9388"/>
                  </a:lnTo>
                  <a:lnTo>
                    <a:pt x="3124" y="9362"/>
                  </a:lnTo>
                  <a:lnTo>
                    <a:pt x="3103" y="9338"/>
                  </a:lnTo>
                  <a:lnTo>
                    <a:pt x="3081" y="9314"/>
                  </a:lnTo>
                  <a:lnTo>
                    <a:pt x="3059" y="9291"/>
                  </a:lnTo>
                  <a:lnTo>
                    <a:pt x="3036" y="9269"/>
                  </a:lnTo>
                  <a:lnTo>
                    <a:pt x="3012" y="9248"/>
                  </a:lnTo>
                  <a:lnTo>
                    <a:pt x="2987" y="9227"/>
                  </a:lnTo>
                  <a:lnTo>
                    <a:pt x="2961" y="9207"/>
                  </a:lnTo>
                  <a:lnTo>
                    <a:pt x="2935" y="9188"/>
                  </a:lnTo>
                  <a:lnTo>
                    <a:pt x="2909" y="9170"/>
                  </a:lnTo>
                  <a:lnTo>
                    <a:pt x="2882" y="9152"/>
                  </a:lnTo>
                  <a:lnTo>
                    <a:pt x="2854" y="9136"/>
                  </a:lnTo>
                  <a:lnTo>
                    <a:pt x="2826" y="9120"/>
                  </a:lnTo>
                  <a:lnTo>
                    <a:pt x="2797" y="9104"/>
                  </a:lnTo>
                  <a:lnTo>
                    <a:pt x="2767" y="9090"/>
                  </a:lnTo>
                  <a:lnTo>
                    <a:pt x="2737" y="9077"/>
                  </a:lnTo>
                  <a:lnTo>
                    <a:pt x="2707" y="9065"/>
                  </a:lnTo>
                  <a:lnTo>
                    <a:pt x="2676" y="9054"/>
                  </a:lnTo>
                  <a:lnTo>
                    <a:pt x="2645" y="9044"/>
                  </a:lnTo>
                  <a:lnTo>
                    <a:pt x="2613" y="9035"/>
                  </a:lnTo>
                  <a:lnTo>
                    <a:pt x="2581" y="9027"/>
                  </a:lnTo>
                  <a:lnTo>
                    <a:pt x="2548" y="9020"/>
                  </a:lnTo>
                  <a:lnTo>
                    <a:pt x="1006" y="8712"/>
                  </a:lnTo>
                  <a:lnTo>
                    <a:pt x="1006" y="7347"/>
                  </a:lnTo>
                  <a:lnTo>
                    <a:pt x="2548" y="7039"/>
                  </a:lnTo>
                  <a:lnTo>
                    <a:pt x="2581" y="7032"/>
                  </a:lnTo>
                  <a:lnTo>
                    <a:pt x="2613" y="7024"/>
                  </a:lnTo>
                  <a:lnTo>
                    <a:pt x="2645" y="7015"/>
                  </a:lnTo>
                  <a:lnTo>
                    <a:pt x="2676" y="7005"/>
                  </a:lnTo>
                  <a:lnTo>
                    <a:pt x="2707" y="6994"/>
                  </a:lnTo>
                  <a:lnTo>
                    <a:pt x="2737" y="6982"/>
                  </a:lnTo>
                  <a:lnTo>
                    <a:pt x="2767" y="6969"/>
                  </a:lnTo>
                  <a:lnTo>
                    <a:pt x="2797" y="6955"/>
                  </a:lnTo>
                  <a:lnTo>
                    <a:pt x="2826" y="6939"/>
                  </a:lnTo>
                  <a:lnTo>
                    <a:pt x="2854" y="6923"/>
                  </a:lnTo>
                  <a:lnTo>
                    <a:pt x="2882" y="6907"/>
                  </a:lnTo>
                  <a:lnTo>
                    <a:pt x="2909" y="6889"/>
                  </a:lnTo>
                  <a:lnTo>
                    <a:pt x="2935" y="6871"/>
                  </a:lnTo>
                  <a:lnTo>
                    <a:pt x="2961" y="6852"/>
                  </a:lnTo>
                  <a:lnTo>
                    <a:pt x="2987" y="6832"/>
                  </a:lnTo>
                  <a:lnTo>
                    <a:pt x="3012" y="6812"/>
                  </a:lnTo>
                  <a:lnTo>
                    <a:pt x="3036" y="6790"/>
                  </a:lnTo>
                  <a:lnTo>
                    <a:pt x="3059" y="6768"/>
                  </a:lnTo>
                  <a:lnTo>
                    <a:pt x="3081" y="6745"/>
                  </a:lnTo>
                  <a:lnTo>
                    <a:pt x="3103" y="6721"/>
                  </a:lnTo>
                  <a:lnTo>
                    <a:pt x="3124" y="6697"/>
                  </a:lnTo>
                  <a:lnTo>
                    <a:pt x="3145" y="6672"/>
                  </a:lnTo>
                  <a:lnTo>
                    <a:pt x="3165" y="6645"/>
                  </a:lnTo>
                  <a:lnTo>
                    <a:pt x="3183" y="6618"/>
                  </a:lnTo>
                  <a:lnTo>
                    <a:pt x="3201" y="6591"/>
                  </a:lnTo>
                  <a:lnTo>
                    <a:pt x="3218" y="6564"/>
                  </a:lnTo>
                  <a:lnTo>
                    <a:pt x="3234" y="6535"/>
                  </a:lnTo>
                  <a:lnTo>
                    <a:pt x="3249" y="6506"/>
                  </a:lnTo>
                  <a:lnTo>
                    <a:pt x="3263" y="6477"/>
                  </a:lnTo>
                  <a:lnTo>
                    <a:pt x="3277" y="6447"/>
                  </a:lnTo>
                  <a:lnTo>
                    <a:pt x="3289" y="6416"/>
                  </a:lnTo>
                  <a:lnTo>
                    <a:pt x="3300" y="6384"/>
                  </a:lnTo>
                  <a:lnTo>
                    <a:pt x="3326" y="6315"/>
                  </a:lnTo>
                  <a:lnTo>
                    <a:pt x="3351" y="6247"/>
                  </a:lnTo>
                  <a:lnTo>
                    <a:pt x="3378" y="6179"/>
                  </a:lnTo>
                  <a:lnTo>
                    <a:pt x="3406" y="6110"/>
                  </a:lnTo>
                  <a:lnTo>
                    <a:pt x="3434" y="6043"/>
                  </a:lnTo>
                  <a:lnTo>
                    <a:pt x="3463" y="5977"/>
                  </a:lnTo>
                  <a:lnTo>
                    <a:pt x="3495" y="5911"/>
                  </a:lnTo>
                  <a:lnTo>
                    <a:pt x="3526" y="5845"/>
                  </a:lnTo>
                  <a:lnTo>
                    <a:pt x="3540" y="5815"/>
                  </a:lnTo>
                  <a:lnTo>
                    <a:pt x="3553" y="5784"/>
                  </a:lnTo>
                  <a:lnTo>
                    <a:pt x="3565" y="5754"/>
                  </a:lnTo>
                  <a:lnTo>
                    <a:pt x="3575" y="5723"/>
                  </a:lnTo>
                  <a:lnTo>
                    <a:pt x="3585" y="5692"/>
                  </a:lnTo>
                  <a:lnTo>
                    <a:pt x="3594" y="5660"/>
                  </a:lnTo>
                  <a:lnTo>
                    <a:pt x="3602" y="5629"/>
                  </a:lnTo>
                  <a:lnTo>
                    <a:pt x="3608" y="5597"/>
                  </a:lnTo>
                  <a:lnTo>
                    <a:pt x="3614" y="5564"/>
                  </a:lnTo>
                  <a:lnTo>
                    <a:pt x="3618" y="5532"/>
                  </a:lnTo>
                  <a:lnTo>
                    <a:pt x="3622" y="5500"/>
                  </a:lnTo>
                  <a:lnTo>
                    <a:pt x="3624" y="5468"/>
                  </a:lnTo>
                  <a:lnTo>
                    <a:pt x="3626" y="5436"/>
                  </a:lnTo>
                  <a:lnTo>
                    <a:pt x="3626" y="5403"/>
                  </a:lnTo>
                  <a:lnTo>
                    <a:pt x="3625" y="5371"/>
                  </a:lnTo>
                  <a:lnTo>
                    <a:pt x="3624" y="5339"/>
                  </a:lnTo>
                  <a:lnTo>
                    <a:pt x="3621" y="5306"/>
                  </a:lnTo>
                  <a:lnTo>
                    <a:pt x="3617" y="5274"/>
                  </a:lnTo>
                  <a:lnTo>
                    <a:pt x="3613" y="5243"/>
                  </a:lnTo>
                  <a:lnTo>
                    <a:pt x="3607" y="5211"/>
                  </a:lnTo>
                  <a:lnTo>
                    <a:pt x="3600" y="5179"/>
                  </a:lnTo>
                  <a:lnTo>
                    <a:pt x="3592" y="5148"/>
                  </a:lnTo>
                  <a:lnTo>
                    <a:pt x="3583" y="5117"/>
                  </a:lnTo>
                  <a:lnTo>
                    <a:pt x="3573" y="5086"/>
                  </a:lnTo>
                  <a:lnTo>
                    <a:pt x="3562" y="5056"/>
                  </a:lnTo>
                  <a:lnTo>
                    <a:pt x="3551" y="5024"/>
                  </a:lnTo>
                  <a:lnTo>
                    <a:pt x="3538" y="4995"/>
                  </a:lnTo>
                  <a:lnTo>
                    <a:pt x="3524" y="4965"/>
                  </a:lnTo>
                  <a:lnTo>
                    <a:pt x="3509" y="4936"/>
                  </a:lnTo>
                  <a:lnTo>
                    <a:pt x="3493" y="4907"/>
                  </a:lnTo>
                  <a:lnTo>
                    <a:pt x="3476" y="4879"/>
                  </a:lnTo>
                  <a:lnTo>
                    <a:pt x="3457" y="4851"/>
                  </a:lnTo>
                  <a:lnTo>
                    <a:pt x="2584" y="3544"/>
                  </a:lnTo>
                  <a:lnTo>
                    <a:pt x="3552" y="2578"/>
                  </a:lnTo>
                  <a:lnTo>
                    <a:pt x="4862" y="3450"/>
                  </a:lnTo>
                  <a:lnTo>
                    <a:pt x="4894" y="3470"/>
                  </a:lnTo>
                  <a:lnTo>
                    <a:pt x="4926" y="3489"/>
                  </a:lnTo>
                  <a:lnTo>
                    <a:pt x="4959" y="3507"/>
                  </a:lnTo>
                  <a:lnTo>
                    <a:pt x="4992" y="3523"/>
                  </a:lnTo>
                  <a:lnTo>
                    <a:pt x="5027" y="3538"/>
                  </a:lnTo>
                  <a:lnTo>
                    <a:pt x="5061" y="3552"/>
                  </a:lnTo>
                  <a:lnTo>
                    <a:pt x="5096" y="3564"/>
                  </a:lnTo>
                  <a:lnTo>
                    <a:pt x="5130" y="3576"/>
                  </a:lnTo>
                  <a:lnTo>
                    <a:pt x="5166" y="3586"/>
                  </a:lnTo>
                  <a:lnTo>
                    <a:pt x="5202" y="3594"/>
                  </a:lnTo>
                  <a:lnTo>
                    <a:pt x="5238" y="3601"/>
                  </a:lnTo>
                  <a:lnTo>
                    <a:pt x="5274" y="3607"/>
                  </a:lnTo>
                  <a:lnTo>
                    <a:pt x="5310" y="3612"/>
                  </a:lnTo>
                  <a:lnTo>
                    <a:pt x="5347" y="3615"/>
                  </a:lnTo>
                  <a:lnTo>
                    <a:pt x="5384" y="3617"/>
                  </a:lnTo>
                  <a:lnTo>
                    <a:pt x="5420" y="3618"/>
                  </a:lnTo>
                  <a:lnTo>
                    <a:pt x="5448" y="3617"/>
                  </a:lnTo>
                  <a:lnTo>
                    <a:pt x="5476" y="3616"/>
                  </a:lnTo>
                  <a:lnTo>
                    <a:pt x="5504" y="3614"/>
                  </a:lnTo>
                  <a:lnTo>
                    <a:pt x="5532" y="3612"/>
                  </a:lnTo>
                  <a:lnTo>
                    <a:pt x="5560" y="3608"/>
                  </a:lnTo>
                  <a:lnTo>
                    <a:pt x="5588" y="3604"/>
                  </a:lnTo>
                  <a:lnTo>
                    <a:pt x="5615" y="3599"/>
                  </a:lnTo>
                  <a:lnTo>
                    <a:pt x="5643" y="3593"/>
                  </a:lnTo>
                  <a:lnTo>
                    <a:pt x="5670" y="3586"/>
                  </a:lnTo>
                  <a:lnTo>
                    <a:pt x="5698" y="3579"/>
                  </a:lnTo>
                  <a:lnTo>
                    <a:pt x="5725" y="3571"/>
                  </a:lnTo>
                  <a:lnTo>
                    <a:pt x="5752" y="3562"/>
                  </a:lnTo>
                  <a:lnTo>
                    <a:pt x="5779" y="3552"/>
                  </a:lnTo>
                  <a:lnTo>
                    <a:pt x="5805" y="3542"/>
                  </a:lnTo>
                  <a:lnTo>
                    <a:pt x="5832" y="3531"/>
                  </a:lnTo>
                  <a:lnTo>
                    <a:pt x="5859" y="3518"/>
                  </a:lnTo>
                  <a:lnTo>
                    <a:pt x="5924" y="3487"/>
                  </a:lnTo>
                  <a:lnTo>
                    <a:pt x="5990" y="3457"/>
                  </a:lnTo>
                  <a:lnTo>
                    <a:pt x="6057" y="3428"/>
                  </a:lnTo>
                  <a:lnTo>
                    <a:pt x="6124" y="3398"/>
                  </a:lnTo>
                  <a:lnTo>
                    <a:pt x="6192" y="3370"/>
                  </a:lnTo>
                  <a:lnTo>
                    <a:pt x="6260" y="3344"/>
                  </a:lnTo>
                  <a:lnTo>
                    <a:pt x="6329" y="3318"/>
                  </a:lnTo>
                  <a:lnTo>
                    <a:pt x="6399" y="3293"/>
                  </a:lnTo>
                  <a:lnTo>
                    <a:pt x="6430" y="3282"/>
                  </a:lnTo>
                  <a:lnTo>
                    <a:pt x="6461" y="3270"/>
                  </a:lnTo>
                  <a:lnTo>
                    <a:pt x="6491" y="3256"/>
                  </a:lnTo>
                  <a:lnTo>
                    <a:pt x="6520" y="3242"/>
                  </a:lnTo>
                  <a:lnTo>
                    <a:pt x="6550" y="3227"/>
                  </a:lnTo>
                  <a:lnTo>
                    <a:pt x="6578" y="3211"/>
                  </a:lnTo>
                  <a:lnTo>
                    <a:pt x="6606" y="3194"/>
                  </a:lnTo>
                  <a:lnTo>
                    <a:pt x="6633" y="3176"/>
                  </a:lnTo>
                  <a:lnTo>
                    <a:pt x="6660" y="3158"/>
                  </a:lnTo>
                  <a:lnTo>
                    <a:pt x="6686" y="3138"/>
                  </a:lnTo>
                  <a:lnTo>
                    <a:pt x="6712" y="3117"/>
                  </a:lnTo>
                  <a:lnTo>
                    <a:pt x="6736" y="3096"/>
                  </a:lnTo>
                  <a:lnTo>
                    <a:pt x="6760" y="3074"/>
                  </a:lnTo>
                  <a:lnTo>
                    <a:pt x="6783" y="3052"/>
                  </a:lnTo>
                  <a:lnTo>
                    <a:pt x="6805" y="3029"/>
                  </a:lnTo>
                  <a:lnTo>
                    <a:pt x="6827" y="3005"/>
                  </a:lnTo>
                  <a:lnTo>
                    <a:pt x="6847" y="2980"/>
                  </a:lnTo>
                  <a:lnTo>
                    <a:pt x="6868" y="2955"/>
                  </a:lnTo>
                  <a:lnTo>
                    <a:pt x="6887" y="2929"/>
                  </a:lnTo>
                  <a:lnTo>
                    <a:pt x="6906" y="2903"/>
                  </a:lnTo>
                  <a:lnTo>
                    <a:pt x="6923" y="2876"/>
                  </a:lnTo>
                  <a:lnTo>
                    <a:pt x="6940" y="2847"/>
                  </a:lnTo>
                  <a:lnTo>
                    <a:pt x="6955" y="2819"/>
                  </a:lnTo>
                  <a:lnTo>
                    <a:pt x="6970" y="2790"/>
                  </a:lnTo>
                  <a:lnTo>
                    <a:pt x="6984" y="2761"/>
                  </a:lnTo>
                  <a:lnTo>
                    <a:pt x="6997" y="2731"/>
                  </a:lnTo>
                  <a:lnTo>
                    <a:pt x="7009" y="2701"/>
                  </a:lnTo>
                  <a:lnTo>
                    <a:pt x="7020" y="2670"/>
                  </a:lnTo>
                  <a:lnTo>
                    <a:pt x="7030" y="2639"/>
                  </a:lnTo>
                  <a:lnTo>
                    <a:pt x="7040" y="2608"/>
                  </a:lnTo>
                  <a:lnTo>
                    <a:pt x="7048" y="2575"/>
                  </a:lnTo>
                  <a:lnTo>
                    <a:pt x="7055" y="2542"/>
                  </a:lnTo>
                  <a:lnTo>
                    <a:pt x="7363" y="1004"/>
                  </a:lnTo>
                  <a:lnTo>
                    <a:pt x="8732" y="1004"/>
                  </a:lnTo>
                  <a:lnTo>
                    <a:pt x="9040" y="2542"/>
                  </a:lnTo>
                  <a:lnTo>
                    <a:pt x="9047" y="2575"/>
                  </a:lnTo>
                  <a:lnTo>
                    <a:pt x="9055" y="2608"/>
                  </a:lnTo>
                  <a:lnTo>
                    <a:pt x="9065" y="2639"/>
                  </a:lnTo>
                  <a:lnTo>
                    <a:pt x="9075" y="2670"/>
                  </a:lnTo>
                  <a:lnTo>
                    <a:pt x="9086" y="2701"/>
                  </a:lnTo>
                  <a:lnTo>
                    <a:pt x="9098" y="2731"/>
                  </a:lnTo>
                  <a:lnTo>
                    <a:pt x="9111" y="2761"/>
                  </a:lnTo>
                  <a:lnTo>
                    <a:pt x="9125" y="2790"/>
                  </a:lnTo>
                  <a:lnTo>
                    <a:pt x="9140" y="2819"/>
                  </a:lnTo>
                  <a:lnTo>
                    <a:pt x="9155" y="2847"/>
                  </a:lnTo>
                  <a:lnTo>
                    <a:pt x="9172" y="2876"/>
                  </a:lnTo>
                  <a:lnTo>
                    <a:pt x="9189" y="2903"/>
                  </a:lnTo>
                  <a:lnTo>
                    <a:pt x="9208" y="2929"/>
                  </a:lnTo>
                  <a:lnTo>
                    <a:pt x="9227" y="2955"/>
                  </a:lnTo>
                  <a:lnTo>
                    <a:pt x="9248" y="2980"/>
                  </a:lnTo>
                  <a:lnTo>
                    <a:pt x="9268" y="3005"/>
                  </a:lnTo>
                  <a:lnTo>
                    <a:pt x="9290" y="3029"/>
                  </a:lnTo>
                  <a:lnTo>
                    <a:pt x="9312" y="3052"/>
                  </a:lnTo>
                  <a:lnTo>
                    <a:pt x="9335" y="3074"/>
                  </a:lnTo>
                  <a:lnTo>
                    <a:pt x="9359" y="3096"/>
                  </a:lnTo>
                  <a:lnTo>
                    <a:pt x="9383" y="3117"/>
                  </a:lnTo>
                  <a:lnTo>
                    <a:pt x="9409" y="3138"/>
                  </a:lnTo>
                  <a:lnTo>
                    <a:pt x="9435" y="3158"/>
                  </a:lnTo>
                  <a:lnTo>
                    <a:pt x="9462" y="3176"/>
                  </a:lnTo>
                  <a:lnTo>
                    <a:pt x="9489" y="3194"/>
                  </a:lnTo>
                  <a:lnTo>
                    <a:pt x="9517" y="3211"/>
                  </a:lnTo>
                  <a:lnTo>
                    <a:pt x="9545" y="3227"/>
                  </a:lnTo>
                  <a:lnTo>
                    <a:pt x="9575" y="3242"/>
                  </a:lnTo>
                  <a:lnTo>
                    <a:pt x="9604" y="3256"/>
                  </a:lnTo>
                  <a:lnTo>
                    <a:pt x="9634" y="3270"/>
                  </a:lnTo>
                  <a:lnTo>
                    <a:pt x="9665" y="3282"/>
                  </a:lnTo>
                  <a:lnTo>
                    <a:pt x="9696" y="3293"/>
                  </a:lnTo>
                  <a:lnTo>
                    <a:pt x="9766" y="3318"/>
                  </a:lnTo>
                  <a:lnTo>
                    <a:pt x="9834" y="3344"/>
                  </a:lnTo>
                  <a:lnTo>
                    <a:pt x="9902" y="3370"/>
                  </a:lnTo>
                  <a:lnTo>
                    <a:pt x="9971" y="3398"/>
                  </a:lnTo>
                  <a:lnTo>
                    <a:pt x="10037" y="3427"/>
                  </a:lnTo>
                  <a:lnTo>
                    <a:pt x="10105" y="3456"/>
                  </a:lnTo>
                  <a:lnTo>
                    <a:pt x="10171" y="3487"/>
                  </a:lnTo>
                  <a:lnTo>
                    <a:pt x="10236" y="3518"/>
                  </a:lnTo>
                  <a:lnTo>
                    <a:pt x="10263" y="3530"/>
                  </a:lnTo>
                  <a:lnTo>
                    <a:pt x="10290" y="3541"/>
                  </a:lnTo>
                  <a:lnTo>
                    <a:pt x="10316" y="3552"/>
                  </a:lnTo>
                  <a:lnTo>
                    <a:pt x="10343" y="3562"/>
                  </a:lnTo>
                  <a:lnTo>
                    <a:pt x="10370" y="3571"/>
                  </a:lnTo>
                  <a:lnTo>
                    <a:pt x="10397" y="3579"/>
                  </a:lnTo>
                  <a:lnTo>
                    <a:pt x="10425" y="3586"/>
                  </a:lnTo>
                  <a:lnTo>
                    <a:pt x="10452" y="3593"/>
                  </a:lnTo>
                  <a:lnTo>
                    <a:pt x="10480" y="3599"/>
                  </a:lnTo>
                  <a:lnTo>
                    <a:pt x="10507" y="3604"/>
                  </a:lnTo>
                  <a:lnTo>
                    <a:pt x="10535" y="3608"/>
                  </a:lnTo>
                  <a:lnTo>
                    <a:pt x="10563" y="3612"/>
                  </a:lnTo>
                  <a:lnTo>
                    <a:pt x="10592" y="3614"/>
                  </a:lnTo>
                  <a:lnTo>
                    <a:pt x="10620" y="3616"/>
                  </a:lnTo>
                  <a:lnTo>
                    <a:pt x="10648" y="3617"/>
                  </a:lnTo>
                  <a:lnTo>
                    <a:pt x="10676" y="3618"/>
                  </a:lnTo>
                  <a:lnTo>
                    <a:pt x="10712" y="3617"/>
                  </a:lnTo>
                  <a:lnTo>
                    <a:pt x="10748" y="3615"/>
                  </a:lnTo>
                  <a:lnTo>
                    <a:pt x="10786" y="3612"/>
                  </a:lnTo>
                  <a:lnTo>
                    <a:pt x="10822" y="3607"/>
                  </a:lnTo>
                  <a:lnTo>
                    <a:pt x="10858" y="3601"/>
                  </a:lnTo>
                  <a:lnTo>
                    <a:pt x="10894" y="3594"/>
                  </a:lnTo>
                  <a:lnTo>
                    <a:pt x="10930" y="3586"/>
                  </a:lnTo>
                  <a:lnTo>
                    <a:pt x="10965" y="3576"/>
                  </a:lnTo>
                  <a:lnTo>
                    <a:pt x="11000" y="3564"/>
                  </a:lnTo>
                  <a:lnTo>
                    <a:pt x="11035" y="3552"/>
                  </a:lnTo>
                  <a:lnTo>
                    <a:pt x="11069" y="3538"/>
                  </a:lnTo>
                  <a:lnTo>
                    <a:pt x="11103" y="3523"/>
                  </a:lnTo>
                  <a:lnTo>
                    <a:pt x="11137" y="3507"/>
                  </a:lnTo>
                  <a:lnTo>
                    <a:pt x="11169" y="3489"/>
                  </a:lnTo>
                  <a:lnTo>
                    <a:pt x="11202" y="3470"/>
                  </a:lnTo>
                  <a:lnTo>
                    <a:pt x="11233" y="3450"/>
                  </a:lnTo>
                  <a:lnTo>
                    <a:pt x="12543" y="2578"/>
                  </a:lnTo>
                  <a:lnTo>
                    <a:pt x="13511" y="3544"/>
                  </a:lnTo>
                  <a:lnTo>
                    <a:pt x="12638" y="4851"/>
                  </a:lnTo>
                  <a:lnTo>
                    <a:pt x="12619" y="4879"/>
                  </a:lnTo>
                  <a:lnTo>
                    <a:pt x="12602" y="4907"/>
                  </a:lnTo>
                  <a:lnTo>
                    <a:pt x="12586" y="4936"/>
                  </a:lnTo>
                  <a:lnTo>
                    <a:pt x="12571" y="4965"/>
                  </a:lnTo>
                  <a:lnTo>
                    <a:pt x="12557" y="4995"/>
                  </a:lnTo>
                  <a:lnTo>
                    <a:pt x="12544" y="5024"/>
                  </a:lnTo>
                  <a:lnTo>
                    <a:pt x="12533" y="5056"/>
                  </a:lnTo>
                  <a:lnTo>
                    <a:pt x="12522" y="5086"/>
                  </a:lnTo>
                  <a:lnTo>
                    <a:pt x="12512" y="5117"/>
                  </a:lnTo>
                  <a:lnTo>
                    <a:pt x="12503" y="5148"/>
                  </a:lnTo>
                  <a:lnTo>
                    <a:pt x="12495" y="5179"/>
                  </a:lnTo>
                  <a:lnTo>
                    <a:pt x="12489" y="5211"/>
                  </a:lnTo>
                  <a:lnTo>
                    <a:pt x="12483" y="5242"/>
                  </a:lnTo>
                  <a:lnTo>
                    <a:pt x="12478" y="5274"/>
                  </a:lnTo>
                  <a:lnTo>
                    <a:pt x="12474" y="5306"/>
                  </a:lnTo>
                  <a:lnTo>
                    <a:pt x="12472" y="5339"/>
                  </a:lnTo>
                  <a:lnTo>
                    <a:pt x="12470" y="5371"/>
                  </a:lnTo>
                  <a:lnTo>
                    <a:pt x="12469" y="5403"/>
                  </a:lnTo>
                  <a:lnTo>
                    <a:pt x="12470" y="5435"/>
                  </a:lnTo>
                  <a:lnTo>
                    <a:pt x="12471" y="5467"/>
                  </a:lnTo>
                  <a:lnTo>
                    <a:pt x="12473" y="5500"/>
                  </a:lnTo>
                  <a:lnTo>
                    <a:pt x="12477" y="5532"/>
                  </a:lnTo>
                  <a:lnTo>
                    <a:pt x="12481" y="5563"/>
                  </a:lnTo>
                  <a:lnTo>
                    <a:pt x="12487" y="5596"/>
                  </a:lnTo>
                  <a:lnTo>
                    <a:pt x="12494" y="5628"/>
                  </a:lnTo>
                  <a:lnTo>
                    <a:pt x="12501" y="5660"/>
                  </a:lnTo>
                  <a:lnTo>
                    <a:pt x="12510" y="5691"/>
                  </a:lnTo>
                  <a:lnTo>
                    <a:pt x="12519" y="5722"/>
                  </a:lnTo>
                  <a:lnTo>
                    <a:pt x="12530" y="5753"/>
                  </a:lnTo>
                  <a:lnTo>
                    <a:pt x="12542" y="5784"/>
                  </a:lnTo>
                  <a:lnTo>
                    <a:pt x="12555" y="5814"/>
                  </a:lnTo>
                  <a:lnTo>
                    <a:pt x="12569" y="5844"/>
                  </a:lnTo>
                  <a:lnTo>
                    <a:pt x="12600" y="5910"/>
                  </a:lnTo>
                  <a:lnTo>
                    <a:pt x="12631" y="5976"/>
                  </a:lnTo>
                  <a:lnTo>
                    <a:pt x="12661" y="6043"/>
                  </a:lnTo>
                  <a:lnTo>
                    <a:pt x="12689" y="6110"/>
                  </a:lnTo>
                  <a:lnTo>
                    <a:pt x="12717" y="6178"/>
                  </a:lnTo>
                  <a:lnTo>
                    <a:pt x="12744" y="6246"/>
                  </a:lnTo>
                  <a:lnTo>
                    <a:pt x="12769" y="6315"/>
                  </a:lnTo>
                  <a:lnTo>
                    <a:pt x="12795" y="6384"/>
                  </a:lnTo>
                  <a:lnTo>
                    <a:pt x="12807" y="6416"/>
                  </a:lnTo>
                  <a:lnTo>
                    <a:pt x="12819" y="6446"/>
                  </a:lnTo>
                  <a:lnTo>
                    <a:pt x="12832" y="6476"/>
                  </a:lnTo>
                  <a:lnTo>
                    <a:pt x="12846" y="6506"/>
                  </a:lnTo>
                  <a:lnTo>
                    <a:pt x="12861" y="6535"/>
                  </a:lnTo>
                  <a:lnTo>
                    <a:pt x="12877" y="6563"/>
                  </a:lnTo>
                  <a:lnTo>
                    <a:pt x="12894" y="6591"/>
                  </a:lnTo>
                  <a:lnTo>
                    <a:pt x="12912" y="6618"/>
                  </a:lnTo>
                  <a:lnTo>
                    <a:pt x="12931" y="6644"/>
                  </a:lnTo>
                  <a:lnTo>
                    <a:pt x="12950" y="6671"/>
                  </a:lnTo>
                  <a:lnTo>
                    <a:pt x="12971" y="6696"/>
                  </a:lnTo>
                  <a:lnTo>
                    <a:pt x="12992" y="6721"/>
                  </a:lnTo>
                  <a:lnTo>
                    <a:pt x="13014" y="6744"/>
                  </a:lnTo>
                  <a:lnTo>
                    <a:pt x="13036" y="6767"/>
                  </a:lnTo>
                  <a:lnTo>
                    <a:pt x="13059" y="6790"/>
                  </a:lnTo>
                  <a:lnTo>
                    <a:pt x="13083" y="6811"/>
                  </a:lnTo>
                  <a:lnTo>
                    <a:pt x="13108" y="6832"/>
                  </a:lnTo>
                  <a:lnTo>
                    <a:pt x="13134" y="6852"/>
                  </a:lnTo>
                  <a:lnTo>
                    <a:pt x="13160" y="6871"/>
                  </a:lnTo>
                  <a:lnTo>
                    <a:pt x="13186" y="6889"/>
                  </a:lnTo>
                  <a:lnTo>
                    <a:pt x="13213" y="6907"/>
                  </a:lnTo>
                  <a:lnTo>
                    <a:pt x="13241" y="6923"/>
                  </a:lnTo>
                  <a:lnTo>
                    <a:pt x="13269" y="6939"/>
                  </a:lnTo>
                  <a:lnTo>
                    <a:pt x="13298" y="6955"/>
                  </a:lnTo>
                  <a:lnTo>
                    <a:pt x="13328" y="6968"/>
                  </a:lnTo>
                  <a:lnTo>
                    <a:pt x="13358" y="6981"/>
                  </a:lnTo>
                  <a:lnTo>
                    <a:pt x="13388" y="6993"/>
                  </a:lnTo>
                  <a:lnTo>
                    <a:pt x="13419" y="7004"/>
                  </a:lnTo>
                  <a:lnTo>
                    <a:pt x="13450" y="7014"/>
                  </a:lnTo>
                  <a:lnTo>
                    <a:pt x="13483" y="7024"/>
                  </a:lnTo>
                  <a:lnTo>
                    <a:pt x="13515" y="7032"/>
                  </a:lnTo>
                  <a:lnTo>
                    <a:pt x="13547" y="7039"/>
                  </a:lnTo>
                  <a:lnTo>
                    <a:pt x="15088" y="7347"/>
                  </a:lnTo>
                  <a:lnTo>
                    <a:pt x="15089" y="8712"/>
                  </a:lnTo>
                  <a:lnTo>
                    <a:pt x="13547" y="9020"/>
                  </a:lnTo>
                  <a:close/>
                  <a:moveTo>
                    <a:pt x="15286" y="6362"/>
                  </a:moveTo>
                  <a:lnTo>
                    <a:pt x="13745" y="6054"/>
                  </a:lnTo>
                  <a:lnTo>
                    <a:pt x="13715" y="5971"/>
                  </a:lnTo>
                  <a:lnTo>
                    <a:pt x="13684" y="5889"/>
                  </a:lnTo>
                  <a:lnTo>
                    <a:pt x="13652" y="5807"/>
                  </a:lnTo>
                  <a:lnTo>
                    <a:pt x="13618" y="5726"/>
                  </a:lnTo>
                  <a:lnTo>
                    <a:pt x="13584" y="5646"/>
                  </a:lnTo>
                  <a:lnTo>
                    <a:pt x="13548" y="5565"/>
                  </a:lnTo>
                  <a:lnTo>
                    <a:pt x="13512" y="5486"/>
                  </a:lnTo>
                  <a:lnTo>
                    <a:pt x="13475" y="5408"/>
                  </a:lnTo>
                  <a:lnTo>
                    <a:pt x="14348" y="4101"/>
                  </a:lnTo>
                  <a:lnTo>
                    <a:pt x="14372" y="4063"/>
                  </a:lnTo>
                  <a:lnTo>
                    <a:pt x="14394" y="4025"/>
                  </a:lnTo>
                  <a:lnTo>
                    <a:pt x="14414" y="3986"/>
                  </a:lnTo>
                  <a:lnTo>
                    <a:pt x="14433" y="3947"/>
                  </a:lnTo>
                  <a:lnTo>
                    <a:pt x="14449" y="3906"/>
                  </a:lnTo>
                  <a:lnTo>
                    <a:pt x="14464" y="3865"/>
                  </a:lnTo>
                  <a:lnTo>
                    <a:pt x="14476" y="3824"/>
                  </a:lnTo>
                  <a:lnTo>
                    <a:pt x="14489" y="3783"/>
                  </a:lnTo>
                  <a:lnTo>
                    <a:pt x="14498" y="3741"/>
                  </a:lnTo>
                  <a:lnTo>
                    <a:pt x="14505" y="3699"/>
                  </a:lnTo>
                  <a:lnTo>
                    <a:pt x="14511" y="3656"/>
                  </a:lnTo>
                  <a:lnTo>
                    <a:pt x="14515" y="3614"/>
                  </a:lnTo>
                  <a:lnTo>
                    <a:pt x="14517" y="3572"/>
                  </a:lnTo>
                  <a:lnTo>
                    <a:pt x="14517" y="3530"/>
                  </a:lnTo>
                  <a:lnTo>
                    <a:pt x="14515" y="3488"/>
                  </a:lnTo>
                  <a:lnTo>
                    <a:pt x="14512" y="3446"/>
                  </a:lnTo>
                  <a:lnTo>
                    <a:pt x="14507" y="3404"/>
                  </a:lnTo>
                  <a:lnTo>
                    <a:pt x="14500" y="3361"/>
                  </a:lnTo>
                  <a:lnTo>
                    <a:pt x="14492" y="3320"/>
                  </a:lnTo>
                  <a:lnTo>
                    <a:pt x="14480" y="3279"/>
                  </a:lnTo>
                  <a:lnTo>
                    <a:pt x="14468" y="3239"/>
                  </a:lnTo>
                  <a:lnTo>
                    <a:pt x="14455" y="3198"/>
                  </a:lnTo>
                  <a:lnTo>
                    <a:pt x="14439" y="3159"/>
                  </a:lnTo>
                  <a:lnTo>
                    <a:pt x="14422" y="3119"/>
                  </a:lnTo>
                  <a:lnTo>
                    <a:pt x="14403" y="3081"/>
                  </a:lnTo>
                  <a:lnTo>
                    <a:pt x="14382" y="3043"/>
                  </a:lnTo>
                  <a:lnTo>
                    <a:pt x="14360" y="3006"/>
                  </a:lnTo>
                  <a:lnTo>
                    <a:pt x="14336" y="2970"/>
                  </a:lnTo>
                  <a:lnTo>
                    <a:pt x="14309" y="2935"/>
                  </a:lnTo>
                  <a:lnTo>
                    <a:pt x="14282" y="2901"/>
                  </a:lnTo>
                  <a:lnTo>
                    <a:pt x="14253" y="2868"/>
                  </a:lnTo>
                  <a:lnTo>
                    <a:pt x="14222" y="2834"/>
                  </a:lnTo>
                  <a:lnTo>
                    <a:pt x="13254" y="1869"/>
                  </a:lnTo>
                  <a:lnTo>
                    <a:pt x="13236" y="1852"/>
                  </a:lnTo>
                  <a:lnTo>
                    <a:pt x="13217" y="1834"/>
                  </a:lnTo>
                  <a:lnTo>
                    <a:pt x="13198" y="1817"/>
                  </a:lnTo>
                  <a:lnTo>
                    <a:pt x="13179" y="1801"/>
                  </a:lnTo>
                  <a:lnTo>
                    <a:pt x="13159" y="1786"/>
                  </a:lnTo>
                  <a:lnTo>
                    <a:pt x="13139" y="1771"/>
                  </a:lnTo>
                  <a:lnTo>
                    <a:pt x="13118" y="1755"/>
                  </a:lnTo>
                  <a:lnTo>
                    <a:pt x="13097" y="1741"/>
                  </a:lnTo>
                  <a:lnTo>
                    <a:pt x="13076" y="1728"/>
                  </a:lnTo>
                  <a:lnTo>
                    <a:pt x="13055" y="1715"/>
                  </a:lnTo>
                  <a:lnTo>
                    <a:pt x="13034" y="1702"/>
                  </a:lnTo>
                  <a:lnTo>
                    <a:pt x="13012" y="1691"/>
                  </a:lnTo>
                  <a:lnTo>
                    <a:pt x="12990" y="1680"/>
                  </a:lnTo>
                  <a:lnTo>
                    <a:pt x="12968" y="1669"/>
                  </a:lnTo>
                  <a:lnTo>
                    <a:pt x="12945" y="1659"/>
                  </a:lnTo>
                  <a:lnTo>
                    <a:pt x="12923" y="1649"/>
                  </a:lnTo>
                  <a:lnTo>
                    <a:pt x="12900" y="1640"/>
                  </a:lnTo>
                  <a:lnTo>
                    <a:pt x="12877" y="1632"/>
                  </a:lnTo>
                  <a:lnTo>
                    <a:pt x="12854" y="1624"/>
                  </a:lnTo>
                  <a:lnTo>
                    <a:pt x="12831" y="1617"/>
                  </a:lnTo>
                  <a:lnTo>
                    <a:pt x="12808" y="1610"/>
                  </a:lnTo>
                  <a:lnTo>
                    <a:pt x="12783" y="1604"/>
                  </a:lnTo>
                  <a:lnTo>
                    <a:pt x="12759" y="1599"/>
                  </a:lnTo>
                  <a:lnTo>
                    <a:pt x="12736" y="1594"/>
                  </a:lnTo>
                  <a:lnTo>
                    <a:pt x="12712" y="1590"/>
                  </a:lnTo>
                  <a:lnTo>
                    <a:pt x="12688" y="1586"/>
                  </a:lnTo>
                  <a:lnTo>
                    <a:pt x="12664" y="1583"/>
                  </a:lnTo>
                  <a:lnTo>
                    <a:pt x="12640" y="1580"/>
                  </a:lnTo>
                  <a:lnTo>
                    <a:pt x="12615" y="1578"/>
                  </a:lnTo>
                  <a:lnTo>
                    <a:pt x="12591" y="1577"/>
                  </a:lnTo>
                  <a:lnTo>
                    <a:pt x="12566" y="1576"/>
                  </a:lnTo>
                  <a:lnTo>
                    <a:pt x="12542" y="1575"/>
                  </a:lnTo>
                  <a:lnTo>
                    <a:pt x="12506" y="1576"/>
                  </a:lnTo>
                  <a:lnTo>
                    <a:pt x="12470" y="1578"/>
                  </a:lnTo>
                  <a:lnTo>
                    <a:pt x="12433" y="1581"/>
                  </a:lnTo>
                  <a:lnTo>
                    <a:pt x="12398" y="1586"/>
                  </a:lnTo>
                  <a:lnTo>
                    <a:pt x="12362" y="1592"/>
                  </a:lnTo>
                  <a:lnTo>
                    <a:pt x="12326" y="1599"/>
                  </a:lnTo>
                  <a:lnTo>
                    <a:pt x="12291" y="1607"/>
                  </a:lnTo>
                  <a:lnTo>
                    <a:pt x="12255" y="1617"/>
                  </a:lnTo>
                  <a:lnTo>
                    <a:pt x="12220" y="1628"/>
                  </a:lnTo>
                  <a:lnTo>
                    <a:pt x="12185" y="1641"/>
                  </a:lnTo>
                  <a:lnTo>
                    <a:pt x="12151" y="1654"/>
                  </a:lnTo>
                  <a:lnTo>
                    <a:pt x="12117" y="1670"/>
                  </a:lnTo>
                  <a:lnTo>
                    <a:pt x="12083" y="1686"/>
                  </a:lnTo>
                  <a:lnTo>
                    <a:pt x="12050" y="1704"/>
                  </a:lnTo>
                  <a:lnTo>
                    <a:pt x="12018" y="1723"/>
                  </a:lnTo>
                  <a:lnTo>
                    <a:pt x="11986" y="1743"/>
                  </a:lnTo>
                  <a:lnTo>
                    <a:pt x="10676" y="2615"/>
                  </a:lnTo>
                  <a:lnTo>
                    <a:pt x="10597" y="2577"/>
                  </a:lnTo>
                  <a:lnTo>
                    <a:pt x="10517" y="2540"/>
                  </a:lnTo>
                  <a:lnTo>
                    <a:pt x="10437" y="2505"/>
                  </a:lnTo>
                  <a:lnTo>
                    <a:pt x="10356" y="2471"/>
                  </a:lnTo>
                  <a:lnTo>
                    <a:pt x="10275" y="2438"/>
                  </a:lnTo>
                  <a:lnTo>
                    <a:pt x="10192" y="2406"/>
                  </a:lnTo>
                  <a:lnTo>
                    <a:pt x="10110" y="2375"/>
                  </a:lnTo>
                  <a:lnTo>
                    <a:pt x="10026" y="2346"/>
                  </a:lnTo>
                  <a:lnTo>
                    <a:pt x="9718" y="808"/>
                  </a:lnTo>
                  <a:lnTo>
                    <a:pt x="9708" y="764"/>
                  </a:lnTo>
                  <a:lnTo>
                    <a:pt x="9697" y="721"/>
                  </a:lnTo>
                  <a:lnTo>
                    <a:pt x="9683" y="679"/>
                  </a:lnTo>
                  <a:lnTo>
                    <a:pt x="9668" y="638"/>
                  </a:lnTo>
                  <a:lnTo>
                    <a:pt x="9652" y="598"/>
                  </a:lnTo>
                  <a:lnTo>
                    <a:pt x="9633" y="559"/>
                  </a:lnTo>
                  <a:lnTo>
                    <a:pt x="9614" y="520"/>
                  </a:lnTo>
                  <a:lnTo>
                    <a:pt x="9592" y="483"/>
                  </a:lnTo>
                  <a:lnTo>
                    <a:pt x="9568" y="447"/>
                  </a:lnTo>
                  <a:lnTo>
                    <a:pt x="9544" y="413"/>
                  </a:lnTo>
                  <a:lnTo>
                    <a:pt x="9518" y="378"/>
                  </a:lnTo>
                  <a:lnTo>
                    <a:pt x="9491" y="345"/>
                  </a:lnTo>
                  <a:lnTo>
                    <a:pt x="9463" y="314"/>
                  </a:lnTo>
                  <a:lnTo>
                    <a:pt x="9433" y="284"/>
                  </a:lnTo>
                  <a:lnTo>
                    <a:pt x="9401" y="255"/>
                  </a:lnTo>
                  <a:lnTo>
                    <a:pt x="9369" y="228"/>
                  </a:lnTo>
                  <a:lnTo>
                    <a:pt x="9336" y="202"/>
                  </a:lnTo>
                  <a:lnTo>
                    <a:pt x="9302" y="177"/>
                  </a:lnTo>
                  <a:lnTo>
                    <a:pt x="9267" y="154"/>
                  </a:lnTo>
                  <a:lnTo>
                    <a:pt x="9229" y="131"/>
                  </a:lnTo>
                  <a:lnTo>
                    <a:pt x="9192" y="111"/>
                  </a:lnTo>
                  <a:lnTo>
                    <a:pt x="9154" y="92"/>
                  </a:lnTo>
                  <a:lnTo>
                    <a:pt x="9115" y="75"/>
                  </a:lnTo>
                  <a:lnTo>
                    <a:pt x="9075" y="60"/>
                  </a:lnTo>
                  <a:lnTo>
                    <a:pt x="9034" y="46"/>
                  </a:lnTo>
                  <a:lnTo>
                    <a:pt x="8993" y="34"/>
                  </a:lnTo>
                  <a:lnTo>
                    <a:pt x="8951" y="24"/>
                  </a:lnTo>
                  <a:lnTo>
                    <a:pt x="8908" y="15"/>
                  </a:lnTo>
                  <a:lnTo>
                    <a:pt x="8864" y="9"/>
                  </a:lnTo>
                  <a:lnTo>
                    <a:pt x="8821" y="4"/>
                  </a:lnTo>
                  <a:lnTo>
                    <a:pt x="8777" y="1"/>
                  </a:lnTo>
                  <a:lnTo>
                    <a:pt x="8732" y="0"/>
                  </a:lnTo>
                  <a:lnTo>
                    <a:pt x="7363" y="0"/>
                  </a:lnTo>
                  <a:lnTo>
                    <a:pt x="7318" y="1"/>
                  </a:lnTo>
                  <a:lnTo>
                    <a:pt x="7274" y="4"/>
                  </a:lnTo>
                  <a:lnTo>
                    <a:pt x="7231" y="9"/>
                  </a:lnTo>
                  <a:lnTo>
                    <a:pt x="7187" y="15"/>
                  </a:lnTo>
                  <a:lnTo>
                    <a:pt x="7144" y="24"/>
                  </a:lnTo>
                  <a:lnTo>
                    <a:pt x="7102" y="34"/>
                  </a:lnTo>
                  <a:lnTo>
                    <a:pt x="7061" y="46"/>
                  </a:lnTo>
                  <a:lnTo>
                    <a:pt x="7020" y="60"/>
                  </a:lnTo>
                  <a:lnTo>
                    <a:pt x="6980" y="75"/>
                  </a:lnTo>
                  <a:lnTo>
                    <a:pt x="6941" y="92"/>
                  </a:lnTo>
                  <a:lnTo>
                    <a:pt x="6903" y="111"/>
                  </a:lnTo>
                  <a:lnTo>
                    <a:pt x="6866" y="131"/>
                  </a:lnTo>
                  <a:lnTo>
                    <a:pt x="6829" y="154"/>
                  </a:lnTo>
                  <a:lnTo>
                    <a:pt x="6793" y="177"/>
                  </a:lnTo>
                  <a:lnTo>
                    <a:pt x="6759" y="202"/>
                  </a:lnTo>
                  <a:lnTo>
                    <a:pt x="6726" y="228"/>
                  </a:lnTo>
                  <a:lnTo>
                    <a:pt x="6694" y="255"/>
                  </a:lnTo>
                  <a:lnTo>
                    <a:pt x="6662" y="284"/>
                  </a:lnTo>
                  <a:lnTo>
                    <a:pt x="6633" y="314"/>
                  </a:lnTo>
                  <a:lnTo>
                    <a:pt x="6604" y="345"/>
                  </a:lnTo>
                  <a:lnTo>
                    <a:pt x="6577" y="378"/>
                  </a:lnTo>
                  <a:lnTo>
                    <a:pt x="6551" y="413"/>
                  </a:lnTo>
                  <a:lnTo>
                    <a:pt x="6527" y="447"/>
                  </a:lnTo>
                  <a:lnTo>
                    <a:pt x="6503" y="483"/>
                  </a:lnTo>
                  <a:lnTo>
                    <a:pt x="6482" y="520"/>
                  </a:lnTo>
                  <a:lnTo>
                    <a:pt x="6462" y="559"/>
                  </a:lnTo>
                  <a:lnTo>
                    <a:pt x="6444" y="598"/>
                  </a:lnTo>
                  <a:lnTo>
                    <a:pt x="6427" y="638"/>
                  </a:lnTo>
                  <a:lnTo>
                    <a:pt x="6412" y="679"/>
                  </a:lnTo>
                  <a:lnTo>
                    <a:pt x="6398" y="721"/>
                  </a:lnTo>
                  <a:lnTo>
                    <a:pt x="6387" y="764"/>
                  </a:lnTo>
                  <a:lnTo>
                    <a:pt x="6377" y="808"/>
                  </a:lnTo>
                  <a:lnTo>
                    <a:pt x="6069" y="2346"/>
                  </a:lnTo>
                  <a:lnTo>
                    <a:pt x="5985" y="2375"/>
                  </a:lnTo>
                  <a:lnTo>
                    <a:pt x="5903" y="2406"/>
                  </a:lnTo>
                  <a:lnTo>
                    <a:pt x="5820" y="2438"/>
                  </a:lnTo>
                  <a:lnTo>
                    <a:pt x="5739" y="2471"/>
                  </a:lnTo>
                  <a:lnTo>
                    <a:pt x="5658" y="2505"/>
                  </a:lnTo>
                  <a:lnTo>
                    <a:pt x="5578" y="2540"/>
                  </a:lnTo>
                  <a:lnTo>
                    <a:pt x="5499" y="2577"/>
                  </a:lnTo>
                  <a:lnTo>
                    <a:pt x="5420" y="2615"/>
                  </a:lnTo>
                  <a:lnTo>
                    <a:pt x="4110" y="1743"/>
                  </a:lnTo>
                  <a:lnTo>
                    <a:pt x="4078" y="1723"/>
                  </a:lnTo>
                  <a:lnTo>
                    <a:pt x="4046" y="1704"/>
                  </a:lnTo>
                  <a:lnTo>
                    <a:pt x="4012" y="1686"/>
                  </a:lnTo>
                  <a:lnTo>
                    <a:pt x="3978" y="1670"/>
                  </a:lnTo>
                  <a:lnTo>
                    <a:pt x="3944" y="1654"/>
                  </a:lnTo>
                  <a:lnTo>
                    <a:pt x="3910" y="1641"/>
                  </a:lnTo>
                  <a:lnTo>
                    <a:pt x="3875" y="1628"/>
                  </a:lnTo>
                  <a:lnTo>
                    <a:pt x="3840" y="1617"/>
                  </a:lnTo>
                  <a:lnTo>
                    <a:pt x="3804" y="1607"/>
                  </a:lnTo>
                  <a:lnTo>
                    <a:pt x="3769" y="1599"/>
                  </a:lnTo>
                  <a:lnTo>
                    <a:pt x="3733" y="1592"/>
                  </a:lnTo>
                  <a:lnTo>
                    <a:pt x="3698" y="1586"/>
                  </a:lnTo>
                  <a:lnTo>
                    <a:pt x="3662" y="1581"/>
                  </a:lnTo>
                  <a:lnTo>
                    <a:pt x="3625" y="1578"/>
                  </a:lnTo>
                  <a:lnTo>
                    <a:pt x="3589" y="1576"/>
                  </a:lnTo>
                  <a:lnTo>
                    <a:pt x="3553" y="1575"/>
                  </a:lnTo>
                  <a:lnTo>
                    <a:pt x="3529" y="1576"/>
                  </a:lnTo>
                  <a:lnTo>
                    <a:pt x="3504" y="1577"/>
                  </a:lnTo>
                  <a:lnTo>
                    <a:pt x="3480" y="1578"/>
                  </a:lnTo>
                  <a:lnTo>
                    <a:pt x="3455" y="1580"/>
                  </a:lnTo>
                  <a:lnTo>
                    <a:pt x="3431" y="1583"/>
                  </a:lnTo>
                  <a:lnTo>
                    <a:pt x="3407" y="1586"/>
                  </a:lnTo>
                  <a:lnTo>
                    <a:pt x="3383" y="1590"/>
                  </a:lnTo>
                  <a:lnTo>
                    <a:pt x="3359" y="1594"/>
                  </a:lnTo>
                  <a:lnTo>
                    <a:pt x="3336" y="1599"/>
                  </a:lnTo>
                  <a:lnTo>
                    <a:pt x="3312" y="1604"/>
                  </a:lnTo>
                  <a:lnTo>
                    <a:pt x="3288" y="1610"/>
                  </a:lnTo>
                  <a:lnTo>
                    <a:pt x="3264" y="1617"/>
                  </a:lnTo>
                  <a:lnTo>
                    <a:pt x="3241" y="1624"/>
                  </a:lnTo>
                  <a:lnTo>
                    <a:pt x="3218" y="1632"/>
                  </a:lnTo>
                  <a:lnTo>
                    <a:pt x="3195" y="1640"/>
                  </a:lnTo>
                  <a:lnTo>
                    <a:pt x="3173" y="1649"/>
                  </a:lnTo>
                  <a:lnTo>
                    <a:pt x="3150" y="1659"/>
                  </a:lnTo>
                  <a:lnTo>
                    <a:pt x="3127" y="1669"/>
                  </a:lnTo>
                  <a:lnTo>
                    <a:pt x="3105" y="1680"/>
                  </a:lnTo>
                  <a:lnTo>
                    <a:pt x="3083" y="1691"/>
                  </a:lnTo>
                  <a:lnTo>
                    <a:pt x="3061" y="1702"/>
                  </a:lnTo>
                  <a:lnTo>
                    <a:pt x="3040" y="1715"/>
                  </a:lnTo>
                  <a:lnTo>
                    <a:pt x="3019" y="1728"/>
                  </a:lnTo>
                  <a:lnTo>
                    <a:pt x="2998" y="1741"/>
                  </a:lnTo>
                  <a:lnTo>
                    <a:pt x="2978" y="1755"/>
                  </a:lnTo>
                  <a:lnTo>
                    <a:pt x="2956" y="1771"/>
                  </a:lnTo>
                  <a:lnTo>
                    <a:pt x="2936" y="1786"/>
                  </a:lnTo>
                  <a:lnTo>
                    <a:pt x="2917" y="1801"/>
                  </a:lnTo>
                  <a:lnTo>
                    <a:pt x="2897" y="1817"/>
                  </a:lnTo>
                  <a:lnTo>
                    <a:pt x="2878" y="1834"/>
                  </a:lnTo>
                  <a:lnTo>
                    <a:pt x="2860" y="1852"/>
                  </a:lnTo>
                  <a:lnTo>
                    <a:pt x="2841" y="1869"/>
                  </a:lnTo>
                  <a:lnTo>
                    <a:pt x="1873" y="2834"/>
                  </a:lnTo>
                  <a:lnTo>
                    <a:pt x="1843" y="2868"/>
                  </a:lnTo>
                  <a:lnTo>
                    <a:pt x="1814" y="2901"/>
                  </a:lnTo>
                  <a:lnTo>
                    <a:pt x="1786" y="2935"/>
                  </a:lnTo>
                  <a:lnTo>
                    <a:pt x="1759" y="2970"/>
                  </a:lnTo>
                  <a:lnTo>
                    <a:pt x="1735" y="3006"/>
                  </a:lnTo>
                  <a:lnTo>
                    <a:pt x="1713" y="3043"/>
                  </a:lnTo>
                  <a:lnTo>
                    <a:pt x="1692" y="3081"/>
                  </a:lnTo>
                  <a:lnTo>
                    <a:pt x="1673" y="3119"/>
                  </a:lnTo>
                  <a:lnTo>
                    <a:pt x="1656" y="3159"/>
                  </a:lnTo>
                  <a:lnTo>
                    <a:pt x="1641" y="3198"/>
                  </a:lnTo>
                  <a:lnTo>
                    <a:pt x="1627" y="3239"/>
                  </a:lnTo>
                  <a:lnTo>
                    <a:pt x="1615" y="3279"/>
                  </a:lnTo>
                  <a:lnTo>
                    <a:pt x="1604" y="3320"/>
                  </a:lnTo>
                  <a:lnTo>
                    <a:pt x="1595" y="3361"/>
                  </a:lnTo>
                  <a:lnTo>
                    <a:pt x="1588" y="3404"/>
                  </a:lnTo>
                  <a:lnTo>
                    <a:pt x="1583" y="3446"/>
                  </a:lnTo>
                  <a:lnTo>
                    <a:pt x="1580" y="3488"/>
                  </a:lnTo>
                  <a:lnTo>
                    <a:pt x="1579" y="3530"/>
                  </a:lnTo>
                  <a:lnTo>
                    <a:pt x="1579" y="3572"/>
                  </a:lnTo>
                  <a:lnTo>
                    <a:pt x="1581" y="3614"/>
                  </a:lnTo>
                  <a:lnTo>
                    <a:pt x="1585" y="3656"/>
                  </a:lnTo>
                  <a:lnTo>
                    <a:pt x="1590" y="3699"/>
                  </a:lnTo>
                  <a:lnTo>
                    <a:pt x="1598" y="3741"/>
                  </a:lnTo>
                  <a:lnTo>
                    <a:pt x="1607" y="3783"/>
                  </a:lnTo>
                  <a:lnTo>
                    <a:pt x="1619" y="3824"/>
                  </a:lnTo>
                  <a:lnTo>
                    <a:pt x="1632" y="3865"/>
                  </a:lnTo>
                  <a:lnTo>
                    <a:pt x="1646" y="3906"/>
                  </a:lnTo>
                  <a:lnTo>
                    <a:pt x="1663" y="3947"/>
                  </a:lnTo>
                  <a:lnTo>
                    <a:pt x="1681" y="3986"/>
                  </a:lnTo>
                  <a:lnTo>
                    <a:pt x="1702" y="4025"/>
                  </a:lnTo>
                  <a:lnTo>
                    <a:pt x="1724" y="4063"/>
                  </a:lnTo>
                  <a:lnTo>
                    <a:pt x="1747" y="4101"/>
                  </a:lnTo>
                  <a:lnTo>
                    <a:pt x="2620" y="5408"/>
                  </a:lnTo>
                  <a:lnTo>
                    <a:pt x="2583" y="5486"/>
                  </a:lnTo>
                  <a:lnTo>
                    <a:pt x="2546" y="5565"/>
                  </a:lnTo>
                  <a:lnTo>
                    <a:pt x="2511" y="5646"/>
                  </a:lnTo>
                  <a:lnTo>
                    <a:pt x="2477" y="5726"/>
                  </a:lnTo>
                  <a:lnTo>
                    <a:pt x="2443" y="5807"/>
                  </a:lnTo>
                  <a:lnTo>
                    <a:pt x="2411" y="5890"/>
                  </a:lnTo>
                  <a:lnTo>
                    <a:pt x="2380" y="5972"/>
                  </a:lnTo>
                  <a:lnTo>
                    <a:pt x="2351" y="6055"/>
                  </a:lnTo>
                  <a:lnTo>
                    <a:pt x="809" y="6362"/>
                  </a:lnTo>
                  <a:lnTo>
                    <a:pt x="766" y="6372"/>
                  </a:lnTo>
                  <a:lnTo>
                    <a:pt x="722" y="6383"/>
                  </a:lnTo>
                  <a:lnTo>
                    <a:pt x="681" y="6398"/>
                  </a:lnTo>
                  <a:lnTo>
                    <a:pt x="640" y="6413"/>
                  </a:lnTo>
                  <a:lnTo>
                    <a:pt x="600" y="6429"/>
                  </a:lnTo>
                  <a:lnTo>
                    <a:pt x="559" y="6448"/>
                  </a:lnTo>
                  <a:lnTo>
                    <a:pt x="521" y="6467"/>
                  </a:lnTo>
                  <a:lnTo>
                    <a:pt x="484" y="6489"/>
                  </a:lnTo>
                  <a:lnTo>
                    <a:pt x="448" y="6512"/>
                  </a:lnTo>
                  <a:lnTo>
                    <a:pt x="412" y="6536"/>
                  </a:lnTo>
                  <a:lnTo>
                    <a:pt x="379" y="6562"/>
                  </a:lnTo>
                  <a:lnTo>
                    <a:pt x="346" y="6589"/>
                  </a:lnTo>
                  <a:lnTo>
                    <a:pt x="315" y="6617"/>
                  </a:lnTo>
                  <a:lnTo>
                    <a:pt x="285" y="6647"/>
                  </a:lnTo>
                  <a:lnTo>
                    <a:pt x="256" y="6679"/>
                  </a:lnTo>
                  <a:lnTo>
                    <a:pt x="228" y="6711"/>
                  </a:lnTo>
                  <a:lnTo>
                    <a:pt x="202" y="6744"/>
                  </a:lnTo>
                  <a:lnTo>
                    <a:pt x="177" y="6778"/>
                  </a:lnTo>
                  <a:lnTo>
                    <a:pt x="154" y="6813"/>
                  </a:lnTo>
                  <a:lnTo>
                    <a:pt x="132" y="6850"/>
                  </a:lnTo>
                  <a:lnTo>
                    <a:pt x="112" y="6887"/>
                  </a:lnTo>
                  <a:lnTo>
                    <a:pt x="93" y="6925"/>
                  </a:lnTo>
                  <a:lnTo>
                    <a:pt x="75" y="6965"/>
                  </a:lnTo>
                  <a:lnTo>
                    <a:pt x="60" y="7005"/>
                  </a:lnTo>
                  <a:lnTo>
                    <a:pt x="46" y="7045"/>
                  </a:lnTo>
                  <a:lnTo>
                    <a:pt x="34" y="7086"/>
                  </a:lnTo>
                  <a:lnTo>
                    <a:pt x="24" y="7128"/>
                  </a:lnTo>
                  <a:lnTo>
                    <a:pt x="15" y="7171"/>
                  </a:lnTo>
                  <a:lnTo>
                    <a:pt x="9" y="7215"/>
                  </a:lnTo>
                  <a:lnTo>
                    <a:pt x="4" y="7258"/>
                  </a:lnTo>
                  <a:lnTo>
                    <a:pt x="1" y="7302"/>
                  </a:lnTo>
                  <a:lnTo>
                    <a:pt x="0" y="7347"/>
                  </a:lnTo>
                  <a:lnTo>
                    <a:pt x="0" y="8712"/>
                  </a:lnTo>
                  <a:lnTo>
                    <a:pt x="1" y="8757"/>
                  </a:lnTo>
                  <a:lnTo>
                    <a:pt x="4" y="8801"/>
                  </a:lnTo>
                  <a:lnTo>
                    <a:pt x="9" y="8844"/>
                  </a:lnTo>
                  <a:lnTo>
                    <a:pt x="15" y="8888"/>
                  </a:lnTo>
                  <a:lnTo>
                    <a:pt x="24" y="8931"/>
                  </a:lnTo>
                  <a:lnTo>
                    <a:pt x="34" y="8972"/>
                  </a:lnTo>
                  <a:lnTo>
                    <a:pt x="46" y="9014"/>
                  </a:lnTo>
                  <a:lnTo>
                    <a:pt x="60" y="9054"/>
                  </a:lnTo>
                  <a:lnTo>
                    <a:pt x="75" y="9094"/>
                  </a:lnTo>
                  <a:lnTo>
                    <a:pt x="93" y="9134"/>
                  </a:lnTo>
                  <a:lnTo>
                    <a:pt x="112" y="9172"/>
                  </a:lnTo>
                  <a:lnTo>
                    <a:pt x="132" y="9209"/>
                  </a:lnTo>
                  <a:lnTo>
                    <a:pt x="154" y="9245"/>
                  </a:lnTo>
                  <a:lnTo>
                    <a:pt x="177" y="9280"/>
                  </a:lnTo>
                  <a:lnTo>
                    <a:pt x="202" y="9315"/>
                  </a:lnTo>
                  <a:lnTo>
                    <a:pt x="228" y="9348"/>
                  </a:lnTo>
                  <a:lnTo>
                    <a:pt x="256" y="9380"/>
                  </a:lnTo>
                  <a:lnTo>
                    <a:pt x="285" y="9412"/>
                  </a:lnTo>
                  <a:lnTo>
                    <a:pt x="315" y="9441"/>
                  </a:lnTo>
                  <a:lnTo>
                    <a:pt x="346" y="9470"/>
                  </a:lnTo>
                  <a:lnTo>
                    <a:pt x="379" y="9497"/>
                  </a:lnTo>
                  <a:lnTo>
                    <a:pt x="412" y="9523"/>
                  </a:lnTo>
                  <a:lnTo>
                    <a:pt x="448" y="9547"/>
                  </a:lnTo>
                  <a:lnTo>
                    <a:pt x="484" y="9570"/>
                  </a:lnTo>
                  <a:lnTo>
                    <a:pt x="521" y="9591"/>
                  </a:lnTo>
                  <a:lnTo>
                    <a:pt x="559" y="9611"/>
                  </a:lnTo>
                  <a:lnTo>
                    <a:pt x="600" y="9629"/>
                  </a:lnTo>
                  <a:lnTo>
                    <a:pt x="640" y="9646"/>
                  </a:lnTo>
                  <a:lnTo>
                    <a:pt x="681" y="9661"/>
                  </a:lnTo>
                  <a:lnTo>
                    <a:pt x="722" y="9675"/>
                  </a:lnTo>
                  <a:lnTo>
                    <a:pt x="766" y="9687"/>
                  </a:lnTo>
                  <a:lnTo>
                    <a:pt x="809" y="9697"/>
                  </a:lnTo>
                  <a:lnTo>
                    <a:pt x="2351" y="10004"/>
                  </a:lnTo>
                  <a:lnTo>
                    <a:pt x="2380" y="10087"/>
                  </a:lnTo>
                  <a:lnTo>
                    <a:pt x="2411" y="10169"/>
                  </a:lnTo>
                  <a:lnTo>
                    <a:pt x="2443" y="10252"/>
                  </a:lnTo>
                  <a:lnTo>
                    <a:pt x="2477" y="10333"/>
                  </a:lnTo>
                  <a:lnTo>
                    <a:pt x="2511" y="10413"/>
                  </a:lnTo>
                  <a:lnTo>
                    <a:pt x="2546" y="10494"/>
                  </a:lnTo>
                  <a:lnTo>
                    <a:pt x="2583" y="10573"/>
                  </a:lnTo>
                  <a:lnTo>
                    <a:pt x="2620" y="10651"/>
                  </a:lnTo>
                  <a:lnTo>
                    <a:pt x="1747" y="11957"/>
                  </a:lnTo>
                  <a:lnTo>
                    <a:pt x="1724" y="11995"/>
                  </a:lnTo>
                  <a:lnTo>
                    <a:pt x="1702" y="12033"/>
                  </a:lnTo>
                  <a:lnTo>
                    <a:pt x="1681" y="12072"/>
                  </a:lnTo>
                  <a:lnTo>
                    <a:pt x="1663" y="12111"/>
                  </a:lnTo>
                  <a:lnTo>
                    <a:pt x="1646" y="12153"/>
                  </a:lnTo>
                  <a:lnTo>
                    <a:pt x="1632" y="12193"/>
                  </a:lnTo>
                  <a:lnTo>
                    <a:pt x="1619" y="12234"/>
                  </a:lnTo>
                  <a:lnTo>
                    <a:pt x="1607" y="12275"/>
                  </a:lnTo>
                  <a:lnTo>
                    <a:pt x="1598" y="12317"/>
                  </a:lnTo>
                  <a:lnTo>
                    <a:pt x="1590" y="12359"/>
                  </a:lnTo>
                  <a:lnTo>
                    <a:pt x="1585" y="12402"/>
                  </a:lnTo>
                  <a:lnTo>
                    <a:pt x="1581" y="12444"/>
                  </a:lnTo>
                  <a:lnTo>
                    <a:pt x="1579" y="12486"/>
                  </a:lnTo>
                  <a:lnTo>
                    <a:pt x="1579" y="12528"/>
                  </a:lnTo>
                  <a:lnTo>
                    <a:pt x="1580" y="12571"/>
                  </a:lnTo>
                  <a:lnTo>
                    <a:pt x="1583" y="12613"/>
                  </a:lnTo>
                  <a:lnTo>
                    <a:pt x="1588" y="12654"/>
                  </a:lnTo>
                  <a:lnTo>
                    <a:pt x="1595" y="12697"/>
                  </a:lnTo>
                  <a:lnTo>
                    <a:pt x="1604" y="12738"/>
                  </a:lnTo>
                  <a:lnTo>
                    <a:pt x="1615" y="12779"/>
                  </a:lnTo>
                  <a:lnTo>
                    <a:pt x="1627" y="12820"/>
                  </a:lnTo>
                  <a:lnTo>
                    <a:pt x="1641" y="12860"/>
                  </a:lnTo>
                  <a:lnTo>
                    <a:pt x="1656" y="12900"/>
                  </a:lnTo>
                  <a:lnTo>
                    <a:pt x="1673" y="12940"/>
                  </a:lnTo>
                  <a:lnTo>
                    <a:pt x="1692" y="12978"/>
                  </a:lnTo>
                  <a:lnTo>
                    <a:pt x="1713" y="13016"/>
                  </a:lnTo>
                  <a:lnTo>
                    <a:pt x="1735" y="13052"/>
                  </a:lnTo>
                  <a:lnTo>
                    <a:pt x="1759" y="13088"/>
                  </a:lnTo>
                  <a:lnTo>
                    <a:pt x="1786" y="13124"/>
                  </a:lnTo>
                  <a:lnTo>
                    <a:pt x="1814" y="13158"/>
                  </a:lnTo>
                  <a:lnTo>
                    <a:pt x="1843" y="13191"/>
                  </a:lnTo>
                  <a:lnTo>
                    <a:pt x="1873" y="13224"/>
                  </a:lnTo>
                  <a:lnTo>
                    <a:pt x="2841" y="14189"/>
                  </a:lnTo>
                  <a:lnTo>
                    <a:pt x="2860" y="14207"/>
                  </a:lnTo>
                  <a:lnTo>
                    <a:pt x="2878" y="14224"/>
                  </a:lnTo>
                  <a:lnTo>
                    <a:pt x="2897" y="14241"/>
                  </a:lnTo>
                  <a:lnTo>
                    <a:pt x="2917" y="14257"/>
                  </a:lnTo>
                  <a:lnTo>
                    <a:pt x="2936" y="14273"/>
                  </a:lnTo>
                  <a:lnTo>
                    <a:pt x="2956" y="14288"/>
                  </a:lnTo>
                  <a:lnTo>
                    <a:pt x="2978" y="14303"/>
                  </a:lnTo>
                  <a:lnTo>
                    <a:pt x="2998" y="14317"/>
                  </a:lnTo>
                  <a:lnTo>
                    <a:pt x="3019" y="14331"/>
                  </a:lnTo>
                  <a:lnTo>
                    <a:pt x="3040" y="14344"/>
                  </a:lnTo>
                  <a:lnTo>
                    <a:pt x="3061" y="14356"/>
                  </a:lnTo>
                  <a:lnTo>
                    <a:pt x="3083" y="14368"/>
                  </a:lnTo>
                  <a:lnTo>
                    <a:pt x="3105" y="14379"/>
                  </a:lnTo>
                  <a:lnTo>
                    <a:pt x="3127" y="14389"/>
                  </a:lnTo>
                  <a:lnTo>
                    <a:pt x="3150" y="14399"/>
                  </a:lnTo>
                  <a:lnTo>
                    <a:pt x="3173" y="14409"/>
                  </a:lnTo>
                  <a:lnTo>
                    <a:pt x="3195" y="14418"/>
                  </a:lnTo>
                  <a:lnTo>
                    <a:pt x="3218" y="14426"/>
                  </a:lnTo>
                  <a:lnTo>
                    <a:pt x="3241" y="14434"/>
                  </a:lnTo>
                  <a:lnTo>
                    <a:pt x="3264" y="14441"/>
                  </a:lnTo>
                  <a:lnTo>
                    <a:pt x="3288" y="14448"/>
                  </a:lnTo>
                  <a:lnTo>
                    <a:pt x="3312" y="14454"/>
                  </a:lnTo>
                  <a:lnTo>
                    <a:pt x="3336" y="14459"/>
                  </a:lnTo>
                  <a:lnTo>
                    <a:pt x="3359" y="14464"/>
                  </a:lnTo>
                  <a:lnTo>
                    <a:pt x="3383" y="14469"/>
                  </a:lnTo>
                  <a:lnTo>
                    <a:pt x="3407" y="14473"/>
                  </a:lnTo>
                  <a:lnTo>
                    <a:pt x="3431" y="14476"/>
                  </a:lnTo>
                  <a:lnTo>
                    <a:pt x="3455" y="14478"/>
                  </a:lnTo>
                  <a:lnTo>
                    <a:pt x="3480" y="14480"/>
                  </a:lnTo>
                  <a:lnTo>
                    <a:pt x="3504" y="14482"/>
                  </a:lnTo>
                  <a:lnTo>
                    <a:pt x="3529" y="14483"/>
                  </a:lnTo>
                  <a:lnTo>
                    <a:pt x="3553" y="14483"/>
                  </a:lnTo>
                  <a:lnTo>
                    <a:pt x="3589" y="14482"/>
                  </a:lnTo>
                  <a:lnTo>
                    <a:pt x="3625" y="14480"/>
                  </a:lnTo>
                  <a:lnTo>
                    <a:pt x="3662" y="14477"/>
                  </a:lnTo>
                  <a:lnTo>
                    <a:pt x="3698" y="14473"/>
                  </a:lnTo>
                  <a:lnTo>
                    <a:pt x="3733" y="14467"/>
                  </a:lnTo>
                  <a:lnTo>
                    <a:pt x="3769" y="14460"/>
                  </a:lnTo>
                  <a:lnTo>
                    <a:pt x="3804" y="14451"/>
                  </a:lnTo>
                  <a:lnTo>
                    <a:pt x="3840" y="14441"/>
                  </a:lnTo>
                  <a:lnTo>
                    <a:pt x="3875" y="14430"/>
                  </a:lnTo>
                  <a:lnTo>
                    <a:pt x="3910" y="14418"/>
                  </a:lnTo>
                  <a:lnTo>
                    <a:pt x="3944" y="14404"/>
                  </a:lnTo>
                  <a:lnTo>
                    <a:pt x="3978" y="14389"/>
                  </a:lnTo>
                  <a:lnTo>
                    <a:pt x="4013" y="14372"/>
                  </a:lnTo>
                  <a:lnTo>
                    <a:pt x="4046" y="14355"/>
                  </a:lnTo>
                  <a:lnTo>
                    <a:pt x="4078" y="14336"/>
                  </a:lnTo>
                  <a:lnTo>
                    <a:pt x="4110" y="14315"/>
                  </a:lnTo>
                  <a:lnTo>
                    <a:pt x="5420" y="13443"/>
                  </a:lnTo>
                  <a:lnTo>
                    <a:pt x="5499" y="13482"/>
                  </a:lnTo>
                  <a:lnTo>
                    <a:pt x="5578" y="13518"/>
                  </a:lnTo>
                  <a:lnTo>
                    <a:pt x="5658" y="13553"/>
                  </a:lnTo>
                  <a:lnTo>
                    <a:pt x="5739" y="13587"/>
                  </a:lnTo>
                  <a:lnTo>
                    <a:pt x="5820" y="13620"/>
                  </a:lnTo>
                  <a:lnTo>
                    <a:pt x="5903" y="13652"/>
                  </a:lnTo>
                  <a:lnTo>
                    <a:pt x="5985" y="13683"/>
                  </a:lnTo>
                  <a:lnTo>
                    <a:pt x="6069" y="13713"/>
                  </a:lnTo>
                  <a:lnTo>
                    <a:pt x="6377" y="15251"/>
                  </a:lnTo>
                  <a:lnTo>
                    <a:pt x="6387" y="15295"/>
                  </a:lnTo>
                  <a:lnTo>
                    <a:pt x="6398" y="15337"/>
                  </a:lnTo>
                  <a:lnTo>
                    <a:pt x="6412" y="15380"/>
                  </a:lnTo>
                  <a:lnTo>
                    <a:pt x="6427" y="15421"/>
                  </a:lnTo>
                  <a:lnTo>
                    <a:pt x="6444" y="15461"/>
                  </a:lnTo>
                  <a:lnTo>
                    <a:pt x="6462" y="15500"/>
                  </a:lnTo>
                  <a:lnTo>
                    <a:pt x="6482" y="15538"/>
                  </a:lnTo>
                  <a:lnTo>
                    <a:pt x="6503" y="15575"/>
                  </a:lnTo>
                  <a:lnTo>
                    <a:pt x="6527" y="15611"/>
                  </a:lnTo>
                  <a:lnTo>
                    <a:pt x="6551" y="15646"/>
                  </a:lnTo>
                  <a:lnTo>
                    <a:pt x="6577" y="15681"/>
                  </a:lnTo>
                  <a:lnTo>
                    <a:pt x="6604" y="15713"/>
                  </a:lnTo>
                  <a:lnTo>
                    <a:pt x="6633" y="15744"/>
                  </a:lnTo>
                  <a:lnTo>
                    <a:pt x="6662" y="15774"/>
                  </a:lnTo>
                  <a:lnTo>
                    <a:pt x="6694" y="15803"/>
                  </a:lnTo>
                  <a:lnTo>
                    <a:pt x="6726" y="15831"/>
                  </a:lnTo>
                  <a:lnTo>
                    <a:pt x="6759" y="15857"/>
                  </a:lnTo>
                  <a:lnTo>
                    <a:pt x="6793" y="15881"/>
                  </a:lnTo>
                  <a:lnTo>
                    <a:pt x="6829" y="15904"/>
                  </a:lnTo>
                  <a:lnTo>
                    <a:pt x="6866" y="15927"/>
                  </a:lnTo>
                  <a:lnTo>
                    <a:pt x="6903" y="15947"/>
                  </a:lnTo>
                  <a:lnTo>
                    <a:pt x="6941" y="15966"/>
                  </a:lnTo>
                  <a:lnTo>
                    <a:pt x="6980" y="15983"/>
                  </a:lnTo>
                  <a:lnTo>
                    <a:pt x="7020" y="15998"/>
                  </a:lnTo>
                  <a:lnTo>
                    <a:pt x="7061" y="16012"/>
                  </a:lnTo>
                  <a:lnTo>
                    <a:pt x="7102" y="16024"/>
                  </a:lnTo>
                  <a:lnTo>
                    <a:pt x="7144" y="16034"/>
                  </a:lnTo>
                  <a:lnTo>
                    <a:pt x="7187" y="16043"/>
                  </a:lnTo>
                  <a:lnTo>
                    <a:pt x="7231" y="16049"/>
                  </a:lnTo>
                  <a:lnTo>
                    <a:pt x="7274" y="16054"/>
                  </a:lnTo>
                  <a:lnTo>
                    <a:pt x="7318" y="16057"/>
                  </a:lnTo>
                  <a:lnTo>
                    <a:pt x="7363" y="16058"/>
                  </a:lnTo>
                  <a:lnTo>
                    <a:pt x="8732" y="16058"/>
                  </a:lnTo>
                  <a:lnTo>
                    <a:pt x="8777" y="16057"/>
                  </a:lnTo>
                  <a:lnTo>
                    <a:pt x="8821" y="16054"/>
                  </a:lnTo>
                  <a:lnTo>
                    <a:pt x="8864" y="16049"/>
                  </a:lnTo>
                  <a:lnTo>
                    <a:pt x="8908" y="16043"/>
                  </a:lnTo>
                  <a:lnTo>
                    <a:pt x="8951" y="16034"/>
                  </a:lnTo>
                  <a:lnTo>
                    <a:pt x="8993" y="16024"/>
                  </a:lnTo>
                  <a:lnTo>
                    <a:pt x="9034" y="16012"/>
                  </a:lnTo>
                  <a:lnTo>
                    <a:pt x="9075" y="15998"/>
                  </a:lnTo>
                  <a:lnTo>
                    <a:pt x="9115" y="15983"/>
                  </a:lnTo>
                  <a:lnTo>
                    <a:pt x="9154" y="15966"/>
                  </a:lnTo>
                  <a:lnTo>
                    <a:pt x="9192" y="15947"/>
                  </a:lnTo>
                  <a:lnTo>
                    <a:pt x="9229" y="15927"/>
                  </a:lnTo>
                  <a:lnTo>
                    <a:pt x="9267" y="15904"/>
                  </a:lnTo>
                  <a:lnTo>
                    <a:pt x="9302" y="15881"/>
                  </a:lnTo>
                  <a:lnTo>
                    <a:pt x="9336" y="15857"/>
                  </a:lnTo>
                  <a:lnTo>
                    <a:pt x="9369" y="15831"/>
                  </a:lnTo>
                  <a:lnTo>
                    <a:pt x="9401" y="15803"/>
                  </a:lnTo>
                  <a:lnTo>
                    <a:pt x="9433" y="15774"/>
                  </a:lnTo>
                  <a:lnTo>
                    <a:pt x="9463" y="15744"/>
                  </a:lnTo>
                  <a:lnTo>
                    <a:pt x="9491" y="15713"/>
                  </a:lnTo>
                  <a:lnTo>
                    <a:pt x="9518" y="15681"/>
                  </a:lnTo>
                  <a:lnTo>
                    <a:pt x="9544" y="15646"/>
                  </a:lnTo>
                  <a:lnTo>
                    <a:pt x="9568" y="15611"/>
                  </a:lnTo>
                  <a:lnTo>
                    <a:pt x="9592" y="15575"/>
                  </a:lnTo>
                  <a:lnTo>
                    <a:pt x="9614" y="15538"/>
                  </a:lnTo>
                  <a:lnTo>
                    <a:pt x="9633" y="15500"/>
                  </a:lnTo>
                  <a:lnTo>
                    <a:pt x="9652" y="15461"/>
                  </a:lnTo>
                  <a:lnTo>
                    <a:pt x="9668" y="15421"/>
                  </a:lnTo>
                  <a:lnTo>
                    <a:pt x="9683" y="15380"/>
                  </a:lnTo>
                  <a:lnTo>
                    <a:pt x="9697" y="15337"/>
                  </a:lnTo>
                  <a:lnTo>
                    <a:pt x="9708" y="15295"/>
                  </a:lnTo>
                  <a:lnTo>
                    <a:pt x="9718" y="15251"/>
                  </a:lnTo>
                  <a:lnTo>
                    <a:pt x="10027" y="13713"/>
                  </a:lnTo>
                  <a:lnTo>
                    <a:pt x="10111" y="13683"/>
                  </a:lnTo>
                  <a:lnTo>
                    <a:pt x="10193" y="13652"/>
                  </a:lnTo>
                  <a:lnTo>
                    <a:pt x="10276" y="13620"/>
                  </a:lnTo>
                  <a:lnTo>
                    <a:pt x="10357" y="13587"/>
                  </a:lnTo>
                  <a:lnTo>
                    <a:pt x="10438" y="13553"/>
                  </a:lnTo>
                  <a:lnTo>
                    <a:pt x="10517" y="13518"/>
                  </a:lnTo>
                  <a:lnTo>
                    <a:pt x="10597" y="13481"/>
                  </a:lnTo>
                  <a:lnTo>
                    <a:pt x="10676" y="13443"/>
                  </a:lnTo>
                  <a:lnTo>
                    <a:pt x="11986" y="14315"/>
                  </a:lnTo>
                  <a:lnTo>
                    <a:pt x="12018" y="14336"/>
                  </a:lnTo>
                  <a:lnTo>
                    <a:pt x="12050" y="14355"/>
                  </a:lnTo>
                  <a:lnTo>
                    <a:pt x="12083" y="14372"/>
                  </a:lnTo>
                  <a:lnTo>
                    <a:pt x="12117" y="14389"/>
                  </a:lnTo>
                  <a:lnTo>
                    <a:pt x="12151" y="14404"/>
                  </a:lnTo>
                  <a:lnTo>
                    <a:pt x="12185" y="14418"/>
                  </a:lnTo>
                  <a:lnTo>
                    <a:pt x="12220" y="14430"/>
                  </a:lnTo>
                  <a:lnTo>
                    <a:pt x="12255" y="14441"/>
                  </a:lnTo>
                  <a:lnTo>
                    <a:pt x="12291" y="14451"/>
                  </a:lnTo>
                  <a:lnTo>
                    <a:pt x="12326" y="14460"/>
                  </a:lnTo>
                  <a:lnTo>
                    <a:pt x="12362" y="14467"/>
                  </a:lnTo>
                  <a:lnTo>
                    <a:pt x="12398" y="14473"/>
                  </a:lnTo>
                  <a:lnTo>
                    <a:pt x="12433" y="14477"/>
                  </a:lnTo>
                  <a:lnTo>
                    <a:pt x="12470" y="14480"/>
                  </a:lnTo>
                  <a:lnTo>
                    <a:pt x="12506" y="14482"/>
                  </a:lnTo>
                  <a:lnTo>
                    <a:pt x="12542" y="14483"/>
                  </a:lnTo>
                  <a:lnTo>
                    <a:pt x="12566" y="14483"/>
                  </a:lnTo>
                  <a:lnTo>
                    <a:pt x="12591" y="14482"/>
                  </a:lnTo>
                  <a:lnTo>
                    <a:pt x="12615" y="14480"/>
                  </a:lnTo>
                  <a:lnTo>
                    <a:pt x="12640" y="14478"/>
                  </a:lnTo>
                  <a:lnTo>
                    <a:pt x="12664" y="14476"/>
                  </a:lnTo>
                  <a:lnTo>
                    <a:pt x="12688" y="14473"/>
                  </a:lnTo>
                  <a:lnTo>
                    <a:pt x="12712" y="14469"/>
                  </a:lnTo>
                  <a:lnTo>
                    <a:pt x="12736" y="14464"/>
                  </a:lnTo>
                  <a:lnTo>
                    <a:pt x="12759" y="14459"/>
                  </a:lnTo>
                  <a:lnTo>
                    <a:pt x="12783" y="14454"/>
                  </a:lnTo>
                  <a:lnTo>
                    <a:pt x="12808" y="14448"/>
                  </a:lnTo>
                  <a:lnTo>
                    <a:pt x="12831" y="14441"/>
                  </a:lnTo>
                  <a:lnTo>
                    <a:pt x="12854" y="14434"/>
                  </a:lnTo>
                  <a:lnTo>
                    <a:pt x="12877" y="14426"/>
                  </a:lnTo>
                  <a:lnTo>
                    <a:pt x="12900" y="14418"/>
                  </a:lnTo>
                  <a:lnTo>
                    <a:pt x="12923" y="14409"/>
                  </a:lnTo>
                  <a:lnTo>
                    <a:pt x="12945" y="14399"/>
                  </a:lnTo>
                  <a:lnTo>
                    <a:pt x="12968" y="14389"/>
                  </a:lnTo>
                  <a:lnTo>
                    <a:pt x="12990" y="14379"/>
                  </a:lnTo>
                  <a:lnTo>
                    <a:pt x="13012" y="14368"/>
                  </a:lnTo>
                  <a:lnTo>
                    <a:pt x="13034" y="14356"/>
                  </a:lnTo>
                  <a:lnTo>
                    <a:pt x="13055" y="14344"/>
                  </a:lnTo>
                  <a:lnTo>
                    <a:pt x="13076" y="14331"/>
                  </a:lnTo>
                  <a:lnTo>
                    <a:pt x="13097" y="14317"/>
                  </a:lnTo>
                  <a:lnTo>
                    <a:pt x="13118" y="14303"/>
                  </a:lnTo>
                  <a:lnTo>
                    <a:pt x="13139" y="14288"/>
                  </a:lnTo>
                  <a:lnTo>
                    <a:pt x="13159" y="14273"/>
                  </a:lnTo>
                  <a:lnTo>
                    <a:pt x="13179" y="14257"/>
                  </a:lnTo>
                  <a:lnTo>
                    <a:pt x="13198" y="14241"/>
                  </a:lnTo>
                  <a:lnTo>
                    <a:pt x="13217" y="14224"/>
                  </a:lnTo>
                  <a:lnTo>
                    <a:pt x="13236" y="14207"/>
                  </a:lnTo>
                  <a:lnTo>
                    <a:pt x="13254" y="14189"/>
                  </a:lnTo>
                  <a:lnTo>
                    <a:pt x="14222" y="13224"/>
                  </a:lnTo>
                  <a:lnTo>
                    <a:pt x="14253" y="13191"/>
                  </a:lnTo>
                  <a:lnTo>
                    <a:pt x="14282" y="13158"/>
                  </a:lnTo>
                  <a:lnTo>
                    <a:pt x="14309" y="13124"/>
                  </a:lnTo>
                  <a:lnTo>
                    <a:pt x="14336" y="13088"/>
                  </a:lnTo>
                  <a:lnTo>
                    <a:pt x="14360" y="13052"/>
                  </a:lnTo>
                  <a:lnTo>
                    <a:pt x="14382" y="13016"/>
                  </a:lnTo>
                  <a:lnTo>
                    <a:pt x="14403" y="12978"/>
                  </a:lnTo>
                  <a:lnTo>
                    <a:pt x="14422" y="12940"/>
                  </a:lnTo>
                  <a:lnTo>
                    <a:pt x="14439" y="12900"/>
                  </a:lnTo>
                  <a:lnTo>
                    <a:pt x="14455" y="12860"/>
                  </a:lnTo>
                  <a:lnTo>
                    <a:pt x="14468" y="12820"/>
                  </a:lnTo>
                  <a:lnTo>
                    <a:pt x="14480" y="12779"/>
                  </a:lnTo>
                  <a:lnTo>
                    <a:pt x="14492" y="12738"/>
                  </a:lnTo>
                  <a:lnTo>
                    <a:pt x="14500" y="12697"/>
                  </a:lnTo>
                  <a:lnTo>
                    <a:pt x="14507" y="12654"/>
                  </a:lnTo>
                  <a:lnTo>
                    <a:pt x="14512" y="12613"/>
                  </a:lnTo>
                  <a:lnTo>
                    <a:pt x="14515" y="12571"/>
                  </a:lnTo>
                  <a:lnTo>
                    <a:pt x="14517" y="12528"/>
                  </a:lnTo>
                  <a:lnTo>
                    <a:pt x="14517" y="12486"/>
                  </a:lnTo>
                  <a:lnTo>
                    <a:pt x="14515" y="12444"/>
                  </a:lnTo>
                  <a:lnTo>
                    <a:pt x="14511" y="12402"/>
                  </a:lnTo>
                  <a:lnTo>
                    <a:pt x="14505" y="12359"/>
                  </a:lnTo>
                  <a:lnTo>
                    <a:pt x="14498" y="12317"/>
                  </a:lnTo>
                  <a:lnTo>
                    <a:pt x="14489" y="12275"/>
                  </a:lnTo>
                  <a:lnTo>
                    <a:pt x="14476" y="12234"/>
                  </a:lnTo>
                  <a:lnTo>
                    <a:pt x="14464" y="12193"/>
                  </a:lnTo>
                  <a:lnTo>
                    <a:pt x="14449" y="12153"/>
                  </a:lnTo>
                  <a:lnTo>
                    <a:pt x="14433" y="12111"/>
                  </a:lnTo>
                  <a:lnTo>
                    <a:pt x="14414" y="12072"/>
                  </a:lnTo>
                  <a:lnTo>
                    <a:pt x="14394" y="12033"/>
                  </a:lnTo>
                  <a:lnTo>
                    <a:pt x="14372" y="11995"/>
                  </a:lnTo>
                  <a:lnTo>
                    <a:pt x="14348" y="11957"/>
                  </a:lnTo>
                  <a:lnTo>
                    <a:pt x="13475" y="10651"/>
                  </a:lnTo>
                  <a:lnTo>
                    <a:pt x="13512" y="10572"/>
                  </a:lnTo>
                  <a:lnTo>
                    <a:pt x="13549" y="10493"/>
                  </a:lnTo>
                  <a:lnTo>
                    <a:pt x="13584" y="10413"/>
                  </a:lnTo>
                  <a:lnTo>
                    <a:pt x="13618" y="10332"/>
                  </a:lnTo>
                  <a:lnTo>
                    <a:pt x="13652" y="10251"/>
                  </a:lnTo>
                  <a:lnTo>
                    <a:pt x="13684" y="10169"/>
                  </a:lnTo>
                  <a:lnTo>
                    <a:pt x="13715" y="10087"/>
                  </a:lnTo>
                  <a:lnTo>
                    <a:pt x="13745" y="10004"/>
                  </a:lnTo>
                  <a:lnTo>
                    <a:pt x="15286" y="9697"/>
                  </a:lnTo>
                  <a:lnTo>
                    <a:pt x="15329" y="9687"/>
                  </a:lnTo>
                  <a:lnTo>
                    <a:pt x="15373" y="9675"/>
                  </a:lnTo>
                  <a:lnTo>
                    <a:pt x="15414" y="9661"/>
                  </a:lnTo>
                  <a:lnTo>
                    <a:pt x="15455" y="9646"/>
                  </a:lnTo>
                  <a:lnTo>
                    <a:pt x="15495" y="9629"/>
                  </a:lnTo>
                  <a:lnTo>
                    <a:pt x="15536" y="9611"/>
                  </a:lnTo>
                  <a:lnTo>
                    <a:pt x="15574" y="9591"/>
                  </a:lnTo>
                  <a:lnTo>
                    <a:pt x="15611" y="9570"/>
                  </a:lnTo>
                  <a:lnTo>
                    <a:pt x="15647" y="9547"/>
                  </a:lnTo>
                  <a:lnTo>
                    <a:pt x="15683" y="9523"/>
                  </a:lnTo>
                  <a:lnTo>
                    <a:pt x="15716" y="9497"/>
                  </a:lnTo>
                  <a:lnTo>
                    <a:pt x="15749" y="9470"/>
                  </a:lnTo>
                  <a:lnTo>
                    <a:pt x="15780" y="9441"/>
                  </a:lnTo>
                  <a:lnTo>
                    <a:pt x="15810" y="9412"/>
                  </a:lnTo>
                  <a:lnTo>
                    <a:pt x="15839" y="9380"/>
                  </a:lnTo>
                  <a:lnTo>
                    <a:pt x="15867" y="9348"/>
                  </a:lnTo>
                  <a:lnTo>
                    <a:pt x="15893" y="9315"/>
                  </a:lnTo>
                  <a:lnTo>
                    <a:pt x="15918" y="9280"/>
                  </a:lnTo>
                  <a:lnTo>
                    <a:pt x="15941" y="9245"/>
                  </a:lnTo>
                  <a:lnTo>
                    <a:pt x="15963" y="9209"/>
                  </a:lnTo>
                  <a:lnTo>
                    <a:pt x="15983" y="9172"/>
                  </a:lnTo>
                  <a:lnTo>
                    <a:pt x="16002" y="9134"/>
                  </a:lnTo>
                  <a:lnTo>
                    <a:pt x="16020" y="9094"/>
                  </a:lnTo>
                  <a:lnTo>
                    <a:pt x="16035" y="9054"/>
                  </a:lnTo>
                  <a:lnTo>
                    <a:pt x="16049" y="9014"/>
                  </a:lnTo>
                  <a:lnTo>
                    <a:pt x="16061" y="8972"/>
                  </a:lnTo>
                  <a:lnTo>
                    <a:pt x="16071" y="8931"/>
                  </a:lnTo>
                  <a:lnTo>
                    <a:pt x="16080" y="8888"/>
                  </a:lnTo>
                  <a:lnTo>
                    <a:pt x="16086" y="8844"/>
                  </a:lnTo>
                  <a:lnTo>
                    <a:pt x="16091" y="8801"/>
                  </a:lnTo>
                  <a:lnTo>
                    <a:pt x="16094" y="8757"/>
                  </a:lnTo>
                  <a:lnTo>
                    <a:pt x="16095" y="8712"/>
                  </a:lnTo>
                  <a:lnTo>
                    <a:pt x="16095" y="7347"/>
                  </a:lnTo>
                  <a:lnTo>
                    <a:pt x="16094" y="7302"/>
                  </a:lnTo>
                  <a:lnTo>
                    <a:pt x="16091" y="7258"/>
                  </a:lnTo>
                  <a:lnTo>
                    <a:pt x="16086" y="7215"/>
                  </a:lnTo>
                  <a:lnTo>
                    <a:pt x="16080" y="7171"/>
                  </a:lnTo>
                  <a:lnTo>
                    <a:pt x="16071" y="7128"/>
                  </a:lnTo>
                  <a:lnTo>
                    <a:pt x="16061" y="7086"/>
                  </a:lnTo>
                  <a:lnTo>
                    <a:pt x="16049" y="7045"/>
                  </a:lnTo>
                  <a:lnTo>
                    <a:pt x="16035" y="7005"/>
                  </a:lnTo>
                  <a:lnTo>
                    <a:pt x="16020" y="6965"/>
                  </a:lnTo>
                  <a:lnTo>
                    <a:pt x="16002" y="6925"/>
                  </a:lnTo>
                  <a:lnTo>
                    <a:pt x="15983" y="6887"/>
                  </a:lnTo>
                  <a:lnTo>
                    <a:pt x="15963" y="6850"/>
                  </a:lnTo>
                  <a:lnTo>
                    <a:pt x="15941" y="6813"/>
                  </a:lnTo>
                  <a:lnTo>
                    <a:pt x="15918" y="6778"/>
                  </a:lnTo>
                  <a:lnTo>
                    <a:pt x="15893" y="6744"/>
                  </a:lnTo>
                  <a:lnTo>
                    <a:pt x="15867" y="6711"/>
                  </a:lnTo>
                  <a:lnTo>
                    <a:pt x="15839" y="6679"/>
                  </a:lnTo>
                  <a:lnTo>
                    <a:pt x="15810" y="6647"/>
                  </a:lnTo>
                  <a:lnTo>
                    <a:pt x="15780" y="6617"/>
                  </a:lnTo>
                  <a:lnTo>
                    <a:pt x="15749" y="6589"/>
                  </a:lnTo>
                  <a:lnTo>
                    <a:pt x="15716" y="6562"/>
                  </a:lnTo>
                  <a:lnTo>
                    <a:pt x="15683" y="6536"/>
                  </a:lnTo>
                  <a:lnTo>
                    <a:pt x="15647" y="6512"/>
                  </a:lnTo>
                  <a:lnTo>
                    <a:pt x="15611" y="6489"/>
                  </a:lnTo>
                  <a:lnTo>
                    <a:pt x="15574" y="6467"/>
                  </a:lnTo>
                  <a:lnTo>
                    <a:pt x="15536" y="6448"/>
                  </a:lnTo>
                  <a:lnTo>
                    <a:pt x="15495" y="6429"/>
                  </a:lnTo>
                  <a:lnTo>
                    <a:pt x="15455" y="6413"/>
                  </a:lnTo>
                  <a:lnTo>
                    <a:pt x="15414" y="6398"/>
                  </a:lnTo>
                  <a:lnTo>
                    <a:pt x="15373" y="6383"/>
                  </a:lnTo>
                  <a:lnTo>
                    <a:pt x="15329" y="6372"/>
                  </a:lnTo>
                  <a:lnTo>
                    <a:pt x="15286" y="6362"/>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sp>
          <p:nvSpPr>
            <p:cNvPr id="79" name="Freeform 75"/>
            <p:cNvSpPr>
              <a:spLocks noEditPoints="1"/>
            </p:cNvSpPr>
            <p:nvPr/>
          </p:nvSpPr>
          <p:spPr bwMode="auto">
            <a:xfrm>
              <a:off x="4787900" y="2312988"/>
              <a:ext cx="303213" cy="301625"/>
            </a:xfrm>
            <a:custGeom>
              <a:avLst/>
              <a:gdLst>
                <a:gd name="T0" fmla="*/ 2899 w 7040"/>
                <a:gd name="T1" fmla="*/ 6524 h 7025"/>
                <a:gd name="T2" fmla="*/ 2185 w 7040"/>
                <a:gd name="T3" fmla="*/ 6283 h 7025"/>
                <a:gd name="T4" fmla="*/ 1560 w 7040"/>
                <a:gd name="T5" fmla="*/ 5884 h 7025"/>
                <a:gd name="T6" fmla="*/ 1051 w 7040"/>
                <a:gd name="T7" fmla="*/ 5351 h 7025"/>
                <a:gd name="T8" fmla="*/ 682 w 7040"/>
                <a:gd name="T9" fmla="*/ 4709 h 7025"/>
                <a:gd name="T10" fmla="*/ 475 w 7040"/>
                <a:gd name="T11" fmla="*/ 3980 h 7025"/>
                <a:gd name="T12" fmla="*/ 455 w 7040"/>
                <a:gd name="T13" fmla="*/ 3198 h 7025"/>
                <a:gd name="T14" fmla="*/ 626 w 7040"/>
                <a:gd name="T15" fmla="*/ 2456 h 7025"/>
                <a:gd name="T16" fmla="*/ 965 w 7040"/>
                <a:gd name="T17" fmla="*/ 1794 h 7025"/>
                <a:gd name="T18" fmla="*/ 1448 w 7040"/>
                <a:gd name="T19" fmla="*/ 1237 h 7025"/>
                <a:gd name="T20" fmla="*/ 2052 w 7040"/>
                <a:gd name="T21" fmla="*/ 810 h 7025"/>
                <a:gd name="T22" fmla="*/ 2750 w 7040"/>
                <a:gd name="T23" fmla="*/ 536 h 7025"/>
                <a:gd name="T24" fmla="*/ 3520 w 7040"/>
                <a:gd name="T25" fmla="*/ 439 h 7025"/>
                <a:gd name="T26" fmla="*/ 4289 w 7040"/>
                <a:gd name="T27" fmla="*/ 536 h 7025"/>
                <a:gd name="T28" fmla="*/ 4988 w 7040"/>
                <a:gd name="T29" fmla="*/ 810 h 7025"/>
                <a:gd name="T30" fmla="*/ 5591 w 7040"/>
                <a:gd name="T31" fmla="*/ 1237 h 7025"/>
                <a:gd name="T32" fmla="*/ 6075 w 7040"/>
                <a:gd name="T33" fmla="*/ 1794 h 7025"/>
                <a:gd name="T34" fmla="*/ 6414 w 7040"/>
                <a:gd name="T35" fmla="*/ 2456 h 7025"/>
                <a:gd name="T36" fmla="*/ 6585 w 7040"/>
                <a:gd name="T37" fmla="*/ 3198 h 7025"/>
                <a:gd name="T38" fmla="*/ 6565 w 7040"/>
                <a:gd name="T39" fmla="*/ 3980 h 7025"/>
                <a:gd name="T40" fmla="*/ 6358 w 7040"/>
                <a:gd name="T41" fmla="*/ 4709 h 7025"/>
                <a:gd name="T42" fmla="*/ 5988 w 7040"/>
                <a:gd name="T43" fmla="*/ 5351 h 7025"/>
                <a:gd name="T44" fmla="*/ 5479 w 7040"/>
                <a:gd name="T45" fmla="*/ 5884 h 7025"/>
                <a:gd name="T46" fmla="*/ 4855 w 7040"/>
                <a:gd name="T47" fmla="*/ 6283 h 7025"/>
                <a:gd name="T48" fmla="*/ 4140 w 7040"/>
                <a:gd name="T49" fmla="*/ 6524 h 7025"/>
                <a:gd name="T50" fmla="*/ 3520 w 7040"/>
                <a:gd name="T51" fmla="*/ 0 h 7025"/>
                <a:gd name="T52" fmla="*/ 2640 w 7040"/>
                <a:gd name="T53" fmla="*/ 110 h 7025"/>
                <a:gd name="T54" fmla="*/ 1842 w 7040"/>
                <a:gd name="T55" fmla="*/ 424 h 7025"/>
                <a:gd name="T56" fmla="*/ 1153 w 7040"/>
                <a:gd name="T57" fmla="*/ 912 h 7025"/>
                <a:gd name="T58" fmla="*/ 600 w 7040"/>
                <a:gd name="T59" fmla="*/ 1548 h 7025"/>
                <a:gd name="T60" fmla="*/ 213 w 7040"/>
                <a:gd name="T61" fmla="*/ 2305 h 7025"/>
                <a:gd name="T62" fmla="*/ 18 w 7040"/>
                <a:gd name="T63" fmla="*/ 3153 h 7025"/>
                <a:gd name="T64" fmla="*/ 40 w 7040"/>
                <a:gd name="T65" fmla="*/ 4047 h 7025"/>
                <a:gd name="T66" fmla="*/ 276 w 7040"/>
                <a:gd name="T67" fmla="*/ 4880 h 7025"/>
                <a:gd name="T68" fmla="*/ 699 w 7040"/>
                <a:gd name="T69" fmla="*/ 5614 h 7025"/>
                <a:gd name="T70" fmla="*/ 1280 w 7040"/>
                <a:gd name="T71" fmla="*/ 6222 h 7025"/>
                <a:gd name="T72" fmla="*/ 1993 w 7040"/>
                <a:gd name="T73" fmla="*/ 6678 h 7025"/>
                <a:gd name="T74" fmla="*/ 2810 w 7040"/>
                <a:gd name="T75" fmla="*/ 6953 h 7025"/>
                <a:gd name="T76" fmla="*/ 3702 w 7040"/>
                <a:gd name="T77" fmla="*/ 7020 h 7025"/>
                <a:gd name="T78" fmla="*/ 4567 w 7040"/>
                <a:gd name="T79" fmla="*/ 6867 h 7025"/>
                <a:gd name="T80" fmla="*/ 5345 w 7040"/>
                <a:gd name="T81" fmla="*/ 6517 h 7025"/>
                <a:gd name="T82" fmla="*/ 6009 w 7040"/>
                <a:gd name="T83" fmla="*/ 5996 h 7025"/>
                <a:gd name="T84" fmla="*/ 6531 w 7040"/>
                <a:gd name="T85" fmla="*/ 5333 h 7025"/>
                <a:gd name="T86" fmla="*/ 6882 w 7040"/>
                <a:gd name="T87" fmla="*/ 4556 h 7025"/>
                <a:gd name="T88" fmla="*/ 7036 w 7040"/>
                <a:gd name="T89" fmla="*/ 3693 h 7025"/>
                <a:gd name="T90" fmla="*/ 6969 w 7040"/>
                <a:gd name="T91" fmla="*/ 2805 h 7025"/>
                <a:gd name="T92" fmla="*/ 6693 w 7040"/>
                <a:gd name="T93" fmla="*/ 1990 h 7025"/>
                <a:gd name="T94" fmla="*/ 6237 w 7040"/>
                <a:gd name="T95" fmla="*/ 1278 h 7025"/>
                <a:gd name="T96" fmla="*/ 5626 w 7040"/>
                <a:gd name="T97" fmla="*/ 697 h 7025"/>
                <a:gd name="T98" fmla="*/ 4891 w 7040"/>
                <a:gd name="T99" fmla="*/ 276 h 7025"/>
                <a:gd name="T100" fmla="*/ 4056 w 7040"/>
                <a:gd name="T101" fmla="*/ 40 h 70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7040" h="7025">
                  <a:moveTo>
                    <a:pt x="3520" y="6586"/>
                  </a:moveTo>
                  <a:lnTo>
                    <a:pt x="3362" y="6582"/>
                  </a:lnTo>
                  <a:lnTo>
                    <a:pt x="3205" y="6570"/>
                  </a:lnTo>
                  <a:lnTo>
                    <a:pt x="3051" y="6551"/>
                  </a:lnTo>
                  <a:lnTo>
                    <a:pt x="2899" y="6524"/>
                  </a:lnTo>
                  <a:lnTo>
                    <a:pt x="2750" y="6489"/>
                  </a:lnTo>
                  <a:lnTo>
                    <a:pt x="2604" y="6447"/>
                  </a:lnTo>
                  <a:lnTo>
                    <a:pt x="2460" y="6399"/>
                  </a:lnTo>
                  <a:lnTo>
                    <a:pt x="2320" y="6344"/>
                  </a:lnTo>
                  <a:lnTo>
                    <a:pt x="2185" y="6283"/>
                  </a:lnTo>
                  <a:lnTo>
                    <a:pt x="2052" y="6214"/>
                  </a:lnTo>
                  <a:lnTo>
                    <a:pt x="1922" y="6141"/>
                  </a:lnTo>
                  <a:lnTo>
                    <a:pt x="1797" y="6061"/>
                  </a:lnTo>
                  <a:lnTo>
                    <a:pt x="1677" y="5976"/>
                  </a:lnTo>
                  <a:lnTo>
                    <a:pt x="1560" y="5884"/>
                  </a:lnTo>
                  <a:lnTo>
                    <a:pt x="1448" y="5788"/>
                  </a:lnTo>
                  <a:lnTo>
                    <a:pt x="1342" y="5685"/>
                  </a:lnTo>
                  <a:lnTo>
                    <a:pt x="1240" y="5579"/>
                  </a:lnTo>
                  <a:lnTo>
                    <a:pt x="1142" y="5468"/>
                  </a:lnTo>
                  <a:lnTo>
                    <a:pt x="1051" y="5351"/>
                  </a:lnTo>
                  <a:lnTo>
                    <a:pt x="965" y="5231"/>
                  </a:lnTo>
                  <a:lnTo>
                    <a:pt x="885" y="5106"/>
                  </a:lnTo>
                  <a:lnTo>
                    <a:pt x="812" y="4977"/>
                  </a:lnTo>
                  <a:lnTo>
                    <a:pt x="743" y="4844"/>
                  </a:lnTo>
                  <a:lnTo>
                    <a:pt x="682" y="4709"/>
                  </a:lnTo>
                  <a:lnTo>
                    <a:pt x="626" y="4569"/>
                  </a:lnTo>
                  <a:lnTo>
                    <a:pt x="578" y="4426"/>
                  </a:lnTo>
                  <a:lnTo>
                    <a:pt x="536" y="4280"/>
                  </a:lnTo>
                  <a:lnTo>
                    <a:pt x="502" y="4132"/>
                  </a:lnTo>
                  <a:lnTo>
                    <a:pt x="475" y="3980"/>
                  </a:lnTo>
                  <a:lnTo>
                    <a:pt x="455" y="3827"/>
                  </a:lnTo>
                  <a:lnTo>
                    <a:pt x="443" y="3670"/>
                  </a:lnTo>
                  <a:lnTo>
                    <a:pt x="439" y="3513"/>
                  </a:lnTo>
                  <a:lnTo>
                    <a:pt x="443" y="3354"/>
                  </a:lnTo>
                  <a:lnTo>
                    <a:pt x="455" y="3198"/>
                  </a:lnTo>
                  <a:lnTo>
                    <a:pt x="475" y="3044"/>
                  </a:lnTo>
                  <a:lnTo>
                    <a:pt x="502" y="2893"/>
                  </a:lnTo>
                  <a:lnTo>
                    <a:pt x="536" y="2745"/>
                  </a:lnTo>
                  <a:lnTo>
                    <a:pt x="578" y="2598"/>
                  </a:lnTo>
                  <a:lnTo>
                    <a:pt x="626" y="2456"/>
                  </a:lnTo>
                  <a:lnTo>
                    <a:pt x="682" y="2316"/>
                  </a:lnTo>
                  <a:lnTo>
                    <a:pt x="743" y="2180"/>
                  </a:lnTo>
                  <a:lnTo>
                    <a:pt x="812" y="2047"/>
                  </a:lnTo>
                  <a:lnTo>
                    <a:pt x="885" y="1919"/>
                  </a:lnTo>
                  <a:lnTo>
                    <a:pt x="965" y="1794"/>
                  </a:lnTo>
                  <a:lnTo>
                    <a:pt x="1051" y="1674"/>
                  </a:lnTo>
                  <a:lnTo>
                    <a:pt x="1142" y="1557"/>
                  </a:lnTo>
                  <a:lnTo>
                    <a:pt x="1240" y="1446"/>
                  </a:lnTo>
                  <a:lnTo>
                    <a:pt x="1342" y="1340"/>
                  </a:lnTo>
                  <a:lnTo>
                    <a:pt x="1448" y="1237"/>
                  </a:lnTo>
                  <a:lnTo>
                    <a:pt x="1560" y="1141"/>
                  </a:lnTo>
                  <a:lnTo>
                    <a:pt x="1677" y="1049"/>
                  </a:lnTo>
                  <a:lnTo>
                    <a:pt x="1797" y="964"/>
                  </a:lnTo>
                  <a:lnTo>
                    <a:pt x="1922" y="884"/>
                  </a:lnTo>
                  <a:lnTo>
                    <a:pt x="2052" y="810"/>
                  </a:lnTo>
                  <a:lnTo>
                    <a:pt x="2185" y="742"/>
                  </a:lnTo>
                  <a:lnTo>
                    <a:pt x="2320" y="680"/>
                  </a:lnTo>
                  <a:lnTo>
                    <a:pt x="2460" y="625"/>
                  </a:lnTo>
                  <a:lnTo>
                    <a:pt x="2604" y="577"/>
                  </a:lnTo>
                  <a:lnTo>
                    <a:pt x="2750" y="536"/>
                  </a:lnTo>
                  <a:lnTo>
                    <a:pt x="2899" y="501"/>
                  </a:lnTo>
                  <a:lnTo>
                    <a:pt x="3051" y="474"/>
                  </a:lnTo>
                  <a:lnTo>
                    <a:pt x="3205" y="454"/>
                  </a:lnTo>
                  <a:lnTo>
                    <a:pt x="3362" y="443"/>
                  </a:lnTo>
                  <a:lnTo>
                    <a:pt x="3520" y="439"/>
                  </a:lnTo>
                  <a:lnTo>
                    <a:pt x="3678" y="443"/>
                  </a:lnTo>
                  <a:lnTo>
                    <a:pt x="3834" y="454"/>
                  </a:lnTo>
                  <a:lnTo>
                    <a:pt x="3989" y="474"/>
                  </a:lnTo>
                  <a:lnTo>
                    <a:pt x="4140" y="501"/>
                  </a:lnTo>
                  <a:lnTo>
                    <a:pt x="4289" y="536"/>
                  </a:lnTo>
                  <a:lnTo>
                    <a:pt x="4436" y="577"/>
                  </a:lnTo>
                  <a:lnTo>
                    <a:pt x="4579" y="625"/>
                  </a:lnTo>
                  <a:lnTo>
                    <a:pt x="4719" y="680"/>
                  </a:lnTo>
                  <a:lnTo>
                    <a:pt x="4855" y="742"/>
                  </a:lnTo>
                  <a:lnTo>
                    <a:pt x="4988" y="810"/>
                  </a:lnTo>
                  <a:lnTo>
                    <a:pt x="5117" y="884"/>
                  </a:lnTo>
                  <a:lnTo>
                    <a:pt x="5242" y="964"/>
                  </a:lnTo>
                  <a:lnTo>
                    <a:pt x="5362" y="1049"/>
                  </a:lnTo>
                  <a:lnTo>
                    <a:pt x="5479" y="1141"/>
                  </a:lnTo>
                  <a:lnTo>
                    <a:pt x="5591" y="1237"/>
                  </a:lnTo>
                  <a:lnTo>
                    <a:pt x="5698" y="1340"/>
                  </a:lnTo>
                  <a:lnTo>
                    <a:pt x="5800" y="1446"/>
                  </a:lnTo>
                  <a:lnTo>
                    <a:pt x="5897" y="1557"/>
                  </a:lnTo>
                  <a:lnTo>
                    <a:pt x="5988" y="1674"/>
                  </a:lnTo>
                  <a:lnTo>
                    <a:pt x="6075" y="1794"/>
                  </a:lnTo>
                  <a:lnTo>
                    <a:pt x="6154" y="1919"/>
                  </a:lnTo>
                  <a:lnTo>
                    <a:pt x="6228" y="2047"/>
                  </a:lnTo>
                  <a:lnTo>
                    <a:pt x="6297" y="2180"/>
                  </a:lnTo>
                  <a:lnTo>
                    <a:pt x="6358" y="2316"/>
                  </a:lnTo>
                  <a:lnTo>
                    <a:pt x="6414" y="2456"/>
                  </a:lnTo>
                  <a:lnTo>
                    <a:pt x="6462" y="2598"/>
                  </a:lnTo>
                  <a:lnTo>
                    <a:pt x="6503" y="2745"/>
                  </a:lnTo>
                  <a:lnTo>
                    <a:pt x="6538" y="2893"/>
                  </a:lnTo>
                  <a:lnTo>
                    <a:pt x="6565" y="3044"/>
                  </a:lnTo>
                  <a:lnTo>
                    <a:pt x="6585" y="3198"/>
                  </a:lnTo>
                  <a:lnTo>
                    <a:pt x="6597" y="3354"/>
                  </a:lnTo>
                  <a:lnTo>
                    <a:pt x="6601" y="3513"/>
                  </a:lnTo>
                  <a:lnTo>
                    <a:pt x="6597" y="3670"/>
                  </a:lnTo>
                  <a:lnTo>
                    <a:pt x="6585" y="3827"/>
                  </a:lnTo>
                  <a:lnTo>
                    <a:pt x="6565" y="3980"/>
                  </a:lnTo>
                  <a:lnTo>
                    <a:pt x="6538" y="4132"/>
                  </a:lnTo>
                  <a:lnTo>
                    <a:pt x="6503" y="4280"/>
                  </a:lnTo>
                  <a:lnTo>
                    <a:pt x="6462" y="4426"/>
                  </a:lnTo>
                  <a:lnTo>
                    <a:pt x="6414" y="4569"/>
                  </a:lnTo>
                  <a:lnTo>
                    <a:pt x="6358" y="4709"/>
                  </a:lnTo>
                  <a:lnTo>
                    <a:pt x="6297" y="4844"/>
                  </a:lnTo>
                  <a:lnTo>
                    <a:pt x="6228" y="4977"/>
                  </a:lnTo>
                  <a:lnTo>
                    <a:pt x="6154" y="5106"/>
                  </a:lnTo>
                  <a:lnTo>
                    <a:pt x="6075" y="5231"/>
                  </a:lnTo>
                  <a:lnTo>
                    <a:pt x="5988" y="5351"/>
                  </a:lnTo>
                  <a:lnTo>
                    <a:pt x="5897" y="5468"/>
                  </a:lnTo>
                  <a:lnTo>
                    <a:pt x="5800" y="5579"/>
                  </a:lnTo>
                  <a:lnTo>
                    <a:pt x="5698" y="5685"/>
                  </a:lnTo>
                  <a:lnTo>
                    <a:pt x="5591" y="5788"/>
                  </a:lnTo>
                  <a:lnTo>
                    <a:pt x="5479" y="5884"/>
                  </a:lnTo>
                  <a:lnTo>
                    <a:pt x="5362" y="5976"/>
                  </a:lnTo>
                  <a:lnTo>
                    <a:pt x="5242" y="6061"/>
                  </a:lnTo>
                  <a:lnTo>
                    <a:pt x="5117" y="6141"/>
                  </a:lnTo>
                  <a:lnTo>
                    <a:pt x="4988" y="6214"/>
                  </a:lnTo>
                  <a:lnTo>
                    <a:pt x="4855" y="6283"/>
                  </a:lnTo>
                  <a:lnTo>
                    <a:pt x="4719" y="6344"/>
                  </a:lnTo>
                  <a:lnTo>
                    <a:pt x="4579" y="6399"/>
                  </a:lnTo>
                  <a:lnTo>
                    <a:pt x="4436" y="6447"/>
                  </a:lnTo>
                  <a:lnTo>
                    <a:pt x="4289" y="6489"/>
                  </a:lnTo>
                  <a:lnTo>
                    <a:pt x="4140" y="6524"/>
                  </a:lnTo>
                  <a:lnTo>
                    <a:pt x="3989" y="6551"/>
                  </a:lnTo>
                  <a:lnTo>
                    <a:pt x="3834" y="6570"/>
                  </a:lnTo>
                  <a:lnTo>
                    <a:pt x="3678" y="6582"/>
                  </a:lnTo>
                  <a:lnTo>
                    <a:pt x="3520" y="6586"/>
                  </a:lnTo>
                  <a:close/>
                  <a:moveTo>
                    <a:pt x="3520" y="0"/>
                  </a:moveTo>
                  <a:lnTo>
                    <a:pt x="3338" y="5"/>
                  </a:lnTo>
                  <a:lnTo>
                    <a:pt x="3160" y="18"/>
                  </a:lnTo>
                  <a:lnTo>
                    <a:pt x="2984" y="40"/>
                  </a:lnTo>
                  <a:lnTo>
                    <a:pt x="2810" y="71"/>
                  </a:lnTo>
                  <a:lnTo>
                    <a:pt x="2640" y="110"/>
                  </a:lnTo>
                  <a:lnTo>
                    <a:pt x="2473" y="157"/>
                  </a:lnTo>
                  <a:lnTo>
                    <a:pt x="2309" y="213"/>
                  </a:lnTo>
                  <a:lnTo>
                    <a:pt x="2149" y="276"/>
                  </a:lnTo>
                  <a:lnTo>
                    <a:pt x="1993" y="346"/>
                  </a:lnTo>
                  <a:lnTo>
                    <a:pt x="1842" y="424"/>
                  </a:lnTo>
                  <a:lnTo>
                    <a:pt x="1695" y="508"/>
                  </a:lnTo>
                  <a:lnTo>
                    <a:pt x="1552" y="600"/>
                  </a:lnTo>
                  <a:lnTo>
                    <a:pt x="1414" y="697"/>
                  </a:lnTo>
                  <a:lnTo>
                    <a:pt x="1280" y="802"/>
                  </a:lnTo>
                  <a:lnTo>
                    <a:pt x="1153" y="912"/>
                  </a:lnTo>
                  <a:lnTo>
                    <a:pt x="1031" y="1028"/>
                  </a:lnTo>
                  <a:lnTo>
                    <a:pt x="914" y="1151"/>
                  </a:lnTo>
                  <a:lnTo>
                    <a:pt x="803" y="1278"/>
                  </a:lnTo>
                  <a:lnTo>
                    <a:pt x="699" y="1411"/>
                  </a:lnTo>
                  <a:lnTo>
                    <a:pt x="600" y="1548"/>
                  </a:lnTo>
                  <a:lnTo>
                    <a:pt x="509" y="1691"/>
                  </a:lnTo>
                  <a:lnTo>
                    <a:pt x="424" y="1838"/>
                  </a:lnTo>
                  <a:lnTo>
                    <a:pt x="347" y="1990"/>
                  </a:lnTo>
                  <a:lnTo>
                    <a:pt x="276" y="2145"/>
                  </a:lnTo>
                  <a:lnTo>
                    <a:pt x="213" y="2305"/>
                  </a:lnTo>
                  <a:lnTo>
                    <a:pt x="158" y="2468"/>
                  </a:lnTo>
                  <a:lnTo>
                    <a:pt x="110" y="2634"/>
                  </a:lnTo>
                  <a:lnTo>
                    <a:pt x="71" y="2805"/>
                  </a:lnTo>
                  <a:lnTo>
                    <a:pt x="40" y="2978"/>
                  </a:lnTo>
                  <a:lnTo>
                    <a:pt x="18" y="3153"/>
                  </a:lnTo>
                  <a:lnTo>
                    <a:pt x="4" y="3332"/>
                  </a:lnTo>
                  <a:lnTo>
                    <a:pt x="0" y="3513"/>
                  </a:lnTo>
                  <a:lnTo>
                    <a:pt x="4" y="3693"/>
                  </a:lnTo>
                  <a:lnTo>
                    <a:pt x="18" y="3872"/>
                  </a:lnTo>
                  <a:lnTo>
                    <a:pt x="40" y="4047"/>
                  </a:lnTo>
                  <a:lnTo>
                    <a:pt x="71" y="4220"/>
                  </a:lnTo>
                  <a:lnTo>
                    <a:pt x="110" y="4390"/>
                  </a:lnTo>
                  <a:lnTo>
                    <a:pt x="158" y="4556"/>
                  </a:lnTo>
                  <a:lnTo>
                    <a:pt x="213" y="4720"/>
                  </a:lnTo>
                  <a:lnTo>
                    <a:pt x="276" y="4880"/>
                  </a:lnTo>
                  <a:lnTo>
                    <a:pt x="347" y="5035"/>
                  </a:lnTo>
                  <a:lnTo>
                    <a:pt x="424" y="5187"/>
                  </a:lnTo>
                  <a:lnTo>
                    <a:pt x="509" y="5333"/>
                  </a:lnTo>
                  <a:lnTo>
                    <a:pt x="600" y="5476"/>
                  </a:lnTo>
                  <a:lnTo>
                    <a:pt x="699" y="5614"/>
                  </a:lnTo>
                  <a:lnTo>
                    <a:pt x="803" y="5747"/>
                  </a:lnTo>
                  <a:lnTo>
                    <a:pt x="914" y="5874"/>
                  </a:lnTo>
                  <a:lnTo>
                    <a:pt x="1031" y="5996"/>
                  </a:lnTo>
                  <a:lnTo>
                    <a:pt x="1153" y="6112"/>
                  </a:lnTo>
                  <a:lnTo>
                    <a:pt x="1280" y="6222"/>
                  </a:lnTo>
                  <a:lnTo>
                    <a:pt x="1414" y="6327"/>
                  </a:lnTo>
                  <a:lnTo>
                    <a:pt x="1552" y="6425"/>
                  </a:lnTo>
                  <a:lnTo>
                    <a:pt x="1695" y="6517"/>
                  </a:lnTo>
                  <a:lnTo>
                    <a:pt x="1842" y="6601"/>
                  </a:lnTo>
                  <a:lnTo>
                    <a:pt x="1993" y="6678"/>
                  </a:lnTo>
                  <a:lnTo>
                    <a:pt x="2149" y="6748"/>
                  </a:lnTo>
                  <a:lnTo>
                    <a:pt x="2309" y="6812"/>
                  </a:lnTo>
                  <a:lnTo>
                    <a:pt x="2473" y="6867"/>
                  </a:lnTo>
                  <a:lnTo>
                    <a:pt x="2640" y="6914"/>
                  </a:lnTo>
                  <a:lnTo>
                    <a:pt x="2810" y="6953"/>
                  </a:lnTo>
                  <a:lnTo>
                    <a:pt x="2984" y="6984"/>
                  </a:lnTo>
                  <a:lnTo>
                    <a:pt x="3160" y="7006"/>
                  </a:lnTo>
                  <a:lnTo>
                    <a:pt x="3338" y="7020"/>
                  </a:lnTo>
                  <a:lnTo>
                    <a:pt x="3520" y="7025"/>
                  </a:lnTo>
                  <a:lnTo>
                    <a:pt x="3702" y="7020"/>
                  </a:lnTo>
                  <a:lnTo>
                    <a:pt x="3880" y="7006"/>
                  </a:lnTo>
                  <a:lnTo>
                    <a:pt x="4056" y="6984"/>
                  </a:lnTo>
                  <a:lnTo>
                    <a:pt x="4230" y="6953"/>
                  </a:lnTo>
                  <a:lnTo>
                    <a:pt x="4400" y="6914"/>
                  </a:lnTo>
                  <a:lnTo>
                    <a:pt x="4567" y="6867"/>
                  </a:lnTo>
                  <a:lnTo>
                    <a:pt x="4731" y="6812"/>
                  </a:lnTo>
                  <a:lnTo>
                    <a:pt x="4891" y="6748"/>
                  </a:lnTo>
                  <a:lnTo>
                    <a:pt x="5047" y="6678"/>
                  </a:lnTo>
                  <a:lnTo>
                    <a:pt x="5197" y="6601"/>
                  </a:lnTo>
                  <a:lnTo>
                    <a:pt x="5345" y="6517"/>
                  </a:lnTo>
                  <a:lnTo>
                    <a:pt x="5488" y="6425"/>
                  </a:lnTo>
                  <a:lnTo>
                    <a:pt x="5626" y="6327"/>
                  </a:lnTo>
                  <a:lnTo>
                    <a:pt x="5759" y="6222"/>
                  </a:lnTo>
                  <a:lnTo>
                    <a:pt x="5886" y="6112"/>
                  </a:lnTo>
                  <a:lnTo>
                    <a:pt x="6009" y="5996"/>
                  </a:lnTo>
                  <a:lnTo>
                    <a:pt x="6126" y="5874"/>
                  </a:lnTo>
                  <a:lnTo>
                    <a:pt x="6237" y="5747"/>
                  </a:lnTo>
                  <a:lnTo>
                    <a:pt x="6341" y="5614"/>
                  </a:lnTo>
                  <a:lnTo>
                    <a:pt x="6439" y="5476"/>
                  </a:lnTo>
                  <a:lnTo>
                    <a:pt x="6531" y="5333"/>
                  </a:lnTo>
                  <a:lnTo>
                    <a:pt x="6616" y="5187"/>
                  </a:lnTo>
                  <a:lnTo>
                    <a:pt x="6693" y="5035"/>
                  </a:lnTo>
                  <a:lnTo>
                    <a:pt x="6764" y="4880"/>
                  </a:lnTo>
                  <a:lnTo>
                    <a:pt x="6827" y="4720"/>
                  </a:lnTo>
                  <a:lnTo>
                    <a:pt x="6882" y="4556"/>
                  </a:lnTo>
                  <a:lnTo>
                    <a:pt x="6930" y="4390"/>
                  </a:lnTo>
                  <a:lnTo>
                    <a:pt x="6969" y="4220"/>
                  </a:lnTo>
                  <a:lnTo>
                    <a:pt x="7000" y="4047"/>
                  </a:lnTo>
                  <a:lnTo>
                    <a:pt x="7022" y="3872"/>
                  </a:lnTo>
                  <a:lnTo>
                    <a:pt x="7036" y="3693"/>
                  </a:lnTo>
                  <a:lnTo>
                    <a:pt x="7040" y="3513"/>
                  </a:lnTo>
                  <a:lnTo>
                    <a:pt x="7036" y="3332"/>
                  </a:lnTo>
                  <a:lnTo>
                    <a:pt x="7022" y="3153"/>
                  </a:lnTo>
                  <a:lnTo>
                    <a:pt x="7000" y="2978"/>
                  </a:lnTo>
                  <a:lnTo>
                    <a:pt x="6969" y="2805"/>
                  </a:lnTo>
                  <a:lnTo>
                    <a:pt x="6930" y="2634"/>
                  </a:lnTo>
                  <a:lnTo>
                    <a:pt x="6882" y="2468"/>
                  </a:lnTo>
                  <a:lnTo>
                    <a:pt x="6827" y="2305"/>
                  </a:lnTo>
                  <a:lnTo>
                    <a:pt x="6764" y="2145"/>
                  </a:lnTo>
                  <a:lnTo>
                    <a:pt x="6693" y="1990"/>
                  </a:lnTo>
                  <a:lnTo>
                    <a:pt x="6616" y="1838"/>
                  </a:lnTo>
                  <a:lnTo>
                    <a:pt x="6531" y="1691"/>
                  </a:lnTo>
                  <a:lnTo>
                    <a:pt x="6439" y="1548"/>
                  </a:lnTo>
                  <a:lnTo>
                    <a:pt x="6341" y="1411"/>
                  </a:lnTo>
                  <a:lnTo>
                    <a:pt x="6237" y="1278"/>
                  </a:lnTo>
                  <a:lnTo>
                    <a:pt x="6126" y="1151"/>
                  </a:lnTo>
                  <a:lnTo>
                    <a:pt x="6009" y="1028"/>
                  </a:lnTo>
                  <a:lnTo>
                    <a:pt x="5886" y="912"/>
                  </a:lnTo>
                  <a:lnTo>
                    <a:pt x="5759" y="802"/>
                  </a:lnTo>
                  <a:lnTo>
                    <a:pt x="5626" y="697"/>
                  </a:lnTo>
                  <a:lnTo>
                    <a:pt x="5488" y="600"/>
                  </a:lnTo>
                  <a:lnTo>
                    <a:pt x="5345" y="508"/>
                  </a:lnTo>
                  <a:lnTo>
                    <a:pt x="5197" y="424"/>
                  </a:lnTo>
                  <a:lnTo>
                    <a:pt x="5047" y="346"/>
                  </a:lnTo>
                  <a:lnTo>
                    <a:pt x="4891" y="276"/>
                  </a:lnTo>
                  <a:lnTo>
                    <a:pt x="4731" y="213"/>
                  </a:lnTo>
                  <a:lnTo>
                    <a:pt x="4567" y="157"/>
                  </a:lnTo>
                  <a:lnTo>
                    <a:pt x="4400" y="110"/>
                  </a:lnTo>
                  <a:lnTo>
                    <a:pt x="4230" y="71"/>
                  </a:lnTo>
                  <a:lnTo>
                    <a:pt x="4056" y="40"/>
                  </a:lnTo>
                  <a:lnTo>
                    <a:pt x="3880" y="18"/>
                  </a:lnTo>
                  <a:lnTo>
                    <a:pt x="3702" y="5"/>
                  </a:lnTo>
                  <a:lnTo>
                    <a:pt x="3520"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sp>
          <p:nvSpPr>
            <p:cNvPr id="80" name="Freeform 76"/>
            <p:cNvSpPr>
              <a:spLocks noEditPoints="1"/>
            </p:cNvSpPr>
            <p:nvPr/>
          </p:nvSpPr>
          <p:spPr bwMode="auto">
            <a:xfrm>
              <a:off x="4852988" y="2378076"/>
              <a:ext cx="173038" cy="171450"/>
            </a:xfrm>
            <a:custGeom>
              <a:avLst/>
              <a:gdLst>
                <a:gd name="T0" fmla="*/ 1708 w 4023"/>
                <a:gd name="T1" fmla="*/ 3482 h 4015"/>
                <a:gd name="T2" fmla="*/ 1358 w 4023"/>
                <a:gd name="T3" fmla="*/ 3364 h 4015"/>
                <a:gd name="T4" fmla="*/ 1052 w 4023"/>
                <a:gd name="T5" fmla="*/ 3169 h 4015"/>
                <a:gd name="T6" fmla="*/ 803 w 4023"/>
                <a:gd name="T7" fmla="*/ 2908 h 4015"/>
                <a:gd name="T8" fmla="*/ 621 w 4023"/>
                <a:gd name="T9" fmla="*/ 2593 h 4015"/>
                <a:gd name="T10" fmla="*/ 521 w 4023"/>
                <a:gd name="T11" fmla="*/ 2236 h 4015"/>
                <a:gd name="T12" fmla="*/ 511 w 4023"/>
                <a:gd name="T13" fmla="*/ 1853 h 4015"/>
                <a:gd name="T14" fmla="*/ 595 w 4023"/>
                <a:gd name="T15" fmla="*/ 1490 h 4015"/>
                <a:gd name="T16" fmla="*/ 761 w 4023"/>
                <a:gd name="T17" fmla="*/ 1165 h 4015"/>
                <a:gd name="T18" fmla="*/ 998 w 4023"/>
                <a:gd name="T19" fmla="*/ 893 h 4015"/>
                <a:gd name="T20" fmla="*/ 1293 w 4023"/>
                <a:gd name="T21" fmla="*/ 684 h 4015"/>
                <a:gd name="T22" fmla="*/ 1635 w 4023"/>
                <a:gd name="T23" fmla="*/ 549 h 4015"/>
                <a:gd name="T24" fmla="*/ 2012 w 4023"/>
                <a:gd name="T25" fmla="*/ 502 h 4015"/>
                <a:gd name="T26" fmla="*/ 2389 w 4023"/>
                <a:gd name="T27" fmla="*/ 549 h 4015"/>
                <a:gd name="T28" fmla="*/ 2731 w 4023"/>
                <a:gd name="T29" fmla="*/ 684 h 4015"/>
                <a:gd name="T30" fmla="*/ 3026 w 4023"/>
                <a:gd name="T31" fmla="*/ 893 h 4015"/>
                <a:gd name="T32" fmla="*/ 3263 w 4023"/>
                <a:gd name="T33" fmla="*/ 1165 h 4015"/>
                <a:gd name="T34" fmla="*/ 3429 w 4023"/>
                <a:gd name="T35" fmla="*/ 1490 h 4015"/>
                <a:gd name="T36" fmla="*/ 3513 w 4023"/>
                <a:gd name="T37" fmla="*/ 1853 h 4015"/>
                <a:gd name="T38" fmla="*/ 3503 w 4023"/>
                <a:gd name="T39" fmla="*/ 2236 h 4015"/>
                <a:gd name="T40" fmla="*/ 3402 w 4023"/>
                <a:gd name="T41" fmla="*/ 2593 h 4015"/>
                <a:gd name="T42" fmla="*/ 3221 w 4023"/>
                <a:gd name="T43" fmla="*/ 2908 h 4015"/>
                <a:gd name="T44" fmla="*/ 2971 w 4023"/>
                <a:gd name="T45" fmla="*/ 3169 h 4015"/>
                <a:gd name="T46" fmla="*/ 2665 w 4023"/>
                <a:gd name="T47" fmla="*/ 3364 h 4015"/>
                <a:gd name="T48" fmla="*/ 2316 w 4023"/>
                <a:gd name="T49" fmla="*/ 3482 h 4015"/>
                <a:gd name="T50" fmla="*/ 2012 w 4023"/>
                <a:gd name="T51" fmla="*/ 0 h 4015"/>
                <a:gd name="T52" fmla="*/ 1509 w 4023"/>
                <a:gd name="T53" fmla="*/ 63 h 4015"/>
                <a:gd name="T54" fmla="*/ 1053 w 4023"/>
                <a:gd name="T55" fmla="*/ 242 h 4015"/>
                <a:gd name="T56" fmla="*/ 659 w 4023"/>
                <a:gd name="T57" fmla="*/ 521 h 4015"/>
                <a:gd name="T58" fmla="*/ 344 w 4023"/>
                <a:gd name="T59" fmla="*/ 884 h 4015"/>
                <a:gd name="T60" fmla="*/ 122 w 4023"/>
                <a:gd name="T61" fmla="*/ 1317 h 4015"/>
                <a:gd name="T62" fmla="*/ 11 w 4023"/>
                <a:gd name="T63" fmla="*/ 1802 h 4015"/>
                <a:gd name="T64" fmla="*/ 23 w 4023"/>
                <a:gd name="T65" fmla="*/ 2313 h 4015"/>
                <a:gd name="T66" fmla="*/ 159 w 4023"/>
                <a:gd name="T67" fmla="*/ 2788 h 4015"/>
                <a:gd name="T68" fmla="*/ 399 w 4023"/>
                <a:gd name="T69" fmla="*/ 3209 h 4015"/>
                <a:gd name="T70" fmla="*/ 732 w 4023"/>
                <a:gd name="T71" fmla="*/ 3556 h 4015"/>
                <a:gd name="T72" fmla="*/ 1139 w 4023"/>
                <a:gd name="T73" fmla="*/ 3817 h 4015"/>
                <a:gd name="T74" fmla="*/ 1606 w 4023"/>
                <a:gd name="T75" fmla="*/ 3974 h 4015"/>
                <a:gd name="T76" fmla="*/ 2115 w 4023"/>
                <a:gd name="T77" fmla="*/ 4012 h 4015"/>
                <a:gd name="T78" fmla="*/ 2610 w 4023"/>
                <a:gd name="T79" fmla="*/ 3925 h 4015"/>
                <a:gd name="T80" fmla="*/ 3055 w 4023"/>
                <a:gd name="T81" fmla="*/ 3724 h 4015"/>
                <a:gd name="T82" fmla="*/ 3435 w 4023"/>
                <a:gd name="T83" fmla="*/ 3427 h 4015"/>
                <a:gd name="T84" fmla="*/ 3733 w 4023"/>
                <a:gd name="T85" fmla="*/ 3048 h 4015"/>
                <a:gd name="T86" fmla="*/ 3933 w 4023"/>
                <a:gd name="T87" fmla="*/ 2605 h 4015"/>
                <a:gd name="T88" fmla="*/ 4021 w 4023"/>
                <a:gd name="T89" fmla="*/ 2111 h 4015"/>
                <a:gd name="T90" fmla="*/ 3983 w 4023"/>
                <a:gd name="T91" fmla="*/ 1603 h 4015"/>
                <a:gd name="T92" fmla="*/ 3825 w 4023"/>
                <a:gd name="T93" fmla="*/ 1137 h 4015"/>
                <a:gd name="T94" fmla="*/ 3565 w 4023"/>
                <a:gd name="T95" fmla="*/ 731 h 4015"/>
                <a:gd name="T96" fmla="*/ 3216 w 4023"/>
                <a:gd name="T97" fmla="*/ 399 h 4015"/>
                <a:gd name="T98" fmla="*/ 2795 w 4023"/>
                <a:gd name="T99" fmla="*/ 158 h 4015"/>
                <a:gd name="T100" fmla="*/ 2318 w 4023"/>
                <a:gd name="T101" fmla="*/ 23 h 40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023" h="4015">
                  <a:moveTo>
                    <a:pt x="2012" y="3513"/>
                  </a:moveTo>
                  <a:lnTo>
                    <a:pt x="1934" y="3511"/>
                  </a:lnTo>
                  <a:lnTo>
                    <a:pt x="1858" y="3505"/>
                  </a:lnTo>
                  <a:lnTo>
                    <a:pt x="1782" y="3495"/>
                  </a:lnTo>
                  <a:lnTo>
                    <a:pt x="1708" y="3482"/>
                  </a:lnTo>
                  <a:lnTo>
                    <a:pt x="1635" y="3465"/>
                  </a:lnTo>
                  <a:lnTo>
                    <a:pt x="1564" y="3445"/>
                  </a:lnTo>
                  <a:lnTo>
                    <a:pt x="1493" y="3422"/>
                  </a:lnTo>
                  <a:lnTo>
                    <a:pt x="1425" y="3395"/>
                  </a:lnTo>
                  <a:lnTo>
                    <a:pt x="1358" y="3364"/>
                  </a:lnTo>
                  <a:lnTo>
                    <a:pt x="1293" y="3331"/>
                  </a:lnTo>
                  <a:lnTo>
                    <a:pt x="1230" y="3294"/>
                  </a:lnTo>
                  <a:lnTo>
                    <a:pt x="1169" y="3255"/>
                  </a:lnTo>
                  <a:lnTo>
                    <a:pt x="1109" y="3213"/>
                  </a:lnTo>
                  <a:lnTo>
                    <a:pt x="1052" y="3169"/>
                  </a:lnTo>
                  <a:lnTo>
                    <a:pt x="998" y="3122"/>
                  </a:lnTo>
                  <a:lnTo>
                    <a:pt x="945" y="3071"/>
                  </a:lnTo>
                  <a:lnTo>
                    <a:pt x="895" y="3019"/>
                  </a:lnTo>
                  <a:lnTo>
                    <a:pt x="848" y="2965"/>
                  </a:lnTo>
                  <a:lnTo>
                    <a:pt x="803" y="2908"/>
                  </a:lnTo>
                  <a:lnTo>
                    <a:pt x="761" y="2849"/>
                  </a:lnTo>
                  <a:lnTo>
                    <a:pt x="722" y="2787"/>
                  </a:lnTo>
                  <a:lnTo>
                    <a:pt x="686" y="2725"/>
                  </a:lnTo>
                  <a:lnTo>
                    <a:pt x="651" y="2660"/>
                  </a:lnTo>
                  <a:lnTo>
                    <a:pt x="621" y="2593"/>
                  </a:lnTo>
                  <a:lnTo>
                    <a:pt x="595" y="2524"/>
                  </a:lnTo>
                  <a:lnTo>
                    <a:pt x="571" y="2455"/>
                  </a:lnTo>
                  <a:lnTo>
                    <a:pt x="551" y="2383"/>
                  </a:lnTo>
                  <a:lnTo>
                    <a:pt x="534" y="2311"/>
                  </a:lnTo>
                  <a:lnTo>
                    <a:pt x="521" y="2236"/>
                  </a:lnTo>
                  <a:lnTo>
                    <a:pt x="511" y="2161"/>
                  </a:lnTo>
                  <a:lnTo>
                    <a:pt x="505" y="2085"/>
                  </a:lnTo>
                  <a:lnTo>
                    <a:pt x="504" y="2008"/>
                  </a:lnTo>
                  <a:lnTo>
                    <a:pt x="505" y="1930"/>
                  </a:lnTo>
                  <a:lnTo>
                    <a:pt x="511" y="1853"/>
                  </a:lnTo>
                  <a:lnTo>
                    <a:pt x="521" y="1778"/>
                  </a:lnTo>
                  <a:lnTo>
                    <a:pt x="534" y="1704"/>
                  </a:lnTo>
                  <a:lnTo>
                    <a:pt x="551" y="1631"/>
                  </a:lnTo>
                  <a:lnTo>
                    <a:pt x="571" y="1560"/>
                  </a:lnTo>
                  <a:lnTo>
                    <a:pt x="595" y="1490"/>
                  </a:lnTo>
                  <a:lnTo>
                    <a:pt x="621" y="1421"/>
                  </a:lnTo>
                  <a:lnTo>
                    <a:pt x="651" y="1355"/>
                  </a:lnTo>
                  <a:lnTo>
                    <a:pt x="686" y="1290"/>
                  </a:lnTo>
                  <a:lnTo>
                    <a:pt x="722" y="1227"/>
                  </a:lnTo>
                  <a:lnTo>
                    <a:pt x="761" y="1165"/>
                  </a:lnTo>
                  <a:lnTo>
                    <a:pt x="803" y="1107"/>
                  </a:lnTo>
                  <a:lnTo>
                    <a:pt x="848" y="1050"/>
                  </a:lnTo>
                  <a:lnTo>
                    <a:pt x="895" y="995"/>
                  </a:lnTo>
                  <a:lnTo>
                    <a:pt x="945" y="943"/>
                  </a:lnTo>
                  <a:lnTo>
                    <a:pt x="998" y="893"/>
                  </a:lnTo>
                  <a:lnTo>
                    <a:pt x="1052" y="845"/>
                  </a:lnTo>
                  <a:lnTo>
                    <a:pt x="1109" y="801"/>
                  </a:lnTo>
                  <a:lnTo>
                    <a:pt x="1169" y="759"/>
                  </a:lnTo>
                  <a:lnTo>
                    <a:pt x="1230" y="720"/>
                  </a:lnTo>
                  <a:lnTo>
                    <a:pt x="1293" y="684"/>
                  </a:lnTo>
                  <a:lnTo>
                    <a:pt x="1358" y="651"/>
                  </a:lnTo>
                  <a:lnTo>
                    <a:pt x="1425" y="620"/>
                  </a:lnTo>
                  <a:lnTo>
                    <a:pt x="1493" y="593"/>
                  </a:lnTo>
                  <a:lnTo>
                    <a:pt x="1564" y="569"/>
                  </a:lnTo>
                  <a:lnTo>
                    <a:pt x="1635" y="549"/>
                  </a:lnTo>
                  <a:lnTo>
                    <a:pt x="1708" y="532"/>
                  </a:lnTo>
                  <a:lnTo>
                    <a:pt x="1782" y="519"/>
                  </a:lnTo>
                  <a:lnTo>
                    <a:pt x="1858" y="510"/>
                  </a:lnTo>
                  <a:lnTo>
                    <a:pt x="1934" y="504"/>
                  </a:lnTo>
                  <a:lnTo>
                    <a:pt x="2012" y="502"/>
                  </a:lnTo>
                  <a:lnTo>
                    <a:pt x="2090" y="504"/>
                  </a:lnTo>
                  <a:lnTo>
                    <a:pt x="2166" y="510"/>
                  </a:lnTo>
                  <a:lnTo>
                    <a:pt x="2242" y="519"/>
                  </a:lnTo>
                  <a:lnTo>
                    <a:pt x="2316" y="532"/>
                  </a:lnTo>
                  <a:lnTo>
                    <a:pt x="2389" y="549"/>
                  </a:lnTo>
                  <a:lnTo>
                    <a:pt x="2460" y="569"/>
                  </a:lnTo>
                  <a:lnTo>
                    <a:pt x="2531" y="593"/>
                  </a:lnTo>
                  <a:lnTo>
                    <a:pt x="2599" y="620"/>
                  </a:lnTo>
                  <a:lnTo>
                    <a:pt x="2665" y="651"/>
                  </a:lnTo>
                  <a:lnTo>
                    <a:pt x="2731" y="684"/>
                  </a:lnTo>
                  <a:lnTo>
                    <a:pt x="2794" y="720"/>
                  </a:lnTo>
                  <a:lnTo>
                    <a:pt x="2855" y="759"/>
                  </a:lnTo>
                  <a:lnTo>
                    <a:pt x="2915" y="801"/>
                  </a:lnTo>
                  <a:lnTo>
                    <a:pt x="2971" y="845"/>
                  </a:lnTo>
                  <a:lnTo>
                    <a:pt x="3026" y="893"/>
                  </a:lnTo>
                  <a:lnTo>
                    <a:pt x="3079" y="943"/>
                  </a:lnTo>
                  <a:lnTo>
                    <a:pt x="3129" y="995"/>
                  </a:lnTo>
                  <a:lnTo>
                    <a:pt x="3176" y="1050"/>
                  </a:lnTo>
                  <a:lnTo>
                    <a:pt x="3221" y="1107"/>
                  </a:lnTo>
                  <a:lnTo>
                    <a:pt x="3263" y="1165"/>
                  </a:lnTo>
                  <a:lnTo>
                    <a:pt x="3302" y="1227"/>
                  </a:lnTo>
                  <a:lnTo>
                    <a:pt x="3338" y="1290"/>
                  </a:lnTo>
                  <a:lnTo>
                    <a:pt x="3372" y="1355"/>
                  </a:lnTo>
                  <a:lnTo>
                    <a:pt x="3402" y="1421"/>
                  </a:lnTo>
                  <a:lnTo>
                    <a:pt x="3429" y="1490"/>
                  </a:lnTo>
                  <a:lnTo>
                    <a:pt x="3453" y="1560"/>
                  </a:lnTo>
                  <a:lnTo>
                    <a:pt x="3473" y="1631"/>
                  </a:lnTo>
                  <a:lnTo>
                    <a:pt x="3490" y="1704"/>
                  </a:lnTo>
                  <a:lnTo>
                    <a:pt x="3503" y="1778"/>
                  </a:lnTo>
                  <a:lnTo>
                    <a:pt x="3513" y="1853"/>
                  </a:lnTo>
                  <a:lnTo>
                    <a:pt x="3518" y="1930"/>
                  </a:lnTo>
                  <a:lnTo>
                    <a:pt x="3520" y="2008"/>
                  </a:lnTo>
                  <a:lnTo>
                    <a:pt x="3518" y="2085"/>
                  </a:lnTo>
                  <a:lnTo>
                    <a:pt x="3513" y="2161"/>
                  </a:lnTo>
                  <a:lnTo>
                    <a:pt x="3503" y="2236"/>
                  </a:lnTo>
                  <a:lnTo>
                    <a:pt x="3490" y="2311"/>
                  </a:lnTo>
                  <a:lnTo>
                    <a:pt x="3473" y="2383"/>
                  </a:lnTo>
                  <a:lnTo>
                    <a:pt x="3453" y="2455"/>
                  </a:lnTo>
                  <a:lnTo>
                    <a:pt x="3429" y="2524"/>
                  </a:lnTo>
                  <a:lnTo>
                    <a:pt x="3402" y="2593"/>
                  </a:lnTo>
                  <a:lnTo>
                    <a:pt x="3372" y="2660"/>
                  </a:lnTo>
                  <a:lnTo>
                    <a:pt x="3338" y="2725"/>
                  </a:lnTo>
                  <a:lnTo>
                    <a:pt x="3302" y="2787"/>
                  </a:lnTo>
                  <a:lnTo>
                    <a:pt x="3263" y="2849"/>
                  </a:lnTo>
                  <a:lnTo>
                    <a:pt x="3221" y="2908"/>
                  </a:lnTo>
                  <a:lnTo>
                    <a:pt x="3176" y="2965"/>
                  </a:lnTo>
                  <a:lnTo>
                    <a:pt x="3129" y="3019"/>
                  </a:lnTo>
                  <a:lnTo>
                    <a:pt x="3079" y="3071"/>
                  </a:lnTo>
                  <a:lnTo>
                    <a:pt x="3026" y="3122"/>
                  </a:lnTo>
                  <a:lnTo>
                    <a:pt x="2971" y="3169"/>
                  </a:lnTo>
                  <a:lnTo>
                    <a:pt x="2915" y="3213"/>
                  </a:lnTo>
                  <a:lnTo>
                    <a:pt x="2855" y="3255"/>
                  </a:lnTo>
                  <a:lnTo>
                    <a:pt x="2794" y="3294"/>
                  </a:lnTo>
                  <a:lnTo>
                    <a:pt x="2731" y="3331"/>
                  </a:lnTo>
                  <a:lnTo>
                    <a:pt x="2665" y="3364"/>
                  </a:lnTo>
                  <a:lnTo>
                    <a:pt x="2599" y="3395"/>
                  </a:lnTo>
                  <a:lnTo>
                    <a:pt x="2531" y="3422"/>
                  </a:lnTo>
                  <a:lnTo>
                    <a:pt x="2460" y="3445"/>
                  </a:lnTo>
                  <a:lnTo>
                    <a:pt x="2389" y="3465"/>
                  </a:lnTo>
                  <a:lnTo>
                    <a:pt x="2316" y="3482"/>
                  </a:lnTo>
                  <a:lnTo>
                    <a:pt x="2242" y="3495"/>
                  </a:lnTo>
                  <a:lnTo>
                    <a:pt x="2166" y="3505"/>
                  </a:lnTo>
                  <a:lnTo>
                    <a:pt x="2090" y="3511"/>
                  </a:lnTo>
                  <a:lnTo>
                    <a:pt x="2012" y="3513"/>
                  </a:lnTo>
                  <a:close/>
                  <a:moveTo>
                    <a:pt x="2012" y="0"/>
                  </a:moveTo>
                  <a:lnTo>
                    <a:pt x="1908" y="3"/>
                  </a:lnTo>
                  <a:lnTo>
                    <a:pt x="1806" y="10"/>
                  </a:lnTo>
                  <a:lnTo>
                    <a:pt x="1706" y="23"/>
                  </a:lnTo>
                  <a:lnTo>
                    <a:pt x="1606" y="41"/>
                  </a:lnTo>
                  <a:lnTo>
                    <a:pt x="1509" y="63"/>
                  </a:lnTo>
                  <a:lnTo>
                    <a:pt x="1413" y="90"/>
                  </a:lnTo>
                  <a:lnTo>
                    <a:pt x="1319" y="122"/>
                  </a:lnTo>
                  <a:lnTo>
                    <a:pt x="1229" y="158"/>
                  </a:lnTo>
                  <a:lnTo>
                    <a:pt x="1139" y="198"/>
                  </a:lnTo>
                  <a:lnTo>
                    <a:pt x="1053" y="242"/>
                  </a:lnTo>
                  <a:lnTo>
                    <a:pt x="968" y="290"/>
                  </a:lnTo>
                  <a:lnTo>
                    <a:pt x="887" y="342"/>
                  </a:lnTo>
                  <a:lnTo>
                    <a:pt x="807" y="399"/>
                  </a:lnTo>
                  <a:lnTo>
                    <a:pt x="732" y="458"/>
                  </a:lnTo>
                  <a:lnTo>
                    <a:pt x="659" y="521"/>
                  </a:lnTo>
                  <a:lnTo>
                    <a:pt x="589" y="587"/>
                  </a:lnTo>
                  <a:lnTo>
                    <a:pt x="523" y="658"/>
                  </a:lnTo>
                  <a:lnTo>
                    <a:pt x="459" y="731"/>
                  </a:lnTo>
                  <a:lnTo>
                    <a:pt x="399" y="806"/>
                  </a:lnTo>
                  <a:lnTo>
                    <a:pt x="344" y="884"/>
                  </a:lnTo>
                  <a:lnTo>
                    <a:pt x="291" y="967"/>
                  </a:lnTo>
                  <a:lnTo>
                    <a:pt x="243" y="1050"/>
                  </a:lnTo>
                  <a:lnTo>
                    <a:pt x="198" y="1137"/>
                  </a:lnTo>
                  <a:lnTo>
                    <a:pt x="159" y="1226"/>
                  </a:lnTo>
                  <a:lnTo>
                    <a:pt x="122" y="1317"/>
                  </a:lnTo>
                  <a:lnTo>
                    <a:pt x="90" y="1410"/>
                  </a:lnTo>
                  <a:lnTo>
                    <a:pt x="63" y="1506"/>
                  </a:lnTo>
                  <a:lnTo>
                    <a:pt x="41" y="1603"/>
                  </a:lnTo>
                  <a:lnTo>
                    <a:pt x="23" y="1701"/>
                  </a:lnTo>
                  <a:lnTo>
                    <a:pt x="11" y="1802"/>
                  </a:lnTo>
                  <a:lnTo>
                    <a:pt x="3" y="1904"/>
                  </a:lnTo>
                  <a:lnTo>
                    <a:pt x="0" y="2008"/>
                  </a:lnTo>
                  <a:lnTo>
                    <a:pt x="3" y="2111"/>
                  </a:lnTo>
                  <a:lnTo>
                    <a:pt x="11" y="2212"/>
                  </a:lnTo>
                  <a:lnTo>
                    <a:pt x="23" y="2313"/>
                  </a:lnTo>
                  <a:lnTo>
                    <a:pt x="41" y="2412"/>
                  </a:lnTo>
                  <a:lnTo>
                    <a:pt x="63" y="2509"/>
                  </a:lnTo>
                  <a:lnTo>
                    <a:pt x="90" y="2605"/>
                  </a:lnTo>
                  <a:lnTo>
                    <a:pt x="122" y="2698"/>
                  </a:lnTo>
                  <a:lnTo>
                    <a:pt x="159" y="2788"/>
                  </a:lnTo>
                  <a:lnTo>
                    <a:pt x="198" y="2878"/>
                  </a:lnTo>
                  <a:lnTo>
                    <a:pt x="243" y="2964"/>
                  </a:lnTo>
                  <a:lnTo>
                    <a:pt x="291" y="3048"/>
                  </a:lnTo>
                  <a:lnTo>
                    <a:pt x="344" y="3130"/>
                  </a:lnTo>
                  <a:lnTo>
                    <a:pt x="399" y="3209"/>
                  </a:lnTo>
                  <a:lnTo>
                    <a:pt x="459" y="3284"/>
                  </a:lnTo>
                  <a:lnTo>
                    <a:pt x="523" y="3357"/>
                  </a:lnTo>
                  <a:lnTo>
                    <a:pt x="589" y="3427"/>
                  </a:lnTo>
                  <a:lnTo>
                    <a:pt x="659" y="3493"/>
                  </a:lnTo>
                  <a:lnTo>
                    <a:pt x="732" y="3556"/>
                  </a:lnTo>
                  <a:lnTo>
                    <a:pt x="807" y="3616"/>
                  </a:lnTo>
                  <a:lnTo>
                    <a:pt x="887" y="3672"/>
                  </a:lnTo>
                  <a:lnTo>
                    <a:pt x="968" y="3724"/>
                  </a:lnTo>
                  <a:lnTo>
                    <a:pt x="1053" y="3772"/>
                  </a:lnTo>
                  <a:lnTo>
                    <a:pt x="1139" y="3817"/>
                  </a:lnTo>
                  <a:lnTo>
                    <a:pt x="1229" y="3857"/>
                  </a:lnTo>
                  <a:lnTo>
                    <a:pt x="1319" y="3892"/>
                  </a:lnTo>
                  <a:lnTo>
                    <a:pt x="1413" y="3925"/>
                  </a:lnTo>
                  <a:lnTo>
                    <a:pt x="1509" y="3952"/>
                  </a:lnTo>
                  <a:lnTo>
                    <a:pt x="1606" y="3974"/>
                  </a:lnTo>
                  <a:lnTo>
                    <a:pt x="1706" y="3992"/>
                  </a:lnTo>
                  <a:lnTo>
                    <a:pt x="1806" y="4004"/>
                  </a:lnTo>
                  <a:lnTo>
                    <a:pt x="1908" y="4012"/>
                  </a:lnTo>
                  <a:lnTo>
                    <a:pt x="2012" y="4015"/>
                  </a:lnTo>
                  <a:lnTo>
                    <a:pt x="2115" y="4012"/>
                  </a:lnTo>
                  <a:lnTo>
                    <a:pt x="2218" y="4004"/>
                  </a:lnTo>
                  <a:lnTo>
                    <a:pt x="2318" y="3992"/>
                  </a:lnTo>
                  <a:lnTo>
                    <a:pt x="2417" y="3974"/>
                  </a:lnTo>
                  <a:lnTo>
                    <a:pt x="2514" y="3952"/>
                  </a:lnTo>
                  <a:lnTo>
                    <a:pt x="2610" y="3925"/>
                  </a:lnTo>
                  <a:lnTo>
                    <a:pt x="2704" y="3892"/>
                  </a:lnTo>
                  <a:lnTo>
                    <a:pt x="2795" y="3857"/>
                  </a:lnTo>
                  <a:lnTo>
                    <a:pt x="2884" y="3817"/>
                  </a:lnTo>
                  <a:lnTo>
                    <a:pt x="2971" y="3772"/>
                  </a:lnTo>
                  <a:lnTo>
                    <a:pt x="3055" y="3724"/>
                  </a:lnTo>
                  <a:lnTo>
                    <a:pt x="3137" y="3672"/>
                  </a:lnTo>
                  <a:lnTo>
                    <a:pt x="3216" y="3616"/>
                  </a:lnTo>
                  <a:lnTo>
                    <a:pt x="3292" y="3556"/>
                  </a:lnTo>
                  <a:lnTo>
                    <a:pt x="3364" y="3493"/>
                  </a:lnTo>
                  <a:lnTo>
                    <a:pt x="3435" y="3427"/>
                  </a:lnTo>
                  <a:lnTo>
                    <a:pt x="3501" y="3357"/>
                  </a:lnTo>
                  <a:lnTo>
                    <a:pt x="3565" y="3284"/>
                  </a:lnTo>
                  <a:lnTo>
                    <a:pt x="3624" y="3209"/>
                  </a:lnTo>
                  <a:lnTo>
                    <a:pt x="3680" y="3130"/>
                  </a:lnTo>
                  <a:lnTo>
                    <a:pt x="3733" y="3048"/>
                  </a:lnTo>
                  <a:lnTo>
                    <a:pt x="3781" y="2964"/>
                  </a:lnTo>
                  <a:lnTo>
                    <a:pt x="3825" y="2878"/>
                  </a:lnTo>
                  <a:lnTo>
                    <a:pt x="3865" y="2788"/>
                  </a:lnTo>
                  <a:lnTo>
                    <a:pt x="3902" y="2698"/>
                  </a:lnTo>
                  <a:lnTo>
                    <a:pt x="3933" y="2605"/>
                  </a:lnTo>
                  <a:lnTo>
                    <a:pt x="3960" y="2509"/>
                  </a:lnTo>
                  <a:lnTo>
                    <a:pt x="3983" y="2412"/>
                  </a:lnTo>
                  <a:lnTo>
                    <a:pt x="4000" y="2313"/>
                  </a:lnTo>
                  <a:lnTo>
                    <a:pt x="4013" y="2212"/>
                  </a:lnTo>
                  <a:lnTo>
                    <a:pt x="4021" y="2111"/>
                  </a:lnTo>
                  <a:lnTo>
                    <a:pt x="4023" y="2008"/>
                  </a:lnTo>
                  <a:lnTo>
                    <a:pt x="4021" y="1904"/>
                  </a:lnTo>
                  <a:lnTo>
                    <a:pt x="4013" y="1802"/>
                  </a:lnTo>
                  <a:lnTo>
                    <a:pt x="4000" y="1701"/>
                  </a:lnTo>
                  <a:lnTo>
                    <a:pt x="3983" y="1603"/>
                  </a:lnTo>
                  <a:lnTo>
                    <a:pt x="3960" y="1506"/>
                  </a:lnTo>
                  <a:lnTo>
                    <a:pt x="3933" y="1410"/>
                  </a:lnTo>
                  <a:lnTo>
                    <a:pt x="3902" y="1317"/>
                  </a:lnTo>
                  <a:lnTo>
                    <a:pt x="3865" y="1226"/>
                  </a:lnTo>
                  <a:lnTo>
                    <a:pt x="3825" y="1137"/>
                  </a:lnTo>
                  <a:lnTo>
                    <a:pt x="3781" y="1050"/>
                  </a:lnTo>
                  <a:lnTo>
                    <a:pt x="3733" y="967"/>
                  </a:lnTo>
                  <a:lnTo>
                    <a:pt x="3680" y="884"/>
                  </a:lnTo>
                  <a:lnTo>
                    <a:pt x="3624" y="806"/>
                  </a:lnTo>
                  <a:lnTo>
                    <a:pt x="3565" y="731"/>
                  </a:lnTo>
                  <a:lnTo>
                    <a:pt x="3501" y="658"/>
                  </a:lnTo>
                  <a:lnTo>
                    <a:pt x="3435" y="587"/>
                  </a:lnTo>
                  <a:lnTo>
                    <a:pt x="3364" y="521"/>
                  </a:lnTo>
                  <a:lnTo>
                    <a:pt x="3292" y="458"/>
                  </a:lnTo>
                  <a:lnTo>
                    <a:pt x="3216" y="399"/>
                  </a:lnTo>
                  <a:lnTo>
                    <a:pt x="3137" y="342"/>
                  </a:lnTo>
                  <a:lnTo>
                    <a:pt x="3055" y="290"/>
                  </a:lnTo>
                  <a:lnTo>
                    <a:pt x="2971" y="242"/>
                  </a:lnTo>
                  <a:lnTo>
                    <a:pt x="2884" y="198"/>
                  </a:lnTo>
                  <a:lnTo>
                    <a:pt x="2795" y="158"/>
                  </a:lnTo>
                  <a:lnTo>
                    <a:pt x="2704" y="122"/>
                  </a:lnTo>
                  <a:lnTo>
                    <a:pt x="2610" y="90"/>
                  </a:lnTo>
                  <a:lnTo>
                    <a:pt x="2514" y="63"/>
                  </a:lnTo>
                  <a:lnTo>
                    <a:pt x="2417" y="41"/>
                  </a:lnTo>
                  <a:lnTo>
                    <a:pt x="2318" y="23"/>
                  </a:lnTo>
                  <a:lnTo>
                    <a:pt x="2218" y="10"/>
                  </a:lnTo>
                  <a:lnTo>
                    <a:pt x="2115" y="3"/>
                  </a:lnTo>
                  <a:lnTo>
                    <a:pt x="2012"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grpSp>
      <p:grpSp>
        <p:nvGrpSpPr>
          <p:cNvPr id="81" name="Group 25"/>
          <p:cNvGrpSpPr/>
          <p:nvPr/>
        </p:nvGrpSpPr>
        <p:grpSpPr>
          <a:xfrm>
            <a:off x="9442637" y="1174585"/>
            <a:ext cx="345331" cy="345331"/>
            <a:chOff x="2005013" y="1077913"/>
            <a:chExt cx="688975" cy="688975"/>
          </a:xfrm>
          <a:solidFill>
            <a:schemeClr val="bg1">
              <a:lumMod val="75000"/>
            </a:schemeClr>
          </a:solidFill>
        </p:grpSpPr>
        <p:sp>
          <p:nvSpPr>
            <p:cNvPr id="82" name="Freeform 5"/>
            <p:cNvSpPr>
              <a:spLocks noEditPoints="1"/>
            </p:cNvSpPr>
            <p:nvPr/>
          </p:nvSpPr>
          <p:spPr bwMode="auto">
            <a:xfrm>
              <a:off x="2005013" y="1077913"/>
              <a:ext cx="688975" cy="688975"/>
            </a:xfrm>
            <a:custGeom>
              <a:avLst/>
              <a:gdLst>
                <a:gd name="T0" fmla="*/ 8083 w 16058"/>
                <a:gd name="T1" fmla="*/ 10645 h 16058"/>
                <a:gd name="T2" fmla="*/ 6322 w 16058"/>
                <a:gd name="T3" fmla="*/ 9396 h 16058"/>
                <a:gd name="T4" fmla="*/ 5244 w 16058"/>
                <a:gd name="T5" fmla="*/ 7514 h 16058"/>
                <a:gd name="T6" fmla="*/ 5076 w 16058"/>
                <a:gd name="T7" fmla="*/ 5258 h 16058"/>
                <a:gd name="T8" fmla="*/ 5875 w 16058"/>
                <a:gd name="T9" fmla="*/ 3217 h 16058"/>
                <a:gd name="T10" fmla="*/ 7435 w 16058"/>
                <a:gd name="T11" fmla="*/ 1730 h 16058"/>
                <a:gd name="T12" fmla="*/ 9523 w 16058"/>
                <a:gd name="T13" fmla="*/ 1030 h 16058"/>
                <a:gd name="T14" fmla="*/ 11761 w 16058"/>
                <a:gd name="T15" fmla="*/ 1308 h 16058"/>
                <a:gd name="T16" fmla="*/ 13584 w 16058"/>
                <a:gd name="T17" fmla="*/ 2474 h 16058"/>
                <a:gd name="T18" fmla="*/ 14750 w 16058"/>
                <a:gd name="T19" fmla="*/ 4297 h 16058"/>
                <a:gd name="T20" fmla="*/ 15028 w 16058"/>
                <a:gd name="T21" fmla="*/ 6535 h 16058"/>
                <a:gd name="T22" fmla="*/ 14328 w 16058"/>
                <a:gd name="T23" fmla="*/ 8624 h 16058"/>
                <a:gd name="T24" fmla="*/ 12841 w 16058"/>
                <a:gd name="T25" fmla="*/ 10183 h 16058"/>
                <a:gd name="T26" fmla="*/ 10800 w 16058"/>
                <a:gd name="T27" fmla="*/ 10982 h 16058"/>
                <a:gd name="T28" fmla="*/ 2326 w 16058"/>
                <a:gd name="T29" fmla="*/ 14973 h 16058"/>
                <a:gd name="T30" fmla="*/ 2162 w 16058"/>
                <a:gd name="T31" fmla="*/ 15080 h 16058"/>
                <a:gd name="T32" fmla="*/ 1975 w 16058"/>
                <a:gd name="T33" fmla="*/ 15148 h 16058"/>
                <a:gd name="T34" fmla="*/ 1771 w 16058"/>
                <a:gd name="T35" fmla="*/ 15172 h 16058"/>
                <a:gd name="T36" fmla="*/ 1387 w 16058"/>
                <a:gd name="T37" fmla="*/ 15084 h 16058"/>
                <a:gd name="T38" fmla="*/ 1088 w 16058"/>
                <a:gd name="T39" fmla="*/ 14850 h 16058"/>
                <a:gd name="T40" fmla="*/ 913 w 16058"/>
                <a:gd name="T41" fmla="*/ 14508 h 16058"/>
                <a:gd name="T42" fmla="*/ 890 w 16058"/>
                <a:gd name="T43" fmla="*/ 14194 h 16058"/>
                <a:gd name="T44" fmla="*/ 935 w 16058"/>
                <a:gd name="T45" fmla="*/ 13998 h 16058"/>
                <a:gd name="T46" fmla="*/ 1021 w 16058"/>
                <a:gd name="T47" fmla="*/ 13820 h 16058"/>
                <a:gd name="T48" fmla="*/ 1142 w 16058"/>
                <a:gd name="T49" fmla="*/ 13667 h 16058"/>
                <a:gd name="T50" fmla="*/ 5408 w 16058"/>
                <a:gd name="T51" fmla="*/ 9863 h 16058"/>
                <a:gd name="T52" fmla="*/ 5742 w 16058"/>
                <a:gd name="T53" fmla="*/ 10234 h 16058"/>
                <a:gd name="T54" fmla="*/ 6106 w 16058"/>
                <a:gd name="T55" fmla="*/ 10575 h 16058"/>
                <a:gd name="T56" fmla="*/ 2407 w 16058"/>
                <a:gd name="T57" fmla="*/ 14900 h 16058"/>
                <a:gd name="T58" fmla="*/ 7693 w 16058"/>
                <a:gd name="T59" fmla="*/ 474 h 16058"/>
                <a:gd name="T60" fmla="*/ 5579 w 16058"/>
                <a:gd name="T61" fmla="*/ 1973 h 16058"/>
                <a:gd name="T62" fmla="*/ 4285 w 16058"/>
                <a:gd name="T63" fmla="*/ 4231 h 16058"/>
                <a:gd name="T64" fmla="*/ 4022 w 16058"/>
                <a:gd name="T65" fmla="*/ 6306 h 16058"/>
                <a:gd name="T66" fmla="*/ 4119 w 16058"/>
                <a:gd name="T67" fmla="*/ 7138 h 16058"/>
                <a:gd name="T68" fmla="*/ 4326 w 16058"/>
                <a:gd name="T69" fmla="*/ 7930 h 16058"/>
                <a:gd name="T70" fmla="*/ 4634 w 16058"/>
                <a:gd name="T71" fmla="*/ 8676 h 16058"/>
                <a:gd name="T72" fmla="*/ 386 w 16058"/>
                <a:gd name="T73" fmla="*/ 13185 h 16058"/>
                <a:gd name="T74" fmla="*/ 179 w 16058"/>
                <a:gd name="T75" fmla="*/ 13512 h 16058"/>
                <a:gd name="T76" fmla="*/ 46 w 16058"/>
                <a:gd name="T77" fmla="*/ 13883 h 16058"/>
                <a:gd name="T78" fmla="*/ 0 w 16058"/>
                <a:gd name="T79" fmla="*/ 14287 h 16058"/>
                <a:gd name="T80" fmla="*/ 175 w 16058"/>
                <a:gd name="T81" fmla="*/ 15054 h 16058"/>
                <a:gd name="T82" fmla="*/ 644 w 16058"/>
                <a:gd name="T83" fmla="*/ 15654 h 16058"/>
                <a:gd name="T84" fmla="*/ 1329 w 16058"/>
                <a:gd name="T85" fmla="*/ 16002 h 16058"/>
                <a:gd name="T86" fmla="*/ 1954 w 16058"/>
                <a:gd name="T87" fmla="*/ 16049 h 16058"/>
                <a:gd name="T88" fmla="*/ 2344 w 16058"/>
                <a:gd name="T89" fmla="*/ 15963 h 16058"/>
                <a:gd name="T90" fmla="*/ 2698 w 16058"/>
                <a:gd name="T91" fmla="*/ 15795 h 16058"/>
                <a:gd name="T92" fmla="*/ 3003 w 16058"/>
                <a:gd name="T93" fmla="*/ 15557 h 16058"/>
                <a:gd name="T94" fmla="*/ 7703 w 16058"/>
                <a:gd name="T95" fmla="*/ 11572 h 16058"/>
                <a:gd name="T96" fmla="*/ 8472 w 16058"/>
                <a:gd name="T97" fmla="*/ 11837 h 16058"/>
                <a:gd name="T98" fmla="*/ 9285 w 16058"/>
                <a:gd name="T99" fmla="*/ 11996 h 16058"/>
                <a:gd name="T100" fmla="*/ 10346 w 16058"/>
                <a:gd name="T101" fmla="*/ 12035 h 16058"/>
                <a:gd name="T102" fmla="*/ 12907 w 16058"/>
                <a:gd name="T103" fmla="*/ 11317 h 16058"/>
                <a:gd name="T104" fmla="*/ 14862 w 16058"/>
                <a:gd name="T105" fmla="*/ 9625 h 16058"/>
                <a:gd name="T106" fmla="*/ 15936 w 16058"/>
                <a:gd name="T107" fmla="*/ 7235 h 16058"/>
                <a:gd name="T108" fmla="*/ 15868 w 16058"/>
                <a:gd name="T109" fmla="*/ 4517 h 16058"/>
                <a:gd name="T110" fmla="*/ 14683 w 16058"/>
                <a:gd name="T111" fmla="*/ 2191 h 16058"/>
                <a:gd name="T112" fmla="*/ 12647 w 16058"/>
                <a:gd name="T113" fmla="*/ 594 h 16058"/>
                <a:gd name="T114" fmla="*/ 10036 w 16058"/>
                <a:gd name="T115" fmla="*/ 0 h 160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6058" h="16058">
                  <a:moveTo>
                    <a:pt x="10036" y="11040"/>
                  </a:moveTo>
                  <a:lnTo>
                    <a:pt x="9778" y="11034"/>
                  </a:lnTo>
                  <a:lnTo>
                    <a:pt x="9523" y="11014"/>
                  </a:lnTo>
                  <a:lnTo>
                    <a:pt x="9272" y="10982"/>
                  </a:lnTo>
                  <a:lnTo>
                    <a:pt x="9025" y="10938"/>
                  </a:lnTo>
                  <a:lnTo>
                    <a:pt x="8783" y="10882"/>
                  </a:lnTo>
                  <a:lnTo>
                    <a:pt x="8544" y="10814"/>
                  </a:lnTo>
                  <a:lnTo>
                    <a:pt x="8311" y="10736"/>
                  </a:lnTo>
                  <a:lnTo>
                    <a:pt x="8083" y="10645"/>
                  </a:lnTo>
                  <a:lnTo>
                    <a:pt x="7860" y="10545"/>
                  </a:lnTo>
                  <a:lnTo>
                    <a:pt x="7645" y="10434"/>
                  </a:lnTo>
                  <a:lnTo>
                    <a:pt x="7435" y="10313"/>
                  </a:lnTo>
                  <a:lnTo>
                    <a:pt x="7231" y="10183"/>
                  </a:lnTo>
                  <a:lnTo>
                    <a:pt x="7034" y="10043"/>
                  </a:lnTo>
                  <a:lnTo>
                    <a:pt x="6845" y="9894"/>
                  </a:lnTo>
                  <a:lnTo>
                    <a:pt x="6662" y="9736"/>
                  </a:lnTo>
                  <a:lnTo>
                    <a:pt x="6488" y="9570"/>
                  </a:lnTo>
                  <a:lnTo>
                    <a:pt x="6322" y="9396"/>
                  </a:lnTo>
                  <a:lnTo>
                    <a:pt x="6164" y="9213"/>
                  </a:lnTo>
                  <a:lnTo>
                    <a:pt x="6015" y="9024"/>
                  </a:lnTo>
                  <a:lnTo>
                    <a:pt x="5875" y="8827"/>
                  </a:lnTo>
                  <a:lnTo>
                    <a:pt x="5745" y="8624"/>
                  </a:lnTo>
                  <a:lnTo>
                    <a:pt x="5624" y="8413"/>
                  </a:lnTo>
                  <a:lnTo>
                    <a:pt x="5513" y="8198"/>
                  </a:lnTo>
                  <a:lnTo>
                    <a:pt x="5413" y="7975"/>
                  </a:lnTo>
                  <a:lnTo>
                    <a:pt x="5322" y="7747"/>
                  </a:lnTo>
                  <a:lnTo>
                    <a:pt x="5244" y="7514"/>
                  </a:lnTo>
                  <a:lnTo>
                    <a:pt x="5176" y="7275"/>
                  </a:lnTo>
                  <a:lnTo>
                    <a:pt x="5120" y="7033"/>
                  </a:lnTo>
                  <a:lnTo>
                    <a:pt x="5076" y="6786"/>
                  </a:lnTo>
                  <a:lnTo>
                    <a:pt x="5044" y="6535"/>
                  </a:lnTo>
                  <a:lnTo>
                    <a:pt x="5025" y="6280"/>
                  </a:lnTo>
                  <a:lnTo>
                    <a:pt x="5018" y="6022"/>
                  </a:lnTo>
                  <a:lnTo>
                    <a:pt x="5025" y="5764"/>
                  </a:lnTo>
                  <a:lnTo>
                    <a:pt x="5044" y="5509"/>
                  </a:lnTo>
                  <a:lnTo>
                    <a:pt x="5076" y="5258"/>
                  </a:lnTo>
                  <a:lnTo>
                    <a:pt x="5120" y="5011"/>
                  </a:lnTo>
                  <a:lnTo>
                    <a:pt x="5176" y="4768"/>
                  </a:lnTo>
                  <a:lnTo>
                    <a:pt x="5244" y="4529"/>
                  </a:lnTo>
                  <a:lnTo>
                    <a:pt x="5322" y="4297"/>
                  </a:lnTo>
                  <a:lnTo>
                    <a:pt x="5413" y="4069"/>
                  </a:lnTo>
                  <a:lnTo>
                    <a:pt x="5513" y="3846"/>
                  </a:lnTo>
                  <a:lnTo>
                    <a:pt x="5624" y="3630"/>
                  </a:lnTo>
                  <a:lnTo>
                    <a:pt x="5745" y="3420"/>
                  </a:lnTo>
                  <a:lnTo>
                    <a:pt x="5875" y="3217"/>
                  </a:lnTo>
                  <a:lnTo>
                    <a:pt x="6015" y="3020"/>
                  </a:lnTo>
                  <a:lnTo>
                    <a:pt x="6164" y="2830"/>
                  </a:lnTo>
                  <a:lnTo>
                    <a:pt x="6322" y="2648"/>
                  </a:lnTo>
                  <a:lnTo>
                    <a:pt x="6488" y="2474"/>
                  </a:lnTo>
                  <a:lnTo>
                    <a:pt x="6662" y="2307"/>
                  </a:lnTo>
                  <a:lnTo>
                    <a:pt x="6845" y="2150"/>
                  </a:lnTo>
                  <a:lnTo>
                    <a:pt x="7034" y="2000"/>
                  </a:lnTo>
                  <a:lnTo>
                    <a:pt x="7231" y="1861"/>
                  </a:lnTo>
                  <a:lnTo>
                    <a:pt x="7435" y="1730"/>
                  </a:lnTo>
                  <a:lnTo>
                    <a:pt x="7645" y="1610"/>
                  </a:lnTo>
                  <a:lnTo>
                    <a:pt x="7860" y="1498"/>
                  </a:lnTo>
                  <a:lnTo>
                    <a:pt x="8083" y="1398"/>
                  </a:lnTo>
                  <a:lnTo>
                    <a:pt x="8311" y="1308"/>
                  </a:lnTo>
                  <a:lnTo>
                    <a:pt x="8544" y="1229"/>
                  </a:lnTo>
                  <a:lnTo>
                    <a:pt x="8783" y="1161"/>
                  </a:lnTo>
                  <a:lnTo>
                    <a:pt x="9025" y="1106"/>
                  </a:lnTo>
                  <a:lnTo>
                    <a:pt x="9272" y="1062"/>
                  </a:lnTo>
                  <a:lnTo>
                    <a:pt x="9523" y="1030"/>
                  </a:lnTo>
                  <a:lnTo>
                    <a:pt x="9778" y="1010"/>
                  </a:lnTo>
                  <a:lnTo>
                    <a:pt x="10036" y="1004"/>
                  </a:lnTo>
                  <a:lnTo>
                    <a:pt x="10294" y="1010"/>
                  </a:lnTo>
                  <a:lnTo>
                    <a:pt x="10549" y="1030"/>
                  </a:lnTo>
                  <a:lnTo>
                    <a:pt x="10800" y="1062"/>
                  </a:lnTo>
                  <a:lnTo>
                    <a:pt x="11048" y="1106"/>
                  </a:lnTo>
                  <a:lnTo>
                    <a:pt x="11291" y="1161"/>
                  </a:lnTo>
                  <a:lnTo>
                    <a:pt x="11529" y="1229"/>
                  </a:lnTo>
                  <a:lnTo>
                    <a:pt x="11761" y="1308"/>
                  </a:lnTo>
                  <a:lnTo>
                    <a:pt x="11989" y="1398"/>
                  </a:lnTo>
                  <a:lnTo>
                    <a:pt x="12212" y="1498"/>
                  </a:lnTo>
                  <a:lnTo>
                    <a:pt x="12428" y="1610"/>
                  </a:lnTo>
                  <a:lnTo>
                    <a:pt x="12639" y="1730"/>
                  </a:lnTo>
                  <a:lnTo>
                    <a:pt x="12841" y="1861"/>
                  </a:lnTo>
                  <a:lnTo>
                    <a:pt x="13038" y="2000"/>
                  </a:lnTo>
                  <a:lnTo>
                    <a:pt x="13228" y="2150"/>
                  </a:lnTo>
                  <a:lnTo>
                    <a:pt x="13410" y="2307"/>
                  </a:lnTo>
                  <a:lnTo>
                    <a:pt x="13584" y="2474"/>
                  </a:lnTo>
                  <a:lnTo>
                    <a:pt x="13751" y="2648"/>
                  </a:lnTo>
                  <a:lnTo>
                    <a:pt x="13908" y="2830"/>
                  </a:lnTo>
                  <a:lnTo>
                    <a:pt x="14058" y="3020"/>
                  </a:lnTo>
                  <a:lnTo>
                    <a:pt x="14197" y="3217"/>
                  </a:lnTo>
                  <a:lnTo>
                    <a:pt x="14328" y="3420"/>
                  </a:lnTo>
                  <a:lnTo>
                    <a:pt x="14448" y="3630"/>
                  </a:lnTo>
                  <a:lnTo>
                    <a:pt x="14560" y="3846"/>
                  </a:lnTo>
                  <a:lnTo>
                    <a:pt x="14660" y="4069"/>
                  </a:lnTo>
                  <a:lnTo>
                    <a:pt x="14750" y="4297"/>
                  </a:lnTo>
                  <a:lnTo>
                    <a:pt x="14829" y="4529"/>
                  </a:lnTo>
                  <a:lnTo>
                    <a:pt x="14897" y="4768"/>
                  </a:lnTo>
                  <a:lnTo>
                    <a:pt x="14952" y="5011"/>
                  </a:lnTo>
                  <a:lnTo>
                    <a:pt x="14996" y="5258"/>
                  </a:lnTo>
                  <a:lnTo>
                    <a:pt x="15028" y="5509"/>
                  </a:lnTo>
                  <a:lnTo>
                    <a:pt x="15048" y="5764"/>
                  </a:lnTo>
                  <a:lnTo>
                    <a:pt x="15054" y="6022"/>
                  </a:lnTo>
                  <a:lnTo>
                    <a:pt x="15048" y="6280"/>
                  </a:lnTo>
                  <a:lnTo>
                    <a:pt x="15028" y="6535"/>
                  </a:lnTo>
                  <a:lnTo>
                    <a:pt x="14996" y="6786"/>
                  </a:lnTo>
                  <a:lnTo>
                    <a:pt x="14952" y="7033"/>
                  </a:lnTo>
                  <a:lnTo>
                    <a:pt x="14897" y="7275"/>
                  </a:lnTo>
                  <a:lnTo>
                    <a:pt x="14829" y="7514"/>
                  </a:lnTo>
                  <a:lnTo>
                    <a:pt x="14750" y="7747"/>
                  </a:lnTo>
                  <a:lnTo>
                    <a:pt x="14660" y="7975"/>
                  </a:lnTo>
                  <a:lnTo>
                    <a:pt x="14560" y="8198"/>
                  </a:lnTo>
                  <a:lnTo>
                    <a:pt x="14448" y="8413"/>
                  </a:lnTo>
                  <a:lnTo>
                    <a:pt x="14328" y="8624"/>
                  </a:lnTo>
                  <a:lnTo>
                    <a:pt x="14197" y="8827"/>
                  </a:lnTo>
                  <a:lnTo>
                    <a:pt x="14058" y="9024"/>
                  </a:lnTo>
                  <a:lnTo>
                    <a:pt x="13908" y="9213"/>
                  </a:lnTo>
                  <a:lnTo>
                    <a:pt x="13751" y="9396"/>
                  </a:lnTo>
                  <a:lnTo>
                    <a:pt x="13584" y="9570"/>
                  </a:lnTo>
                  <a:lnTo>
                    <a:pt x="13410" y="9736"/>
                  </a:lnTo>
                  <a:lnTo>
                    <a:pt x="13228" y="9894"/>
                  </a:lnTo>
                  <a:lnTo>
                    <a:pt x="13038" y="10043"/>
                  </a:lnTo>
                  <a:lnTo>
                    <a:pt x="12841" y="10183"/>
                  </a:lnTo>
                  <a:lnTo>
                    <a:pt x="12639" y="10313"/>
                  </a:lnTo>
                  <a:lnTo>
                    <a:pt x="12428" y="10434"/>
                  </a:lnTo>
                  <a:lnTo>
                    <a:pt x="12212" y="10545"/>
                  </a:lnTo>
                  <a:lnTo>
                    <a:pt x="11989" y="10645"/>
                  </a:lnTo>
                  <a:lnTo>
                    <a:pt x="11761" y="10736"/>
                  </a:lnTo>
                  <a:lnTo>
                    <a:pt x="11529" y="10814"/>
                  </a:lnTo>
                  <a:lnTo>
                    <a:pt x="11291" y="10882"/>
                  </a:lnTo>
                  <a:lnTo>
                    <a:pt x="11048" y="10938"/>
                  </a:lnTo>
                  <a:lnTo>
                    <a:pt x="10800" y="10982"/>
                  </a:lnTo>
                  <a:lnTo>
                    <a:pt x="10549" y="11014"/>
                  </a:lnTo>
                  <a:lnTo>
                    <a:pt x="10294" y="11034"/>
                  </a:lnTo>
                  <a:lnTo>
                    <a:pt x="10036" y="11040"/>
                  </a:lnTo>
                  <a:close/>
                  <a:moveTo>
                    <a:pt x="2407" y="14900"/>
                  </a:moveTo>
                  <a:lnTo>
                    <a:pt x="2391" y="14915"/>
                  </a:lnTo>
                  <a:lnTo>
                    <a:pt x="2376" y="14930"/>
                  </a:lnTo>
                  <a:lnTo>
                    <a:pt x="2360" y="14945"/>
                  </a:lnTo>
                  <a:lnTo>
                    <a:pt x="2342" y="14959"/>
                  </a:lnTo>
                  <a:lnTo>
                    <a:pt x="2326" y="14973"/>
                  </a:lnTo>
                  <a:lnTo>
                    <a:pt x="2309" y="14987"/>
                  </a:lnTo>
                  <a:lnTo>
                    <a:pt x="2291" y="15000"/>
                  </a:lnTo>
                  <a:lnTo>
                    <a:pt x="2274" y="15013"/>
                  </a:lnTo>
                  <a:lnTo>
                    <a:pt x="2256" y="15025"/>
                  </a:lnTo>
                  <a:lnTo>
                    <a:pt x="2238" y="15037"/>
                  </a:lnTo>
                  <a:lnTo>
                    <a:pt x="2219" y="15048"/>
                  </a:lnTo>
                  <a:lnTo>
                    <a:pt x="2200" y="15059"/>
                  </a:lnTo>
                  <a:lnTo>
                    <a:pt x="2181" y="15069"/>
                  </a:lnTo>
                  <a:lnTo>
                    <a:pt x="2162" y="15080"/>
                  </a:lnTo>
                  <a:lnTo>
                    <a:pt x="2142" y="15090"/>
                  </a:lnTo>
                  <a:lnTo>
                    <a:pt x="2122" y="15099"/>
                  </a:lnTo>
                  <a:lnTo>
                    <a:pt x="2102" y="15108"/>
                  </a:lnTo>
                  <a:lnTo>
                    <a:pt x="2081" y="15116"/>
                  </a:lnTo>
                  <a:lnTo>
                    <a:pt x="2060" y="15123"/>
                  </a:lnTo>
                  <a:lnTo>
                    <a:pt x="2039" y="15130"/>
                  </a:lnTo>
                  <a:lnTo>
                    <a:pt x="2018" y="15137"/>
                  </a:lnTo>
                  <a:lnTo>
                    <a:pt x="1996" y="15143"/>
                  </a:lnTo>
                  <a:lnTo>
                    <a:pt x="1975" y="15148"/>
                  </a:lnTo>
                  <a:lnTo>
                    <a:pt x="1953" y="15153"/>
                  </a:lnTo>
                  <a:lnTo>
                    <a:pt x="1931" y="15158"/>
                  </a:lnTo>
                  <a:lnTo>
                    <a:pt x="1909" y="15162"/>
                  </a:lnTo>
                  <a:lnTo>
                    <a:pt x="1886" y="15165"/>
                  </a:lnTo>
                  <a:lnTo>
                    <a:pt x="1864" y="15168"/>
                  </a:lnTo>
                  <a:lnTo>
                    <a:pt x="1841" y="15170"/>
                  </a:lnTo>
                  <a:lnTo>
                    <a:pt x="1818" y="15171"/>
                  </a:lnTo>
                  <a:lnTo>
                    <a:pt x="1794" y="15172"/>
                  </a:lnTo>
                  <a:lnTo>
                    <a:pt x="1771" y="15172"/>
                  </a:lnTo>
                  <a:lnTo>
                    <a:pt x="1725" y="15171"/>
                  </a:lnTo>
                  <a:lnTo>
                    <a:pt x="1680" y="15168"/>
                  </a:lnTo>
                  <a:lnTo>
                    <a:pt x="1636" y="15162"/>
                  </a:lnTo>
                  <a:lnTo>
                    <a:pt x="1593" y="15154"/>
                  </a:lnTo>
                  <a:lnTo>
                    <a:pt x="1550" y="15145"/>
                  </a:lnTo>
                  <a:lnTo>
                    <a:pt x="1507" y="15133"/>
                  </a:lnTo>
                  <a:lnTo>
                    <a:pt x="1466" y="15119"/>
                  </a:lnTo>
                  <a:lnTo>
                    <a:pt x="1426" y="15103"/>
                  </a:lnTo>
                  <a:lnTo>
                    <a:pt x="1387" y="15084"/>
                  </a:lnTo>
                  <a:lnTo>
                    <a:pt x="1349" y="15065"/>
                  </a:lnTo>
                  <a:lnTo>
                    <a:pt x="1312" y="15044"/>
                  </a:lnTo>
                  <a:lnTo>
                    <a:pt x="1276" y="15021"/>
                  </a:lnTo>
                  <a:lnTo>
                    <a:pt x="1241" y="14996"/>
                  </a:lnTo>
                  <a:lnTo>
                    <a:pt x="1208" y="14970"/>
                  </a:lnTo>
                  <a:lnTo>
                    <a:pt x="1176" y="14942"/>
                  </a:lnTo>
                  <a:lnTo>
                    <a:pt x="1145" y="14913"/>
                  </a:lnTo>
                  <a:lnTo>
                    <a:pt x="1116" y="14882"/>
                  </a:lnTo>
                  <a:lnTo>
                    <a:pt x="1088" y="14850"/>
                  </a:lnTo>
                  <a:lnTo>
                    <a:pt x="1062" y="14817"/>
                  </a:lnTo>
                  <a:lnTo>
                    <a:pt x="1037" y="14782"/>
                  </a:lnTo>
                  <a:lnTo>
                    <a:pt x="1014" y="14746"/>
                  </a:lnTo>
                  <a:lnTo>
                    <a:pt x="993" y="14709"/>
                  </a:lnTo>
                  <a:lnTo>
                    <a:pt x="974" y="14671"/>
                  </a:lnTo>
                  <a:lnTo>
                    <a:pt x="955" y="14632"/>
                  </a:lnTo>
                  <a:lnTo>
                    <a:pt x="939" y="14592"/>
                  </a:lnTo>
                  <a:lnTo>
                    <a:pt x="925" y="14551"/>
                  </a:lnTo>
                  <a:lnTo>
                    <a:pt x="913" y="14508"/>
                  </a:lnTo>
                  <a:lnTo>
                    <a:pt x="903" y="14465"/>
                  </a:lnTo>
                  <a:lnTo>
                    <a:pt x="896" y="14422"/>
                  </a:lnTo>
                  <a:lnTo>
                    <a:pt x="890" y="14378"/>
                  </a:lnTo>
                  <a:lnTo>
                    <a:pt x="887" y="14333"/>
                  </a:lnTo>
                  <a:lnTo>
                    <a:pt x="886" y="14287"/>
                  </a:lnTo>
                  <a:lnTo>
                    <a:pt x="886" y="14264"/>
                  </a:lnTo>
                  <a:lnTo>
                    <a:pt x="887" y="14240"/>
                  </a:lnTo>
                  <a:lnTo>
                    <a:pt x="888" y="14217"/>
                  </a:lnTo>
                  <a:lnTo>
                    <a:pt x="890" y="14194"/>
                  </a:lnTo>
                  <a:lnTo>
                    <a:pt x="893" y="14172"/>
                  </a:lnTo>
                  <a:lnTo>
                    <a:pt x="896" y="14149"/>
                  </a:lnTo>
                  <a:lnTo>
                    <a:pt x="900" y="14127"/>
                  </a:lnTo>
                  <a:lnTo>
                    <a:pt x="905" y="14105"/>
                  </a:lnTo>
                  <a:lnTo>
                    <a:pt x="910" y="14083"/>
                  </a:lnTo>
                  <a:lnTo>
                    <a:pt x="915" y="14062"/>
                  </a:lnTo>
                  <a:lnTo>
                    <a:pt x="921" y="14040"/>
                  </a:lnTo>
                  <a:lnTo>
                    <a:pt x="928" y="14019"/>
                  </a:lnTo>
                  <a:lnTo>
                    <a:pt x="935" y="13998"/>
                  </a:lnTo>
                  <a:lnTo>
                    <a:pt x="942" y="13977"/>
                  </a:lnTo>
                  <a:lnTo>
                    <a:pt x="950" y="13956"/>
                  </a:lnTo>
                  <a:lnTo>
                    <a:pt x="959" y="13936"/>
                  </a:lnTo>
                  <a:lnTo>
                    <a:pt x="968" y="13916"/>
                  </a:lnTo>
                  <a:lnTo>
                    <a:pt x="978" y="13896"/>
                  </a:lnTo>
                  <a:lnTo>
                    <a:pt x="988" y="13877"/>
                  </a:lnTo>
                  <a:lnTo>
                    <a:pt x="999" y="13858"/>
                  </a:lnTo>
                  <a:lnTo>
                    <a:pt x="1010" y="13839"/>
                  </a:lnTo>
                  <a:lnTo>
                    <a:pt x="1021" y="13820"/>
                  </a:lnTo>
                  <a:lnTo>
                    <a:pt x="1033" y="13802"/>
                  </a:lnTo>
                  <a:lnTo>
                    <a:pt x="1045" y="13784"/>
                  </a:lnTo>
                  <a:lnTo>
                    <a:pt x="1058" y="13767"/>
                  </a:lnTo>
                  <a:lnTo>
                    <a:pt x="1071" y="13749"/>
                  </a:lnTo>
                  <a:lnTo>
                    <a:pt x="1085" y="13732"/>
                  </a:lnTo>
                  <a:lnTo>
                    <a:pt x="1099" y="13716"/>
                  </a:lnTo>
                  <a:lnTo>
                    <a:pt x="1113" y="13698"/>
                  </a:lnTo>
                  <a:lnTo>
                    <a:pt x="1127" y="13682"/>
                  </a:lnTo>
                  <a:lnTo>
                    <a:pt x="1142" y="13667"/>
                  </a:lnTo>
                  <a:lnTo>
                    <a:pt x="1158" y="13651"/>
                  </a:lnTo>
                  <a:lnTo>
                    <a:pt x="1154" y="13647"/>
                  </a:lnTo>
                  <a:lnTo>
                    <a:pt x="5202" y="9601"/>
                  </a:lnTo>
                  <a:lnTo>
                    <a:pt x="5235" y="9645"/>
                  </a:lnTo>
                  <a:lnTo>
                    <a:pt x="5268" y="9689"/>
                  </a:lnTo>
                  <a:lnTo>
                    <a:pt x="5302" y="9733"/>
                  </a:lnTo>
                  <a:lnTo>
                    <a:pt x="5337" y="9776"/>
                  </a:lnTo>
                  <a:lnTo>
                    <a:pt x="5372" y="9819"/>
                  </a:lnTo>
                  <a:lnTo>
                    <a:pt x="5408" y="9863"/>
                  </a:lnTo>
                  <a:lnTo>
                    <a:pt x="5443" y="9906"/>
                  </a:lnTo>
                  <a:lnTo>
                    <a:pt x="5479" y="9948"/>
                  </a:lnTo>
                  <a:lnTo>
                    <a:pt x="5516" y="9989"/>
                  </a:lnTo>
                  <a:lnTo>
                    <a:pt x="5552" y="10031"/>
                  </a:lnTo>
                  <a:lnTo>
                    <a:pt x="5589" y="10072"/>
                  </a:lnTo>
                  <a:lnTo>
                    <a:pt x="5627" y="10114"/>
                  </a:lnTo>
                  <a:lnTo>
                    <a:pt x="5665" y="10154"/>
                  </a:lnTo>
                  <a:lnTo>
                    <a:pt x="5704" y="10194"/>
                  </a:lnTo>
                  <a:lnTo>
                    <a:pt x="5742" y="10234"/>
                  </a:lnTo>
                  <a:lnTo>
                    <a:pt x="5781" y="10273"/>
                  </a:lnTo>
                  <a:lnTo>
                    <a:pt x="5820" y="10312"/>
                  </a:lnTo>
                  <a:lnTo>
                    <a:pt x="5860" y="10350"/>
                  </a:lnTo>
                  <a:lnTo>
                    <a:pt x="5900" y="10390"/>
                  </a:lnTo>
                  <a:lnTo>
                    <a:pt x="5940" y="10427"/>
                  </a:lnTo>
                  <a:lnTo>
                    <a:pt x="5982" y="10465"/>
                  </a:lnTo>
                  <a:lnTo>
                    <a:pt x="6023" y="10502"/>
                  </a:lnTo>
                  <a:lnTo>
                    <a:pt x="6064" y="10539"/>
                  </a:lnTo>
                  <a:lnTo>
                    <a:pt x="6106" y="10575"/>
                  </a:lnTo>
                  <a:lnTo>
                    <a:pt x="6148" y="10611"/>
                  </a:lnTo>
                  <a:lnTo>
                    <a:pt x="6190" y="10647"/>
                  </a:lnTo>
                  <a:lnTo>
                    <a:pt x="6234" y="10683"/>
                  </a:lnTo>
                  <a:lnTo>
                    <a:pt x="6277" y="10718"/>
                  </a:lnTo>
                  <a:lnTo>
                    <a:pt x="6320" y="10752"/>
                  </a:lnTo>
                  <a:lnTo>
                    <a:pt x="6364" y="10786"/>
                  </a:lnTo>
                  <a:lnTo>
                    <a:pt x="6408" y="10820"/>
                  </a:lnTo>
                  <a:lnTo>
                    <a:pt x="6453" y="10854"/>
                  </a:lnTo>
                  <a:lnTo>
                    <a:pt x="2407" y="14900"/>
                  </a:lnTo>
                  <a:close/>
                  <a:moveTo>
                    <a:pt x="10036" y="0"/>
                  </a:moveTo>
                  <a:lnTo>
                    <a:pt x="9726" y="8"/>
                  </a:lnTo>
                  <a:lnTo>
                    <a:pt x="9421" y="31"/>
                  </a:lnTo>
                  <a:lnTo>
                    <a:pt x="9119" y="69"/>
                  </a:lnTo>
                  <a:lnTo>
                    <a:pt x="8823" y="122"/>
                  </a:lnTo>
                  <a:lnTo>
                    <a:pt x="8532" y="190"/>
                  </a:lnTo>
                  <a:lnTo>
                    <a:pt x="8246" y="271"/>
                  </a:lnTo>
                  <a:lnTo>
                    <a:pt x="7966" y="365"/>
                  </a:lnTo>
                  <a:lnTo>
                    <a:pt x="7693" y="474"/>
                  </a:lnTo>
                  <a:lnTo>
                    <a:pt x="7426" y="594"/>
                  </a:lnTo>
                  <a:lnTo>
                    <a:pt x="7166" y="727"/>
                  </a:lnTo>
                  <a:lnTo>
                    <a:pt x="6914" y="872"/>
                  </a:lnTo>
                  <a:lnTo>
                    <a:pt x="6669" y="1029"/>
                  </a:lnTo>
                  <a:lnTo>
                    <a:pt x="6433" y="1196"/>
                  </a:lnTo>
                  <a:lnTo>
                    <a:pt x="6206" y="1375"/>
                  </a:lnTo>
                  <a:lnTo>
                    <a:pt x="5988" y="1565"/>
                  </a:lnTo>
                  <a:lnTo>
                    <a:pt x="5778" y="1763"/>
                  </a:lnTo>
                  <a:lnTo>
                    <a:pt x="5579" y="1973"/>
                  </a:lnTo>
                  <a:lnTo>
                    <a:pt x="5389" y="2191"/>
                  </a:lnTo>
                  <a:lnTo>
                    <a:pt x="5211" y="2419"/>
                  </a:lnTo>
                  <a:lnTo>
                    <a:pt x="5043" y="2655"/>
                  </a:lnTo>
                  <a:lnTo>
                    <a:pt x="4887" y="2899"/>
                  </a:lnTo>
                  <a:lnTo>
                    <a:pt x="4741" y="3151"/>
                  </a:lnTo>
                  <a:lnTo>
                    <a:pt x="4609" y="3411"/>
                  </a:lnTo>
                  <a:lnTo>
                    <a:pt x="4488" y="3678"/>
                  </a:lnTo>
                  <a:lnTo>
                    <a:pt x="4380" y="3951"/>
                  </a:lnTo>
                  <a:lnTo>
                    <a:pt x="4285" y="4231"/>
                  </a:lnTo>
                  <a:lnTo>
                    <a:pt x="4204" y="4517"/>
                  </a:lnTo>
                  <a:lnTo>
                    <a:pt x="4137" y="4808"/>
                  </a:lnTo>
                  <a:lnTo>
                    <a:pt x="4084" y="5104"/>
                  </a:lnTo>
                  <a:lnTo>
                    <a:pt x="4046" y="5407"/>
                  </a:lnTo>
                  <a:lnTo>
                    <a:pt x="4023" y="5712"/>
                  </a:lnTo>
                  <a:lnTo>
                    <a:pt x="4015" y="6022"/>
                  </a:lnTo>
                  <a:lnTo>
                    <a:pt x="4016" y="6117"/>
                  </a:lnTo>
                  <a:lnTo>
                    <a:pt x="4018" y="6211"/>
                  </a:lnTo>
                  <a:lnTo>
                    <a:pt x="4022" y="6306"/>
                  </a:lnTo>
                  <a:lnTo>
                    <a:pt x="4027" y="6400"/>
                  </a:lnTo>
                  <a:lnTo>
                    <a:pt x="4033" y="6493"/>
                  </a:lnTo>
                  <a:lnTo>
                    <a:pt x="4041" y="6587"/>
                  </a:lnTo>
                  <a:lnTo>
                    <a:pt x="4051" y="6680"/>
                  </a:lnTo>
                  <a:lnTo>
                    <a:pt x="4062" y="6772"/>
                  </a:lnTo>
                  <a:lnTo>
                    <a:pt x="4074" y="6864"/>
                  </a:lnTo>
                  <a:lnTo>
                    <a:pt x="4087" y="6956"/>
                  </a:lnTo>
                  <a:lnTo>
                    <a:pt x="4102" y="7046"/>
                  </a:lnTo>
                  <a:lnTo>
                    <a:pt x="4119" y="7138"/>
                  </a:lnTo>
                  <a:lnTo>
                    <a:pt x="4136" y="7227"/>
                  </a:lnTo>
                  <a:lnTo>
                    <a:pt x="4155" y="7317"/>
                  </a:lnTo>
                  <a:lnTo>
                    <a:pt x="4176" y="7406"/>
                  </a:lnTo>
                  <a:lnTo>
                    <a:pt x="4197" y="7495"/>
                  </a:lnTo>
                  <a:lnTo>
                    <a:pt x="4220" y="7583"/>
                  </a:lnTo>
                  <a:lnTo>
                    <a:pt x="4244" y="7671"/>
                  </a:lnTo>
                  <a:lnTo>
                    <a:pt x="4270" y="7758"/>
                  </a:lnTo>
                  <a:lnTo>
                    <a:pt x="4298" y="7844"/>
                  </a:lnTo>
                  <a:lnTo>
                    <a:pt x="4326" y="7930"/>
                  </a:lnTo>
                  <a:lnTo>
                    <a:pt x="4355" y="8015"/>
                  </a:lnTo>
                  <a:lnTo>
                    <a:pt x="4386" y="8100"/>
                  </a:lnTo>
                  <a:lnTo>
                    <a:pt x="4417" y="8185"/>
                  </a:lnTo>
                  <a:lnTo>
                    <a:pt x="4450" y="8268"/>
                  </a:lnTo>
                  <a:lnTo>
                    <a:pt x="4484" y="8351"/>
                  </a:lnTo>
                  <a:lnTo>
                    <a:pt x="4520" y="8433"/>
                  </a:lnTo>
                  <a:lnTo>
                    <a:pt x="4556" y="8515"/>
                  </a:lnTo>
                  <a:lnTo>
                    <a:pt x="4595" y="8596"/>
                  </a:lnTo>
                  <a:lnTo>
                    <a:pt x="4634" y="8676"/>
                  </a:lnTo>
                  <a:lnTo>
                    <a:pt x="4673" y="8757"/>
                  </a:lnTo>
                  <a:lnTo>
                    <a:pt x="4715" y="8835"/>
                  </a:lnTo>
                  <a:lnTo>
                    <a:pt x="528" y="13021"/>
                  </a:lnTo>
                  <a:lnTo>
                    <a:pt x="531" y="13025"/>
                  </a:lnTo>
                  <a:lnTo>
                    <a:pt x="501" y="13055"/>
                  </a:lnTo>
                  <a:lnTo>
                    <a:pt x="471" y="13086"/>
                  </a:lnTo>
                  <a:lnTo>
                    <a:pt x="443" y="13118"/>
                  </a:lnTo>
                  <a:lnTo>
                    <a:pt x="414" y="13152"/>
                  </a:lnTo>
                  <a:lnTo>
                    <a:pt x="386" y="13185"/>
                  </a:lnTo>
                  <a:lnTo>
                    <a:pt x="360" y="13219"/>
                  </a:lnTo>
                  <a:lnTo>
                    <a:pt x="335" y="13253"/>
                  </a:lnTo>
                  <a:lnTo>
                    <a:pt x="310" y="13288"/>
                  </a:lnTo>
                  <a:lnTo>
                    <a:pt x="286" y="13324"/>
                  </a:lnTo>
                  <a:lnTo>
                    <a:pt x="263" y="13360"/>
                  </a:lnTo>
                  <a:lnTo>
                    <a:pt x="241" y="13397"/>
                  </a:lnTo>
                  <a:lnTo>
                    <a:pt x="219" y="13436"/>
                  </a:lnTo>
                  <a:lnTo>
                    <a:pt x="199" y="13474"/>
                  </a:lnTo>
                  <a:lnTo>
                    <a:pt x="179" y="13512"/>
                  </a:lnTo>
                  <a:lnTo>
                    <a:pt x="161" y="13551"/>
                  </a:lnTo>
                  <a:lnTo>
                    <a:pt x="143" y="13591"/>
                  </a:lnTo>
                  <a:lnTo>
                    <a:pt x="126" y="13631"/>
                  </a:lnTo>
                  <a:lnTo>
                    <a:pt x="110" y="13672"/>
                  </a:lnTo>
                  <a:lnTo>
                    <a:pt x="95" y="13714"/>
                  </a:lnTo>
                  <a:lnTo>
                    <a:pt x="81" y="13755"/>
                  </a:lnTo>
                  <a:lnTo>
                    <a:pt x="69" y="13797"/>
                  </a:lnTo>
                  <a:lnTo>
                    <a:pt x="57" y="13840"/>
                  </a:lnTo>
                  <a:lnTo>
                    <a:pt x="46" y="13883"/>
                  </a:lnTo>
                  <a:lnTo>
                    <a:pt x="37" y="13926"/>
                  </a:lnTo>
                  <a:lnTo>
                    <a:pt x="28" y="13970"/>
                  </a:lnTo>
                  <a:lnTo>
                    <a:pt x="21" y="14015"/>
                  </a:lnTo>
                  <a:lnTo>
                    <a:pt x="15" y="14059"/>
                  </a:lnTo>
                  <a:lnTo>
                    <a:pt x="9" y="14104"/>
                  </a:lnTo>
                  <a:lnTo>
                    <a:pt x="5" y="14149"/>
                  </a:lnTo>
                  <a:lnTo>
                    <a:pt x="2" y="14195"/>
                  </a:lnTo>
                  <a:lnTo>
                    <a:pt x="1" y="14240"/>
                  </a:lnTo>
                  <a:lnTo>
                    <a:pt x="0" y="14287"/>
                  </a:lnTo>
                  <a:lnTo>
                    <a:pt x="2" y="14378"/>
                  </a:lnTo>
                  <a:lnTo>
                    <a:pt x="9" y="14468"/>
                  </a:lnTo>
                  <a:lnTo>
                    <a:pt x="20" y="14557"/>
                  </a:lnTo>
                  <a:lnTo>
                    <a:pt x="36" y="14644"/>
                  </a:lnTo>
                  <a:lnTo>
                    <a:pt x="56" y="14729"/>
                  </a:lnTo>
                  <a:lnTo>
                    <a:pt x="79" y="14814"/>
                  </a:lnTo>
                  <a:lnTo>
                    <a:pt x="107" y="14896"/>
                  </a:lnTo>
                  <a:lnTo>
                    <a:pt x="140" y="14976"/>
                  </a:lnTo>
                  <a:lnTo>
                    <a:pt x="175" y="15054"/>
                  </a:lnTo>
                  <a:lnTo>
                    <a:pt x="214" y="15132"/>
                  </a:lnTo>
                  <a:lnTo>
                    <a:pt x="256" y="15205"/>
                  </a:lnTo>
                  <a:lnTo>
                    <a:pt x="302" y="15277"/>
                  </a:lnTo>
                  <a:lnTo>
                    <a:pt x="352" y="15346"/>
                  </a:lnTo>
                  <a:lnTo>
                    <a:pt x="404" y="15414"/>
                  </a:lnTo>
                  <a:lnTo>
                    <a:pt x="460" y="15478"/>
                  </a:lnTo>
                  <a:lnTo>
                    <a:pt x="519" y="15539"/>
                  </a:lnTo>
                  <a:lnTo>
                    <a:pt x="580" y="15598"/>
                  </a:lnTo>
                  <a:lnTo>
                    <a:pt x="644" y="15654"/>
                  </a:lnTo>
                  <a:lnTo>
                    <a:pt x="712" y="15706"/>
                  </a:lnTo>
                  <a:lnTo>
                    <a:pt x="781" y="15756"/>
                  </a:lnTo>
                  <a:lnTo>
                    <a:pt x="853" y="15801"/>
                  </a:lnTo>
                  <a:lnTo>
                    <a:pt x="926" y="15844"/>
                  </a:lnTo>
                  <a:lnTo>
                    <a:pt x="1004" y="15883"/>
                  </a:lnTo>
                  <a:lnTo>
                    <a:pt x="1082" y="15918"/>
                  </a:lnTo>
                  <a:lnTo>
                    <a:pt x="1162" y="15951"/>
                  </a:lnTo>
                  <a:lnTo>
                    <a:pt x="1244" y="15979"/>
                  </a:lnTo>
                  <a:lnTo>
                    <a:pt x="1329" y="16002"/>
                  </a:lnTo>
                  <a:lnTo>
                    <a:pt x="1414" y="16022"/>
                  </a:lnTo>
                  <a:lnTo>
                    <a:pt x="1501" y="16038"/>
                  </a:lnTo>
                  <a:lnTo>
                    <a:pt x="1590" y="16049"/>
                  </a:lnTo>
                  <a:lnTo>
                    <a:pt x="1680" y="16056"/>
                  </a:lnTo>
                  <a:lnTo>
                    <a:pt x="1771" y="16058"/>
                  </a:lnTo>
                  <a:lnTo>
                    <a:pt x="1818" y="16057"/>
                  </a:lnTo>
                  <a:lnTo>
                    <a:pt x="1863" y="16056"/>
                  </a:lnTo>
                  <a:lnTo>
                    <a:pt x="1909" y="16053"/>
                  </a:lnTo>
                  <a:lnTo>
                    <a:pt x="1954" y="16049"/>
                  </a:lnTo>
                  <a:lnTo>
                    <a:pt x="1999" y="16043"/>
                  </a:lnTo>
                  <a:lnTo>
                    <a:pt x="2043" y="16037"/>
                  </a:lnTo>
                  <a:lnTo>
                    <a:pt x="2088" y="16030"/>
                  </a:lnTo>
                  <a:lnTo>
                    <a:pt x="2132" y="16021"/>
                  </a:lnTo>
                  <a:lnTo>
                    <a:pt x="2175" y="16012"/>
                  </a:lnTo>
                  <a:lnTo>
                    <a:pt x="2218" y="16001"/>
                  </a:lnTo>
                  <a:lnTo>
                    <a:pt x="2261" y="15989"/>
                  </a:lnTo>
                  <a:lnTo>
                    <a:pt x="2302" y="15977"/>
                  </a:lnTo>
                  <a:lnTo>
                    <a:pt x="2344" y="15963"/>
                  </a:lnTo>
                  <a:lnTo>
                    <a:pt x="2386" y="15948"/>
                  </a:lnTo>
                  <a:lnTo>
                    <a:pt x="2427" y="15932"/>
                  </a:lnTo>
                  <a:lnTo>
                    <a:pt x="2467" y="15915"/>
                  </a:lnTo>
                  <a:lnTo>
                    <a:pt x="2507" y="15897"/>
                  </a:lnTo>
                  <a:lnTo>
                    <a:pt x="2546" y="15878"/>
                  </a:lnTo>
                  <a:lnTo>
                    <a:pt x="2584" y="15859"/>
                  </a:lnTo>
                  <a:lnTo>
                    <a:pt x="2622" y="15839"/>
                  </a:lnTo>
                  <a:lnTo>
                    <a:pt x="2661" y="15817"/>
                  </a:lnTo>
                  <a:lnTo>
                    <a:pt x="2698" y="15795"/>
                  </a:lnTo>
                  <a:lnTo>
                    <a:pt x="2734" y="15772"/>
                  </a:lnTo>
                  <a:lnTo>
                    <a:pt x="2770" y="15748"/>
                  </a:lnTo>
                  <a:lnTo>
                    <a:pt x="2805" y="15723"/>
                  </a:lnTo>
                  <a:lnTo>
                    <a:pt x="2839" y="15698"/>
                  </a:lnTo>
                  <a:lnTo>
                    <a:pt x="2873" y="15671"/>
                  </a:lnTo>
                  <a:lnTo>
                    <a:pt x="2906" y="15644"/>
                  </a:lnTo>
                  <a:lnTo>
                    <a:pt x="2940" y="15615"/>
                  </a:lnTo>
                  <a:lnTo>
                    <a:pt x="2971" y="15587"/>
                  </a:lnTo>
                  <a:lnTo>
                    <a:pt x="3003" y="15557"/>
                  </a:lnTo>
                  <a:lnTo>
                    <a:pt x="3033" y="15527"/>
                  </a:lnTo>
                  <a:lnTo>
                    <a:pt x="3032" y="15526"/>
                  </a:lnTo>
                  <a:lnTo>
                    <a:pt x="7217" y="11342"/>
                  </a:lnTo>
                  <a:lnTo>
                    <a:pt x="7296" y="11383"/>
                  </a:lnTo>
                  <a:lnTo>
                    <a:pt x="7377" y="11423"/>
                  </a:lnTo>
                  <a:lnTo>
                    <a:pt x="7457" y="11462"/>
                  </a:lnTo>
                  <a:lnTo>
                    <a:pt x="7538" y="11500"/>
                  </a:lnTo>
                  <a:lnTo>
                    <a:pt x="7621" y="11537"/>
                  </a:lnTo>
                  <a:lnTo>
                    <a:pt x="7703" y="11572"/>
                  </a:lnTo>
                  <a:lnTo>
                    <a:pt x="7786" y="11606"/>
                  </a:lnTo>
                  <a:lnTo>
                    <a:pt x="7869" y="11640"/>
                  </a:lnTo>
                  <a:lnTo>
                    <a:pt x="7954" y="11671"/>
                  </a:lnTo>
                  <a:lnTo>
                    <a:pt x="8039" y="11702"/>
                  </a:lnTo>
                  <a:lnTo>
                    <a:pt x="8124" y="11731"/>
                  </a:lnTo>
                  <a:lnTo>
                    <a:pt x="8211" y="11759"/>
                  </a:lnTo>
                  <a:lnTo>
                    <a:pt x="8297" y="11787"/>
                  </a:lnTo>
                  <a:lnTo>
                    <a:pt x="8384" y="11813"/>
                  </a:lnTo>
                  <a:lnTo>
                    <a:pt x="8472" y="11837"/>
                  </a:lnTo>
                  <a:lnTo>
                    <a:pt x="8560" y="11860"/>
                  </a:lnTo>
                  <a:lnTo>
                    <a:pt x="8649" y="11882"/>
                  </a:lnTo>
                  <a:lnTo>
                    <a:pt x="8739" y="11902"/>
                  </a:lnTo>
                  <a:lnTo>
                    <a:pt x="8828" y="11921"/>
                  </a:lnTo>
                  <a:lnTo>
                    <a:pt x="8918" y="11939"/>
                  </a:lnTo>
                  <a:lnTo>
                    <a:pt x="9010" y="11955"/>
                  </a:lnTo>
                  <a:lnTo>
                    <a:pt x="9100" y="11970"/>
                  </a:lnTo>
                  <a:lnTo>
                    <a:pt x="9192" y="11984"/>
                  </a:lnTo>
                  <a:lnTo>
                    <a:pt x="9285" y="11996"/>
                  </a:lnTo>
                  <a:lnTo>
                    <a:pt x="9377" y="12007"/>
                  </a:lnTo>
                  <a:lnTo>
                    <a:pt x="9470" y="12016"/>
                  </a:lnTo>
                  <a:lnTo>
                    <a:pt x="9564" y="12024"/>
                  </a:lnTo>
                  <a:lnTo>
                    <a:pt x="9657" y="12031"/>
                  </a:lnTo>
                  <a:lnTo>
                    <a:pt x="9751" y="12036"/>
                  </a:lnTo>
                  <a:lnTo>
                    <a:pt x="9846" y="12040"/>
                  </a:lnTo>
                  <a:lnTo>
                    <a:pt x="9941" y="12042"/>
                  </a:lnTo>
                  <a:lnTo>
                    <a:pt x="10036" y="12044"/>
                  </a:lnTo>
                  <a:lnTo>
                    <a:pt x="10346" y="12035"/>
                  </a:lnTo>
                  <a:lnTo>
                    <a:pt x="10651" y="12012"/>
                  </a:lnTo>
                  <a:lnTo>
                    <a:pt x="10954" y="11974"/>
                  </a:lnTo>
                  <a:lnTo>
                    <a:pt x="11250" y="11921"/>
                  </a:lnTo>
                  <a:lnTo>
                    <a:pt x="11541" y="11854"/>
                  </a:lnTo>
                  <a:lnTo>
                    <a:pt x="11827" y="11773"/>
                  </a:lnTo>
                  <a:lnTo>
                    <a:pt x="12107" y="11678"/>
                  </a:lnTo>
                  <a:lnTo>
                    <a:pt x="12380" y="11570"/>
                  </a:lnTo>
                  <a:lnTo>
                    <a:pt x="12647" y="11449"/>
                  </a:lnTo>
                  <a:lnTo>
                    <a:pt x="12907" y="11317"/>
                  </a:lnTo>
                  <a:lnTo>
                    <a:pt x="13159" y="11171"/>
                  </a:lnTo>
                  <a:lnTo>
                    <a:pt x="13403" y="11015"/>
                  </a:lnTo>
                  <a:lnTo>
                    <a:pt x="13639" y="10847"/>
                  </a:lnTo>
                  <a:lnTo>
                    <a:pt x="13866" y="10669"/>
                  </a:lnTo>
                  <a:lnTo>
                    <a:pt x="14085" y="10479"/>
                  </a:lnTo>
                  <a:lnTo>
                    <a:pt x="14295" y="10280"/>
                  </a:lnTo>
                  <a:lnTo>
                    <a:pt x="14493" y="10070"/>
                  </a:lnTo>
                  <a:lnTo>
                    <a:pt x="14683" y="9852"/>
                  </a:lnTo>
                  <a:lnTo>
                    <a:pt x="14862" y="9625"/>
                  </a:lnTo>
                  <a:lnTo>
                    <a:pt x="15029" y="9389"/>
                  </a:lnTo>
                  <a:lnTo>
                    <a:pt x="15186" y="9144"/>
                  </a:lnTo>
                  <a:lnTo>
                    <a:pt x="15331" y="8892"/>
                  </a:lnTo>
                  <a:lnTo>
                    <a:pt x="15464" y="8632"/>
                  </a:lnTo>
                  <a:lnTo>
                    <a:pt x="15584" y="8365"/>
                  </a:lnTo>
                  <a:lnTo>
                    <a:pt x="15693" y="8092"/>
                  </a:lnTo>
                  <a:lnTo>
                    <a:pt x="15787" y="7812"/>
                  </a:lnTo>
                  <a:lnTo>
                    <a:pt x="15868" y="7526"/>
                  </a:lnTo>
                  <a:lnTo>
                    <a:pt x="15936" y="7235"/>
                  </a:lnTo>
                  <a:lnTo>
                    <a:pt x="15989" y="6939"/>
                  </a:lnTo>
                  <a:lnTo>
                    <a:pt x="16027" y="6638"/>
                  </a:lnTo>
                  <a:lnTo>
                    <a:pt x="16050" y="6332"/>
                  </a:lnTo>
                  <a:lnTo>
                    <a:pt x="16058" y="6022"/>
                  </a:lnTo>
                  <a:lnTo>
                    <a:pt x="16050" y="5712"/>
                  </a:lnTo>
                  <a:lnTo>
                    <a:pt x="16027" y="5407"/>
                  </a:lnTo>
                  <a:lnTo>
                    <a:pt x="15989" y="5104"/>
                  </a:lnTo>
                  <a:lnTo>
                    <a:pt x="15936" y="4808"/>
                  </a:lnTo>
                  <a:lnTo>
                    <a:pt x="15868" y="4517"/>
                  </a:lnTo>
                  <a:lnTo>
                    <a:pt x="15787" y="4231"/>
                  </a:lnTo>
                  <a:lnTo>
                    <a:pt x="15693" y="3951"/>
                  </a:lnTo>
                  <a:lnTo>
                    <a:pt x="15584" y="3678"/>
                  </a:lnTo>
                  <a:lnTo>
                    <a:pt x="15464" y="3411"/>
                  </a:lnTo>
                  <a:lnTo>
                    <a:pt x="15331" y="3151"/>
                  </a:lnTo>
                  <a:lnTo>
                    <a:pt x="15186" y="2899"/>
                  </a:lnTo>
                  <a:lnTo>
                    <a:pt x="15029" y="2655"/>
                  </a:lnTo>
                  <a:lnTo>
                    <a:pt x="14862" y="2419"/>
                  </a:lnTo>
                  <a:lnTo>
                    <a:pt x="14683" y="2191"/>
                  </a:lnTo>
                  <a:lnTo>
                    <a:pt x="14493" y="1973"/>
                  </a:lnTo>
                  <a:lnTo>
                    <a:pt x="14295" y="1763"/>
                  </a:lnTo>
                  <a:lnTo>
                    <a:pt x="14085" y="1565"/>
                  </a:lnTo>
                  <a:lnTo>
                    <a:pt x="13866" y="1375"/>
                  </a:lnTo>
                  <a:lnTo>
                    <a:pt x="13639" y="1196"/>
                  </a:lnTo>
                  <a:lnTo>
                    <a:pt x="13403" y="1029"/>
                  </a:lnTo>
                  <a:lnTo>
                    <a:pt x="13159" y="872"/>
                  </a:lnTo>
                  <a:lnTo>
                    <a:pt x="12907" y="727"/>
                  </a:lnTo>
                  <a:lnTo>
                    <a:pt x="12647" y="594"/>
                  </a:lnTo>
                  <a:lnTo>
                    <a:pt x="12380" y="474"/>
                  </a:lnTo>
                  <a:lnTo>
                    <a:pt x="12107" y="365"/>
                  </a:lnTo>
                  <a:lnTo>
                    <a:pt x="11827" y="271"/>
                  </a:lnTo>
                  <a:lnTo>
                    <a:pt x="11541" y="190"/>
                  </a:lnTo>
                  <a:lnTo>
                    <a:pt x="11250" y="122"/>
                  </a:lnTo>
                  <a:lnTo>
                    <a:pt x="10954" y="69"/>
                  </a:lnTo>
                  <a:lnTo>
                    <a:pt x="10651" y="31"/>
                  </a:lnTo>
                  <a:lnTo>
                    <a:pt x="10346" y="8"/>
                  </a:lnTo>
                  <a:lnTo>
                    <a:pt x="10036"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sp>
          <p:nvSpPr>
            <p:cNvPr id="83" name="Freeform 6"/>
            <p:cNvSpPr/>
            <p:nvPr/>
          </p:nvSpPr>
          <p:spPr bwMode="auto">
            <a:xfrm>
              <a:off x="2284413" y="1185863"/>
              <a:ext cx="161925" cy="161925"/>
            </a:xfrm>
            <a:custGeom>
              <a:avLst/>
              <a:gdLst>
                <a:gd name="T0" fmla="*/ 2977 w 3763"/>
                <a:gd name="T1" fmla="*/ 40 h 3764"/>
                <a:gd name="T2" fmla="*/ 2305 w 3763"/>
                <a:gd name="T3" fmla="*/ 213 h 3764"/>
                <a:gd name="T4" fmla="*/ 1691 w 3763"/>
                <a:gd name="T5" fmla="*/ 509 h 3764"/>
                <a:gd name="T6" fmla="*/ 1151 w 3763"/>
                <a:gd name="T7" fmla="*/ 912 h 3764"/>
                <a:gd name="T8" fmla="*/ 697 w 3763"/>
                <a:gd name="T9" fmla="*/ 1411 h 3764"/>
                <a:gd name="T10" fmla="*/ 346 w 3763"/>
                <a:gd name="T11" fmla="*/ 1990 h 3764"/>
                <a:gd name="T12" fmla="*/ 110 w 3763"/>
                <a:gd name="T13" fmla="*/ 2635 h 3764"/>
                <a:gd name="T14" fmla="*/ 5 w 3763"/>
                <a:gd name="T15" fmla="*/ 3332 h 3764"/>
                <a:gd name="T16" fmla="*/ 3 w 3763"/>
                <a:gd name="T17" fmla="*/ 3551 h 3764"/>
                <a:gd name="T18" fmla="*/ 15 w 3763"/>
                <a:gd name="T19" fmla="*/ 3599 h 3764"/>
                <a:gd name="T20" fmla="*/ 36 w 3763"/>
                <a:gd name="T21" fmla="*/ 3643 h 3764"/>
                <a:gd name="T22" fmla="*/ 65 w 3763"/>
                <a:gd name="T23" fmla="*/ 3681 h 3764"/>
                <a:gd name="T24" fmla="*/ 100 w 3763"/>
                <a:gd name="T25" fmla="*/ 3713 h 3764"/>
                <a:gd name="T26" fmla="*/ 142 w 3763"/>
                <a:gd name="T27" fmla="*/ 3739 h 3764"/>
                <a:gd name="T28" fmla="*/ 188 w 3763"/>
                <a:gd name="T29" fmla="*/ 3756 h 3764"/>
                <a:gd name="T30" fmla="*/ 237 w 3763"/>
                <a:gd name="T31" fmla="*/ 3764 h 3764"/>
                <a:gd name="T32" fmla="*/ 289 w 3763"/>
                <a:gd name="T33" fmla="*/ 3761 h 3764"/>
                <a:gd name="T34" fmla="*/ 337 w 3763"/>
                <a:gd name="T35" fmla="*/ 3749 h 3764"/>
                <a:gd name="T36" fmla="*/ 381 w 3763"/>
                <a:gd name="T37" fmla="*/ 3728 h 3764"/>
                <a:gd name="T38" fmla="*/ 419 w 3763"/>
                <a:gd name="T39" fmla="*/ 3698 h 3764"/>
                <a:gd name="T40" fmla="*/ 451 w 3763"/>
                <a:gd name="T41" fmla="*/ 3663 h 3764"/>
                <a:gd name="T42" fmla="*/ 476 w 3763"/>
                <a:gd name="T43" fmla="*/ 3621 h 3764"/>
                <a:gd name="T44" fmla="*/ 493 w 3763"/>
                <a:gd name="T45" fmla="*/ 3576 h 3764"/>
                <a:gd name="T46" fmla="*/ 501 w 3763"/>
                <a:gd name="T47" fmla="*/ 3526 h 3764"/>
                <a:gd name="T48" fmla="*/ 537 w 3763"/>
                <a:gd name="T49" fmla="*/ 3054 h 3764"/>
                <a:gd name="T50" fmla="*/ 684 w 3763"/>
                <a:gd name="T51" fmla="*/ 2478 h 3764"/>
                <a:gd name="T52" fmla="*/ 937 w 3763"/>
                <a:gd name="T53" fmla="*/ 1952 h 3764"/>
                <a:gd name="T54" fmla="*/ 1283 w 3763"/>
                <a:gd name="T55" fmla="*/ 1488 h 3764"/>
                <a:gd name="T56" fmla="*/ 1711 w 3763"/>
                <a:gd name="T57" fmla="*/ 1100 h 3764"/>
                <a:gd name="T58" fmla="*/ 2208 w 3763"/>
                <a:gd name="T59" fmla="*/ 799 h 3764"/>
                <a:gd name="T60" fmla="*/ 2760 w 3763"/>
                <a:gd name="T61" fmla="*/ 596 h 3764"/>
                <a:gd name="T62" fmla="*/ 3358 w 3763"/>
                <a:gd name="T63" fmla="*/ 506 h 3764"/>
                <a:gd name="T64" fmla="*/ 3550 w 3763"/>
                <a:gd name="T65" fmla="*/ 499 h 3764"/>
                <a:gd name="T66" fmla="*/ 3599 w 3763"/>
                <a:gd name="T67" fmla="*/ 487 h 3764"/>
                <a:gd name="T68" fmla="*/ 3643 w 3763"/>
                <a:gd name="T69" fmla="*/ 466 h 3764"/>
                <a:gd name="T70" fmla="*/ 3681 w 3763"/>
                <a:gd name="T71" fmla="*/ 437 h 3764"/>
                <a:gd name="T72" fmla="*/ 3713 w 3763"/>
                <a:gd name="T73" fmla="*/ 402 h 3764"/>
                <a:gd name="T74" fmla="*/ 3738 w 3763"/>
                <a:gd name="T75" fmla="*/ 359 h 3764"/>
                <a:gd name="T76" fmla="*/ 3755 w 3763"/>
                <a:gd name="T77" fmla="*/ 313 h 3764"/>
                <a:gd name="T78" fmla="*/ 3763 w 3763"/>
                <a:gd name="T79" fmla="*/ 264 h 3764"/>
                <a:gd name="T80" fmla="*/ 3760 w 3763"/>
                <a:gd name="T81" fmla="*/ 213 h 3764"/>
                <a:gd name="T82" fmla="*/ 3748 w 3763"/>
                <a:gd name="T83" fmla="*/ 165 h 3764"/>
                <a:gd name="T84" fmla="*/ 3727 w 3763"/>
                <a:gd name="T85" fmla="*/ 120 h 3764"/>
                <a:gd name="T86" fmla="*/ 3698 w 3763"/>
                <a:gd name="T87" fmla="*/ 82 h 3764"/>
                <a:gd name="T88" fmla="*/ 3663 w 3763"/>
                <a:gd name="T89" fmla="*/ 50 h 3764"/>
                <a:gd name="T90" fmla="*/ 3621 w 3763"/>
                <a:gd name="T91" fmla="*/ 25 h 3764"/>
                <a:gd name="T92" fmla="*/ 3574 w 3763"/>
                <a:gd name="T93" fmla="*/ 8 h 3764"/>
                <a:gd name="T94" fmla="*/ 3525 w 3763"/>
                <a:gd name="T95" fmla="*/ 0 h 37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763" h="3764">
                  <a:moveTo>
                    <a:pt x="3512" y="0"/>
                  </a:moveTo>
                  <a:lnTo>
                    <a:pt x="3332" y="5"/>
                  </a:lnTo>
                  <a:lnTo>
                    <a:pt x="3153" y="18"/>
                  </a:lnTo>
                  <a:lnTo>
                    <a:pt x="2977" y="40"/>
                  </a:lnTo>
                  <a:lnTo>
                    <a:pt x="2805" y="71"/>
                  </a:lnTo>
                  <a:lnTo>
                    <a:pt x="2634" y="110"/>
                  </a:lnTo>
                  <a:lnTo>
                    <a:pt x="2467" y="158"/>
                  </a:lnTo>
                  <a:lnTo>
                    <a:pt x="2305" y="213"/>
                  </a:lnTo>
                  <a:lnTo>
                    <a:pt x="2145" y="276"/>
                  </a:lnTo>
                  <a:lnTo>
                    <a:pt x="1990" y="346"/>
                  </a:lnTo>
                  <a:lnTo>
                    <a:pt x="1838" y="424"/>
                  </a:lnTo>
                  <a:lnTo>
                    <a:pt x="1691" y="509"/>
                  </a:lnTo>
                  <a:lnTo>
                    <a:pt x="1548" y="600"/>
                  </a:lnTo>
                  <a:lnTo>
                    <a:pt x="1411" y="698"/>
                  </a:lnTo>
                  <a:lnTo>
                    <a:pt x="1278" y="802"/>
                  </a:lnTo>
                  <a:lnTo>
                    <a:pt x="1151" y="912"/>
                  </a:lnTo>
                  <a:lnTo>
                    <a:pt x="1028" y="1029"/>
                  </a:lnTo>
                  <a:lnTo>
                    <a:pt x="912" y="1151"/>
                  </a:lnTo>
                  <a:lnTo>
                    <a:pt x="801" y="1279"/>
                  </a:lnTo>
                  <a:lnTo>
                    <a:pt x="697" y="1411"/>
                  </a:lnTo>
                  <a:lnTo>
                    <a:pt x="600" y="1549"/>
                  </a:lnTo>
                  <a:lnTo>
                    <a:pt x="508" y="1691"/>
                  </a:lnTo>
                  <a:lnTo>
                    <a:pt x="423" y="1839"/>
                  </a:lnTo>
                  <a:lnTo>
                    <a:pt x="346" y="1990"/>
                  </a:lnTo>
                  <a:lnTo>
                    <a:pt x="276" y="2146"/>
                  </a:lnTo>
                  <a:lnTo>
                    <a:pt x="212" y="2305"/>
                  </a:lnTo>
                  <a:lnTo>
                    <a:pt x="157" y="2468"/>
                  </a:lnTo>
                  <a:lnTo>
                    <a:pt x="110" y="2635"/>
                  </a:lnTo>
                  <a:lnTo>
                    <a:pt x="71" y="2805"/>
                  </a:lnTo>
                  <a:lnTo>
                    <a:pt x="40" y="2978"/>
                  </a:lnTo>
                  <a:lnTo>
                    <a:pt x="18" y="3153"/>
                  </a:lnTo>
                  <a:lnTo>
                    <a:pt x="5" y="3332"/>
                  </a:lnTo>
                  <a:lnTo>
                    <a:pt x="0" y="3513"/>
                  </a:lnTo>
                  <a:lnTo>
                    <a:pt x="0" y="3526"/>
                  </a:lnTo>
                  <a:lnTo>
                    <a:pt x="1" y="3539"/>
                  </a:lnTo>
                  <a:lnTo>
                    <a:pt x="3" y="3551"/>
                  </a:lnTo>
                  <a:lnTo>
                    <a:pt x="5" y="3563"/>
                  </a:lnTo>
                  <a:lnTo>
                    <a:pt x="8" y="3576"/>
                  </a:lnTo>
                  <a:lnTo>
                    <a:pt x="11" y="3587"/>
                  </a:lnTo>
                  <a:lnTo>
                    <a:pt x="15" y="3599"/>
                  </a:lnTo>
                  <a:lnTo>
                    <a:pt x="20" y="3610"/>
                  </a:lnTo>
                  <a:lnTo>
                    <a:pt x="25" y="3621"/>
                  </a:lnTo>
                  <a:lnTo>
                    <a:pt x="30" y="3632"/>
                  </a:lnTo>
                  <a:lnTo>
                    <a:pt x="36" y="3643"/>
                  </a:lnTo>
                  <a:lnTo>
                    <a:pt x="43" y="3653"/>
                  </a:lnTo>
                  <a:lnTo>
                    <a:pt x="50" y="3663"/>
                  </a:lnTo>
                  <a:lnTo>
                    <a:pt x="57" y="3672"/>
                  </a:lnTo>
                  <a:lnTo>
                    <a:pt x="65" y="3681"/>
                  </a:lnTo>
                  <a:lnTo>
                    <a:pt x="73" y="3690"/>
                  </a:lnTo>
                  <a:lnTo>
                    <a:pt x="82" y="3698"/>
                  </a:lnTo>
                  <a:lnTo>
                    <a:pt x="91" y="3706"/>
                  </a:lnTo>
                  <a:lnTo>
                    <a:pt x="100" y="3713"/>
                  </a:lnTo>
                  <a:lnTo>
                    <a:pt x="110" y="3721"/>
                  </a:lnTo>
                  <a:lnTo>
                    <a:pt x="120" y="3728"/>
                  </a:lnTo>
                  <a:lnTo>
                    <a:pt x="131" y="3734"/>
                  </a:lnTo>
                  <a:lnTo>
                    <a:pt x="142" y="3739"/>
                  </a:lnTo>
                  <a:lnTo>
                    <a:pt x="153" y="3744"/>
                  </a:lnTo>
                  <a:lnTo>
                    <a:pt x="164" y="3749"/>
                  </a:lnTo>
                  <a:lnTo>
                    <a:pt x="176" y="3753"/>
                  </a:lnTo>
                  <a:lnTo>
                    <a:pt x="188" y="3756"/>
                  </a:lnTo>
                  <a:lnTo>
                    <a:pt x="200" y="3759"/>
                  </a:lnTo>
                  <a:lnTo>
                    <a:pt x="212" y="3761"/>
                  </a:lnTo>
                  <a:lnTo>
                    <a:pt x="224" y="3763"/>
                  </a:lnTo>
                  <a:lnTo>
                    <a:pt x="237" y="3764"/>
                  </a:lnTo>
                  <a:lnTo>
                    <a:pt x="250" y="3764"/>
                  </a:lnTo>
                  <a:lnTo>
                    <a:pt x="264" y="3764"/>
                  </a:lnTo>
                  <a:lnTo>
                    <a:pt x="276" y="3763"/>
                  </a:lnTo>
                  <a:lnTo>
                    <a:pt x="289" y="3761"/>
                  </a:lnTo>
                  <a:lnTo>
                    <a:pt x="301" y="3759"/>
                  </a:lnTo>
                  <a:lnTo>
                    <a:pt x="313" y="3756"/>
                  </a:lnTo>
                  <a:lnTo>
                    <a:pt x="325" y="3753"/>
                  </a:lnTo>
                  <a:lnTo>
                    <a:pt x="337" y="3749"/>
                  </a:lnTo>
                  <a:lnTo>
                    <a:pt x="348" y="3744"/>
                  </a:lnTo>
                  <a:lnTo>
                    <a:pt x="359" y="3739"/>
                  </a:lnTo>
                  <a:lnTo>
                    <a:pt x="370" y="3734"/>
                  </a:lnTo>
                  <a:lnTo>
                    <a:pt x="381" y="3728"/>
                  </a:lnTo>
                  <a:lnTo>
                    <a:pt x="391" y="3721"/>
                  </a:lnTo>
                  <a:lnTo>
                    <a:pt x="401" y="3713"/>
                  </a:lnTo>
                  <a:lnTo>
                    <a:pt x="410" y="3706"/>
                  </a:lnTo>
                  <a:lnTo>
                    <a:pt x="419" y="3698"/>
                  </a:lnTo>
                  <a:lnTo>
                    <a:pt x="428" y="3690"/>
                  </a:lnTo>
                  <a:lnTo>
                    <a:pt x="436" y="3681"/>
                  </a:lnTo>
                  <a:lnTo>
                    <a:pt x="444" y="3672"/>
                  </a:lnTo>
                  <a:lnTo>
                    <a:pt x="451" y="3663"/>
                  </a:lnTo>
                  <a:lnTo>
                    <a:pt x="458" y="3653"/>
                  </a:lnTo>
                  <a:lnTo>
                    <a:pt x="465" y="3643"/>
                  </a:lnTo>
                  <a:lnTo>
                    <a:pt x="471" y="3632"/>
                  </a:lnTo>
                  <a:lnTo>
                    <a:pt x="476" y="3621"/>
                  </a:lnTo>
                  <a:lnTo>
                    <a:pt x="481" y="3610"/>
                  </a:lnTo>
                  <a:lnTo>
                    <a:pt x="486" y="3599"/>
                  </a:lnTo>
                  <a:lnTo>
                    <a:pt x="490" y="3587"/>
                  </a:lnTo>
                  <a:lnTo>
                    <a:pt x="493" y="3576"/>
                  </a:lnTo>
                  <a:lnTo>
                    <a:pt x="496" y="3563"/>
                  </a:lnTo>
                  <a:lnTo>
                    <a:pt x="498" y="3551"/>
                  </a:lnTo>
                  <a:lnTo>
                    <a:pt x="500" y="3539"/>
                  </a:lnTo>
                  <a:lnTo>
                    <a:pt x="501" y="3526"/>
                  </a:lnTo>
                  <a:lnTo>
                    <a:pt x="501" y="3513"/>
                  </a:lnTo>
                  <a:lnTo>
                    <a:pt x="505" y="3358"/>
                  </a:lnTo>
                  <a:lnTo>
                    <a:pt x="517" y="3205"/>
                  </a:lnTo>
                  <a:lnTo>
                    <a:pt x="537" y="3054"/>
                  </a:lnTo>
                  <a:lnTo>
                    <a:pt x="563" y="2907"/>
                  </a:lnTo>
                  <a:lnTo>
                    <a:pt x="596" y="2760"/>
                  </a:lnTo>
                  <a:lnTo>
                    <a:pt x="637" y="2618"/>
                  </a:lnTo>
                  <a:lnTo>
                    <a:pt x="684" y="2478"/>
                  </a:lnTo>
                  <a:lnTo>
                    <a:pt x="738" y="2341"/>
                  </a:lnTo>
                  <a:lnTo>
                    <a:pt x="798" y="2208"/>
                  </a:lnTo>
                  <a:lnTo>
                    <a:pt x="865" y="2078"/>
                  </a:lnTo>
                  <a:lnTo>
                    <a:pt x="937" y="1952"/>
                  </a:lnTo>
                  <a:lnTo>
                    <a:pt x="1015" y="1830"/>
                  </a:lnTo>
                  <a:lnTo>
                    <a:pt x="1100" y="1711"/>
                  </a:lnTo>
                  <a:lnTo>
                    <a:pt x="1189" y="1598"/>
                  </a:lnTo>
                  <a:lnTo>
                    <a:pt x="1283" y="1488"/>
                  </a:lnTo>
                  <a:lnTo>
                    <a:pt x="1384" y="1384"/>
                  </a:lnTo>
                  <a:lnTo>
                    <a:pt x="1488" y="1285"/>
                  </a:lnTo>
                  <a:lnTo>
                    <a:pt x="1597" y="1189"/>
                  </a:lnTo>
                  <a:lnTo>
                    <a:pt x="1711" y="1100"/>
                  </a:lnTo>
                  <a:lnTo>
                    <a:pt x="1829" y="1017"/>
                  </a:lnTo>
                  <a:lnTo>
                    <a:pt x="1952" y="937"/>
                  </a:lnTo>
                  <a:lnTo>
                    <a:pt x="2077" y="865"/>
                  </a:lnTo>
                  <a:lnTo>
                    <a:pt x="2208" y="799"/>
                  </a:lnTo>
                  <a:lnTo>
                    <a:pt x="2340" y="739"/>
                  </a:lnTo>
                  <a:lnTo>
                    <a:pt x="2478" y="685"/>
                  </a:lnTo>
                  <a:lnTo>
                    <a:pt x="2617" y="637"/>
                  </a:lnTo>
                  <a:lnTo>
                    <a:pt x="2760" y="596"/>
                  </a:lnTo>
                  <a:lnTo>
                    <a:pt x="2906" y="563"/>
                  </a:lnTo>
                  <a:lnTo>
                    <a:pt x="3054" y="537"/>
                  </a:lnTo>
                  <a:lnTo>
                    <a:pt x="3204" y="517"/>
                  </a:lnTo>
                  <a:lnTo>
                    <a:pt x="3358" y="506"/>
                  </a:lnTo>
                  <a:lnTo>
                    <a:pt x="3512" y="502"/>
                  </a:lnTo>
                  <a:lnTo>
                    <a:pt x="3525" y="502"/>
                  </a:lnTo>
                  <a:lnTo>
                    <a:pt x="3538" y="501"/>
                  </a:lnTo>
                  <a:lnTo>
                    <a:pt x="3550" y="499"/>
                  </a:lnTo>
                  <a:lnTo>
                    <a:pt x="3562" y="497"/>
                  </a:lnTo>
                  <a:lnTo>
                    <a:pt x="3574" y="494"/>
                  </a:lnTo>
                  <a:lnTo>
                    <a:pt x="3587" y="491"/>
                  </a:lnTo>
                  <a:lnTo>
                    <a:pt x="3599" y="487"/>
                  </a:lnTo>
                  <a:lnTo>
                    <a:pt x="3610" y="482"/>
                  </a:lnTo>
                  <a:lnTo>
                    <a:pt x="3621" y="477"/>
                  </a:lnTo>
                  <a:lnTo>
                    <a:pt x="3632" y="472"/>
                  </a:lnTo>
                  <a:lnTo>
                    <a:pt x="3643" y="466"/>
                  </a:lnTo>
                  <a:lnTo>
                    <a:pt x="3653" y="459"/>
                  </a:lnTo>
                  <a:lnTo>
                    <a:pt x="3663" y="452"/>
                  </a:lnTo>
                  <a:lnTo>
                    <a:pt x="3672" y="445"/>
                  </a:lnTo>
                  <a:lnTo>
                    <a:pt x="3681" y="437"/>
                  </a:lnTo>
                  <a:lnTo>
                    <a:pt x="3690" y="429"/>
                  </a:lnTo>
                  <a:lnTo>
                    <a:pt x="3698" y="420"/>
                  </a:lnTo>
                  <a:lnTo>
                    <a:pt x="3706" y="411"/>
                  </a:lnTo>
                  <a:lnTo>
                    <a:pt x="3713" y="402"/>
                  </a:lnTo>
                  <a:lnTo>
                    <a:pt x="3720" y="391"/>
                  </a:lnTo>
                  <a:lnTo>
                    <a:pt x="3727" y="381"/>
                  </a:lnTo>
                  <a:lnTo>
                    <a:pt x="3733" y="370"/>
                  </a:lnTo>
                  <a:lnTo>
                    <a:pt x="3738" y="359"/>
                  </a:lnTo>
                  <a:lnTo>
                    <a:pt x="3743" y="348"/>
                  </a:lnTo>
                  <a:lnTo>
                    <a:pt x="3748" y="337"/>
                  </a:lnTo>
                  <a:lnTo>
                    <a:pt x="3752" y="325"/>
                  </a:lnTo>
                  <a:lnTo>
                    <a:pt x="3755" y="313"/>
                  </a:lnTo>
                  <a:lnTo>
                    <a:pt x="3758" y="301"/>
                  </a:lnTo>
                  <a:lnTo>
                    <a:pt x="3760" y="289"/>
                  </a:lnTo>
                  <a:lnTo>
                    <a:pt x="3762" y="276"/>
                  </a:lnTo>
                  <a:lnTo>
                    <a:pt x="3763" y="264"/>
                  </a:lnTo>
                  <a:lnTo>
                    <a:pt x="3763" y="251"/>
                  </a:lnTo>
                  <a:lnTo>
                    <a:pt x="3763" y="238"/>
                  </a:lnTo>
                  <a:lnTo>
                    <a:pt x="3762" y="225"/>
                  </a:lnTo>
                  <a:lnTo>
                    <a:pt x="3760" y="213"/>
                  </a:lnTo>
                  <a:lnTo>
                    <a:pt x="3758" y="201"/>
                  </a:lnTo>
                  <a:lnTo>
                    <a:pt x="3755" y="188"/>
                  </a:lnTo>
                  <a:lnTo>
                    <a:pt x="3752" y="177"/>
                  </a:lnTo>
                  <a:lnTo>
                    <a:pt x="3748" y="165"/>
                  </a:lnTo>
                  <a:lnTo>
                    <a:pt x="3743" y="154"/>
                  </a:lnTo>
                  <a:lnTo>
                    <a:pt x="3738" y="143"/>
                  </a:lnTo>
                  <a:lnTo>
                    <a:pt x="3733" y="132"/>
                  </a:lnTo>
                  <a:lnTo>
                    <a:pt x="3727" y="120"/>
                  </a:lnTo>
                  <a:lnTo>
                    <a:pt x="3720" y="110"/>
                  </a:lnTo>
                  <a:lnTo>
                    <a:pt x="3713" y="100"/>
                  </a:lnTo>
                  <a:lnTo>
                    <a:pt x="3706" y="91"/>
                  </a:lnTo>
                  <a:lnTo>
                    <a:pt x="3698" y="82"/>
                  </a:lnTo>
                  <a:lnTo>
                    <a:pt x="3690" y="73"/>
                  </a:lnTo>
                  <a:lnTo>
                    <a:pt x="3681" y="65"/>
                  </a:lnTo>
                  <a:lnTo>
                    <a:pt x="3672" y="57"/>
                  </a:lnTo>
                  <a:lnTo>
                    <a:pt x="3663" y="50"/>
                  </a:lnTo>
                  <a:lnTo>
                    <a:pt x="3653" y="43"/>
                  </a:lnTo>
                  <a:lnTo>
                    <a:pt x="3643" y="36"/>
                  </a:lnTo>
                  <a:lnTo>
                    <a:pt x="3632" y="30"/>
                  </a:lnTo>
                  <a:lnTo>
                    <a:pt x="3621" y="25"/>
                  </a:lnTo>
                  <a:lnTo>
                    <a:pt x="3610" y="20"/>
                  </a:lnTo>
                  <a:lnTo>
                    <a:pt x="3599" y="15"/>
                  </a:lnTo>
                  <a:lnTo>
                    <a:pt x="3587" y="11"/>
                  </a:lnTo>
                  <a:lnTo>
                    <a:pt x="3574" y="8"/>
                  </a:lnTo>
                  <a:lnTo>
                    <a:pt x="3562" y="5"/>
                  </a:lnTo>
                  <a:lnTo>
                    <a:pt x="3550" y="3"/>
                  </a:lnTo>
                  <a:lnTo>
                    <a:pt x="3538" y="1"/>
                  </a:lnTo>
                  <a:lnTo>
                    <a:pt x="3525" y="0"/>
                  </a:lnTo>
                  <a:lnTo>
                    <a:pt x="3512"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grpSp>
      <p:sp>
        <p:nvSpPr>
          <p:cNvPr id="84" name="Freeform 286"/>
          <p:cNvSpPr>
            <a:spLocks noEditPoints="1"/>
          </p:cNvSpPr>
          <p:nvPr/>
        </p:nvSpPr>
        <p:spPr bwMode="auto">
          <a:xfrm>
            <a:off x="8377140" y="1166925"/>
            <a:ext cx="335481" cy="336278"/>
          </a:xfrm>
          <a:custGeom>
            <a:avLst/>
            <a:gdLst>
              <a:gd name="T0" fmla="*/ 11438 w 16419"/>
              <a:gd name="T1" fmla="*/ 11992 h 16036"/>
              <a:gd name="T2" fmla="*/ 12051 w 16419"/>
              <a:gd name="T3" fmla="*/ 9611 h 16036"/>
              <a:gd name="T4" fmla="*/ 15080 w 16419"/>
              <a:gd name="T5" fmla="*/ 9931 h 16036"/>
              <a:gd name="T6" fmla="*/ 13248 w 16419"/>
              <a:gd name="T7" fmla="*/ 12967 h 16036"/>
              <a:gd name="T8" fmla="*/ 4590 w 16419"/>
              <a:gd name="T9" fmla="*/ 10655 h 16036"/>
              <a:gd name="T10" fmla="*/ 4429 w 16419"/>
              <a:gd name="T11" fmla="*/ 12231 h 16036"/>
              <a:gd name="T12" fmla="*/ 2147 w 16419"/>
              <a:gd name="T13" fmla="*/ 11712 h 16036"/>
              <a:gd name="T14" fmla="*/ 1073 w 16419"/>
              <a:gd name="T15" fmla="*/ 8277 h 16036"/>
              <a:gd name="T16" fmla="*/ 4139 w 16419"/>
              <a:gd name="T17" fmla="*/ 4183 h 16036"/>
              <a:gd name="T18" fmla="*/ 4533 w 16419"/>
              <a:gd name="T19" fmla="*/ 5582 h 16036"/>
              <a:gd name="T20" fmla="*/ 1073 w 16419"/>
              <a:gd name="T21" fmla="*/ 7759 h 16036"/>
              <a:gd name="T22" fmla="*/ 1997 w 16419"/>
              <a:gd name="T23" fmla="*/ 4578 h 16036"/>
              <a:gd name="T24" fmla="*/ 9313 w 16419"/>
              <a:gd name="T25" fmla="*/ 5095 h 16036"/>
              <a:gd name="T26" fmla="*/ 11066 w 16419"/>
              <a:gd name="T27" fmla="*/ 4695 h 16036"/>
              <a:gd name="T28" fmla="*/ 11565 w 16419"/>
              <a:gd name="T29" fmla="*/ 6759 h 16036"/>
              <a:gd name="T30" fmla="*/ 10152 w 16419"/>
              <a:gd name="T31" fmla="*/ 11598 h 16036"/>
              <a:gd name="T32" fmla="*/ 8474 w 16419"/>
              <a:gd name="T33" fmla="*/ 11394 h 16036"/>
              <a:gd name="T34" fmla="*/ 11313 w 16419"/>
              <a:gd name="T35" fmla="*/ 10543 h 16036"/>
              <a:gd name="T36" fmla="*/ 12142 w 16419"/>
              <a:gd name="T37" fmla="*/ 12889 h 16036"/>
              <a:gd name="T38" fmla="*/ 11354 w 16419"/>
              <a:gd name="T39" fmla="*/ 14282 h 16036"/>
              <a:gd name="T40" fmla="*/ 9710 w 16419"/>
              <a:gd name="T41" fmla="*/ 14564 h 16036"/>
              <a:gd name="T42" fmla="*/ 10935 w 16419"/>
              <a:gd name="T43" fmla="*/ 12871 h 16036"/>
              <a:gd name="T44" fmla="*/ 9524 w 16419"/>
              <a:gd name="T45" fmla="*/ 12005 h 16036"/>
              <a:gd name="T46" fmla="*/ 10393 w 16419"/>
              <a:gd name="T47" fmla="*/ 12757 h 16036"/>
              <a:gd name="T48" fmla="*/ 8904 w 16419"/>
              <a:gd name="T49" fmla="*/ 14636 h 16036"/>
              <a:gd name="T50" fmla="*/ 5284 w 16419"/>
              <a:gd name="T51" fmla="*/ 14382 h 16036"/>
              <a:gd name="T52" fmla="*/ 4071 w 16419"/>
              <a:gd name="T53" fmla="*/ 13005 h 16036"/>
              <a:gd name="T54" fmla="*/ 5783 w 16419"/>
              <a:gd name="T55" fmla="*/ 13367 h 16036"/>
              <a:gd name="T56" fmla="*/ 7945 w 16419"/>
              <a:gd name="T57" fmla="*/ 8277 h 16036"/>
              <a:gd name="T58" fmla="*/ 6342 w 16419"/>
              <a:gd name="T59" fmla="*/ 11582 h 16036"/>
              <a:gd name="T60" fmla="*/ 5136 w 16419"/>
              <a:gd name="T61" fmla="*/ 10650 h 16036"/>
              <a:gd name="T62" fmla="*/ 7945 w 16419"/>
              <a:gd name="T63" fmla="*/ 8277 h 16036"/>
              <a:gd name="T64" fmla="*/ 7024 w 16419"/>
              <a:gd name="T65" fmla="*/ 5084 h 16036"/>
              <a:gd name="T66" fmla="*/ 4843 w 16419"/>
              <a:gd name="T67" fmla="*/ 6857 h 16036"/>
              <a:gd name="T68" fmla="*/ 5321 w 16419"/>
              <a:gd name="T69" fmla="*/ 4784 h 16036"/>
              <a:gd name="T70" fmla="*/ 3667 w 16419"/>
              <a:gd name="T71" fmla="*/ 3305 h 16036"/>
              <a:gd name="T72" fmla="*/ 5215 w 16419"/>
              <a:gd name="T73" fmla="*/ 1684 h 16036"/>
              <a:gd name="T74" fmla="*/ 6448 w 16419"/>
              <a:gd name="T75" fmla="*/ 1771 h 16036"/>
              <a:gd name="T76" fmla="*/ 5148 w 16419"/>
              <a:gd name="T77" fmla="*/ 3833 h 16036"/>
              <a:gd name="T78" fmla="*/ 6569 w 16419"/>
              <a:gd name="T79" fmla="*/ 4486 h 16036"/>
              <a:gd name="T80" fmla="*/ 6014 w 16419"/>
              <a:gd name="T81" fmla="*/ 3301 h 16036"/>
              <a:gd name="T82" fmla="*/ 7732 w 16419"/>
              <a:gd name="T83" fmla="*/ 1205 h 16036"/>
              <a:gd name="T84" fmla="*/ 11565 w 16419"/>
              <a:gd name="T85" fmla="*/ 1859 h 16036"/>
              <a:gd name="T86" fmla="*/ 12421 w 16419"/>
              <a:gd name="T87" fmla="*/ 3513 h 16036"/>
              <a:gd name="T88" fmla="*/ 11123 w 16419"/>
              <a:gd name="T89" fmla="*/ 3527 h 16036"/>
              <a:gd name="T90" fmla="*/ 9758 w 16419"/>
              <a:gd name="T91" fmla="*/ 1525 h 16036"/>
              <a:gd name="T92" fmla="*/ 9852 w 16419"/>
              <a:gd name="T93" fmla="*/ 2463 h 16036"/>
              <a:gd name="T94" fmla="*/ 10437 w 16419"/>
              <a:gd name="T95" fmla="*/ 4348 h 16036"/>
              <a:gd name="T96" fmla="*/ 8786 w 16419"/>
              <a:gd name="T97" fmla="*/ 4626 h 16036"/>
              <a:gd name="T98" fmla="*/ 6848 w 16419"/>
              <a:gd name="T99" fmla="*/ 13930 h 16036"/>
              <a:gd name="T100" fmla="*/ 6020 w 16419"/>
              <a:gd name="T101" fmla="*/ 12187 h 16036"/>
              <a:gd name="T102" fmla="*/ 7521 w 16419"/>
              <a:gd name="T103" fmla="*/ 11934 h 16036"/>
              <a:gd name="T104" fmla="*/ 12063 w 16419"/>
              <a:gd name="T105" fmla="*/ 6494 h 16036"/>
              <a:gd name="T106" fmla="*/ 11695 w 16419"/>
              <a:gd name="T107" fmla="*/ 4461 h 16036"/>
              <a:gd name="T108" fmla="*/ 13078 w 16419"/>
              <a:gd name="T109" fmla="*/ 3710 h 16036"/>
              <a:gd name="T110" fmla="*/ 14700 w 16419"/>
              <a:gd name="T111" fmla="*/ 5106 h 16036"/>
              <a:gd name="T112" fmla="*/ 6960 w 16419"/>
              <a:gd name="T113" fmla="*/ 92 h 16036"/>
              <a:gd name="T114" fmla="*/ 498 w 16419"/>
              <a:gd name="T115" fmla="*/ 5261 h 16036"/>
              <a:gd name="T116" fmla="*/ 2132 w 16419"/>
              <a:gd name="T117" fmla="*/ 13409 h 16036"/>
              <a:gd name="T118" fmla="*/ 10261 w 16419"/>
              <a:gd name="T119" fmla="*/ 15783 h 16036"/>
              <a:gd name="T120" fmla="*/ 16160 w 16419"/>
              <a:gd name="T121" fmla="*/ 10021 h 16036"/>
              <a:gd name="T122" fmla="*/ 13729 w 16419"/>
              <a:gd name="T123" fmla="*/ 2083 h 160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6419" h="16036">
                <a:moveTo>
                  <a:pt x="13248" y="12967"/>
                </a:moveTo>
                <a:lnTo>
                  <a:pt x="13139" y="12892"/>
                </a:lnTo>
                <a:lnTo>
                  <a:pt x="13030" y="12819"/>
                </a:lnTo>
                <a:lnTo>
                  <a:pt x="12919" y="12748"/>
                </a:lnTo>
                <a:lnTo>
                  <a:pt x="12807" y="12676"/>
                </a:lnTo>
                <a:lnTo>
                  <a:pt x="12693" y="12608"/>
                </a:lnTo>
                <a:lnTo>
                  <a:pt x="12579" y="12541"/>
                </a:lnTo>
                <a:lnTo>
                  <a:pt x="12463" y="12476"/>
                </a:lnTo>
                <a:lnTo>
                  <a:pt x="12347" y="12413"/>
                </a:lnTo>
                <a:lnTo>
                  <a:pt x="12229" y="12351"/>
                </a:lnTo>
                <a:lnTo>
                  <a:pt x="12110" y="12291"/>
                </a:lnTo>
                <a:lnTo>
                  <a:pt x="12051" y="12261"/>
                </a:lnTo>
                <a:lnTo>
                  <a:pt x="11990" y="12231"/>
                </a:lnTo>
                <a:lnTo>
                  <a:pt x="11930" y="12203"/>
                </a:lnTo>
                <a:lnTo>
                  <a:pt x="11869" y="12175"/>
                </a:lnTo>
                <a:lnTo>
                  <a:pt x="11808" y="12147"/>
                </a:lnTo>
                <a:lnTo>
                  <a:pt x="11747" y="12120"/>
                </a:lnTo>
                <a:lnTo>
                  <a:pt x="11686" y="12094"/>
                </a:lnTo>
                <a:lnTo>
                  <a:pt x="11625" y="12068"/>
                </a:lnTo>
                <a:lnTo>
                  <a:pt x="11562" y="12042"/>
                </a:lnTo>
                <a:lnTo>
                  <a:pt x="11499" y="12017"/>
                </a:lnTo>
                <a:lnTo>
                  <a:pt x="11438" y="11992"/>
                </a:lnTo>
                <a:lnTo>
                  <a:pt x="11374" y="11968"/>
                </a:lnTo>
                <a:lnTo>
                  <a:pt x="11419" y="11863"/>
                </a:lnTo>
                <a:lnTo>
                  <a:pt x="11463" y="11756"/>
                </a:lnTo>
                <a:lnTo>
                  <a:pt x="11505" y="11649"/>
                </a:lnTo>
                <a:lnTo>
                  <a:pt x="11546" y="11541"/>
                </a:lnTo>
                <a:lnTo>
                  <a:pt x="11585" y="11433"/>
                </a:lnTo>
                <a:lnTo>
                  <a:pt x="11624" y="11323"/>
                </a:lnTo>
                <a:lnTo>
                  <a:pt x="11661" y="11214"/>
                </a:lnTo>
                <a:lnTo>
                  <a:pt x="11696" y="11104"/>
                </a:lnTo>
                <a:lnTo>
                  <a:pt x="11731" y="10993"/>
                </a:lnTo>
                <a:lnTo>
                  <a:pt x="11765" y="10880"/>
                </a:lnTo>
                <a:lnTo>
                  <a:pt x="11798" y="10768"/>
                </a:lnTo>
                <a:lnTo>
                  <a:pt x="11829" y="10655"/>
                </a:lnTo>
                <a:lnTo>
                  <a:pt x="11859" y="10542"/>
                </a:lnTo>
                <a:lnTo>
                  <a:pt x="11887" y="10427"/>
                </a:lnTo>
                <a:lnTo>
                  <a:pt x="11914" y="10312"/>
                </a:lnTo>
                <a:lnTo>
                  <a:pt x="11941" y="10197"/>
                </a:lnTo>
                <a:lnTo>
                  <a:pt x="11965" y="10081"/>
                </a:lnTo>
                <a:lnTo>
                  <a:pt x="11988" y="9964"/>
                </a:lnTo>
                <a:lnTo>
                  <a:pt x="12010" y="9847"/>
                </a:lnTo>
                <a:lnTo>
                  <a:pt x="12031" y="9729"/>
                </a:lnTo>
                <a:lnTo>
                  <a:pt x="12051" y="9611"/>
                </a:lnTo>
                <a:lnTo>
                  <a:pt x="12068" y="9492"/>
                </a:lnTo>
                <a:lnTo>
                  <a:pt x="12084" y="9373"/>
                </a:lnTo>
                <a:lnTo>
                  <a:pt x="12100" y="9253"/>
                </a:lnTo>
                <a:lnTo>
                  <a:pt x="12113" y="9133"/>
                </a:lnTo>
                <a:lnTo>
                  <a:pt x="12126" y="9011"/>
                </a:lnTo>
                <a:lnTo>
                  <a:pt x="12137" y="8890"/>
                </a:lnTo>
                <a:lnTo>
                  <a:pt x="12147" y="8769"/>
                </a:lnTo>
                <a:lnTo>
                  <a:pt x="12155" y="8646"/>
                </a:lnTo>
                <a:lnTo>
                  <a:pt x="12161" y="8523"/>
                </a:lnTo>
                <a:lnTo>
                  <a:pt x="12166" y="8400"/>
                </a:lnTo>
                <a:lnTo>
                  <a:pt x="12171" y="8277"/>
                </a:lnTo>
                <a:lnTo>
                  <a:pt x="15347" y="8277"/>
                </a:lnTo>
                <a:lnTo>
                  <a:pt x="15337" y="8448"/>
                </a:lnTo>
                <a:lnTo>
                  <a:pt x="15325" y="8617"/>
                </a:lnTo>
                <a:lnTo>
                  <a:pt x="15309" y="8786"/>
                </a:lnTo>
                <a:lnTo>
                  <a:pt x="15287" y="8954"/>
                </a:lnTo>
                <a:lnTo>
                  <a:pt x="15262" y="9119"/>
                </a:lnTo>
                <a:lnTo>
                  <a:pt x="15234" y="9285"/>
                </a:lnTo>
                <a:lnTo>
                  <a:pt x="15201" y="9449"/>
                </a:lnTo>
                <a:lnTo>
                  <a:pt x="15164" y="9612"/>
                </a:lnTo>
                <a:lnTo>
                  <a:pt x="15124" y="9772"/>
                </a:lnTo>
                <a:lnTo>
                  <a:pt x="15080" y="9931"/>
                </a:lnTo>
                <a:lnTo>
                  <a:pt x="15032" y="10090"/>
                </a:lnTo>
                <a:lnTo>
                  <a:pt x="14980" y="10246"/>
                </a:lnTo>
                <a:lnTo>
                  <a:pt x="14925" y="10400"/>
                </a:lnTo>
                <a:lnTo>
                  <a:pt x="14866" y="10554"/>
                </a:lnTo>
                <a:lnTo>
                  <a:pt x="14804" y="10705"/>
                </a:lnTo>
                <a:lnTo>
                  <a:pt x="14738" y="10854"/>
                </a:lnTo>
                <a:lnTo>
                  <a:pt x="14668" y="11002"/>
                </a:lnTo>
                <a:lnTo>
                  <a:pt x="14596" y="11148"/>
                </a:lnTo>
                <a:lnTo>
                  <a:pt x="14521" y="11292"/>
                </a:lnTo>
                <a:lnTo>
                  <a:pt x="14441" y="11434"/>
                </a:lnTo>
                <a:lnTo>
                  <a:pt x="14358" y="11574"/>
                </a:lnTo>
                <a:lnTo>
                  <a:pt x="14272" y="11712"/>
                </a:lnTo>
                <a:lnTo>
                  <a:pt x="14183" y="11848"/>
                </a:lnTo>
                <a:lnTo>
                  <a:pt x="14092" y="11981"/>
                </a:lnTo>
                <a:lnTo>
                  <a:pt x="13996" y="12113"/>
                </a:lnTo>
                <a:lnTo>
                  <a:pt x="13898" y="12241"/>
                </a:lnTo>
                <a:lnTo>
                  <a:pt x="13797" y="12369"/>
                </a:lnTo>
                <a:lnTo>
                  <a:pt x="13693" y="12493"/>
                </a:lnTo>
                <a:lnTo>
                  <a:pt x="13586" y="12615"/>
                </a:lnTo>
                <a:lnTo>
                  <a:pt x="13476" y="12735"/>
                </a:lnTo>
                <a:lnTo>
                  <a:pt x="13364" y="12852"/>
                </a:lnTo>
                <a:lnTo>
                  <a:pt x="13248" y="12967"/>
                </a:lnTo>
                <a:close/>
                <a:moveTo>
                  <a:pt x="1073" y="8277"/>
                </a:moveTo>
                <a:lnTo>
                  <a:pt x="4248" y="8277"/>
                </a:lnTo>
                <a:lnTo>
                  <a:pt x="4253" y="8400"/>
                </a:lnTo>
                <a:lnTo>
                  <a:pt x="4258" y="8523"/>
                </a:lnTo>
                <a:lnTo>
                  <a:pt x="4265" y="8646"/>
                </a:lnTo>
                <a:lnTo>
                  <a:pt x="4273" y="8769"/>
                </a:lnTo>
                <a:lnTo>
                  <a:pt x="4282" y="8890"/>
                </a:lnTo>
                <a:lnTo>
                  <a:pt x="4294" y="9011"/>
                </a:lnTo>
                <a:lnTo>
                  <a:pt x="4306" y="9133"/>
                </a:lnTo>
                <a:lnTo>
                  <a:pt x="4319" y="9253"/>
                </a:lnTo>
                <a:lnTo>
                  <a:pt x="4335" y="9373"/>
                </a:lnTo>
                <a:lnTo>
                  <a:pt x="4351" y="9492"/>
                </a:lnTo>
                <a:lnTo>
                  <a:pt x="4370" y="9611"/>
                </a:lnTo>
                <a:lnTo>
                  <a:pt x="4388" y="9729"/>
                </a:lnTo>
                <a:lnTo>
                  <a:pt x="4410" y="9847"/>
                </a:lnTo>
                <a:lnTo>
                  <a:pt x="4431" y="9964"/>
                </a:lnTo>
                <a:lnTo>
                  <a:pt x="4455" y="10081"/>
                </a:lnTo>
                <a:lnTo>
                  <a:pt x="4479" y="10197"/>
                </a:lnTo>
                <a:lnTo>
                  <a:pt x="4505" y="10312"/>
                </a:lnTo>
                <a:lnTo>
                  <a:pt x="4533" y="10427"/>
                </a:lnTo>
                <a:lnTo>
                  <a:pt x="4560" y="10542"/>
                </a:lnTo>
                <a:lnTo>
                  <a:pt x="4590" y="10655"/>
                </a:lnTo>
                <a:lnTo>
                  <a:pt x="4622" y="10768"/>
                </a:lnTo>
                <a:lnTo>
                  <a:pt x="4654" y="10880"/>
                </a:lnTo>
                <a:lnTo>
                  <a:pt x="4688" y="10993"/>
                </a:lnTo>
                <a:lnTo>
                  <a:pt x="4723" y="11104"/>
                </a:lnTo>
                <a:lnTo>
                  <a:pt x="4758" y="11214"/>
                </a:lnTo>
                <a:lnTo>
                  <a:pt x="4795" y="11323"/>
                </a:lnTo>
                <a:lnTo>
                  <a:pt x="4834" y="11433"/>
                </a:lnTo>
                <a:lnTo>
                  <a:pt x="4874" y="11541"/>
                </a:lnTo>
                <a:lnTo>
                  <a:pt x="4915" y="11649"/>
                </a:lnTo>
                <a:lnTo>
                  <a:pt x="4958" y="11756"/>
                </a:lnTo>
                <a:lnTo>
                  <a:pt x="5001" y="11863"/>
                </a:lnTo>
                <a:lnTo>
                  <a:pt x="5045" y="11968"/>
                </a:lnTo>
                <a:lnTo>
                  <a:pt x="4982" y="11992"/>
                </a:lnTo>
                <a:lnTo>
                  <a:pt x="4920" y="12017"/>
                </a:lnTo>
                <a:lnTo>
                  <a:pt x="4857" y="12042"/>
                </a:lnTo>
                <a:lnTo>
                  <a:pt x="4795" y="12068"/>
                </a:lnTo>
                <a:lnTo>
                  <a:pt x="4734" y="12094"/>
                </a:lnTo>
                <a:lnTo>
                  <a:pt x="4672" y="12120"/>
                </a:lnTo>
                <a:lnTo>
                  <a:pt x="4611" y="12147"/>
                </a:lnTo>
                <a:lnTo>
                  <a:pt x="4550" y="12175"/>
                </a:lnTo>
                <a:lnTo>
                  <a:pt x="4490" y="12203"/>
                </a:lnTo>
                <a:lnTo>
                  <a:pt x="4429" y="12231"/>
                </a:lnTo>
                <a:lnTo>
                  <a:pt x="4370" y="12261"/>
                </a:lnTo>
                <a:lnTo>
                  <a:pt x="4309" y="12291"/>
                </a:lnTo>
                <a:lnTo>
                  <a:pt x="4191" y="12351"/>
                </a:lnTo>
                <a:lnTo>
                  <a:pt x="4073" y="12413"/>
                </a:lnTo>
                <a:lnTo>
                  <a:pt x="3956" y="12476"/>
                </a:lnTo>
                <a:lnTo>
                  <a:pt x="3841" y="12541"/>
                </a:lnTo>
                <a:lnTo>
                  <a:pt x="3726" y="12608"/>
                </a:lnTo>
                <a:lnTo>
                  <a:pt x="3613" y="12676"/>
                </a:lnTo>
                <a:lnTo>
                  <a:pt x="3501" y="12748"/>
                </a:lnTo>
                <a:lnTo>
                  <a:pt x="3389" y="12819"/>
                </a:lnTo>
                <a:lnTo>
                  <a:pt x="3280" y="12892"/>
                </a:lnTo>
                <a:lnTo>
                  <a:pt x="3171" y="12967"/>
                </a:lnTo>
                <a:lnTo>
                  <a:pt x="3056" y="12852"/>
                </a:lnTo>
                <a:lnTo>
                  <a:pt x="2943" y="12735"/>
                </a:lnTo>
                <a:lnTo>
                  <a:pt x="2833" y="12615"/>
                </a:lnTo>
                <a:lnTo>
                  <a:pt x="2727" y="12493"/>
                </a:lnTo>
                <a:lnTo>
                  <a:pt x="2623" y="12369"/>
                </a:lnTo>
                <a:lnTo>
                  <a:pt x="2521" y="12241"/>
                </a:lnTo>
                <a:lnTo>
                  <a:pt x="2423" y="12113"/>
                </a:lnTo>
                <a:lnTo>
                  <a:pt x="2328" y="11981"/>
                </a:lnTo>
                <a:lnTo>
                  <a:pt x="2236" y="11848"/>
                </a:lnTo>
                <a:lnTo>
                  <a:pt x="2147" y="11712"/>
                </a:lnTo>
                <a:lnTo>
                  <a:pt x="2062" y="11574"/>
                </a:lnTo>
                <a:lnTo>
                  <a:pt x="1978" y="11434"/>
                </a:lnTo>
                <a:lnTo>
                  <a:pt x="1899" y="11292"/>
                </a:lnTo>
                <a:lnTo>
                  <a:pt x="1824" y="11148"/>
                </a:lnTo>
                <a:lnTo>
                  <a:pt x="1751" y="11002"/>
                </a:lnTo>
                <a:lnTo>
                  <a:pt x="1682" y="10854"/>
                </a:lnTo>
                <a:lnTo>
                  <a:pt x="1615" y="10705"/>
                </a:lnTo>
                <a:lnTo>
                  <a:pt x="1554" y="10554"/>
                </a:lnTo>
                <a:lnTo>
                  <a:pt x="1494" y="10400"/>
                </a:lnTo>
                <a:lnTo>
                  <a:pt x="1440" y="10246"/>
                </a:lnTo>
                <a:lnTo>
                  <a:pt x="1387" y="10090"/>
                </a:lnTo>
                <a:lnTo>
                  <a:pt x="1340" y="9931"/>
                </a:lnTo>
                <a:lnTo>
                  <a:pt x="1296" y="9772"/>
                </a:lnTo>
                <a:lnTo>
                  <a:pt x="1255" y="9612"/>
                </a:lnTo>
                <a:lnTo>
                  <a:pt x="1219" y="9449"/>
                </a:lnTo>
                <a:lnTo>
                  <a:pt x="1186" y="9285"/>
                </a:lnTo>
                <a:lnTo>
                  <a:pt x="1158" y="9119"/>
                </a:lnTo>
                <a:lnTo>
                  <a:pt x="1132" y="8954"/>
                </a:lnTo>
                <a:lnTo>
                  <a:pt x="1111" y="8786"/>
                </a:lnTo>
                <a:lnTo>
                  <a:pt x="1095" y="8617"/>
                </a:lnTo>
                <a:lnTo>
                  <a:pt x="1082" y="8448"/>
                </a:lnTo>
                <a:lnTo>
                  <a:pt x="1073" y="8277"/>
                </a:lnTo>
                <a:close/>
                <a:moveTo>
                  <a:pt x="2878" y="3381"/>
                </a:moveTo>
                <a:lnTo>
                  <a:pt x="2935" y="3423"/>
                </a:lnTo>
                <a:lnTo>
                  <a:pt x="2992" y="3466"/>
                </a:lnTo>
                <a:lnTo>
                  <a:pt x="3050" y="3507"/>
                </a:lnTo>
                <a:lnTo>
                  <a:pt x="3107" y="3549"/>
                </a:lnTo>
                <a:lnTo>
                  <a:pt x="3165" y="3590"/>
                </a:lnTo>
                <a:lnTo>
                  <a:pt x="3223" y="3630"/>
                </a:lnTo>
                <a:lnTo>
                  <a:pt x="3282" y="3670"/>
                </a:lnTo>
                <a:lnTo>
                  <a:pt x="3341" y="3710"/>
                </a:lnTo>
                <a:lnTo>
                  <a:pt x="3401" y="3749"/>
                </a:lnTo>
                <a:lnTo>
                  <a:pt x="3460" y="3789"/>
                </a:lnTo>
                <a:lnTo>
                  <a:pt x="3521" y="3827"/>
                </a:lnTo>
                <a:lnTo>
                  <a:pt x="3581" y="3865"/>
                </a:lnTo>
                <a:lnTo>
                  <a:pt x="3642" y="3902"/>
                </a:lnTo>
                <a:lnTo>
                  <a:pt x="3702" y="3939"/>
                </a:lnTo>
                <a:lnTo>
                  <a:pt x="3764" y="3975"/>
                </a:lnTo>
                <a:lnTo>
                  <a:pt x="3826" y="4011"/>
                </a:lnTo>
                <a:lnTo>
                  <a:pt x="3887" y="4046"/>
                </a:lnTo>
                <a:lnTo>
                  <a:pt x="3950" y="4081"/>
                </a:lnTo>
                <a:lnTo>
                  <a:pt x="4012" y="4116"/>
                </a:lnTo>
                <a:lnTo>
                  <a:pt x="4076" y="4150"/>
                </a:lnTo>
                <a:lnTo>
                  <a:pt x="4139" y="4183"/>
                </a:lnTo>
                <a:lnTo>
                  <a:pt x="4202" y="4216"/>
                </a:lnTo>
                <a:lnTo>
                  <a:pt x="4267" y="4249"/>
                </a:lnTo>
                <a:lnTo>
                  <a:pt x="4331" y="4281"/>
                </a:lnTo>
                <a:lnTo>
                  <a:pt x="4395" y="4312"/>
                </a:lnTo>
                <a:lnTo>
                  <a:pt x="4461" y="4343"/>
                </a:lnTo>
                <a:lnTo>
                  <a:pt x="4525" y="4374"/>
                </a:lnTo>
                <a:lnTo>
                  <a:pt x="4591" y="4403"/>
                </a:lnTo>
                <a:lnTo>
                  <a:pt x="4657" y="4432"/>
                </a:lnTo>
                <a:lnTo>
                  <a:pt x="4724" y="4461"/>
                </a:lnTo>
                <a:lnTo>
                  <a:pt x="4789" y="4489"/>
                </a:lnTo>
                <a:lnTo>
                  <a:pt x="4856" y="4517"/>
                </a:lnTo>
                <a:lnTo>
                  <a:pt x="4822" y="4611"/>
                </a:lnTo>
                <a:lnTo>
                  <a:pt x="4789" y="4706"/>
                </a:lnTo>
                <a:lnTo>
                  <a:pt x="4756" y="4801"/>
                </a:lnTo>
                <a:lnTo>
                  <a:pt x="4726" y="4897"/>
                </a:lnTo>
                <a:lnTo>
                  <a:pt x="4695" y="4993"/>
                </a:lnTo>
                <a:lnTo>
                  <a:pt x="4665" y="5090"/>
                </a:lnTo>
                <a:lnTo>
                  <a:pt x="4637" y="5188"/>
                </a:lnTo>
                <a:lnTo>
                  <a:pt x="4610" y="5285"/>
                </a:lnTo>
                <a:lnTo>
                  <a:pt x="4583" y="5383"/>
                </a:lnTo>
                <a:lnTo>
                  <a:pt x="4557" y="5482"/>
                </a:lnTo>
                <a:lnTo>
                  <a:pt x="4533" y="5582"/>
                </a:lnTo>
                <a:lnTo>
                  <a:pt x="4509" y="5681"/>
                </a:lnTo>
                <a:lnTo>
                  <a:pt x="4486" y="5781"/>
                </a:lnTo>
                <a:lnTo>
                  <a:pt x="4465" y="5881"/>
                </a:lnTo>
                <a:lnTo>
                  <a:pt x="4444" y="5982"/>
                </a:lnTo>
                <a:lnTo>
                  <a:pt x="4425" y="6084"/>
                </a:lnTo>
                <a:lnTo>
                  <a:pt x="4406" y="6186"/>
                </a:lnTo>
                <a:lnTo>
                  <a:pt x="4388" y="6288"/>
                </a:lnTo>
                <a:lnTo>
                  <a:pt x="4372" y="6391"/>
                </a:lnTo>
                <a:lnTo>
                  <a:pt x="4356" y="6494"/>
                </a:lnTo>
                <a:lnTo>
                  <a:pt x="4342" y="6598"/>
                </a:lnTo>
                <a:lnTo>
                  <a:pt x="4328" y="6701"/>
                </a:lnTo>
                <a:lnTo>
                  <a:pt x="4315" y="6805"/>
                </a:lnTo>
                <a:lnTo>
                  <a:pt x="4304" y="6911"/>
                </a:lnTo>
                <a:lnTo>
                  <a:pt x="4294" y="7015"/>
                </a:lnTo>
                <a:lnTo>
                  <a:pt x="4284" y="7120"/>
                </a:lnTo>
                <a:lnTo>
                  <a:pt x="4275" y="7226"/>
                </a:lnTo>
                <a:lnTo>
                  <a:pt x="4268" y="7332"/>
                </a:lnTo>
                <a:lnTo>
                  <a:pt x="4262" y="7439"/>
                </a:lnTo>
                <a:lnTo>
                  <a:pt x="4257" y="7545"/>
                </a:lnTo>
                <a:lnTo>
                  <a:pt x="4253" y="7652"/>
                </a:lnTo>
                <a:lnTo>
                  <a:pt x="4248" y="7759"/>
                </a:lnTo>
                <a:lnTo>
                  <a:pt x="1073" y="7759"/>
                </a:lnTo>
                <a:lnTo>
                  <a:pt x="1081" y="7602"/>
                </a:lnTo>
                <a:lnTo>
                  <a:pt x="1092" y="7446"/>
                </a:lnTo>
                <a:lnTo>
                  <a:pt x="1107" y="7291"/>
                </a:lnTo>
                <a:lnTo>
                  <a:pt x="1125" y="7137"/>
                </a:lnTo>
                <a:lnTo>
                  <a:pt x="1146" y="6984"/>
                </a:lnTo>
                <a:lnTo>
                  <a:pt x="1171" y="6832"/>
                </a:lnTo>
                <a:lnTo>
                  <a:pt x="1200" y="6681"/>
                </a:lnTo>
                <a:lnTo>
                  <a:pt x="1231" y="6532"/>
                </a:lnTo>
                <a:lnTo>
                  <a:pt x="1265" y="6383"/>
                </a:lnTo>
                <a:lnTo>
                  <a:pt x="1304" y="6236"/>
                </a:lnTo>
                <a:lnTo>
                  <a:pt x="1345" y="6090"/>
                </a:lnTo>
                <a:lnTo>
                  <a:pt x="1389" y="5945"/>
                </a:lnTo>
                <a:lnTo>
                  <a:pt x="1437" y="5802"/>
                </a:lnTo>
                <a:lnTo>
                  <a:pt x="1487" y="5660"/>
                </a:lnTo>
                <a:lnTo>
                  <a:pt x="1540" y="5519"/>
                </a:lnTo>
                <a:lnTo>
                  <a:pt x="1597" y="5380"/>
                </a:lnTo>
                <a:lnTo>
                  <a:pt x="1656" y="5243"/>
                </a:lnTo>
                <a:lnTo>
                  <a:pt x="1719" y="5106"/>
                </a:lnTo>
                <a:lnTo>
                  <a:pt x="1785" y="4972"/>
                </a:lnTo>
                <a:lnTo>
                  <a:pt x="1852" y="4839"/>
                </a:lnTo>
                <a:lnTo>
                  <a:pt x="1923" y="4708"/>
                </a:lnTo>
                <a:lnTo>
                  <a:pt x="1997" y="4578"/>
                </a:lnTo>
                <a:lnTo>
                  <a:pt x="2074" y="4450"/>
                </a:lnTo>
                <a:lnTo>
                  <a:pt x="2153" y="4324"/>
                </a:lnTo>
                <a:lnTo>
                  <a:pt x="2234" y="4199"/>
                </a:lnTo>
                <a:lnTo>
                  <a:pt x="2319" y="4076"/>
                </a:lnTo>
                <a:lnTo>
                  <a:pt x="2405" y="3956"/>
                </a:lnTo>
                <a:lnTo>
                  <a:pt x="2496" y="3837"/>
                </a:lnTo>
                <a:lnTo>
                  <a:pt x="2587" y="3719"/>
                </a:lnTo>
                <a:lnTo>
                  <a:pt x="2681" y="3605"/>
                </a:lnTo>
                <a:lnTo>
                  <a:pt x="2779" y="3492"/>
                </a:lnTo>
                <a:lnTo>
                  <a:pt x="2878" y="3381"/>
                </a:lnTo>
                <a:close/>
                <a:moveTo>
                  <a:pt x="8474" y="7759"/>
                </a:moveTo>
                <a:lnTo>
                  <a:pt x="8474" y="5160"/>
                </a:lnTo>
                <a:lnTo>
                  <a:pt x="8559" y="5157"/>
                </a:lnTo>
                <a:lnTo>
                  <a:pt x="8644" y="5153"/>
                </a:lnTo>
                <a:lnTo>
                  <a:pt x="8728" y="5149"/>
                </a:lnTo>
                <a:lnTo>
                  <a:pt x="8812" y="5143"/>
                </a:lnTo>
                <a:lnTo>
                  <a:pt x="8896" y="5137"/>
                </a:lnTo>
                <a:lnTo>
                  <a:pt x="8980" y="5131"/>
                </a:lnTo>
                <a:lnTo>
                  <a:pt x="9063" y="5122"/>
                </a:lnTo>
                <a:lnTo>
                  <a:pt x="9146" y="5114"/>
                </a:lnTo>
                <a:lnTo>
                  <a:pt x="9230" y="5105"/>
                </a:lnTo>
                <a:lnTo>
                  <a:pt x="9313" y="5095"/>
                </a:lnTo>
                <a:lnTo>
                  <a:pt x="9395" y="5084"/>
                </a:lnTo>
                <a:lnTo>
                  <a:pt x="9477" y="5073"/>
                </a:lnTo>
                <a:lnTo>
                  <a:pt x="9559" y="5061"/>
                </a:lnTo>
                <a:lnTo>
                  <a:pt x="9641" y="5048"/>
                </a:lnTo>
                <a:lnTo>
                  <a:pt x="9723" y="5035"/>
                </a:lnTo>
                <a:lnTo>
                  <a:pt x="9804" y="5020"/>
                </a:lnTo>
                <a:lnTo>
                  <a:pt x="9885" y="5005"/>
                </a:lnTo>
                <a:lnTo>
                  <a:pt x="9965" y="4990"/>
                </a:lnTo>
                <a:lnTo>
                  <a:pt x="10046" y="4973"/>
                </a:lnTo>
                <a:lnTo>
                  <a:pt x="10126" y="4956"/>
                </a:lnTo>
                <a:lnTo>
                  <a:pt x="10206" y="4938"/>
                </a:lnTo>
                <a:lnTo>
                  <a:pt x="10287" y="4920"/>
                </a:lnTo>
                <a:lnTo>
                  <a:pt x="10366" y="4900"/>
                </a:lnTo>
                <a:lnTo>
                  <a:pt x="10445" y="4880"/>
                </a:lnTo>
                <a:lnTo>
                  <a:pt x="10524" y="4860"/>
                </a:lnTo>
                <a:lnTo>
                  <a:pt x="10602" y="4838"/>
                </a:lnTo>
                <a:lnTo>
                  <a:pt x="10681" y="4816"/>
                </a:lnTo>
                <a:lnTo>
                  <a:pt x="10759" y="4793"/>
                </a:lnTo>
                <a:lnTo>
                  <a:pt x="10836" y="4770"/>
                </a:lnTo>
                <a:lnTo>
                  <a:pt x="10914" y="4746"/>
                </a:lnTo>
                <a:lnTo>
                  <a:pt x="10990" y="4721"/>
                </a:lnTo>
                <a:lnTo>
                  <a:pt x="11066" y="4695"/>
                </a:lnTo>
                <a:lnTo>
                  <a:pt x="11099" y="4784"/>
                </a:lnTo>
                <a:lnTo>
                  <a:pt x="11130" y="4873"/>
                </a:lnTo>
                <a:lnTo>
                  <a:pt x="11161" y="4963"/>
                </a:lnTo>
                <a:lnTo>
                  <a:pt x="11191" y="5053"/>
                </a:lnTo>
                <a:lnTo>
                  <a:pt x="11219" y="5145"/>
                </a:lnTo>
                <a:lnTo>
                  <a:pt x="11247" y="5236"/>
                </a:lnTo>
                <a:lnTo>
                  <a:pt x="11274" y="5328"/>
                </a:lnTo>
                <a:lnTo>
                  <a:pt x="11299" y="5420"/>
                </a:lnTo>
                <a:lnTo>
                  <a:pt x="11325" y="5513"/>
                </a:lnTo>
                <a:lnTo>
                  <a:pt x="11349" y="5607"/>
                </a:lnTo>
                <a:lnTo>
                  <a:pt x="11372" y="5701"/>
                </a:lnTo>
                <a:lnTo>
                  <a:pt x="11395" y="5795"/>
                </a:lnTo>
                <a:lnTo>
                  <a:pt x="11415" y="5889"/>
                </a:lnTo>
                <a:lnTo>
                  <a:pt x="11436" y="5984"/>
                </a:lnTo>
                <a:lnTo>
                  <a:pt x="11455" y="6080"/>
                </a:lnTo>
                <a:lnTo>
                  <a:pt x="11474" y="6176"/>
                </a:lnTo>
                <a:lnTo>
                  <a:pt x="11491" y="6272"/>
                </a:lnTo>
                <a:lnTo>
                  <a:pt x="11509" y="6368"/>
                </a:lnTo>
                <a:lnTo>
                  <a:pt x="11524" y="6466"/>
                </a:lnTo>
                <a:lnTo>
                  <a:pt x="11538" y="6563"/>
                </a:lnTo>
                <a:lnTo>
                  <a:pt x="11553" y="6661"/>
                </a:lnTo>
                <a:lnTo>
                  <a:pt x="11565" y="6759"/>
                </a:lnTo>
                <a:lnTo>
                  <a:pt x="11577" y="6857"/>
                </a:lnTo>
                <a:lnTo>
                  <a:pt x="11589" y="6957"/>
                </a:lnTo>
                <a:lnTo>
                  <a:pt x="11598" y="7056"/>
                </a:lnTo>
                <a:lnTo>
                  <a:pt x="11607" y="7155"/>
                </a:lnTo>
                <a:lnTo>
                  <a:pt x="11615" y="7255"/>
                </a:lnTo>
                <a:lnTo>
                  <a:pt x="11623" y="7356"/>
                </a:lnTo>
                <a:lnTo>
                  <a:pt x="11629" y="7456"/>
                </a:lnTo>
                <a:lnTo>
                  <a:pt x="11634" y="7557"/>
                </a:lnTo>
                <a:lnTo>
                  <a:pt x="11638" y="7658"/>
                </a:lnTo>
                <a:lnTo>
                  <a:pt x="11641" y="7759"/>
                </a:lnTo>
                <a:lnTo>
                  <a:pt x="8474" y="7759"/>
                </a:lnTo>
                <a:close/>
                <a:moveTo>
                  <a:pt x="10879" y="11791"/>
                </a:moveTo>
                <a:lnTo>
                  <a:pt x="10807" y="11768"/>
                </a:lnTo>
                <a:lnTo>
                  <a:pt x="10735" y="11747"/>
                </a:lnTo>
                <a:lnTo>
                  <a:pt x="10663" y="11726"/>
                </a:lnTo>
                <a:lnTo>
                  <a:pt x="10590" y="11706"/>
                </a:lnTo>
                <a:lnTo>
                  <a:pt x="10518" y="11686"/>
                </a:lnTo>
                <a:lnTo>
                  <a:pt x="10446" y="11667"/>
                </a:lnTo>
                <a:lnTo>
                  <a:pt x="10373" y="11649"/>
                </a:lnTo>
                <a:lnTo>
                  <a:pt x="10299" y="11631"/>
                </a:lnTo>
                <a:lnTo>
                  <a:pt x="10226" y="11614"/>
                </a:lnTo>
                <a:lnTo>
                  <a:pt x="10152" y="11598"/>
                </a:lnTo>
                <a:lnTo>
                  <a:pt x="10078" y="11582"/>
                </a:lnTo>
                <a:lnTo>
                  <a:pt x="10003" y="11566"/>
                </a:lnTo>
                <a:lnTo>
                  <a:pt x="9929" y="11552"/>
                </a:lnTo>
                <a:lnTo>
                  <a:pt x="9854" y="11538"/>
                </a:lnTo>
                <a:lnTo>
                  <a:pt x="9780" y="11525"/>
                </a:lnTo>
                <a:lnTo>
                  <a:pt x="9704" y="11512"/>
                </a:lnTo>
                <a:lnTo>
                  <a:pt x="9629" y="11500"/>
                </a:lnTo>
                <a:lnTo>
                  <a:pt x="9553" y="11488"/>
                </a:lnTo>
                <a:lnTo>
                  <a:pt x="9477" y="11477"/>
                </a:lnTo>
                <a:lnTo>
                  <a:pt x="9401" y="11467"/>
                </a:lnTo>
                <a:lnTo>
                  <a:pt x="9325" y="11458"/>
                </a:lnTo>
                <a:lnTo>
                  <a:pt x="9249" y="11449"/>
                </a:lnTo>
                <a:lnTo>
                  <a:pt x="9172" y="11440"/>
                </a:lnTo>
                <a:lnTo>
                  <a:pt x="9095" y="11433"/>
                </a:lnTo>
                <a:lnTo>
                  <a:pt x="9018" y="11425"/>
                </a:lnTo>
                <a:lnTo>
                  <a:pt x="8941" y="11419"/>
                </a:lnTo>
                <a:lnTo>
                  <a:pt x="8864" y="11413"/>
                </a:lnTo>
                <a:lnTo>
                  <a:pt x="8786" y="11408"/>
                </a:lnTo>
                <a:lnTo>
                  <a:pt x="8708" y="11404"/>
                </a:lnTo>
                <a:lnTo>
                  <a:pt x="8630" y="11400"/>
                </a:lnTo>
                <a:lnTo>
                  <a:pt x="8552" y="11396"/>
                </a:lnTo>
                <a:lnTo>
                  <a:pt x="8474" y="11394"/>
                </a:lnTo>
                <a:lnTo>
                  <a:pt x="8474" y="8277"/>
                </a:lnTo>
                <a:lnTo>
                  <a:pt x="11641" y="8277"/>
                </a:lnTo>
                <a:lnTo>
                  <a:pt x="11637" y="8394"/>
                </a:lnTo>
                <a:lnTo>
                  <a:pt x="11632" y="8512"/>
                </a:lnTo>
                <a:lnTo>
                  <a:pt x="11626" y="8628"/>
                </a:lnTo>
                <a:lnTo>
                  <a:pt x="11617" y="8746"/>
                </a:lnTo>
                <a:lnTo>
                  <a:pt x="11608" y="8862"/>
                </a:lnTo>
                <a:lnTo>
                  <a:pt x="11598" y="8977"/>
                </a:lnTo>
                <a:lnTo>
                  <a:pt x="11586" y="9092"/>
                </a:lnTo>
                <a:lnTo>
                  <a:pt x="11572" y="9207"/>
                </a:lnTo>
                <a:lnTo>
                  <a:pt x="11558" y="9321"/>
                </a:lnTo>
                <a:lnTo>
                  <a:pt x="11542" y="9435"/>
                </a:lnTo>
                <a:lnTo>
                  <a:pt x="11525" y="9548"/>
                </a:lnTo>
                <a:lnTo>
                  <a:pt x="11506" y="9661"/>
                </a:lnTo>
                <a:lnTo>
                  <a:pt x="11486" y="9773"/>
                </a:lnTo>
                <a:lnTo>
                  <a:pt x="11466" y="9884"/>
                </a:lnTo>
                <a:lnTo>
                  <a:pt x="11443" y="9995"/>
                </a:lnTo>
                <a:lnTo>
                  <a:pt x="11419" y="10106"/>
                </a:lnTo>
                <a:lnTo>
                  <a:pt x="11395" y="10216"/>
                </a:lnTo>
                <a:lnTo>
                  <a:pt x="11368" y="10325"/>
                </a:lnTo>
                <a:lnTo>
                  <a:pt x="11341" y="10434"/>
                </a:lnTo>
                <a:lnTo>
                  <a:pt x="11313" y="10543"/>
                </a:lnTo>
                <a:lnTo>
                  <a:pt x="11283" y="10650"/>
                </a:lnTo>
                <a:lnTo>
                  <a:pt x="11252" y="10757"/>
                </a:lnTo>
                <a:lnTo>
                  <a:pt x="11220" y="10863"/>
                </a:lnTo>
                <a:lnTo>
                  <a:pt x="11186" y="10969"/>
                </a:lnTo>
                <a:lnTo>
                  <a:pt x="11152" y="11074"/>
                </a:lnTo>
                <a:lnTo>
                  <a:pt x="11117" y="11178"/>
                </a:lnTo>
                <a:lnTo>
                  <a:pt x="11080" y="11282"/>
                </a:lnTo>
                <a:lnTo>
                  <a:pt x="11042" y="11386"/>
                </a:lnTo>
                <a:lnTo>
                  <a:pt x="11003" y="11488"/>
                </a:lnTo>
                <a:lnTo>
                  <a:pt x="10962" y="11590"/>
                </a:lnTo>
                <a:lnTo>
                  <a:pt x="10921" y="11690"/>
                </a:lnTo>
                <a:lnTo>
                  <a:pt x="10879" y="11791"/>
                </a:lnTo>
                <a:close/>
                <a:moveTo>
                  <a:pt x="11162" y="12440"/>
                </a:moveTo>
                <a:lnTo>
                  <a:pt x="11275" y="12484"/>
                </a:lnTo>
                <a:lnTo>
                  <a:pt x="11387" y="12529"/>
                </a:lnTo>
                <a:lnTo>
                  <a:pt x="11497" y="12575"/>
                </a:lnTo>
                <a:lnTo>
                  <a:pt x="11606" y="12624"/>
                </a:lnTo>
                <a:lnTo>
                  <a:pt x="11715" y="12674"/>
                </a:lnTo>
                <a:lnTo>
                  <a:pt x="11824" y="12726"/>
                </a:lnTo>
                <a:lnTo>
                  <a:pt x="11930" y="12779"/>
                </a:lnTo>
                <a:lnTo>
                  <a:pt x="12036" y="12833"/>
                </a:lnTo>
                <a:lnTo>
                  <a:pt x="12142" y="12889"/>
                </a:lnTo>
                <a:lnTo>
                  <a:pt x="12245" y="12946"/>
                </a:lnTo>
                <a:lnTo>
                  <a:pt x="12349" y="13005"/>
                </a:lnTo>
                <a:lnTo>
                  <a:pt x="12451" y="13065"/>
                </a:lnTo>
                <a:lnTo>
                  <a:pt x="12552" y="13127"/>
                </a:lnTo>
                <a:lnTo>
                  <a:pt x="12653" y="13191"/>
                </a:lnTo>
                <a:lnTo>
                  <a:pt x="12751" y="13255"/>
                </a:lnTo>
                <a:lnTo>
                  <a:pt x="12850" y="13320"/>
                </a:lnTo>
                <a:lnTo>
                  <a:pt x="12759" y="13395"/>
                </a:lnTo>
                <a:lnTo>
                  <a:pt x="12666" y="13469"/>
                </a:lnTo>
                <a:lnTo>
                  <a:pt x="12573" y="13540"/>
                </a:lnTo>
                <a:lnTo>
                  <a:pt x="12477" y="13612"/>
                </a:lnTo>
                <a:lnTo>
                  <a:pt x="12381" y="13681"/>
                </a:lnTo>
                <a:lnTo>
                  <a:pt x="12283" y="13748"/>
                </a:lnTo>
                <a:lnTo>
                  <a:pt x="12185" y="13814"/>
                </a:lnTo>
                <a:lnTo>
                  <a:pt x="12084" y="13878"/>
                </a:lnTo>
                <a:lnTo>
                  <a:pt x="11984" y="13940"/>
                </a:lnTo>
                <a:lnTo>
                  <a:pt x="11881" y="14001"/>
                </a:lnTo>
                <a:lnTo>
                  <a:pt x="11779" y="14062"/>
                </a:lnTo>
                <a:lnTo>
                  <a:pt x="11674" y="14119"/>
                </a:lnTo>
                <a:lnTo>
                  <a:pt x="11568" y="14175"/>
                </a:lnTo>
                <a:lnTo>
                  <a:pt x="11461" y="14229"/>
                </a:lnTo>
                <a:lnTo>
                  <a:pt x="11354" y="14282"/>
                </a:lnTo>
                <a:lnTo>
                  <a:pt x="11245" y="14333"/>
                </a:lnTo>
                <a:lnTo>
                  <a:pt x="11136" y="14382"/>
                </a:lnTo>
                <a:lnTo>
                  <a:pt x="11025" y="14429"/>
                </a:lnTo>
                <a:lnTo>
                  <a:pt x="10914" y="14475"/>
                </a:lnTo>
                <a:lnTo>
                  <a:pt x="10802" y="14519"/>
                </a:lnTo>
                <a:lnTo>
                  <a:pt x="10688" y="14561"/>
                </a:lnTo>
                <a:lnTo>
                  <a:pt x="10573" y="14601"/>
                </a:lnTo>
                <a:lnTo>
                  <a:pt x="10458" y="14639"/>
                </a:lnTo>
                <a:lnTo>
                  <a:pt x="10342" y="14676"/>
                </a:lnTo>
                <a:lnTo>
                  <a:pt x="10225" y="14710"/>
                </a:lnTo>
                <a:lnTo>
                  <a:pt x="10107" y="14743"/>
                </a:lnTo>
                <a:lnTo>
                  <a:pt x="9989" y="14774"/>
                </a:lnTo>
                <a:lnTo>
                  <a:pt x="9869" y="14802"/>
                </a:lnTo>
                <a:lnTo>
                  <a:pt x="9749" y="14829"/>
                </a:lnTo>
                <a:lnTo>
                  <a:pt x="9628" y="14854"/>
                </a:lnTo>
                <a:lnTo>
                  <a:pt x="9507" y="14877"/>
                </a:lnTo>
                <a:lnTo>
                  <a:pt x="9383" y="14898"/>
                </a:lnTo>
                <a:lnTo>
                  <a:pt x="9450" y="14833"/>
                </a:lnTo>
                <a:lnTo>
                  <a:pt x="9516" y="14767"/>
                </a:lnTo>
                <a:lnTo>
                  <a:pt x="9582" y="14700"/>
                </a:lnTo>
                <a:lnTo>
                  <a:pt x="9645" y="14633"/>
                </a:lnTo>
                <a:lnTo>
                  <a:pt x="9710" y="14564"/>
                </a:lnTo>
                <a:lnTo>
                  <a:pt x="9772" y="14495"/>
                </a:lnTo>
                <a:lnTo>
                  <a:pt x="9835" y="14424"/>
                </a:lnTo>
                <a:lnTo>
                  <a:pt x="9897" y="14354"/>
                </a:lnTo>
                <a:lnTo>
                  <a:pt x="9958" y="14282"/>
                </a:lnTo>
                <a:lnTo>
                  <a:pt x="10019" y="14210"/>
                </a:lnTo>
                <a:lnTo>
                  <a:pt x="10078" y="14137"/>
                </a:lnTo>
                <a:lnTo>
                  <a:pt x="10138" y="14064"/>
                </a:lnTo>
                <a:lnTo>
                  <a:pt x="10195" y="13988"/>
                </a:lnTo>
                <a:lnTo>
                  <a:pt x="10254" y="13913"/>
                </a:lnTo>
                <a:lnTo>
                  <a:pt x="10310" y="13837"/>
                </a:lnTo>
                <a:lnTo>
                  <a:pt x="10367" y="13761"/>
                </a:lnTo>
                <a:lnTo>
                  <a:pt x="10422" y="13684"/>
                </a:lnTo>
                <a:lnTo>
                  <a:pt x="10476" y="13606"/>
                </a:lnTo>
                <a:lnTo>
                  <a:pt x="10531" y="13526"/>
                </a:lnTo>
                <a:lnTo>
                  <a:pt x="10584" y="13447"/>
                </a:lnTo>
                <a:lnTo>
                  <a:pt x="10636" y="13367"/>
                </a:lnTo>
                <a:lnTo>
                  <a:pt x="10688" y="13286"/>
                </a:lnTo>
                <a:lnTo>
                  <a:pt x="10739" y="13204"/>
                </a:lnTo>
                <a:lnTo>
                  <a:pt x="10789" y="13121"/>
                </a:lnTo>
                <a:lnTo>
                  <a:pt x="10839" y="13039"/>
                </a:lnTo>
                <a:lnTo>
                  <a:pt x="10888" y="12955"/>
                </a:lnTo>
                <a:lnTo>
                  <a:pt x="10935" y="12871"/>
                </a:lnTo>
                <a:lnTo>
                  <a:pt x="10982" y="12786"/>
                </a:lnTo>
                <a:lnTo>
                  <a:pt x="11028" y="12701"/>
                </a:lnTo>
                <a:lnTo>
                  <a:pt x="11074" y="12614"/>
                </a:lnTo>
                <a:lnTo>
                  <a:pt x="11119" y="12528"/>
                </a:lnTo>
                <a:lnTo>
                  <a:pt x="11162" y="12440"/>
                </a:lnTo>
                <a:close/>
                <a:moveTo>
                  <a:pt x="8474" y="14988"/>
                </a:moveTo>
                <a:lnTo>
                  <a:pt x="8474" y="11911"/>
                </a:lnTo>
                <a:lnTo>
                  <a:pt x="8545" y="11913"/>
                </a:lnTo>
                <a:lnTo>
                  <a:pt x="8616" y="11916"/>
                </a:lnTo>
                <a:lnTo>
                  <a:pt x="8687" y="11920"/>
                </a:lnTo>
                <a:lnTo>
                  <a:pt x="8757" y="11924"/>
                </a:lnTo>
                <a:lnTo>
                  <a:pt x="8828" y="11929"/>
                </a:lnTo>
                <a:lnTo>
                  <a:pt x="8899" y="11934"/>
                </a:lnTo>
                <a:lnTo>
                  <a:pt x="8969" y="11940"/>
                </a:lnTo>
                <a:lnTo>
                  <a:pt x="9039" y="11946"/>
                </a:lnTo>
                <a:lnTo>
                  <a:pt x="9108" y="11953"/>
                </a:lnTo>
                <a:lnTo>
                  <a:pt x="9178" y="11960"/>
                </a:lnTo>
                <a:lnTo>
                  <a:pt x="9248" y="11968"/>
                </a:lnTo>
                <a:lnTo>
                  <a:pt x="9317" y="11976"/>
                </a:lnTo>
                <a:lnTo>
                  <a:pt x="9387" y="11986"/>
                </a:lnTo>
                <a:lnTo>
                  <a:pt x="9455" y="11995"/>
                </a:lnTo>
                <a:lnTo>
                  <a:pt x="9524" y="12005"/>
                </a:lnTo>
                <a:lnTo>
                  <a:pt x="9593" y="12016"/>
                </a:lnTo>
                <a:lnTo>
                  <a:pt x="9661" y="12027"/>
                </a:lnTo>
                <a:lnTo>
                  <a:pt x="9729" y="12039"/>
                </a:lnTo>
                <a:lnTo>
                  <a:pt x="9797" y="12051"/>
                </a:lnTo>
                <a:lnTo>
                  <a:pt x="9865" y="12064"/>
                </a:lnTo>
                <a:lnTo>
                  <a:pt x="9932" y="12077"/>
                </a:lnTo>
                <a:lnTo>
                  <a:pt x="10000" y="12091"/>
                </a:lnTo>
                <a:lnTo>
                  <a:pt x="10067" y="12106"/>
                </a:lnTo>
                <a:lnTo>
                  <a:pt x="10134" y="12121"/>
                </a:lnTo>
                <a:lnTo>
                  <a:pt x="10200" y="12136"/>
                </a:lnTo>
                <a:lnTo>
                  <a:pt x="10267" y="12153"/>
                </a:lnTo>
                <a:lnTo>
                  <a:pt x="10334" y="12169"/>
                </a:lnTo>
                <a:lnTo>
                  <a:pt x="10399" y="12187"/>
                </a:lnTo>
                <a:lnTo>
                  <a:pt x="10465" y="12204"/>
                </a:lnTo>
                <a:lnTo>
                  <a:pt x="10531" y="12223"/>
                </a:lnTo>
                <a:lnTo>
                  <a:pt x="10596" y="12242"/>
                </a:lnTo>
                <a:lnTo>
                  <a:pt x="10661" y="12262"/>
                </a:lnTo>
                <a:lnTo>
                  <a:pt x="10610" y="12363"/>
                </a:lnTo>
                <a:lnTo>
                  <a:pt x="10557" y="12462"/>
                </a:lnTo>
                <a:lnTo>
                  <a:pt x="10504" y="12561"/>
                </a:lnTo>
                <a:lnTo>
                  <a:pt x="10450" y="12659"/>
                </a:lnTo>
                <a:lnTo>
                  <a:pt x="10393" y="12757"/>
                </a:lnTo>
                <a:lnTo>
                  <a:pt x="10337" y="12853"/>
                </a:lnTo>
                <a:lnTo>
                  <a:pt x="10279" y="12948"/>
                </a:lnTo>
                <a:lnTo>
                  <a:pt x="10220" y="13042"/>
                </a:lnTo>
                <a:lnTo>
                  <a:pt x="10159" y="13135"/>
                </a:lnTo>
                <a:lnTo>
                  <a:pt x="10099" y="13228"/>
                </a:lnTo>
                <a:lnTo>
                  <a:pt x="10036" y="13319"/>
                </a:lnTo>
                <a:lnTo>
                  <a:pt x="9972" y="13410"/>
                </a:lnTo>
                <a:lnTo>
                  <a:pt x="9909" y="13499"/>
                </a:lnTo>
                <a:lnTo>
                  <a:pt x="9843" y="13588"/>
                </a:lnTo>
                <a:lnTo>
                  <a:pt x="9776" y="13675"/>
                </a:lnTo>
                <a:lnTo>
                  <a:pt x="9710" y="13761"/>
                </a:lnTo>
                <a:lnTo>
                  <a:pt x="9641" y="13846"/>
                </a:lnTo>
                <a:lnTo>
                  <a:pt x="9571" y="13930"/>
                </a:lnTo>
                <a:lnTo>
                  <a:pt x="9501" y="14012"/>
                </a:lnTo>
                <a:lnTo>
                  <a:pt x="9430" y="14095"/>
                </a:lnTo>
                <a:lnTo>
                  <a:pt x="9358" y="14175"/>
                </a:lnTo>
                <a:lnTo>
                  <a:pt x="9284" y="14255"/>
                </a:lnTo>
                <a:lnTo>
                  <a:pt x="9210" y="14333"/>
                </a:lnTo>
                <a:lnTo>
                  <a:pt x="9135" y="14410"/>
                </a:lnTo>
                <a:lnTo>
                  <a:pt x="9059" y="14487"/>
                </a:lnTo>
                <a:lnTo>
                  <a:pt x="8982" y="14562"/>
                </a:lnTo>
                <a:lnTo>
                  <a:pt x="8904" y="14636"/>
                </a:lnTo>
                <a:lnTo>
                  <a:pt x="8825" y="14708"/>
                </a:lnTo>
                <a:lnTo>
                  <a:pt x="8746" y="14779"/>
                </a:lnTo>
                <a:lnTo>
                  <a:pt x="8666" y="14850"/>
                </a:lnTo>
                <a:lnTo>
                  <a:pt x="8584" y="14918"/>
                </a:lnTo>
                <a:lnTo>
                  <a:pt x="8502" y="14987"/>
                </a:lnTo>
                <a:lnTo>
                  <a:pt x="8474" y="14988"/>
                </a:lnTo>
                <a:close/>
                <a:moveTo>
                  <a:pt x="7036" y="14898"/>
                </a:moveTo>
                <a:lnTo>
                  <a:pt x="6913" y="14877"/>
                </a:lnTo>
                <a:lnTo>
                  <a:pt x="6791" y="14854"/>
                </a:lnTo>
                <a:lnTo>
                  <a:pt x="6670" y="14829"/>
                </a:lnTo>
                <a:lnTo>
                  <a:pt x="6550" y="14802"/>
                </a:lnTo>
                <a:lnTo>
                  <a:pt x="6431" y="14774"/>
                </a:lnTo>
                <a:lnTo>
                  <a:pt x="6312" y="14743"/>
                </a:lnTo>
                <a:lnTo>
                  <a:pt x="6194" y="14710"/>
                </a:lnTo>
                <a:lnTo>
                  <a:pt x="6077" y="14676"/>
                </a:lnTo>
                <a:lnTo>
                  <a:pt x="5961" y="14639"/>
                </a:lnTo>
                <a:lnTo>
                  <a:pt x="5846" y="14601"/>
                </a:lnTo>
                <a:lnTo>
                  <a:pt x="5731" y="14561"/>
                </a:lnTo>
                <a:lnTo>
                  <a:pt x="5618" y="14519"/>
                </a:lnTo>
                <a:lnTo>
                  <a:pt x="5505" y="14475"/>
                </a:lnTo>
                <a:lnTo>
                  <a:pt x="5395" y="14429"/>
                </a:lnTo>
                <a:lnTo>
                  <a:pt x="5284" y="14382"/>
                </a:lnTo>
                <a:lnTo>
                  <a:pt x="5174" y="14333"/>
                </a:lnTo>
                <a:lnTo>
                  <a:pt x="5065" y="14282"/>
                </a:lnTo>
                <a:lnTo>
                  <a:pt x="4958" y="14229"/>
                </a:lnTo>
                <a:lnTo>
                  <a:pt x="4851" y="14175"/>
                </a:lnTo>
                <a:lnTo>
                  <a:pt x="4746" y="14119"/>
                </a:lnTo>
                <a:lnTo>
                  <a:pt x="4641" y="14062"/>
                </a:lnTo>
                <a:lnTo>
                  <a:pt x="4538" y="14001"/>
                </a:lnTo>
                <a:lnTo>
                  <a:pt x="4436" y="13940"/>
                </a:lnTo>
                <a:lnTo>
                  <a:pt x="4335" y="13878"/>
                </a:lnTo>
                <a:lnTo>
                  <a:pt x="4235" y="13814"/>
                </a:lnTo>
                <a:lnTo>
                  <a:pt x="4137" y="13748"/>
                </a:lnTo>
                <a:lnTo>
                  <a:pt x="4038" y="13681"/>
                </a:lnTo>
                <a:lnTo>
                  <a:pt x="3943" y="13612"/>
                </a:lnTo>
                <a:lnTo>
                  <a:pt x="3847" y="13540"/>
                </a:lnTo>
                <a:lnTo>
                  <a:pt x="3753" y="13469"/>
                </a:lnTo>
                <a:lnTo>
                  <a:pt x="3660" y="13395"/>
                </a:lnTo>
                <a:lnTo>
                  <a:pt x="3569" y="13320"/>
                </a:lnTo>
                <a:lnTo>
                  <a:pt x="3668" y="13255"/>
                </a:lnTo>
                <a:lnTo>
                  <a:pt x="3767" y="13191"/>
                </a:lnTo>
                <a:lnTo>
                  <a:pt x="3867" y="13127"/>
                </a:lnTo>
                <a:lnTo>
                  <a:pt x="3968" y="13065"/>
                </a:lnTo>
                <a:lnTo>
                  <a:pt x="4071" y="13005"/>
                </a:lnTo>
                <a:lnTo>
                  <a:pt x="4174" y="12946"/>
                </a:lnTo>
                <a:lnTo>
                  <a:pt x="4278" y="12889"/>
                </a:lnTo>
                <a:lnTo>
                  <a:pt x="4383" y="12833"/>
                </a:lnTo>
                <a:lnTo>
                  <a:pt x="4489" y="12779"/>
                </a:lnTo>
                <a:lnTo>
                  <a:pt x="4596" y="12726"/>
                </a:lnTo>
                <a:lnTo>
                  <a:pt x="4704" y="12674"/>
                </a:lnTo>
                <a:lnTo>
                  <a:pt x="4813" y="12624"/>
                </a:lnTo>
                <a:lnTo>
                  <a:pt x="4923" y="12575"/>
                </a:lnTo>
                <a:lnTo>
                  <a:pt x="5033" y="12529"/>
                </a:lnTo>
                <a:lnTo>
                  <a:pt x="5144" y="12484"/>
                </a:lnTo>
                <a:lnTo>
                  <a:pt x="5257" y="12440"/>
                </a:lnTo>
                <a:lnTo>
                  <a:pt x="5301" y="12528"/>
                </a:lnTo>
                <a:lnTo>
                  <a:pt x="5345" y="12614"/>
                </a:lnTo>
                <a:lnTo>
                  <a:pt x="5391" y="12701"/>
                </a:lnTo>
                <a:lnTo>
                  <a:pt x="5437" y="12786"/>
                </a:lnTo>
                <a:lnTo>
                  <a:pt x="5484" y="12871"/>
                </a:lnTo>
                <a:lnTo>
                  <a:pt x="5532" y="12955"/>
                </a:lnTo>
                <a:lnTo>
                  <a:pt x="5580" y="13039"/>
                </a:lnTo>
                <a:lnTo>
                  <a:pt x="5630" y="13121"/>
                </a:lnTo>
                <a:lnTo>
                  <a:pt x="5680" y="13204"/>
                </a:lnTo>
                <a:lnTo>
                  <a:pt x="5731" y="13286"/>
                </a:lnTo>
                <a:lnTo>
                  <a:pt x="5783" y="13367"/>
                </a:lnTo>
                <a:lnTo>
                  <a:pt x="5835" y="13447"/>
                </a:lnTo>
                <a:lnTo>
                  <a:pt x="5888" y="13526"/>
                </a:lnTo>
                <a:lnTo>
                  <a:pt x="5943" y="13606"/>
                </a:lnTo>
                <a:lnTo>
                  <a:pt x="5997" y="13684"/>
                </a:lnTo>
                <a:lnTo>
                  <a:pt x="6052" y="13761"/>
                </a:lnTo>
                <a:lnTo>
                  <a:pt x="6109" y="13837"/>
                </a:lnTo>
                <a:lnTo>
                  <a:pt x="6166" y="13913"/>
                </a:lnTo>
                <a:lnTo>
                  <a:pt x="6224" y="13988"/>
                </a:lnTo>
                <a:lnTo>
                  <a:pt x="6282" y="14064"/>
                </a:lnTo>
                <a:lnTo>
                  <a:pt x="6341" y="14137"/>
                </a:lnTo>
                <a:lnTo>
                  <a:pt x="6400" y="14210"/>
                </a:lnTo>
                <a:lnTo>
                  <a:pt x="6461" y="14282"/>
                </a:lnTo>
                <a:lnTo>
                  <a:pt x="6522" y="14354"/>
                </a:lnTo>
                <a:lnTo>
                  <a:pt x="6584" y="14424"/>
                </a:lnTo>
                <a:lnTo>
                  <a:pt x="6647" y="14495"/>
                </a:lnTo>
                <a:lnTo>
                  <a:pt x="6710" y="14564"/>
                </a:lnTo>
                <a:lnTo>
                  <a:pt x="6774" y="14633"/>
                </a:lnTo>
                <a:lnTo>
                  <a:pt x="6839" y="14700"/>
                </a:lnTo>
                <a:lnTo>
                  <a:pt x="6903" y="14767"/>
                </a:lnTo>
                <a:lnTo>
                  <a:pt x="6969" y="14833"/>
                </a:lnTo>
                <a:lnTo>
                  <a:pt x="7036" y="14898"/>
                </a:lnTo>
                <a:close/>
                <a:moveTo>
                  <a:pt x="7945" y="8277"/>
                </a:moveTo>
                <a:lnTo>
                  <a:pt x="7945" y="11394"/>
                </a:lnTo>
                <a:lnTo>
                  <a:pt x="7867" y="11396"/>
                </a:lnTo>
                <a:lnTo>
                  <a:pt x="7789" y="11400"/>
                </a:lnTo>
                <a:lnTo>
                  <a:pt x="7711" y="11404"/>
                </a:lnTo>
                <a:lnTo>
                  <a:pt x="7633" y="11408"/>
                </a:lnTo>
                <a:lnTo>
                  <a:pt x="7555" y="11413"/>
                </a:lnTo>
                <a:lnTo>
                  <a:pt x="7478" y="11419"/>
                </a:lnTo>
                <a:lnTo>
                  <a:pt x="7401" y="11425"/>
                </a:lnTo>
                <a:lnTo>
                  <a:pt x="7324" y="11433"/>
                </a:lnTo>
                <a:lnTo>
                  <a:pt x="7247" y="11440"/>
                </a:lnTo>
                <a:lnTo>
                  <a:pt x="7170" y="11449"/>
                </a:lnTo>
                <a:lnTo>
                  <a:pt x="7094" y="11458"/>
                </a:lnTo>
                <a:lnTo>
                  <a:pt x="7018" y="11467"/>
                </a:lnTo>
                <a:lnTo>
                  <a:pt x="6942" y="11477"/>
                </a:lnTo>
                <a:lnTo>
                  <a:pt x="6866" y="11488"/>
                </a:lnTo>
                <a:lnTo>
                  <a:pt x="6790" y="11500"/>
                </a:lnTo>
                <a:lnTo>
                  <a:pt x="6715" y="11512"/>
                </a:lnTo>
                <a:lnTo>
                  <a:pt x="6640" y="11525"/>
                </a:lnTo>
                <a:lnTo>
                  <a:pt x="6565" y="11538"/>
                </a:lnTo>
                <a:lnTo>
                  <a:pt x="6491" y="11552"/>
                </a:lnTo>
                <a:lnTo>
                  <a:pt x="6416" y="11566"/>
                </a:lnTo>
                <a:lnTo>
                  <a:pt x="6342" y="11582"/>
                </a:lnTo>
                <a:lnTo>
                  <a:pt x="6268" y="11598"/>
                </a:lnTo>
                <a:lnTo>
                  <a:pt x="6194" y="11614"/>
                </a:lnTo>
                <a:lnTo>
                  <a:pt x="6120" y="11631"/>
                </a:lnTo>
                <a:lnTo>
                  <a:pt x="6047" y="11649"/>
                </a:lnTo>
                <a:lnTo>
                  <a:pt x="5973" y="11667"/>
                </a:lnTo>
                <a:lnTo>
                  <a:pt x="5901" y="11686"/>
                </a:lnTo>
                <a:lnTo>
                  <a:pt x="5829" y="11706"/>
                </a:lnTo>
                <a:lnTo>
                  <a:pt x="5756" y="11726"/>
                </a:lnTo>
                <a:lnTo>
                  <a:pt x="5684" y="11747"/>
                </a:lnTo>
                <a:lnTo>
                  <a:pt x="5612" y="11768"/>
                </a:lnTo>
                <a:lnTo>
                  <a:pt x="5540" y="11791"/>
                </a:lnTo>
                <a:lnTo>
                  <a:pt x="5498" y="11690"/>
                </a:lnTo>
                <a:lnTo>
                  <a:pt x="5457" y="11590"/>
                </a:lnTo>
                <a:lnTo>
                  <a:pt x="5417" y="11488"/>
                </a:lnTo>
                <a:lnTo>
                  <a:pt x="5377" y="11386"/>
                </a:lnTo>
                <a:lnTo>
                  <a:pt x="5339" y="11282"/>
                </a:lnTo>
                <a:lnTo>
                  <a:pt x="5303" y="11178"/>
                </a:lnTo>
                <a:lnTo>
                  <a:pt x="5267" y="11074"/>
                </a:lnTo>
                <a:lnTo>
                  <a:pt x="5233" y="10969"/>
                </a:lnTo>
                <a:lnTo>
                  <a:pt x="5200" y="10863"/>
                </a:lnTo>
                <a:lnTo>
                  <a:pt x="5167" y="10757"/>
                </a:lnTo>
                <a:lnTo>
                  <a:pt x="5136" y="10650"/>
                </a:lnTo>
                <a:lnTo>
                  <a:pt x="5106" y="10543"/>
                </a:lnTo>
                <a:lnTo>
                  <a:pt x="5079" y="10434"/>
                </a:lnTo>
                <a:lnTo>
                  <a:pt x="5051" y="10325"/>
                </a:lnTo>
                <a:lnTo>
                  <a:pt x="5025" y="10216"/>
                </a:lnTo>
                <a:lnTo>
                  <a:pt x="5000" y="10106"/>
                </a:lnTo>
                <a:lnTo>
                  <a:pt x="4976" y="9995"/>
                </a:lnTo>
                <a:lnTo>
                  <a:pt x="4954" y="9884"/>
                </a:lnTo>
                <a:lnTo>
                  <a:pt x="4933" y="9773"/>
                </a:lnTo>
                <a:lnTo>
                  <a:pt x="4913" y="9661"/>
                </a:lnTo>
                <a:lnTo>
                  <a:pt x="4895" y="9548"/>
                </a:lnTo>
                <a:lnTo>
                  <a:pt x="4877" y="9435"/>
                </a:lnTo>
                <a:lnTo>
                  <a:pt x="4861" y="9321"/>
                </a:lnTo>
                <a:lnTo>
                  <a:pt x="4847" y="9207"/>
                </a:lnTo>
                <a:lnTo>
                  <a:pt x="4833" y="9092"/>
                </a:lnTo>
                <a:lnTo>
                  <a:pt x="4822" y="8977"/>
                </a:lnTo>
                <a:lnTo>
                  <a:pt x="4811" y="8862"/>
                </a:lnTo>
                <a:lnTo>
                  <a:pt x="4802" y="8746"/>
                </a:lnTo>
                <a:lnTo>
                  <a:pt x="4794" y="8628"/>
                </a:lnTo>
                <a:lnTo>
                  <a:pt x="4787" y="8512"/>
                </a:lnTo>
                <a:lnTo>
                  <a:pt x="4782" y="8394"/>
                </a:lnTo>
                <a:lnTo>
                  <a:pt x="4779" y="8277"/>
                </a:lnTo>
                <a:lnTo>
                  <a:pt x="7945" y="8277"/>
                </a:lnTo>
                <a:close/>
                <a:moveTo>
                  <a:pt x="5353" y="4695"/>
                </a:moveTo>
                <a:lnTo>
                  <a:pt x="5430" y="4721"/>
                </a:lnTo>
                <a:lnTo>
                  <a:pt x="5507" y="4746"/>
                </a:lnTo>
                <a:lnTo>
                  <a:pt x="5583" y="4770"/>
                </a:lnTo>
                <a:lnTo>
                  <a:pt x="5661" y="4793"/>
                </a:lnTo>
                <a:lnTo>
                  <a:pt x="5739" y="4816"/>
                </a:lnTo>
                <a:lnTo>
                  <a:pt x="5817" y="4838"/>
                </a:lnTo>
                <a:lnTo>
                  <a:pt x="5896" y="4860"/>
                </a:lnTo>
                <a:lnTo>
                  <a:pt x="5974" y="4880"/>
                </a:lnTo>
                <a:lnTo>
                  <a:pt x="6053" y="4900"/>
                </a:lnTo>
                <a:lnTo>
                  <a:pt x="6134" y="4920"/>
                </a:lnTo>
                <a:lnTo>
                  <a:pt x="6213" y="4938"/>
                </a:lnTo>
                <a:lnTo>
                  <a:pt x="6293" y="4956"/>
                </a:lnTo>
                <a:lnTo>
                  <a:pt x="6373" y="4973"/>
                </a:lnTo>
                <a:lnTo>
                  <a:pt x="6454" y="4990"/>
                </a:lnTo>
                <a:lnTo>
                  <a:pt x="6535" y="5005"/>
                </a:lnTo>
                <a:lnTo>
                  <a:pt x="6615" y="5020"/>
                </a:lnTo>
                <a:lnTo>
                  <a:pt x="6697" y="5035"/>
                </a:lnTo>
                <a:lnTo>
                  <a:pt x="6778" y="5048"/>
                </a:lnTo>
                <a:lnTo>
                  <a:pt x="6860" y="5061"/>
                </a:lnTo>
                <a:lnTo>
                  <a:pt x="6942" y="5073"/>
                </a:lnTo>
                <a:lnTo>
                  <a:pt x="7024" y="5084"/>
                </a:lnTo>
                <a:lnTo>
                  <a:pt x="7106" y="5095"/>
                </a:lnTo>
                <a:lnTo>
                  <a:pt x="7189" y="5105"/>
                </a:lnTo>
                <a:lnTo>
                  <a:pt x="7273" y="5114"/>
                </a:lnTo>
                <a:lnTo>
                  <a:pt x="7356" y="5122"/>
                </a:lnTo>
                <a:lnTo>
                  <a:pt x="7439" y="5131"/>
                </a:lnTo>
                <a:lnTo>
                  <a:pt x="7523" y="5137"/>
                </a:lnTo>
                <a:lnTo>
                  <a:pt x="7607" y="5143"/>
                </a:lnTo>
                <a:lnTo>
                  <a:pt x="7691" y="5149"/>
                </a:lnTo>
                <a:lnTo>
                  <a:pt x="7775" y="5153"/>
                </a:lnTo>
                <a:lnTo>
                  <a:pt x="7860" y="5157"/>
                </a:lnTo>
                <a:lnTo>
                  <a:pt x="7945" y="5160"/>
                </a:lnTo>
                <a:lnTo>
                  <a:pt x="7945" y="7759"/>
                </a:lnTo>
                <a:lnTo>
                  <a:pt x="4779" y="7759"/>
                </a:lnTo>
                <a:lnTo>
                  <a:pt x="4782" y="7658"/>
                </a:lnTo>
                <a:lnTo>
                  <a:pt x="4786" y="7557"/>
                </a:lnTo>
                <a:lnTo>
                  <a:pt x="4791" y="7456"/>
                </a:lnTo>
                <a:lnTo>
                  <a:pt x="4797" y="7356"/>
                </a:lnTo>
                <a:lnTo>
                  <a:pt x="4805" y="7255"/>
                </a:lnTo>
                <a:lnTo>
                  <a:pt x="4812" y="7155"/>
                </a:lnTo>
                <a:lnTo>
                  <a:pt x="4821" y="7056"/>
                </a:lnTo>
                <a:lnTo>
                  <a:pt x="4831" y="6957"/>
                </a:lnTo>
                <a:lnTo>
                  <a:pt x="4843" y="6857"/>
                </a:lnTo>
                <a:lnTo>
                  <a:pt x="4854" y="6759"/>
                </a:lnTo>
                <a:lnTo>
                  <a:pt x="4867" y="6661"/>
                </a:lnTo>
                <a:lnTo>
                  <a:pt x="4881" y="6563"/>
                </a:lnTo>
                <a:lnTo>
                  <a:pt x="4896" y="6466"/>
                </a:lnTo>
                <a:lnTo>
                  <a:pt x="4911" y="6368"/>
                </a:lnTo>
                <a:lnTo>
                  <a:pt x="4928" y="6272"/>
                </a:lnTo>
                <a:lnTo>
                  <a:pt x="4945" y="6176"/>
                </a:lnTo>
                <a:lnTo>
                  <a:pt x="4964" y="6080"/>
                </a:lnTo>
                <a:lnTo>
                  <a:pt x="4983" y="5984"/>
                </a:lnTo>
                <a:lnTo>
                  <a:pt x="5004" y="5889"/>
                </a:lnTo>
                <a:lnTo>
                  <a:pt x="5025" y="5795"/>
                </a:lnTo>
                <a:lnTo>
                  <a:pt x="5048" y="5701"/>
                </a:lnTo>
                <a:lnTo>
                  <a:pt x="5070" y="5607"/>
                </a:lnTo>
                <a:lnTo>
                  <a:pt x="5095" y="5513"/>
                </a:lnTo>
                <a:lnTo>
                  <a:pt x="5120" y="5420"/>
                </a:lnTo>
                <a:lnTo>
                  <a:pt x="5145" y="5328"/>
                </a:lnTo>
                <a:lnTo>
                  <a:pt x="5172" y="5236"/>
                </a:lnTo>
                <a:lnTo>
                  <a:pt x="5201" y="5145"/>
                </a:lnTo>
                <a:lnTo>
                  <a:pt x="5228" y="5053"/>
                </a:lnTo>
                <a:lnTo>
                  <a:pt x="5258" y="4963"/>
                </a:lnTo>
                <a:lnTo>
                  <a:pt x="5289" y="4873"/>
                </a:lnTo>
                <a:lnTo>
                  <a:pt x="5321" y="4784"/>
                </a:lnTo>
                <a:lnTo>
                  <a:pt x="5353" y="4695"/>
                </a:lnTo>
                <a:close/>
                <a:moveTo>
                  <a:pt x="5056" y="4040"/>
                </a:moveTo>
                <a:lnTo>
                  <a:pt x="4994" y="4015"/>
                </a:lnTo>
                <a:lnTo>
                  <a:pt x="4934" y="3989"/>
                </a:lnTo>
                <a:lnTo>
                  <a:pt x="4873" y="3963"/>
                </a:lnTo>
                <a:lnTo>
                  <a:pt x="4813" y="3936"/>
                </a:lnTo>
                <a:lnTo>
                  <a:pt x="4753" y="3909"/>
                </a:lnTo>
                <a:lnTo>
                  <a:pt x="4693" y="3882"/>
                </a:lnTo>
                <a:lnTo>
                  <a:pt x="4633" y="3854"/>
                </a:lnTo>
                <a:lnTo>
                  <a:pt x="4575" y="3825"/>
                </a:lnTo>
                <a:lnTo>
                  <a:pt x="4515" y="3796"/>
                </a:lnTo>
                <a:lnTo>
                  <a:pt x="4457" y="3766"/>
                </a:lnTo>
                <a:lnTo>
                  <a:pt x="4398" y="3736"/>
                </a:lnTo>
                <a:lnTo>
                  <a:pt x="4341" y="3705"/>
                </a:lnTo>
                <a:lnTo>
                  <a:pt x="4282" y="3674"/>
                </a:lnTo>
                <a:lnTo>
                  <a:pt x="4225" y="3643"/>
                </a:lnTo>
                <a:lnTo>
                  <a:pt x="4168" y="3611"/>
                </a:lnTo>
                <a:lnTo>
                  <a:pt x="4111" y="3579"/>
                </a:lnTo>
                <a:lnTo>
                  <a:pt x="3998" y="3513"/>
                </a:lnTo>
                <a:lnTo>
                  <a:pt x="3886" y="3446"/>
                </a:lnTo>
                <a:lnTo>
                  <a:pt x="3776" y="3377"/>
                </a:lnTo>
                <a:lnTo>
                  <a:pt x="3667" y="3305"/>
                </a:lnTo>
                <a:lnTo>
                  <a:pt x="3559" y="3233"/>
                </a:lnTo>
                <a:lnTo>
                  <a:pt x="3451" y="3159"/>
                </a:lnTo>
                <a:lnTo>
                  <a:pt x="3345" y="3084"/>
                </a:lnTo>
                <a:lnTo>
                  <a:pt x="3241" y="3007"/>
                </a:lnTo>
                <a:lnTo>
                  <a:pt x="3337" y="2917"/>
                </a:lnTo>
                <a:lnTo>
                  <a:pt x="3436" y="2829"/>
                </a:lnTo>
                <a:lnTo>
                  <a:pt x="3535" y="2743"/>
                </a:lnTo>
                <a:lnTo>
                  <a:pt x="3637" y="2659"/>
                </a:lnTo>
                <a:lnTo>
                  <a:pt x="3740" y="2576"/>
                </a:lnTo>
                <a:lnTo>
                  <a:pt x="3845" y="2496"/>
                </a:lnTo>
                <a:lnTo>
                  <a:pt x="3951" y="2417"/>
                </a:lnTo>
                <a:lnTo>
                  <a:pt x="4059" y="2340"/>
                </a:lnTo>
                <a:lnTo>
                  <a:pt x="4168" y="2266"/>
                </a:lnTo>
                <a:lnTo>
                  <a:pt x="4279" y="2193"/>
                </a:lnTo>
                <a:lnTo>
                  <a:pt x="4391" y="2122"/>
                </a:lnTo>
                <a:lnTo>
                  <a:pt x="4505" y="2054"/>
                </a:lnTo>
                <a:lnTo>
                  <a:pt x="4620" y="1986"/>
                </a:lnTo>
                <a:lnTo>
                  <a:pt x="4736" y="1921"/>
                </a:lnTo>
                <a:lnTo>
                  <a:pt x="4854" y="1859"/>
                </a:lnTo>
                <a:lnTo>
                  <a:pt x="4973" y="1799"/>
                </a:lnTo>
                <a:lnTo>
                  <a:pt x="5093" y="1740"/>
                </a:lnTo>
                <a:lnTo>
                  <a:pt x="5215" y="1684"/>
                </a:lnTo>
                <a:lnTo>
                  <a:pt x="5338" y="1630"/>
                </a:lnTo>
                <a:lnTo>
                  <a:pt x="5461" y="1579"/>
                </a:lnTo>
                <a:lnTo>
                  <a:pt x="5587" y="1528"/>
                </a:lnTo>
                <a:lnTo>
                  <a:pt x="5714" y="1481"/>
                </a:lnTo>
                <a:lnTo>
                  <a:pt x="5841" y="1436"/>
                </a:lnTo>
                <a:lnTo>
                  <a:pt x="5969" y="1393"/>
                </a:lnTo>
                <a:lnTo>
                  <a:pt x="6100" y="1353"/>
                </a:lnTo>
                <a:lnTo>
                  <a:pt x="6230" y="1315"/>
                </a:lnTo>
                <a:lnTo>
                  <a:pt x="6362" y="1279"/>
                </a:lnTo>
                <a:lnTo>
                  <a:pt x="6495" y="1246"/>
                </a:lnTo>
                <a:lnTo>
                  <a:pt x="6628" y="1215"/>
                </a:lnTo>
                <a:lnTo>
                  <a:pt x="6764" y="1187"/>
                </a:lnTo>
                <a:lnTo>
                  <a:pt x="6899" y="1161"/>
                </a:lnTo>
                <a:lnTo>
                  <a:pt x="7036" y="1137"/>
                </a:lnTo>
                <a:lnTo>
                  <a:pt x="6960" y="1213"/>
                </a:lnTo>
                <a:lnTo>
                  <a:pt x="6884" y="1289"/>
                </a:lnTo>
                <a:lnTo>
                  <a:pt x="6809" y="1367"/>
                </a:lnTo>
                <a:lnTo>
                  <a:pt x="6735" y="1446"/>
                </a:lnTo>
                <a:lnTo>
                  <a:pt x="6662" y="1525"/>
                </a:lnTo>
                <a:lnTo>
                  <a:pt x="6589" y="1607"/>
                </a:lnTo>
                <a:lnTo>
                  <a:pt x="6518" y="1689"/>
                </a:lnTo>
                <a:lnTo>
                  <a:pt x="6448" y="1771"/>
                </a:lnTo>
                <a:lnTo>
                  <a:pt x="6379" y="1855"/>
                </a:lnTo>
                <a:lnTo>
                  <a:pt x="6310" y="1940"/>
                </a:lnTo>
                <a:lnTo>
                  <a:pt x="6242" y="2027"/>
                </a:lnTo>
                <a:lnTo>
                  <a:pt x="6176" y="2113"/>
                </a:lnTo>
                <a:lnTo>
                  <a:pt x="6110" y="2201"/>
                </a:lnTo>
                <a:lnTo>
                  <a:pt x="6045" y="2290"/>
                </a:lnTo>
                <a:lnTo>
                  <a:pt x="5982" y="2379"/>
                </a:lnTo>
                <a:lnTo>
                  <a:pt x="5919" y="2471"/>
                </a:lnTo>
                <a:lnTo>
                  <a:pt x="5857" y="2562"/>
                </a:lnTo>
                <a:lnTo>
                  <a:pt x="5797" y="2654"/>
                </a:lnTo>
                <a:lnTo>
                  <a:pt x="5736" y="2748"/>
                </a:lnTo>
                <a:lnTo>
                  <a:pt x="5678" y="2842"/>
                </a:lnTo>
                <a:lnTo>
                  <a:pt x="5620" y="2938"/>
                </a:lnTo>
                <a:lnTo>
                  <a:pt x="5564" y="3034"/>
                </a:lnTo>
                <a:lnTo>
                  <a:pt x="5508" y="3130"/>
                </a:lnTo>
                <a:lnTo>
                  <a:pt x="5453" y="3228"/>
                </a:lnTo>
                <a:lnTo>
                  <a:pt x="5400" y="3326"/>
                </a:lnTo>
                <a:lnTo>
                  <a:pt x="5347" y="3427"/>
                </a:lnTo>
                <a:lnTo>
                  <a:pt x="5296" y="3527"/>
                </a:lnTo>
                <a:lnTo>
                  <a:pt x="5246" y="3628"/>
                </a:lnTo>
                <a:lnTo>
                  <a:pt x="5197" y="3729"/>
                </a:lnTo>
                <a:lnTo>
                  <a:pt x="5148" y="3833"/>
                </a:lnTo>
                <a:lnTo>
                  <a:pt x="5102" y="3936"/>
                </a:lnTo>
                <a:lnTo>
                  <a:pt x="5056" y="4040"/>
                </a:lnTo>
                <a:close/>
                <a:moveTo>
                  <a:pt x="7945" y="1047"/>
                </a:moveTo>
                <a:lnTo>
                  <a:pt x="7945" y="4642"/>
                </a:lnTo>
                <a:lnTo>
                  <a:pt x="7867" y="4639"/>
                </a:lnTo>
                <a:lnTo>
                  <a:pt x="7789" y="4635"/>
                </a:lnTo>
                <a:lnTo>
                  <a:pt x="7711" y="4631"/>
                </a:lnTo>
                <a:lnTo>
                  <a:pt x="7633" y="4626"/>
                </a:lnTo>
                <a:lnTo>
                  <a:pt x="7556" y="4621"/>
                </a:lnTo>
                <a:lnTo>
                  <a:pt x="7478" y="4614"/>
                </a:lnTo>
                <a:lnTo>
                  <a:pt x="7401" y="4607"/>
                </a:lnTo>
                <a:lnTo>
                  <a:pt x="7325" y="4600"/>
                </a:lnTo>
                <a:lnTo>
                  <a:pt x="7248" y="4591"/>
                </a:lnTo>
                <a:lnTo>
                  <a:pt x="7172" y="4582"/>
                </a:lnTo>
                <a:lnTo>
                  <a:pt x="7095" y="4573"/>
                </a:lnTo>
                <a:lnTo>
                  <a:pt x="7020" y="4562"/>
                </a:lnTo>
                <a:lnTo>
                  <a:pt x="6944" y="4551"/>
                </a:lnTo>
                <a:lnTo>
                  <a:pt x="6868" y="4540"/>
                </a:lnTo>
                <a:lnTo>
                  <a:pt x="6793" y="4527"/>
                </a:lnTo>
                <a:lnTo>
                  <a:pt x="6718" y="4514"/>
                </a:lnTo>
                <a:lnTo>
                  <a:pt x="6644" y="4501"/>
                </a:lnTo>
                <a:lnTo>
                  <a:pt x="6569" y="4486"/>
                </a:lnTo>
                <a:lnTo>
                  <a:pt x="6495" y="4471"/>
                </a:lnTo>
                <a:lnTo>
                  <a:pt x="6421" y="4456"/>
                </a:lnTo>
                <a:lnTo>
                  <a:pt x="6347" y="4439"/>
                </a:lnTo>
                <a:lnTo>
                  <a:pt x="6273" y="4423"/>
                </a:lnTo>
                <a:lnTo>
                  <a:pt x="6200" y="4405"/>
                </a:lnTo>
                <a:lnTo>
                  <a:pt x="6127" y="4387"/>
                </a:lnTo>
                <a:lnTo>
                  <a:pt x="6055" y="4368"/>
                </a:lnTo>
                <a:lnTo>
                  <a:pt x="5982" y="4348"/>
                </a:lnTo>
                <a:lnTo>
                  <a:pt x="5910" y="4328"/>
                </a:lnTo>
                <a:lnTo>
                  <a:pt x="5838" y="4308"/>
                </a:lnTo>
                <a:lnTo>
                  <a:pt x="5766" y="4286"/>
                </a:lnTo>
                <a:lnTo>
                  <a:pt x="5694" y="4264"/>
                </a:lnTo>
                <a:lnTo>
                  <a:pt x="5624" y="4242"/>
                </a:lnTo>
                <a:lnTo>
                  <a:pt x="5553" y="4217"/>
                </a:lnTo>
                <a:lnTo>
                  <a:pt x="5605" y="4099"/>
                </a:lnTo>
                <a:lnTo>
                  <a:pt x="5658" y="3982"/>
                </a:lnTo>
                <a:lnTo>
                  <a:pt x="5714" y="3866"/>
                </a:lnTo>
                <a:lnTo>
                  <a:pt x="5771" y="3750"/>
                </a:lnTo>
                <a:lnTo>
                  <a:pt x="5830" y="3637"/>
                </a:lnTo>
                <a:lnTo>
                  <a:pt x="5889" y="3524"/>
                </a:lnTo>
                <a:lnTo>
                  <a:pt x="5951" y="3412"/>
                </a:lnTo>
                <a:lnTo>
                  <a:pt x="6014" y="3301"/>
                </a:lnTo>
                <a:lnTo>
                  <a:pt x="6078" y="3192"/>
                </a:lnTo>
                <a:lnTo>
                  <a:pt x="6144" y="3084"/>
                </a:lnTo>
                <a:lnTo>
                  <a:pt x="6212" y="2978"/>
                </a:lnTo>
                <a:lnTo>
                  <a:pt x="6279" y="2871"/>
                </a:lnTo>
                <a:lnTo>
                  <a:pt x="6349" y="2767"/>
                </a:lnTo>
                <a:lnTo>
                  <a:pt x="6421" y="2664"/>
                </a:lnTo>
                <a:lnTo>
                  <a:pt x="6494" y="2563"/>
                </a:lnTo>
                <a:lnTo>
                  <a:pt x="6568" y="2463"/>
                </a:lnTo>
                <a:lnTo>
                  <a:pt x="6643" y="2363"/>
                </a:lnTo>
                <a:lnTo>
                  <a:pt x="6718" y="2265"/>
                </a:lnTo>
                <a:lnTo>
                  <a:pt x="6796" y="2169"/>
                </a:lnTo>
                <a:lnTo>
                  <a:pt x="6875" y="2074"/>
                </a:lnTo>
                <a:lnTo>
                  <a:pt x="6955" y="1980"/>
                </a:lnTo>
                <a:lnTo>
                  <a:pt x="7038" y="1888"/>
                </a:lnTo>
                <a:lnTo>
                  <a:pt x="7121" y="1798"/>
                </a:lnTo>
                <a:lnTo>
                  <a:pt x="7204" y="1709"/>
                </a:lnTo>
                <a:lnTo>
                  <a:pt x="7289" y="1621"/>
                </a:lnTo>
                <a:lnTo>
                  <a:pt x="7375" y="1534"/>
                </a:lnTo>
                <a:lnTo>
                  <a:pt x="7463" y="1449"/>
                </a:lnTo>
                <a:lnTo>
                  <a:pt x="7552" y="1366"/>
                </a:lnTo>
                <a:lnTo>
                  <a:pt x="7642" y="1285"/>
                </a:lnTo>
                <a:lnTo>
                  <a:pt x="7732" y="1205"/>
                </a:lnTo>
                <a:lnTo>
                  <a:pt x="7825" y="1126"/>
                </a:lnTo>
                <a:lnTo>
                  <a:pt x="7918" y="1049"/>
                </a:lnTo>
                <a:lnTo>
                  <a:pt x="7931" y="1048"/>
                </a:lnTo>
                <a:lnTo>
                  <a:pt x="7945" y="1047"/>
                </a:lnTo>
                <a:close/>
                <a:moveTo>
                  <a:pt x="9383" y="1137"/>
                </a:moveTo>
                <a:lnTo>
                  <a:pt x="9520" y="1161"/>
                </a:lnTo>
                <a:lnTo>
                  <a:pt x="9656" y="1187"/>
                </a:lnTo>
                <a:lnTo>
                  <a:pt x="9791" y="1215"/>
                </a:lnTo>
                <a:lnTo>
                  <a:pt x="9924" y="1246"/>
                </a:lnTo>
                <a:lnTo>
                  <a:pt x="10058" y="1279"/>
                </a:lnTo>
                <a:lnTo>
                  <a:pt x="10189" y="1315"/>
                </a:lnTo>
                <a:lnTo>
                  <a:pt x="10320" y="1353"/>
                </a:lnTo>
                <a:lnTo>
                  <a:pt x="10450" y="1393"/>
                </a:lnTo>
                <a:lnTo>
                  <a:pt x="10578" y="1436"/>
                </a:lnTo>
                <a:lnTo>
                  <a:pt x="10706" y="1481"/>
                </a:lnTo>
                <a:lnTo>
                  <a:pt x="10832" y="1528"/>
                </a:lnTo>
                <a:lnTo>
                  <a:pt x="10958" y="1579"/>
                </a:lnTo>
                <a:lnTo>
                  <a:pt x="11082" y="1630"/>
                </a:lnTo>
                <a:lnTo>
                  <a:pt x="11205" y="1684"/>
                </a:lnTo>
                <a:lnTo>
                  <a:pt x="11326" y="1740"/>
                </a:lnTo>
                <a:lnTo>
                  <a:pt x="11446" y="1799"/>
                </a:lnTo>
                <a:lnTo>
                  <a:pt x="11565" y="1859"/>
                </a:lnTo>
                <a:lnTo>
                  <a:pt x="11683" y="1921"/>
                </a:lnTo>
                <a:lnTo>
                  <a:pt x="11799" y="1986"/>
                </a:lnTo>
                <a:lnTo>
                  <a:pt x="11914" y="2054"/>
                </a:lnTo>
                <a:lnTo>
                  <a:pt x="12028" y="2122"/>
                </a:lnTo>
                <a:lnTo>
                  <a:pt x="12140" y="2193"/>
                </a:lnTo>
                <a:lnTo>
                  <a:pt x="12251" y="2266"/>
                </a:lnTo>
                <a:lnTo>
                  <a:pt x="12360" y="2340"/>
                </a:lnTo>
                <a:lnTo>
                  <a:pt x="12468" y="2417"/>
                </a:lnTo>
                <a:lnTo>
                  <a:pt x="12574" y="2496"/>
                </a:lnTo>
                <a:lnTo>
                  <a:pt x="12679" y="2576"/>
                </a:lnTo>
                <a:lnTo>
                  <a:pt x="12782" y="2659"/>
                </a:lnTo>
                <a:lnTo>
                  <a:pt x="12884" y="2743"/>
                </a:lnTo>
                <a:lnTo>
                  <a:pt x="12983" y="2829"/>
                </a:lnTo>
                <a:lnTo>
                  <a:pt x="13082" y="2917"/>
                </a:lnTo>
                <a:lnTo>
                  <a:pt x="13178" y="3007"/>
                </a:lnTo>
                <a:lnTo>
                  <a:pt x="13074" y="3084"/>
                </a:lnTo>
                <a:lnTo>
                  <a:pt x="12968" y="3159"/>
                </a:lnTo>
                <a:lnTo>
                  <a:pt x="12861" y="3233"/>
                </a:lnTo>
                <a:lnTo>
                  <a:pt x="12752" y="3305"/>
                </a:lnTo>
                <a:lnTo>
                  <a:pt x="12644" y="3377"/>
                </a:lnTo>
                <a:lnTo>
                  <a:pt x="12533" y="3446"/>
                </a:lnTo>
                <a:lnTo>
                  <a:pt x="12421" y="3513"/>
                </a:lnTo>
                <a:lnTo>
                  <a:pt x="12308" y="3579"/>
                </a:lnTo>
                <a:lnTo>
                  <a:pt x="12252" y="3611"/>
                </a:lnTo>
                <a:lnTo>
                  <a:pt x="12194" y="3643"/>
                </a:lnTo>
                <a:lnTo>
                  <a:pt x="12137" y="3674"/>
                </a:lnTo>
                <a:lnTo>
                  <a:pt x="12078" y="3705"/>
                </a:lnTo>
                <a:lnTo>
                  <a:pt x="12021" y="3736"/>
                </a:lnTo>
                <a:lnTo>
                  <a:pt x="11962" y="3766"/>
                </a:lnTo>
                <a:lnTo>
                  <a:pt x="11904" y="3796"/>
                </a:lnTo>
                <a:lnTo>
                  <a:pt x="11844" y="3825"/>
                </a:lnTo>
                <a:lnTo>
                  <a:pt x="11786" y="3854"/>
                </a:lnTo>
                <a:lnTo>
                  <a:pt x="11726" y="3882"/>
                </a:lnTo>
                <a:lnTo>
                  <a:pt x="11667" y="3909"/>
                </a:lnTo>
                <a:lnTo>
                  <a:pt x="11606" y="3936"/>
                </a:lnTo>
                <a:lnTo>
                  <a:pt x="11546" y="3963"/>
                </a:lnTo>
                <a:lnTo>
                  <a:pt x="11485" y="3989"/>
                </a:lnTo>
                <a:lnTo>
                  <a:pt x="11425" y="4015"/>
                </a:lnTo>
                <a:lnTo>
                  <a:pt x="11363" y="4040"/>
                </a:lnTo>
                <a:lnTo>
                  <a:pt x="11317" y="3936"/>
                </a:lnTo>
                <a:lnTo>
                  <a:pt x="11271" y="3833"/>
                </a:lnTo>
                <a:lnTo>
                  <a:pt x="11222" y="3729"/>
                </a:lnTo>
                <a:lnTo>
                  <a:pt x="11173" y="3628"/>
                </a:lnTo>
                <a:lnTo>
                  <a:pt x="11123" y="3527"/>
                </a:lnTo>
                <a:lnTo>
                  <a:pt x="11072" y="3427"/>
                </a:lnTo>
                <a:lnTo>
                  <a:pt x="11019" y="3326"/>
                </a:lnTo>
                <a:lnTo>
                  <a:pt x="10966" y="3228"/>
                </a:lnTo>
                <a:lnTo>
                  <a:pt x="10911" y="3130"/>
                </a:lnTo>
                <a:lnTo>
                  <a:pt x="10855" y="3034"/>
                </a:lnTo>
                <a:lnTo>
                  <a:pt x="10799" y="2938"/>
                </a:lnTo>
                <a:lnTo>
                  <a:pt x="10741" y="2842"/>
                </a:lnTo>
                <a:lnTo>
                  <a:pt x="10683" y="2748"/>
                </a:lnTo>
                <a:lnTo>
                  <a:pt x="10623" y="2654"/>
                </a:lnTo>
                <a:lnTo>
                  <a:pt x="10562" y="2562"/>
                </a:lnTo>
                <a:lnTo>
                  <a:pt x="10500" y="2471"/>
                </a:lnTo>
                <a:lnTo>
                  <a:pt x="10437" y="2379"/>
                </a:lnTo>
                <a:lnTo>
                  <a:pt x="10374" y="2290"/>
                </a:lnTo>
                <a:lnTo>
                  <a:pt x="10309" y="2201"/>
                </a:lnTo>
                <a:lnTo>
                  <a:pt x="10243" y="2113"/>
                </a:lnTo>
                <a:lnTo>
                  <a:pt x="10177" y="2027"/>
                </a:lnTo>
                <a:lnTo>
                  <a:pt x="10109" y="1940"/>
                </a:lnTo>
                <a:lnTo>
                  <a:pt x="10041" y="1855"/>
                </a:lnTo>
                <a:lnTo>
                  <a:pt x="9971" y="1771"/>
                </a:lnTo>
                <a:lnTo>
                  <a:pt x="9901" y="1689"/>
                </a:lnTo>
                <a:lnTo>
                  <a:pt x="9830" y="1607"/>
                </a:lnTo>
                <a:lnTo>
                  <a:pt x="9758" y="1525"/>
                </a:lnTo>
                <a:lnTo>
                  <a:pt x="9685" y="1446"/>
                </a:lnTo>
                <a:lnTo>
                  <a:pt x="9610" y="1367"/>
                </a:lnTo>
                <a:lnTo>
                  <a:pt x="9536" y="1289"/>
                </a:lnTo>
                <a:lnTo>
                  <a:pt x="9460" y="1213"/>
                </a:lnTo>
                <a:lnTo>
                  <a:pt x="9383" y="1137"/>
                </a:lnTo>
                <a:close/>
                <a:moveTo>
                  <a:pt x="8502" y="1049"/>
                </a:moveTo>
                <a:lnTo>
                  <a:pt x="8595" y="1126"/>
                </a:lnTo>
                <a:lnTo>
                  <a:pt x="8687" y="1205"/>
                </a:lnTo>
                <a:lnTo>
                  <a:pt x="8778" y="1285"/>
                </a:lnTo>
                <a:lnTo>
                  <a:pt x="8867" y="1366"/>
                </a:lnTo>
                <a:lnTo>
                  <a:pt x="8957" y="1449"/>
                </a:lnTo>
                <a:lnTo>
                  <a:pt x="9044" y="1534"/>
                </a:lnTo>
                <a:lnTo>
                  <a:pt x="9130" y="1621"/>
                </a:lnTo>
                <a:lnTo>
                  <a:pt x="9215" y="1709"/>
                </a:lnTo>
                <a:lnTo>
                  <a:pt x="9299" y="1798"/>
                </a:lnTo>
                <a:lnTo>
                  <a:pt x="9382" y="1888"/>
                </a:lnTo>
                <a:lnTo>
                  <a:pt x="9464" y="1980"/>
                </a:lnTo>
                <a:lnTo>
                  <a:pt x="9544" y="2074"/>
                </a:lnTo>
                <a:lnTo>
                  <a:pt x="9623" y="2169"/>
                </a:lnTo>
                <a:lnTo>
                  <a:pt x="9701" y="2265"/>
                </a:lnTo>
                <a:lnTo>
                  <a:pt x="9778" y="2363"/>
                </a:lnTo>
                <a:lnTo>
                  <a:pt x="9852" y="2463"/>
                </a:lnTo>
                <a:lnTo>
                  <a:pt x="9926" y="2563"/>
                </a:lnTo>
                <a:lnTo>
                  <a:pt x="9999" y="2664"/>
                </a:lnTo>
                <a:lnTo>
                  <a:pt x="10070" y="2767"/>
                </a:lnTo>
                <a:lnTo>
                  <a:pt x="10140" y="2871"/>
                </a:lnTo>
                <a:lnTo>
                  <a:pt x="10209" y="2978"/>
                </a:lnTo>
                <a:lnTo>
                  <a:pt x="10275" y="3084"/>
                </a:lnTo>
                <a:lnTo>
                  <a:pt x="10341" y="3192"/>
                </a:lnTo>
                <a:lnTo>
                  <a:pt x="10406" y="3301"/>
                </a:lnTo>
                <a:lnTo>
                  <a:pt x="10468" y="3412"/>
                </a:lnTo>
                <a:lnTo>
                  <a:pt x="10530" y="3524"/>
                </a:lnTo>
                <a:lnTo>
                  <a:pt x="10589" y="3637"/>
                </a:lnTo>
                <a:lnTo>
                  <a:pt x="10648" y="3750"/>
                </a:lnTo>
                <a:lnTo>
                  <a:pt x="10705" y="3866"/>
                </a:lnTo>
                <a:lnTo>
                  <a:pt x="10761" y="3982"/>
                </a:lnTo>
                <a:lnTo>
                  <a:pt x="10815" y="4099"/>
                </a:lnTo>
                <a:lnTo>
                  <a:pt x="10867" y="4217"/>
                </a:lnTo>
                <a:lnTo>
                  <a:pt x="10797" y="4242"/>
                </a:lnTo>
                <a:lnTo>
                  <a:pt x="10725" y="4264"/>
                </a:lnTo>
                <a:lnTo>
                  <a:pt x="10654" y="4286"/>
                </a:lnTo>
                <a:lnTo>
                  <a:pt x="10582" y="4308"/>
                </a:lnTo>
                <a:lnTo>
                  <a:pt x="10510" y="4328"/>
                </a:lnTo>
                <a:lnTo>
                  <a:pt x="10437" y="4348"/>
                </a:lnTo>
                <a:lnTo>
                  <a:pt x="10366" y="4368"/>
                </a:lnTo>
                <a:lnTo>
                  <a:pt x="10293" y="4387"/>
                </a:lnTo>
                <a:lnTo>
                  <a:pt x="10219" y="4405"/>
                </a:lnTo>
                <a:lnTo>
                  <a:pt x="10146" y="4423"/>
                </a:lnTo>
                <a:lnTo>
                  <a:pt x="10072" y="4439"/>
                </a:lnTo>
                <a:lnTo>
                  <a:pt x="9998" y="4456"/>
                </a:lnTo>
                <a:lnTo>
                  <a:pt x="9924" y="4471"/>
                </a:lnTo>
                <a:lnTo>
                  <a:pt x="9850" y="4486"/>
                </a:lnTo>
                <a:lnTo>
                  <a:pt x="9775" y="4501"/>
                </a:lnTo>
                <a:lnTo>
                  <a:pt x="9701" y="4514"/>
                </a:lnTo>
                <a:lnTo>
                  <a:pt x="9626" y="4527"/>
                </a:lnTo>
                <a:lnTo>
                  <a:pt x="9551" y="4540"/>
                </a:lnTo>
                <a:lnTo>
                  <a:pt x="9475" y="4551"/>
                </a:lnTo>
                <a:lnTo>
                  <a:pt x="9400" y="4562"/>
                </a:lnTo>
                <a:lnTo>
                  <a:pt x="9324" y="4573"/>
                </a:lnTo>
                <a:lnTo>
                  <a:pt x="9247" y="4582"/>
                </a:lnTo>
                <a:lnTo>
                  <a:pt x="9171" y="4591"/>
                </a:lnTo>
                <a:lnTo>
                  <a:pt x="9094" y="4600"/>
                </a:lnTo>
                <a:lnTo>
                  <a:pt x="9018" y="4607"/>
                </a:lnTo>
                <a:lnTo>
                  <a:pt x="8940" y="4614"/>
                </a:lnTo>
                <a:lnTo>
                  <a:pt x="8863" y="4621"/>
                </a:lnTo>
                <a:lnTo>
                  <a:pt x="8786" y="4626"/>
                </a:lnTo>
                <a:lnTo>
                  <a:pt x="8708" y="4631"/>
                </a:lnTo>
                <a:lnTo>
                  <a:pt x="8630" y="4635"/>
                </a:lnTo>
                <a:lnTo>
                  <a:pt x="8552" y="4639"/>
                </a:lnTo>
                <a:lnTo>
                  <a:pt x="8474" y="4642"/>
                </a:lnTo>
                <a:lnTo>
                  <a:pt x="8474" y="1047"/>
                </a:lnTo>
                <a:lnTo>
                  <a:pt x="8489" y="1048"/>
                </a:lnTo>
                <a:lnTo>
                  <a:pt x="8502" y="1049"/>
                </a:lnTo>
                <a:close/>
                <a:moveTo>
                  <a:pt x="7917" y="14987"/>
                </a:moveTo>
                <a:lnTo>
                  <a:pt x="7835" y="14918"/>
                </a:lnTo>
                <a:lnTo>
                  <a:pt x="7754" y="14850"/>
                </a:lnTo>
                <a:lnTo>
                  <a:pt x="7673" y="14779"/>
                </a:lnTo>
                <a:lnTo>
                  <a:pt x="7594" y="14708"/>
                </a:lnTo>
                <a:lnTo>
                  <a:pt x="7515" y="14636"/>
                </a:lnTo>
                <a:lnTo>
                  <a:pt x="7437" y="14562"/>
                </a:lnTo>
                <a:lnTo>
                  <a:pt x="7360" y="14487"/>
                </a:lnTo>
                <a:lnTo>
                  <a:pt x="7284" y="14410"/>
                </a:lnTo>
                <a:lnTo>
                  <a:pt x="7209" y="14333"/>
                </a:lnTo>
                <a:lnTo>
                  <a:pt x="7135" y="14255"/>
                </a:lnTo>
                <a:lnTo>
                  <a:pt x="7061" y="14175"/>
                </a:lnTo>
                <a:lnTo>
                  <a:pt x="6989" y="14095"/>
                </a:lnTo>
                <a:lnTo>
                  <a:pt x="6919" y="14012"/>
                </a:lnTo>
                <a:lnTo>
                  <a:pt x="6848" y="13930"/>
                </a:lnTo>
                <a:lnTo>
                  <a:pt x="6778" y="13846"/>
                </a:lnTo>
                <a:lnTo>
                  <a:pt x="6710" y="13761"/>
                </a:lnTo>
                <a:lnTo>
                  <a:pt x="6643" y="13675"/>
                </a:lnTo>
                <a:lnTo>
                  <a:pt x="6576" y="13588"/>
                </a:lnTo>
                <a:lnTo>
                  <a:pt x="6511" y="13499"/>
                </a:lnTo>
                <a:lnTo>
                  <a:pt x="6447" y="13410"/>
                </a:lnTo>
                <a:lnTo>
                  <a:pt x="6383" y="13319"/>
                </a:lnTo>
                <a:lnTo>
                  <a:pt x="6321" y="13228"/>
                </a:lnTo>
                <a:lnTo>
                  <a:pt x="6260" y="13135"/>
                </a:lnTo>
                <a:lnTo>
                  <a:pt x="6199" y="13042"/>
                </a:lnTo>
                <a:lnTo>
                  <a:pt x="6141" y="12948"/>
                </a:lnTo>
                <a:lnTo>
                  <a:pt x="6082" y="12853"/>
                </a:lnTo>
                <a:lnTo>
                  <a:pt x="6026" y="12757"/>
                </a:lnTo>
                <a:lnTo>
                  <a:pt x="5969" y="12659"/>
                </a:lnTo>
                <a:lnTo>
                  <a:pt x="5915" y="12561"/>
                </a:lnTo>
                <a:lnTo>
                  <a:pt x="5862" y="12462"/>
                </a:lnTo>
                <a:lnTo>
                  <a:pt x="5809" y="12363"/>
                </a:lnTo>
                <a:lnTo>
                  <a:pt x="5758" y="12262"/>
                </a:lnTo>
                <a:lnTo>
                  <a:pt x="5823" y="12242"/>
                </a:lnTo>
                <a:lnTo>
                  <a:pt x="5888" y="12223"/>
                </a:lnTo>
                <a:lnTo>
                  <a:pt x="5954" y="12204"/>
                </a:lnTo>
                <a:lnTo>
                  <a:pt x="6020" y="12187"/>
                </a:lnTo>
                <a:lnTo>
                  <a:pt x="6086" y="12169"/>
                </a:lnTo>
                <a:lnTo>
                  <a:pt x="6152" y="12153"/>
                </a:lnTo>
                <a:lnTo>
                  <a:pt x="6219" y="12136"/>
                </a:lnTo>
                <a:lnTo>
                  <a:pt x="6285" y="12121"/>
                </a:lnTo>
                <a:lnTo>
                  <a:pt x="6352" y="12106"/>
                </a:lnTo>
                <a:lnTo>
                  <a:pt x="6420" y="12091"/>
                </a:lnTo>
                <a:lnTo>
                  <a:pt x="6487" y="12077"/>
                </a:lnTo>
                <a:lnTo>
                  <a:pt x="6554" y="12064"/>
                </a:lnTo>
                <a:lnTo>
                  <a:pt x="6622" y="12051"/>
                </a:lnTo>
                <a:lnTo>
                  <a:pt x="6691" y="12039"/>
                </a:lnTo>
                <a:lnTo>
                  <a:pt x="6758" y="12027"/>
                </a:lnTo>
                <a:lnTo>
                  <a:pt x="6827" y="12016"/>
                </a:lnTo>
                <a:lnTo>
                  <a:pt x="6895" y="12005"/>
                </a:lnTo>
                <a:lnTo>
                  <a:pt x="6964" y="11995"/>
                </a:lnTo>
                <a:lnTo>
                  <a:pt x="7033" y="11986"/>
                </a:lnTo>
                <a:lnTo>
                  <a:pt x="7102" y="11976"/>
                </a:lnTo>
                <a:lnTo>
                  <a:pt x="7171" y="11968"/>
                </a:lnTo>
                <a:lnTo>
                  <a:pt x="7241" y="11960"/>
                </a:lnTo>
                <a:lnTo>
                  <a:pt x="7311" y="11953"/>
                </a:lnTo>
                <a:lnTo>
                  <a:pt x="7380" y="11946"/>
                </a:lnTo>
                <a:lnTo>
                  <a:pt x="7450" y="11940"/>
                </a:lnTo>
                <a:lnTo>
                  <a:pt x="7521" y="11934"/>
                </a:lnTo>
                <a:lnTo>
                  <a:pt x="7591" y="11929"/>
                </a:lnTo>
                <a:lnTo>
                  <a:pt x="7662" y="11924"/>
                </a:lnTo>
                <a:lnTo>
                  <a:pt x="7732" y="11920"/>
                </a:lnTo>
                <a:lnTo>
                  <a:pt x="7803" y="11916"/>
                </a:lnTo>
                <a:lnTo>
                  <a:pt x="7874" y="11913"/>
                </a:lnTo>
                <a:lnTo>
                  <a:pt x="7945" y="11911"/>
                </a:lnTo>
                <a:lnTo>
                  <a:pt x="7945" y="14988"/>
                </a:lnTo>
                <a:lnTo>
                  <a:pt x="7917" y="14987"/>
                </a:lnTo>
                <a:close/>
                <a:moveTo>
                  <a:pt x="15347" y="7759"/>
                </a:moveTo>
                <a:lnTo>
                  <a:pt x="12171" y="7759"/>
                </a:lnTo>
                <a:lnTo>
                  <a:pt x="12168" y="7652"/>
                </a:lnTo>
                <a:lnTo>
                  <a:pt x="12163" y="7545"/>
                </a:lnTo>
                <a:lnTo>
                  <a:pt x="12157" y="7439"/>
                </a:lnTo>
                <a:lnTo>
                  <a:pt x="12151" y="7332"/>
                </a:lnTo>
                <a:lnTo>
                  <a:pt x="12144" y="7226"/>
                </a:lnTo>
                <a:lnTo>
                  <a:pt x="12136" y="7120"/>
                </a:lnTo>
                <a:lnTo>
                  <a:pt x="12126" y="7015"/>
                </a:lnTo>
                <a:lnTo>
                  <a:pt x="12115" y="6911"/>
                </a:lnTo>
                <a:lnTo>
                  <a:pt x="12104" y="6805"/>
                </a:lnTo>
                <a:lnTo>
                  <a:pt x="12092" y="6701"/>
                </a:lnTo>
                <a:lnTo>
                  <a:pt x="12078" y="6598"/>
                </a:lnTo>
                <a:lnTo>
                  <a:pt x="12063" y="6494"/>
                </a:lnTo>
                <a:lnTo>
                  <a:pt x="12047" y="6391"/>
                </a:lnTo>
                <a:lnTo>
                  <a:pt x="12031" y="6288"/>
                </a:lnTo>
                <a:lnTo>
                  <a:pt x="12014" y="6186"/>
                </a:lnTo>
                <a:lnTo>
                  <a:pt x="11995" y="6084"/>
                </a:lnTo>
                <a:lnTo>
                  <a:pt x="11976" y="5982"/>
                </a:lnTo>
                <a:lnTo>
                  <a:pt x="11954" y="5881"/>
                </a:lnTo>
                <a:lnTo>
                  <a:pt x="11933" y="5781"/>
                </a:lnTo>
                <a:lnTo>
                  <a:pt x="11910" y="5681"/>
                </a:lnTo>
                <a:lnTo>
                  <a:pt x="11886" y="5582"/>
                </a:lnTo>
                <a:lnTo>
                  <a:pt x="11862" y="5482"/>
                </a:lnTo>
                <a:lnTo>
                  <a:pt x="11836" y="5383"/>
                </a:lnTo>
                <a:lnTo>
                  <a:pt x="11810" y="5285"/>
                </a:lnTo>
                <a:lnTo>
                  <a:pt x="11783" y="5188"/>
                </a:lnTo>
                <a:lnTo>
                  <a:pt x="11754" y="5090"/>
                </a:lnTo>
                <a:lnTo>
                  <a:pt x="11724" y="4993"/>
                </a:lnTo>
                <a:lnTo>
                  <a:pt x="11694" y="4897"/>
                </a:lnTo>
                <a:lnTo>
                  <a:pt x="11663" y="4801"/>
                </a:lnTo>
                <a:lnTo>
                  <a:pt x="11630" y="4706"/>
                </a:lnTo>
                <a:lnTo>
                  <a:pt x="11597" y="4611"/>
                </a:lnTo>
                <a:lnTo>
                  <a:pt x="11563" y="4517"/>
                </a:lnTo>
                <a:lnTo>
                  <a:pt x="11630" y="4489"/>
                </a:lnTo>
                <a:lnTo>
                  <a:pt x="11695" y="4461"/>
                </a:lnTo>
                <a:lnTo>
                  <a:pt x="11762" y="4432"/>
                </a:lnTo>
                <a:lnTo>
                  <a:pt x="11828" y="4403"/>
                </a:lnTo>
                <a:lnTo>
                  <a:pt x="11894" y="4374"/>
                </a:lnTo>
                <a:lnTo>
                  <a:pt x="11959" y="4343"/>
                </a:lnTo>
                <a:lnTo>
                  <a:pt x="12024" y="4312"/>
                </a:lnTo>
                <a:lnTo>
                  <a:pt x="12088" y="4281"/>
                </a:lnTo>
                <a:lnTo>
                  <a:pt x="12153" y="4249"/>
                </a:lnTo>
                <a:lnTo>
                  <a:pt x="12217" y="4216"/>
                </a:lnTo>
                <a:lnTo>
                  <a:pt x="12280" y="4183"/>
                </a:lnTo>
                <a:lnTo>
                  <a:pt x="12344" y="4150"/>
                </a:lnTo>
                <a:lnTo>
                  <a:pt x="12407" y="4116"/>
                </a:lnTo>
                <a:lnTo>
                  <a:pt x="12469" y="4081"/>
                </a:lnTo>
                <a:lnTo>
                  <a:pt x="12532" y="4046"/>
                </a:lnTo>
                <a:lnTo>
                  <a:pt x="12593" y="4011"/>
                </a:lnTo>
                <a:lnTo>
                  <a:pt x="12655" y="3975"/>
                </a:lnTo>
                <a:lnTo>
                  <a:pt x="12717" y="3939"/>
                </a:lnTo>
                <a:lnTo>
                  <a:pt x="12778" y="3902"/>
                </a:lnTo>
                <a:lnTo>
                  <a:pt x="12839" y="3865"/>
                </a:lnTo>
                <a:lnTo>
                  <a:pt x="12899" y="3827"/>
                </a:lnTo>
                <a:lnTo>
                  <a:pt x="12959" y="3789"/>
                </a:lnTo>
                <a:lnTo>
                  <a:pt x="13019" y="3749"/>
                </a:lnTo>
                <a:lnTo>
                  <a:pt x="13078" y="3710"/>
                </a:lnTo>
                <a:lnTo>
                  <a:pt x="13137" y="3670"/>
                </a:lnTo>
                <a:lnTo>
                  <a:pt x="13196" y="3630"/>
                </a:lnTo>
                <a:lnTo>
                  <a:pt x="13254" y="3590"/>
                </a:lnTo>
                <a:lnTo>
                  <a:pt x="13313" y="3549"/>
                </a:lnTo>
                <a:lnTo>
                  <a:pt x="13370" y="3507"/>
                </a:lnTo>
                <a:lnTo>
                  <a:pt x="13428" y="3466"/>
                </a:lnTo>
                <a:lnTo>
                  <a:pt x="13485" y="3423"/>
                </a:lnTo>
                <a:lnTo>
                  <a:pt x="13542" y="3381"/>
                </a:lnTo>
                <a:lnTo>
                  <a:pt x="13641" y="3492"/>
                </a:lnTo>
                <a:lnTo>
                  <a:pt x="13738" y="3605"/>
                </a:lnTo>
                <a:lnTo>
                  <a:pt x="13832" y="3719"/>
                </a:lnTo>
                <a:lnTo>
                  <a:pt x="13924" y="3837"/>
                </a:lnTo>
                <a:lnTo>
                  <a:pt x="14014" y="3956"/>
                </a:lnTo>
                <a:lnTo>
                  <a:pt x="14101" y="4076"/>
                </a:lnTo>
                <a:lnTo>
                  <a:pt x="14185" y="4199"/>
                </a:lnTo>
                <a:lnTo>
                  <a:pt x="14266" y="4324"/>
                </a:lnTo>
                <a:lnTo>
                  <a:pt x="14346" y="4450"/>
                </a:lnTo>
                <a:lnTo>
                  <a:pt x="14422" y="4578"/>
                </a:lnTo>
                <a:lnTo>
                  <a:pt x="14496" y="4708"/>
                </a:lnTo>
                <a:lnTo>
                  <a:pt x="14567" y="4839"/>
                </a:lnTo>
                <a:lnTo>
                  <a:pt x="14634" y="4972"/>
                </a:lnTo>
                <a:lnTo>
                  <a:pt x="14700" y="5106"/>
                </a:lnTo>
                <a:lnTo>
                  <a:pt x="14763" y="5243"/>
                </a:lnTo>
                <a:lnTo>
                  <a:pt x="14822" y="5380"/>
                </a:lnTo>
                <a:lnTo>
                  <a:pt x="14879" y="5519"/>
                </a:lnTo>
                <a:lnTo>
                  <a:pt x="14932" y="5660"/>
                </a:lnTo>
                <a:lnTo>
                  <a:pt x="14982" y="5802"/>
                </a:lnTo>
                <a:lnTo>
                  <a:pt x="15031" y="5945"/>
                </a:lnTo>
                <a:lnTo>
                  <a:pt x="15075" y="6090"/>
                </a:lnTo>
                <a:lnTo>
                  <a:pt x="15116" y="6236"/>
                </a:lnTo>
                <a:lnTo>
                  <a:pt x="15154" y="6383"/>
                </a:lnTo>
                <a:lnTo>
                  <a:pt x="15189" y="6532"/>
                </a:lnTo>
                <a:lnTo>
                  <a:pt x="15220" y="6681"/>
                </a:lnTo>
                <a:lnTo>
                  <a:pt x="15248" y="6832"/>
                </a:lnTo>
                <a:lnTo>
                  <a:pt x="15273" y="6984"/>
                </a:lnTo>
                <a:lnTo>
                  <a:pt x="15294" y="7137"/>
                </a:lnTo>
                <a:lnTo>
                  <a:pt x="15313" y="7291"/>
                </a:lnTo>
                <a:lnTo>
                  <a:pt x="15327" y="7446"/>
                </a:lnTo>
                <a:lnTo>
                  <a:pt x="15338" y="7602"/>
                </a:lnTo>
                <a:lnTo>
                  <a:pt x="15347" y="7759"/>
                </a:lnTo>
                <a:close/>
                <a:moveTo>
                  <a:pt x="8210" y="0"/>
                </a:moveTo>
                <a:lnTo>
                  <a:pt x="7787" y="10"/>
                </a:lnTo>
                <a:lnTo>
                  <a:pt x="7370" y="41"/>
                </a:lnTo>
                <a:lnTo>
                  <a:pt x="6960" y="92"/>
                </a:lnTo>
                <a:lnTo>
                  <a:pt x="6555" y="162"/>
                </a:lnTo>
                <a:lnTo>
                  <a:pt x="6158" y="253"/>
                </a:lnTo>
                <a:lnTo>
                  <a:pt x="5768" y="361"/>
                </a:lnTo>
                <a:lnTo>
                  <a:pt x="5386" y="486"/>
                </a:lnTo>
                <a:lnTo>
                  <a:pt x="5014" y="630"/>
                </a:lnTo>
                <a:lnTo>
                  <a:pt x="4651" y="791"/>
                </a:lnTo>
                <a:lnTo>
                  <a:pt x="4297" y="967"/>
                </a:lnTo>
                <a:lnTo>
                  <a:pt x="3953" y="1161"/>
                </a:lnTo>
                <a:lnTo>
                  <a:pt x="3619" y="1369"/>
                </a:lnTo>
                <a:lnTo>
                  <a:pt x="3298" y="1593"/>
                </a:lnTo>
                <a:lnTo>
                  <a:pt x="2987" y="1831"/>
                </a:lnTo>
                <a:lnTo>
                  <a:pt x="2690" y="2083"/>
                </a:lnTo>
                <a:lnTo>
                  <a:pt x="2404" y="2348"/>
                </a:lnTo>
                <a:lnTo>
                  <a:pt x="2132" y="2627"/>
                </a:lnTo>
                <a:lnTo>
                  <a:pt x="1875" y="2918"/>
                </a:lnTo>
                <a:lnTo>
                  <a:pt x="1631" y="3220"/>
                </a:lnTo>
                <a:lnTo>
                  <a:pt x="1402" y="3535"/>
                </a:lnTo>
                <a:lnTo>
                  <a:pt x="1188" y="3861"/>
                </a:lnTo>
                <a:lnTo>
                  <a:pt x="991" y="4195"/>
                </a:lnTo>
                <a:lnTo>
                  <a:pt x="810" y="4541"/>
                </a:lnTo>
                <a:lnTo>
                  <a:pt x="645" y="4897"/>
                </a:lnTo>
                <a:lnTo>
                  <a:pt x="498" y="5261"/>
                </a:lnTo>
                <a:lnTo>
                  <a:pt x="369" y="5634"/>
                </a:lnTo>
                <a:lnTo>
                  <a:pt x="259" y="6014"/>
                </a:lnTo>
                <a:lnTo>
                  <a:pt x="167" y="6402"/>
                </a:lnTo>
                <a:lnTo>
                  <a:pt x="94" y="6797"/>
                </a:lnTo>
                <a:lnTo>
                  <a:pt x="42" y="7198"/>
                </a:lnTo>
                <a:lnTo>
                  <a:pt x="10" y="7605"/>
                </a:lnTo>
                <a:lnTo>
                  <a:pt x="0" y="8018"/>
                </a:lnTo>
                <a:lnTo>
                  <a:pt x="10" y="8431"/>
                </a:lnTo>
                <a:lnTo>
                  <a:pt x="42" y="8838"/>
                </a:lnTo>
                <a:lnTo>
                  <a:pt x="94" y="9239"/>
                </a:lnTo>
                <a:lnTo>
                  <a:pt x="167" y="9634"/>
                </a:lnTo>
                <a:lnTo>
                  <a:pt x="259" y="10021"/>
                </a:lnTo>
                <a:lnTo>
                  <a:pt x="369" y="10402"/>
                </a:lnTo>
                <a:lnTo>
                  <a:pt x="498" y="10774"/>
                </a:lnTo>
                <a:lnTo>
                  <a:pt x="645" y="11139"/>
                </a:lnTo>
                <a:lnTo>
                  <a:pt x="810" y="11494"/>
                </a:lnTo>
                <a:lnTo>
                  <a:pt x="991" y="11840"/>
                </a:lnTo>
                <a:lnTo>
                  <a:pt x="1188" y="12175"/>
                </a:lnTo>
                <a:lnTo>
                  <a:pt x="1402" y="12501"/>
                </a:lnTo>
                <a:lnTo>
                  <a:pt x="1631" y="12815"/>
                </a:lnTo>
                <a:lnTo>
                  <a:pt x="1875" y="13118"/>
                </a:lnTo>
                <a:lnTo>
                  <a:pt x="2132" y="13409"/>
                </a:lnTo>
                <a:lnTo>
                  <a:pt x="2404" y="13688"/>
                </a:lnTo>
                <a:lnTo>
                  <a:pt x="2690" y="13953"/>
                </a:lnTo>
                <a:lnTo>
                  <a:pt x="2987" y="14205"/>
                </a:lnTo>
                <a:lnTo>
                  <a:pt x="3298" y="14443"/>
                </a:lnTo>
                <a:lnTo>
                  <a:pt x="3619" y="14667"/>
                </a:lnTo>
                <a:lnTo>
                  <a:pt x="3953" y="14875"/>
                </a:lnTo>
                <a:lnTo>
                  <a:pt x="4297" y="15068"/>
                </a:lnTo>
                <a:lnTo>
                  <a:pt x="4651" y="15245"/>
                </a:lnTo>
                <a:lnTo>
                  <a:pt x="5014" y="15406"/>
                </a:lnTo>
                <a:lnTo>
                  <a:pt x="5386" y="15550"/>
                </a:lnTo>
                <a:lnTo>
                  <a:pt x="5768" y="15675"/>
                </a:lnTo>
                <a:lnTo>
                  <a:pt x="6158" y="15783"/>
                </a:lnTo>
                <a:lnTo>
                  <a:pt x="6555" y="15873"/>
                </a:lnTo>
                <a:lnTo>
                  <a:pt x="6960" y="15944"/>
                </a:lnTo>
                <a:lnTo>
                  <a:pt x="7370" y="15995"/>
                </a:lnTo>
                <a:lnTo>
                  <a:pt x="7787" y="16026"/>
                </a:lnTo>
                <a:lnTo>
                  <a:pt x="8210" y="16036"/>
                </a:lnTo>
                <a:lnTo>
                  <a:pt x="8632" y="16026"/>
                </a:lnTo>
                <a:lnTo>
                  <a:pt x="9049" y="15995"/>
                </a:lnTo>
                <a:lnTo>
                  <a:pt x="9459" y="15944"/>
                </a:lnTo>
                <a:lnTo>
                  <a:pt x="9864" y="15873"/>
                </a:lnTo>
                <a:lnTo>
                  <a:pt x="10261" y="15783"/>
                </a:lnTo>
                <a:lnTo>
                  <a:pt x="10651" y="15675"/>
                </a:lnTo>
                <a:lnTo>
                  <a:pt x="11033" y="15550"/>
                </a:lnTo>
                <a:lnTo>
                  <a:pt x="11405" y="15406"/>
                </a:lnTo>
                <a:lnTo>
                  <a:pt x="11768" y="15245"/>
                </a:lnTo>
                <a:lnTo>
                  <a:pt x="12122" y="15068"/>
                </a:lnTo>
                <a:lnTo>
                  <a:pt x="12466" y="14875"/>
                </a:lnTo>
                <a:lnTo>
                  <a:pt x="12800" y="14667"/>
                </a:lnTo>
                <a:lnTo>
                  <a:pt x="13122" y="14443"/>
                </a:lnTo>
                <a:lnTo>
                  <a:pt x="13432" y="14205"/>
                </a:lnTo>
                <a:lnTo>
                  <a:pt x="13729" y="13953"/>
                </a:lnTo>
                <a:lnTo>
                  <a:pt x="14015" y="13688"/>
                </a:lnTo>
                <a:lnTo>
                  <a:pt x="14287" y="13409"/>
                </a:lnTo>
                <a:lnTo>
                  <a:pt x="14544" y="13118"/>
                </a:lnTo>
                <a:lnTo>
                  <a:pt x="14788" y="12815"/>
                </a:lnTo>
                <a:lnTo>
                  <a:pt x="15017" y="12501"/>
                </a:lnTo>
                <a:lnTo>
                  <a:pt x="15231" y="12175"/>
                </a:lnTo>
                <a:lnTo>
                  <a:pt x="15428" y="11840"/>
                </a:lnTo>
                <a:lnTo>
                  <a:pt x="15609" y="11494"/>
                </a:lnTo>
                <a:lnTo>
                  <a:pt x="15774" y="11139"/>
                </a:lnTo>
                <a:lnTo>
                  <a:pt x="15921" y="10774"/>
                </a:lnTo>
                <a:lnTo>
                  <a:pt x="16050" y="10402"/>
                </a:lnTo>
                <a:lnTo>
                  <a:pt x="16160" y="10021"/>
                </a:lnTo>
                <a:lnTo>
                  <a:pt x="16253" y="9634"/>
                </a:lnTo>
                <a:lnTo>
                  <a:pt x="16325" y="9239"/>
                </a:lnTo>
                <a:lnTo>
                  <a:pt x="16377" y="8838"/>
                </a:lnTo>
                <a:lnTo>
                  <a:pt x="16409" y="8431"/>
                </a:lnTo>
                <a:lnTo>
                  <a:pt x="16419" y="8018"/>
                </a:lnTo>
                <a:lnTo>
                  <a:pt x="16409" y="7605"/>
                </a:lnTo>
                <a:lnTo>
                  <a:pt x="16377" y="7198"/>
                </a:lnTo>
                <a:lnTo>
                  <a:pt x="16325" y="6797"/>
                </a:lnTo>
                <a:lnTo>
                  <a:pt x="16253" y="6402"/>
                </a:lnTo>
                <a:lnTo>
                  <a:pt x="16160" y="6014"/>
                </a:lnTo>
                <a:lnTo>
                  <a:pt x="16050" y="5634"/>
                </a:lnTo>
                <a:lnTo>
                  <a:pt x="15921" y="5261"/>
                </a:lnTo>
                <a:lnTo>
                  <a:pt x="15774" y="4897"/>
                </a:lnTo>
                <a:lnTo>
                  <a:pt x="15609" y="4541"/>
                </a:lnTo>
                <a:lnTo>
                  <a:pt x="15428" y="4195"/>
                </a:lnTo>
                <a:lnTo>
                  <a:pt x="15231" y="3861"/>
                </a:lnTo>
                <a:lnTo>
                  <a:pt x="15017" y="3535"/>
                </a:lnTo>
                <a:lnTo>
                  <a:pt x="14788" y="3220"/>
                </a:lnTo>
                <a:lnTo>
                  <a:pt x="14544" y="2918"/>
                </a:lnTo>
                <a:lnTo>
                  <a:pt x="14287" y="2627"/>
                </a:lnTo>
                <a:lnTo>
                  <a:pt x="14015" y="2348"/>
                </a:lnTo>
                <a:lnTo>
                  <a:pt x="13729" y="2083"/>
                </a:lnTo>
                <a:lnTo>
                  <a:pt x="13432" y="1831"/>
                </a:lnTo>
                <a:lnTo>
                  <a:pt x="13122" y="1593"/>
                </a:lnTo>
                <a:lnTo>
                  <a:pt x="12800" y="1369"/>
                </a:lnTo>
                <a:lnTo>
                  <a:pt x="12466" y="1161"/>
                </a:lnTo>
                <a:lnTo>
                  <a:pt x="12122" y="967"/>
                </a:lnTo>
                <a:lnTo>
                  <a:pt x="11768" y="791"/>
                </a:lnTo>
                <a:lnTo>
                  <a:pt x="11405" y="630"/>
                </a:lnTo>
                <a:lnTo>
                  <a:pt x="11033" y="486"/>
                </a:lnTo>
                <a:lnTo>
                  <a:pt x="10651" y="361"/>
                </a:lnTo>
                <a:lnTo>
                  <a:pt x="10261" y="253"/>
                </a:lnTo>
                <a:lnTo>
                  <a:pt x="9864" y="162"/>
                </a:lnTo>
                <a:lnTo>
                  <a:pt x="9459" y="92"/>
                </a:lnTo>
                <a:lnTo>
                  <a:pt x="9049" y="41"/>
                </a:lnTo>
                <a:lnTo>
                  <a:pt x="8632" y="10"/>
                </a:lnTo>
                <a:lnTo>
                  <a:pt x="8210" y="0"/>
                </a:lnTo>
                <a:close/>
              </a:path>
            </a:pathLst>
          </a:custGeom>
          <a:solidFill>
            <a:schemeClr val="bg1">
              <a:lumMod val="75000"/>
            </a:schemeClr>
          </a:solidFill>
          <a:ln>
            <a:noFill/>
          </a:ln>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85" name="Group 32"/>
          <p:cNvGrpSpPr/>
          <p:nvPr/>
        </p:nvGrpSpPr>
        <p:grpSpPr>
          <a:xfrm>
            <a:off x="10517981" y="1178497"/>
            <a:ext cx="399003" cy="324706"/>
            <a:chOff x="5245100" y="5103813"/>
            <a:chExt cx="690563" cy="561975"/>
          </a:xfrm>
          <a:solidFill>
            <a:schemeClr val="bg1">
              <a:lumMod val="75000"/>
            </a:schemeClr>
          </a:solidFill>
        </p:grpSpPr>
        <p:sp>
          <p:nvSpPr>
            <p:cNvPr id="86" name="Freeform 290"/>
            <p:cNvSpPr>
              <a:spLocks noEditPoints="1"/>
            </p:cNvSpPr>
            <p:nvPr/>
          </p:nvSpPr>
          <p:spPr bwMode="auto">
            <a:xfrm>
              <a:off x="5719763" y="5276851"/>
              <a:ext cx="130175" cy="173038"/>
            </a:xfrm>
            <a:custGeom>
              <a:avLst/>
              <a:gdLst>
                <a:gd name="T0" fmla="*/ 503 w 3018"/>
                <a:gd name="T1" fmla="*/ 504 h 4030"/>
                <a:gd name="T2" fmla="*/ 2515 w 3018"/>
                <a:gd name="T3" fmla="*/ 3526 h 4030"/>
                <a:gd name="T4" fmla="*/ 1386 w 3018"/>
                <a:gd name="T5" fmla="*/ 175 h 4030"/>
                <a:gd name="T6" fmla="*/ 1320 w 3018"/>
                <a:gd name="T7" fmla="*/ 110 h 4030"/>
                <a:gd name="T8" fmla="*/ 1244 w 3018"/>
                <a:gd name="T9" fmla="*/ 60 h 4030"/>
                <a:gd name="T10" fmla="*/ 1159 w 3018"/>
                <a:gd name="T11" fmla="*/ 24 h 4030"/>
                <a:gd name="T12" fmla="*/ 1069 w 3018"/>
                <a:gd name="T13" fmla="*/ 3 h 4030"/>
                <a:gd name="T14" fmla="*/ 503 w 3018"/>
                <a:gd name="T15" fmla="*/ 0 h 4030"/>
                <a:gd name="T16" fmla="*/ 427 w 3018"/>
                <a:gd name="T17" fmla="*/ 6 h 4030"/>
                <a:gd name="T18" fmla="*/ 353 w 3018"/>
                <a:gd name="T19" fmla="*/ 23 h 4030"/>
                <a:gd name="T20" fmla="*/ 285 w 3018"/>
                <a:gd name="T21" fmla="*/ 50 h 4030"/>
                <a:gd name="T22" fmla="*/ 222 w 3018"/>
                <a:gd name="T23" fmla="*/ 86 h 4030"/>
                <a:gd name="T24" fmla="*/ 165 w 3018"/>
                <a:gd name="T25" fmla="*/ 130 h 4030"/>
                <a:gd name="T26" fmla="*/ 115 w 3018"/>
                <a:gd name="T27" fmla="*/ 183 h 4030"/>
                <a:gd name="T28" fmla="*/ 74 w 3018"/>
                <a:gd name="T29" fmla="*/ 242 h 4030"/>
                <a:gd name="T30" fmla="*/ 40 w 3018"/>
                <a:gd name="T31" fmla="*/ 308 h 4030"/>
                <a:gd name="T32" fmla="*/ 16 w 3018"/>
                <a:gd name="T33" fmla="*/ 377 h 4030"/>
                <a:gd name="T34" fmla="*/ 3 w 3018"/>
                <a:gd name="T35" fmla="*/ 452 h 4030"/>
                <a:gd name="T36" fmla="*/ 0 w 3018"/>
                <a:gd name="T37" fmla="*/ 3526 h 4030"/>
                <a:gd name="T38" fmla="*/ 6 w 3018"/>
                <a:gd name="T39" fmla="*/ 3604 h 4030"/>
                <a:gd name="T40" fmla="*/ 23 w 3018"/>
                <a:gd name="T41" fmla="*/ 3676 h 4030"/>
                <a:gd name="T42" fmla="*/ 50 w 3018"/>
                <a:gd name="T43" fmla="*/ 3745 h 4030"/>
                <a:gd name="T44" fmla="*/ 86 w 3018"/>
                <a:gd name="T45" fmla="*/ 3808 h 4030"/>
                <a:gd name="T46" fmla="*/ 131 w 3018"/>
                <a:gd name="T47" fmla="*/ 3866 h 4030"/>
                <a:gd name="T48" fmla="*/ 183 w 3018"/>
                <a:gd name="T49" fmla="*/ 3915 h 4030"/>
                <a:gd name="T50" fmla="*/ 243 w 3018"/>
                <a:gd name="T51" fmla="*/ 3957 h 4030"/>
                <a:gd name="T52" fmla="*/ 307 w 3018"/>
                <a:gd name="T53" fmla="*/ 3991 h 4030"/>
                <a:gd name="T54" fmla="*/ 378 w 3018"/>
                <a:gd name="T55" fmla="*/ 4015 h 4030"/>
                <a:gd name="T56" fmla="*/ 452 w 3018"/>
                <a:gd name="T57" fmla="*/ 4028 h 4030"/>
                <a:gd name="T58" fmla="*/ 2515 w 3018"/>
                <a:gd name="T59" fmla="*/ 4030 h 4030"/>
                <a:gd name="T60" fmla="*/ 2592 w 3018"/>
                <a:gd name="T61" fmla="*/ 4025 h 4030"/>
                <a:gd name="T62" fmla="*/ 2665 w 3018"/>
                <a:gd name="T63" fmla="*/ 4008 h 4030"/>
                <a:gd name="T64" fmla="*/ 2733 w 3018"/>
                <a:gd name="T65" fmla="*/ 3981 h 4030"/>
                <a:gd name="T66" fmla="*/ 2797 w 3018"/>
                <a:gd name="T67" fmla="*/ 3944 h 4030"/>
                <a:gd name="T68" fmla="*/ 2853 w 3018"/>
                <a:gd name="T69" fmla="*/ 3899 h 4030"/>
                <a:gd name="T70" fmla="*/ 2903 w 3018"/>
                <a:gd name="T71" fmla="*/ 3848 h 4030"/>
                <a:gd name="T72" fmla="*/ 2946 w 3018"/>
                <a:gd name="T73" fmla="*/ 3788 h 4030"/>
                <a:gd name="T74" fmla="*/ 2979 w 3018"/>
                <a:gd name="T75" fmla="*/ 3723 h 4030"/>
                <a:gd name="T76" fmla="*/ 3002 w 3018"/>
                <a:gd name="T77" fmla="*/ 3652 h 4030"/>
                <a:gd name="T78" fmla="*/ 3015 w 3018"/>
                <a:gd name="T79" fmla="*/ 3578 h 4030"/>
                <a:gd name="T80" fmla="*/ 3018 w 3018"/>
                <a:gd name="T81" fmla="*/ 2770 h 4030"/>
                <a:gd name="T82" fmla="*/ 3015 w 3018"/>
                <a:gd name="T83" fmla="*/ 2715 h 4030"/>
                <a:gd name="T84" fmla="*/ 3006 w 3018"/>
                <a:gd name="T85" fmla="*/ 2661 h 4030"/>
                <a:gd name="T86" fmla="*/ 2991 w 3018"/>
                <a:gd name="T87" fmla="*/ 2607 h 4030"/>
                <a:gd name="T88" fmla="*/ 2970 w 3018"/>
                <a:gd name="T89" fmla="*/ 2556 h 4030"/>
                <a:gd name="T90" fmla="*/ 2944 w 3018"/>
                <a:gd name="T91" fmla="*/ 2506 h 40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018" h="4030">
                  <a:moveTo>
                    <a:pt x="2515" y="3526"/>
                  </a:moveTo>
                  <a:lnTo>
                    <a:pt x="503" y="3526"/>
                  </a:lnTo>
                  <a:lnTo>
                    <a:pt x="503" y="504"/>
                  </a:lnTo>
                  <a:lnTo>
                    <a:pt x="1006" y="504"/>
                  </a:lnTo>
                  <a:lnTo>
                    <a:pt x="2515" y="2770"/>
                  </a:lnTo>
                  <a:lnTo>
                    <a:pt x="2515" y="3526"/>
                  </a:lnTo>
                  <a:close/>
                  <a:moveTo>
                    <a:pt x="1425" y="224"/>
                  </a:moveTo>
                  <a:lnTo>
                    <a:pt x="1407" y="199"/>
                  </a:lnTo>
                  <a:lnTo>
                    <a:pt x="1386" y="175"/>
                  </a:lnTo>
                  <a:lnTo>
                    <a:pt x="1365" y="152"/>
                  </a:lnTo>
                  <a:lnTo>
                    <a:pt x="1343" y="130"/>
                  </a:lnTo>
                  <a:lnTo>
                    <a:pt x="1320" y="110"/>
                  </a:lnTo>
                  <a:lnTo>
                    <a:pt x="1296" y="92"/>
                  </a:lnTo>
                  <a:lnTo>
                    <a:pt x="1270" y="75"/>
                  </a:lnTo>
                  <a:lnTo>
                    <a:pt x="1244" y="60"/>
                  </a:lnTo>
                  <a:lnTo>
                    <a:pt x="1216" y="46"/>
                  </a:lnTo>
                  <a:lnTo>
                    <a:pt x="1188" y="34"/>
                  </a:lnTo>
                  <a:lnTo>
                    <a:pt x="1159" y="24"/>
                  </a:lnTo>
                  <a:lnTo>
                    <a:pt x="1130" y="16"/>
                  </a:lnTo>
                  <a:lnTo>
                    <a:pt x="1100" y="9"/>
                  </a:lnTo>
                  <a:lnTo>
                    <a:pt x="1069" y="3"/>
                  </a:lnTo>
                  <a:lnTo>
                    <a:pt x="1037" y="1"/>
                  </a:lnTo>
                  <a:lnTo>
                    <a:pt x="1006" y="0"/>
                  </a:lnTo>
                  <a:lnTo>
                    <a:pt x="503" y="0"/>
                  </a:lnTo>
                  <a:lnTo>
                    <a:pt x="477" y="0"/>
                  </a:lnTo>
                  <a:lnTo>
                    <a:pt x="452" y="2"/>
                  </a:lnTo>
                  <a:lnTo>
                    <a:pt x="427" y="6"/>
                  </a:lnTo>
                  <a:lnTo>
                    <a:pt x="402" y="11"/>
                  </a:lnTo>
                  <a:lnTo>
                    <a:pt x="378" y="16"/>
                  </a:lnTo>
                  <a:lnTo>
                    <a:pt x="353" y="23"/>
                  </a:lnTo>
                  <a:lnTo>
                    <a:pt x="330" y="31"/>
                  </a:lnTo>
                  <a:lnTo>
                    <a:pt x="307" y="40"/>
                  </a:lnTo>
                  <a:lnTo>
                    <a:pt x="285" y="50"/>
                  </a:lnTo>
                  <a:lnTo>
                    <a:pt x="264" y="61"/>
                  </a:lnTo>
                  <a:lnTo>
                    <a:pt x="243" y="73"/>
                  </a:lnTo>
                  <a:lnTo>
                    <a:pt x="222" y="86"/>
                  </a:lnTo>
                  <a:lnTo>
                    <a:pt x="203" y="100"/>
                  </a:lnTo>
                  <a:lnTo>
                    <a:pt x="183" y="115"/>
                  </a:lnTo>
                  <a:lnTo>
                    <a:pt x="165" y="130"/>
                  </a:lnTo>
                  <a:lnTo>
                    <a:pt x="148" y="148"/>
                  </a:lnTo>
                  <a:lnTo>
                    <a:pt x="131" y="165"/>
                  </a:lnTo>
                  <a:lnTo>
                    <a:pt x="115" y="183"/>
                  </a:lnTo>
                  <a:lnTo>
                    <a:pt x="100" y="202"/>
                  </a:lnTo>
                  <a:lnTo>
                    <a:pt x="86" y="222"/>
                  </a:lnTo>
                  <a:lnTo>
                    <a:pt x="74" y="242"/>
                  </a:lnTo>
                  <a:lnTo>
                    <a:pt x="61" y="263"/>
                  </a:lnTo>
                  <a:lnTo>
                    <a:pt x="50" y="286"/>
                  </a:lnTo>
                  <a:lnTo>
                    <a:pt x="40" y="308"/>
                  </a:lnTo>
                  <a:lnTo>
                    <a:pt x="31" y="331"/>
                  </a:lnTo>
                  <a:lnTo>
                    <a:pt x="23" y="354"/>
                  </a:lnTo>
                  <a:lnTo>
                    <a:pt x="16" y="377"/>
                  </a:lnTo>
                  <a:lnTo>
                    <a:pt x="10" y="403"/>
                  </a:lnTo>
                  <a:lnTo>
                    <a:pt x="6" y="427"/>
                  </a:lnTo>
                  <a:lnTo>
                    <a:pt x="3" y="452"/>
                  </a:lnTo>
                  <a:lnTo>
                    <a:pt x="1" y="478"/>
                  </a:lnTo>
                  <a:lnTo>
                    <a:pt x="0" y="504"/>
                  </a:lnTo>
                  <a:lnTo>
                    <a:pt x="0" y="3526"/>
                  </a:lnTo>
                  <a:lnTo>
                    <a:pt x="1" y="3552"/>
                  </a:lnTo>
                  <a:lnTo>
                    <a:pt x="3" y="3578"/>
                  </a:lnTo>
                  <a:lnTo>
                    <a:pt x="6" y="3604"/>
                  </a:lnTo>
                  <a:lnTo>
                    <a:pt x="10" y="3628"/>
                  </a:lnTo>
                  <a:lnTo>
                    <a:pt x="16" y="3652"/>
                  </a:lnTo>
                  <a:lnTo>
                    <a:pt x="23" y="3676"/>
                  </a:lnTo>
                  <a:lnTo>
                    <a:pt x="31" y="3699"/>
                  </a:lnTo>
                  <a:lnTo>
                    <a:pt x="40" y="3723"/>
                  </a:lnTo>
                  <a:lnTo>
                    <a:pt x="50" y="3745"/>
                  </a:lnTo>
                  <a:lnTo>
                    <a:pt x="61" y="3767"/>
                  </a:lnTo>
                  <a:lnTo>
                    <a:pt x="74" y="3788"/>
                  </a:lnTo>
                  <a:lnTo>
                    <a:pt x="86" y="3808"/>
                  </a:lnTo>
                  <a:lnTo>
                    <a:pt x="100" y="3828"/>
                  </a:lnTo>
                  <a:lnTo>
                    <a:pt x="115" y="3848"/>
                  </a:lnTo>
                  <a:lnTo>
                    <a:pt x="131" y="3866"/>
                  </a:lnTo>
                  <a:lnTo>
                    <a:pt x="148" y="3883"/>
                  </a:lnTo>
                  <a:lnTo>
                    <a:pt x="165" y="3899"/>
                  </a:lnTo>
                  <a:lnTo>
                    <a:pt x="183" y="3915"/>
                  </a:lnTo>
                  <a:lnTo>
                    <a:pt x="203" y="3930"/>
                  </a:lnTo>
                  <a:lnTo>
                    <a:pt x="222" y="3944"/>
                  </a:lnTo>
                  <a:lnTo>
                    <a:pt x="243" y="3957"/>
                  </a:lnTo>
                  <a:lnTo>
                    <a:pt x="264" y="3969"/>
                  </a:lnTo>
                  <a:lnTo>
                    <a:pt x="285" y="3981"/>
                  </a:lnTo>
                  <a:lnTo>
                    <a:pt x="307" y="3991"/>
                  </a:lnTo>
                  <a:lnTo>
                    <a:pt x="330" y="4000"/>
                  </a:lnTo>
                  <a:lnTo>
                    <a:pt x="353" y="4008"/>
                  </a:lnTo>
                  <a:lnTo>
                    <a:pt x="378" y="4015"/>
                  </a:lnTo>
                  <a:lnTo>
                    <a:pt x="402" y="4020"/>
                  </a:lnTo>
                  <a:lnTo>
                    <a:pt x="427" y="4025"/>
                  </a:lnTo>
                  <a:lnTo>
                    <a:pt x="452" y="4028"/>
                  </a:lnTo>
                  <a:lnTo>
                    <a:pt x="477" y="4030"/>
                  </a:lnTo>
                  <a:lnTo>
                    <a:pt x="503" y="4030"/>
                  </a:lnTo>
                  <a:lnTo>
                    <a:pt x="2515" y="4030"/>
                  </a:lnTo>
                  <a:lnTo>
                    <a:pt x="2541" y="4030"/>
                  </a:lnTo>
                  <a:lnTo>
                    <a:pt x="2566" y="4028"/>
                  </a:lnTo>
                  <a:lnTo>
                    <a:pt x="2592" y="4025"/>
                  </a:lnTo>
                  <a:lnTo>
                    <a:pt x="2617" y="4020"/>
                  </a:lnTo>
                  <a:lnTo>
                    <a:pt x="2641" y="4015"/>
                  </a:lnTo>
                  <a:lnTo>
                    <a:pt x="2665" y="4008"/>
                  </a:lnTo>
                  <a:lnTo>
                    <a:pt x="2688" y="4000"/>
                  </a:lnTo>
                  <a:lnTo>
                    <a:pt x="2711" y="3991"/>
                  </a:lnTo>
                  <a:lnTo>
                    <a:pt x="2733" y="3981"/>
                  </a:lnTo>
                  <a:lnTo>
                    <a:pt x="2756" y="3969"/>
                  </a:lnTo>
                  <a:lnTo>
                    <a:pt x="2777" y="3957"/>
                  </a:lnTo>
                  <a:lnTo>
                    <a:pt x="2797" y="3944"/>
                  </a:lnTo>
                  <a:lnTo>
                    <a:pt x="2816" y="3930"/>
                  </a:lnTo>
                  <a:lnTo>
                    <a:pt x="2835" y="3915"/>
                  </a:lnTo>
                  <a:lnTo>
                    <a:pt x="2853" y="3899"/>
                  </a:lnTo>
                  <a:lnTo>
                    <a:pt x="2871" y="3883"/>
                  </a:lnTo>
                  <a:lnTo>
                    <a:pt x="2887" y="3866"/>
                  </a:lnTo>
                  <a:lnTo>
                    <a:pt x="2903" y="3848"/>
                  </a:lnTo>
                  <a:lnTo>
                    <a:pt x="2919" y="3828"/>
                  </a:lnTo>
                  <a:lnTo>
                    <a:pt x="2933" y="3808"/>
                  </a:lnTo>
                  <a:lnTo>
                    <a:pt x="2946" y="3788"/>
                  </a:lnTo>
                  <a:lnTo>
                    <a:pt x="2958" y="3767"/>
                  </a:lnTo>
                  <a:lnTo>
                    <a:pt x="2969" y="3745"/>
                  </a:lnTo>
                  <a:lnTo>
                    <a:pt x="2979" y="3723"/>
                  </a:lnTo>
                  <a:lnTo>
                    <a:pt x="2988" y="3699"/>
                  </a:lnTo>
                  <a:lnTo>
                    <a:pt x="2996" y="3676"/>
                  </a:lnTo>
                  <a:lnTo>
                    <a:pt x="3002" y="3652"/>
                  </a:lnTo>
                  <a:lnTo>
                    <a:pt x="3008" y="3628"/>
                  </a:lnTo>
                  <a:lnTo>
                    <a:pt x="3012" y="3604"/>
                  </a:lnTo>
                  <a:lnTo>
                    <a:pt x="3015" y="3578"/>
                  </a:lnTo>
                  <a:lnTo>
                    <a:pt x="3017" y="3552"/>
                  </a:lnTo>
                  <a:lnTo>
                    <a:pt x="3018" y="3526"/>
                  </a:lnTo>
                  <a:lnTo>
                    <a:pt x="3018" y="2770"/>
                  </a:lnTo>
                  <a:lnTo>
                    <a:pt x="3018" y="2752"/>
                  </a:lnTo>
                  <a:lnTo>
                    <a:pt x="3017" y="2734"/>
                  </a:lnTo>
                  <a:lnTo>
                    <a:pt x="3015" y="2715"/>
                  </a:lnTo>
                  <a:lnTo>
                    <a:pt x="3013" y="2697"/>
                  </a:lnTo>
                  <a:lnTo>
                    <a:pt x="3010" y="2679"/>
                  </a:lnTo>
                  <a:lnTo>
                    <a:pt x="3006" y="2661"/>
                  </a:lnTo>
                  <a:lnTo>
                    <a:pt x="3002" y="2642"/>
                  </a:lnTo>
                  <a:lnTo>
                    <a:pt x="2997" y="2625"/>
                  </a:lnTo>
                  <a:lnTo>
                    <a:pt x="2991" y="2607"/>
                  </a:lnTo>
                  <a:lnTo>
                    <a:pt x="2985" y="2590"/>
                  </a:lnTo>
                  <a:lnTo>
                    <a:pt x="2978" y="2573"/>
                  </a:lnTo>
                  <a:lnTo>
                    <a:pt x="2970" y="2556"/>
                  </a:lnTo>
                  <a:lnTo>
                    <a:pt x="2962" y="2540"/>
                  </a:lnTo>
                  <a:lnTo>
                    <a:pt x="2953" y="2523"/>
                  </a:lnTo>
                  <a:lnTo>
                    <a:pt x="2944" y="2506"/>
                  </a:lnTo>
                  <a:lnTo>
                    <a:pt x="2934" y="2491"/>
                  </a:lnTo>
                  <a:lnTo>
                    <a:pt x="1425" y="22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sp>
          <p:nvSpPr>
            <p:cNvPr id="87" name="Freeform 291"/>
            <p:cNvSpPr>
              <a:spLocks noEditPoints="1"/>
            </p:cNvSpPr>
            <p:nvPr/>
          </p:nvSpPr>
          <p:spPr bwMode="auto">
            <a:xfrm>
              <a:off x="5245100" y="5103813"/>
              <a:ext cx="690563" cy="561975"/>
            </a:xfrm>
            <a:custGeom>
              <a:avLst/>
              <a:gdLst>
                <a:gd name="T0" fmla="*/ 14958 w 16095"/>
                <a:gd name="T1" fmla="*/ 10414 h 13098"/>
                <a:gd name="T2" fmla="*/ 14612 w 16095"/>
                <a:gd name="T3" fmla="*/ 10578 h 13098"/>
                <a:gd name="T4" fmla="*/ 13430 w 16095"/>
                <a:gd name="T5" fmla="*/ 9605 h 13098"/>
                <a:gd name="T6" fmla="*/ 12244 w 16095"/>
                <a:gd name="T7" fmla="*/ 9076 h 13098"/>
                <a:gd name="T8" fmla="*/ 10967 w 16095"/>
                <a:gd name="T9" fmla="*/ 9402 h 13098"/>
                <a:gd name="T10" fmla="*/ 10179 w 16095"/>
                <a:gd name="T11" fmla="*/ 10419 h 13098"/>
                <a:gd name="T12" fmla="*/ 6951 w 16095"/>
                <a:gd name="T13" fmla="*/ 9661 h 13098"/>
                <a:gd name="T14" fmla="*/ 5791 w 16095"/>
                <a:gd name="T15" fmla="*/ 9085 h 13098"/>
                <a:gd name="T16" fmla="*/ 4497 w 16095"/>
                <a:gd name="T17" fmla="*/ 9359 h 13098"/>
                <a:gd name="T18" fmla="*/ 3670 w 16095"/>
                <a:gd name="T19" fmla="*/ 10341 h 13098"/>
                <a:gd name="T20" fmla="*/ 2737 w 16095"/>
                <a:gd name="T21" fmla="*/ 10493 h 13098"/>
                <a:gd name="T22" fmla="*/ 2526 w 16095"/>
                <a:gd name="T23" fmla="*/ 10177 h 13098"/>
                <a:gd name="T24" fmla="*/ 9773 w 16095"/>
                <a:gd name="T25" fmla="*/ 8381 h 13098"/>
                <a:gd name="T26" fmla="*/ 10495 w 16095"/>
                <a:gd name="T27" fmla="*/ 7502 h 13098"/>
                <a:gd name="T28" fmla="*/ 12812 w 16095"/>
                <a:gd name="T29" fmla="*/ 3586 h 13098"/>
                <a:gd name="T30" fmla="*/ 15062 w 16095"/>
                <a:gd name="T31" fmla="*/ 6889 h 13098"/>
                <a:gd name="T32" fmla="*/ 11820 w 16095"/>
                <a:gd name="T33" fmla="*/ 12058 h 13098"/>
                <a:gd name="T34" fmla="*/ 11211 w 16095"/>
                <a:gd name="T35" fmla="*/ 11606 h 13098"/>
                <a:gd name="T36" fmla="*/ 11098 w 16095"/>
                <a:gd name="T37" fmla="*/ 10831 h 13098"/>
                <a:gd name="T38" fmla="*/ 11550 w 16095"/>
                <a:gd name="T39" fmla="*/ 10221 h 13098"/>
                <a:gd name="T40" fmla="*/ 12323 w 16095"/>
                <a:gd name="T41" fmla="*/ 10107 h 13098"/>
                <a:gd name="T42" fmla="*/ 12931 w 16095"/>
                <a:gd name="T43" fmla="*/ 10561 h 13098"/>
                <a:gd name="T44" fmla="*/ 13046 w 16095"/>
                <a:gd name="T45" fmla="*/ 11335 h 13098"/>
                <a:gd name="T46" fmla="*/ 12593 w 16095"/>
                <a:gd name="T47" fmla="*/ 11944 h 13098"/>
                <a:gd name="T48" fmla="*/ 5330 w 16095"/>
                <a:gd name="T49" fmla="*/ 12070 h 13098"/>
                <a:gd name="T50" fmla="*/ 4699 w 16095"/>
                <a:gd name="T51" fmla="*/ 11646 h 13098"/>
                <a:gd name="T52" fmla="*/ 4548 w 16095"/>
                <a:gd name="T53" fmla="*/ 10880 h 13098"/>
                <a:gd name="T54" fmla="*/ 4970 w 16095"/>
                <a:gd name="T55" fmla="*/ 10247 h 13098"/>
                <a:gd name="T56" fmla="*/ 5736 w 16095"/>
                <a:gd name="T57" fmla="*/ 10096 h 13098"/>
                <a:gd name="T58" fmla="*/ 6368 w 16095"/>
                <a:gd name="T59" fmla="*/ 10520 h 13098"/>
                <a:gd name="T60" fmla="*/ 6518 w 16095"/>
                <a:gd name="T61" fmla="*/ 11286 h 13098"/>
                <a:gd name="T62" fmla="*/ 6095 w 16095"/>
                <a:gd name="T63" fmla="*/ 11918 h 13098"/>
                <a:gd name="T64" fmla="*/ 1432 w 16095"/>
                <a:gd name="T65" fmla="*/ 7551 h 13098"/>
                <a:gd name="T66" fmla="*/ 1106 w 16095"/>
                <a:gd name="T67" fmla="*/ 7355 h 13098"/>
                <a:gd name="T68" fmla="*/ 1009 w 16095"/>
                <a:gd name="T69" fmla="*/ 1460 h 13098"/>
                <a:gd name="T70" fmla="*/ 1189 w 16095"/>
                <a:gd name="T71" fmla="*/ 1122 h 13098"/>
                <a:gd name="T72" fmla="*/ 9080 w 16095"/>
                <a:gd name="T73" fmla="*/ 1008 h 13098"/>
                <a:gd name="T74" fmla="*/ 9426 w 16095"/>
                <a:gd name="T75" fmla="*/ 1172 h 13098"/>
                <a:gd name="T76" fmla="*/ 9556 w 16095"/>
                <a:gd name="T77" fmla="*/ 2519 h 13098"/>
                <a:gd name="T78" fmla="*/ 9442 w 16095"/>
                <a:gd name="T79" fmla="*/ 7374 h 13098"/>
                <a:gd name="T80" fmla="*/ 9105 w 16095"/>
                <a:gd name="T81" fmla="*/ 7554 h 13098"/>
                <a:gd name="T82" fmla="*/ 13480 w 16095"/>
                <a:gd name="T83" fmla="*/ 2820 h 13098"/>
                <a:gd name="T84" fmla="*/ 12808 w 16095"/>
                <a:gd name="T85" fmla="*/ 2537 h 13098"/>
                <a:gd name="T86" fmla="*/ 10413 w 16095"/>
                <a:gd name="T87" fmla="*/ 856 h 13098"/>
                <a:gd name="T88" fmla="*/ 9571 w 16095"/>
                <a:gd name="T89" fmla="*/ 92 h 13098"/>
                <a:gd name="T90" fmla="*/ 922 w 16095"/>
                <a:gd name="T91" fmla="*/ 119 h 13098"/>
                <a:gd name="T92" fmla="*/ 119 w 16095"/>
                <a:gd name="T93" fmla="*/ 924 h 13098"/>
                <a:gd name="T94" fmla="*/ 92 w 16095"/>
                <a:gd name="T95" fmla="*/ 7572 h 13098"/>
                <a:gd name="T96" fmla="*/ 855 w 16095"/>
                <a:gd name="T97" fmla="*/ 8415 h 13098"/>
                <a:gd name="T98" fmla="*/ 1557 w 16095"/>
                <a:gd name="T99" fmla="*/ 10453 h 13098"/>
                <a:gd name="T100" fmla="*/ 2236 w 16095"/>
                <a:gd name="T101" fmla="*/ 11368 h 13098"/>
                <a:gd name="T102" fmla="*/ 3702 w 16095"/>
                <a:gd name="T103" fmla="*/ 11901 h 13098"/>
                <a:gd name="T104" fmla="*/ 4567 w 16095"/>
                <a:gd name="T105" fmla="*/ 12848 h 13098"/>
                <a:gd name="T106" fmla="*/ 5876 w 16095"/>
                <a:gd name="T107" fmla="*/ 13069 h 13098"/>
                <a:gd name="T108" fmla="*/ 7006 w 16095"/>
                <a:gd name="T109" fmla="*/ 12446 h 13098"/>
                <a:gd name="T110" fmla="*/ 10208 w 16095"/>
                <a:gd name="T111" fmla="*/ 11824 h 13098"/>
                <a:gd name="T112" fmla="*/ 11035 w 16095"/>
                <a:gd name="T113" fmla="*/ 12807 h 13098"/>
                <a:gd name="T114" fmla="*/ 12330 w 16095"/>
                <a:gd name="T115" fmla="*/ 13081 h 13098"/>
                <a:gd name="T116" fmla="*/ 13489 w 16095"/>
                <a:gd name="T117" fmla="*/ 12505 h 13098"/>
                <a:gd name="T118" fmla="*/ 14740 w 16095"/>
                <a:gd name="T119" fmla="*/ 11579 h 13098"/>
                <a:gd name="T120" fmla="*/ 15750 w 16095"/>
                <a:gd name="T121" fmla="*/ 11036 h 13098"/>
                <a:gd name="T122" fmla="*/ 16095 w 16095"/>
                <a:gd name="T123" fmla="*/ 7025 h 13098"/>
                <a:gd name="T124" fmla="*/ 16023 w 16095"/>
                <a:gd name="T125" fmla="*/ 6588 h 130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6095" h="13098">
                  <a:moveTo>
                    <a:pt x="15089" y="10075"/>
                  </a:moveTo>
                  <a:lnTo>
                    <a:pt x="15088" y="10101"/>
                  </a:lnTo>
                  <a:lnTo>
                    <a:pt x="15087" y="10127"/>
                  </a:lnTo>
                  <a:lnTo>
                    <a:pt x="15083" y="10152"/>
                  </a:lnTo>
                  <a:lnTo>
                    <a:pt x="15079" y="10177"/>
                  </a:lnTo>
                  <a:lnTo>
                    <a:pt x="15073" y="10201"/>
                  </a:lnTo>
                  <a:lnTo>
                    <a:pt x="15067" y="10225"/>
                  </a:lnTo>
                  <a:lnTo>
                    <a:pt x="15059" y="10248"/>
                  </a:lnTo>
                  <a:lnTo>
                    <a:pt x="15050" y="10272"/>
                  </a:lnTo>
                  <a:lnTo>
                    <a:pt x="15040" y="10294"/>
                  </a:lnTo>
                  <a:lnTo>
                    <a:pt x="15029" y="10316"/>
                  </a:lnTo>
                  <a:lnTo>
                    <a:pt x="15017" y="10337"/>
                  </a:lnTo>
                  <a:lnTo>
                    <a:pt x="15004" y="10357"/>
                  </a:lnTo>
                  <a:lnTo>
                    <a:pt x="14989" y="10376"/>
                  </a:lnTo>
                  <a:lnTo>
                    <a:pt x="14974" y="10396"/>
                  </a:lnTo>
                  <a:lnTo>
                    <a:pt x="14958" y="10414"/>
                  </a:lnTo>
                  <a:lnTo>
                    <a:pt x="14942" y="10432"/>
                  </a:lnTo>
                  <a:lnTo>
                    <a:pt x="14924" y="10448"/>
                  </a:lnTo>
                  <a:lnTo>
                    <a:pt x="14906" y="10464"/>
                  </a:lnTo>
                  <a:lnTo>
                    <a:pt x="14887" y="10479"/>
                  </a:lnTo>
                  <a:lnTo>
                    <a:pt x="14868" y="10493"/>
                  </a:lnTo>
                  <a:lnTo>
                    <a:pt x="14848" y="10506"/>
                  </a:lnTo>
                  <a:lnTo>
                    <a:pt x="14827" y="10519"/>
                  </a:lnTo>
                  <a:lnTo>
                    <a:pt x="14804" y="10530"/>
                  </a:lnTo>
                  <a:lnTo>
                    <a:pt x="14782" y="10540"/>
                  </a:lnTo>
                  <a:lnTo>
                    <a:pt x="14759" y="10549"/>
                  </a:lnTo>
                  <a:lnTo>
                    <a:pt x="14736" y="10557"/>
                  </a:lnTo>
                  <a:lnTo>
                    <a:pt x="14712" y="10563"/>
                  </a:lnTo>
                  <a:lnTo>
                    <a:pt x="14688" y="10569"/>
                  </a:lnTo>
                  <a:lnTo>
                    <a:pt x="14663" y="10573"/>
                  </a:lnTo>
                  <a:lnTo>
                    <a:pt x="14637" y="10577"/>
                  </a:lnTo>
                  <a:lnTo>
                    <a:pt x="14612" y="10578"/>
                  </a:lnTo>
                  <a:lnTo>
                    <a:pt x="14586" y="10579"/>
                  </a:lnTo>
                  <a:lnTo>
                    <a:pt x="14012" y="10579"/>
                  </a:lnTo>
                  <a:lnTo>
                    <a:pt x="13989" y="10498"/>
                  </a:lnTo>
                  <a:lnTo>
                    <a:pt x="13962" y="10419"/>
                  </a:lnTo>
                  <a:lnTo>
                    <a:pt x="13934" y="10341"/>
                  </a:lnTo>
                  <a:lnTo>
                    <a:pt x="13902" y="10266"/>
                  </a:lnTo>
                  <a:lnTo>
                    <a:pt x="13867" y="10191"/>
                  </a:lnTo>
                  <a:lnTo>
                    <a:pt x="13829" y="10117"/>
                  </a:lnTo>
                  <a:lnTo>
                    <a:pt x="13788" y="10047"/>
                  </a:lnTo>
                  <a:lnTo>
                    <a:pt x="13745" y="9977"/>
                  </a:lnTo>
                  <a:lnTo>
                    <a:pt x="13699" y="9910"/>
                  </a:lnTo>
                  <a:lnTo>
                    <a:pt x="13650" y="9844"/>
                  </a:lnTo>
                  <a:lnTo>
                    <a:pt x="13598" y="9781"/>
                  </a:lnTo>
                  <a:lnTo>
                    <a:pt x="13545" y="9719"/>
                  </a:lnTo>
                  <a:lnTo>
                    <a:pt x="13489" y="9661"/>
                  </a:lnTo>
                  <a:lnTo>
                    <a:pt x="13430" y="9605"/>
                  </a:lnTo>
                  <a:lnTo>
                    <a:pt x="13370" y="9550"/>
                  </a:lnTo>
                  <a:lnTo>
                    <a:pt x="13308" y="9499"/>
                  </a:lnTo>
                  <a:lnTo>
                    <a:pt x="13242" y="9449"/>
                  </a:lnTo>
                  <a:lnTo>
                    <a:pt x="13176" y="9402"/>
                  </a:lnTo>
                  <a:lnTo>
                    <a:pt x="13107" y="9359"/>
                  </a:lnTo>
                  <a:lnTo>
                    <a:pt x="13036" y="9317"/>
                  </a:lnTo>
                  <a:lnTo>
                    <a:pt x="12964" y="9279"/>
                  </a:lnTo>
                  <a:lnTo>
                    <a:pt x="12890" y="9244"/>
                  </a:lnTo>
                  <a:lnTo>
                    <a:pt x="12815" y="9212"/>
                  </a:lnTo>
                  <a:lnTo>
                    <a:pt x="12737" y="9182"/>
                  </a:lnTo>
                  <a:lnTo>
                    <a:pt x="12658" y="9156"/>
                  </a:lnTo>
                  <a:lnTo>
                    <a:pt x="12578" y="9133"/>
                  </a:lnTo>
                  <a:lnTo>
                    <a:pt x="12497" y="9113"/>
                  </a:lnTo>
                  <a:lnTo>
                    <a:pt x="12413" y="9097"/>
                  </a:lnTo>
                  <a:lnTo>
                    <a:pt x="12330" y="9085"/>
                  </a:lnTo>
                  <a:lnTo>
                    <a:pt x="12244" y="9076"/>
                  </a:lnTo>
                  <a:lnTo>
                    <a:pt x="12159" y="9070"/>
                  </a:lnTo>
                  <a:lnTo>
                    <a:pt x="12071" y="9068"/>
                  </a:lnTo>
                  <a:lnTo>
                    <a:pt x="11984" y="9070"/>
                  </a:lnTo>
                  <a:lnTo>
                    <a:pt x="11898" y="9076"/>
                  </a:lnTo>
                  <a:lnTo>
                    <a:pt x="11813" y="9085"/>
                  </a:lnTo>
                  <a:lnTo>
                    <a:pt x="11729" y="9097"/>
                  </a:lnTo>
                  <a:lnTo>
                    <a:pt x="11646" y="9113"/>
                  </a:lnTo>
                  <a:lnTo>
                    <a:pt x="11564" y="9133"/>
                  </a:lnTo>
                  <a:lnTo>
                    <a:pt x="11484" y="9156"/>
                  </a:lnTo>
                  <a:lnTo>
                    <a:pt x="11405" y="9182"/>
                  </a:lnTo>
                  <a:lnTo>
                    <a:pt x="11328" y="9212"/>
                  </a:lnTo>
                  <a:lnTo>
                    <a:pt x="11252" y="9244"/>
                  </a:lnTo>
                  <a:lnTo>
                    <a:pt x="11178" y="9279"/>
                  </a:lnTo>
                  <a:lnTo>
                    <a:pt x="11106" y="9317"/>
                  </a:lnTo>
                  <a:lnTo>
                    <a:pt x="11035" y="9359"/>
                  </a:lnTo>
                  <a:lnTo>
                    <a:pt x="10967" y="9402"/>
                  </a:lnTo>
                  <a:lnTo>
                    <a:pt x="10899" y="9449"/>
                  </a:lnTo>
                  <a:lnTo>
                    <a:pt x="10835" y="9499"/>
                  </a:lnTo>
                  <a:lnTo>
                    <a:pt x="10772" y="9550"/>
                  </a:lnTo>
                  <a:lnTo>
                    <a:pt x="10711" y="9605"/>
                  </a:lnTo>
                  <a:lnTo>
                    <a:pt x="10653" y="9661"/>
                  </a:lnTo>
                  <a:lnTo>
                    <a:pt x="10597" y="9719"/>
                  </a:lnTo>
                  <a:lnTo>
                    <a:pt x="10543" y="9781"/>
                  </a:lnTo>
                  <a:lnTo>
                    <a:pt x="10492" y="9844"/>
                  </a:lnTo>
                  <a:lnTo>
                    <a:pt x="10444" y="9910"/>
                  </a:lnTo>
                  <a:lnTo>
                    <a:pt x="10397" y="9977"/>
                  </a:lnTo>
                  <a:lnTo>
                    <a:pt x="10354" y="10047"/>
                  </a:lnTo>
                  <a:lnTo>
                    <a:pt x="10313" y="10117"/>
                  </a:lnTo>
                  <a:lnTo>
                    <a:pt x="10275" y="10191"/>
                  </a:lnTo>
                  <a:lnTo>
                    <a:pt x="10240" y="10266"/>
                  </a:lnTo>
                  <a:lnTo>
                    <a:pt x="10208" y="10341"/>
                  </a:lnTo>
                  <a:lnTo>
                    <a:pt x="10179" y="10419"/>
                  </a:lnTo>
                  <a:lnTo>
                    <a:pt x="10153" y="10498"/>
                  </a:lnTo>
                  <a:lnTo>
                    <a:pt x="10131" y="10579"/>
                  </a:lnTo>
                  <a:lnTo>
                    <a:pt x="7473" y="10579"/>
                  </a:lnTo>
                  <a:lnTo>
                    <a:pt x="7450" y="10498"/>
                  </a:lnTo>
                  <a:lnTo>
                    <a:pt x="7425" y="10419"/>
                  </a:lnTo>
                  <a:lnTo>
                    <a:pt x="7396" y="10341"/>
                  </a:lnTo>
                  <a:lnTo>
                    <a:pt x="7363" y="10266"/>
                  </a:lnTo>
                  <a:lnTo>
                    <a:pt x="7328" y="10191"/>
                  </a:lnTo>
                  <a:lnTo>
                    <a:pt x="7290" y="10117"/>
                  </a:lnTo>
                  <a:lnTo>
                    <a:pt x="7250" y="10047"/>
                  </a:lnTo>
                  <a:lnTo>
                    <a:pt x="7207" y="9977"/>
                  </a:lnTo>
                  <a:lnTo>
                    <a:pt x="7160" y="9910"/>
                  </a:lnTo>
                  <a:lnTo>
                    <a:pt x="7112" y="9844"/>
                  </a:lnTo>
                  <a:lnTo>
                    <a:pt x="7061" y="9781"/>
                  </a:lnTo>
                  <a:lnTo>
                    <a:pt x="7006" y="9719"/>
                  </a:lnTo>
                  <a:lnTo>
                    <a:pt x="6951" y="9661"/>
                  </a:lnTo>
                  <a:lnTo>
                    <a:pt x="6892" y="9605"/>
                  </a:lnTo>
                  <a:lnTo>
                    <a:pt x="6831" y="9550"/>
                  </a:lnTo>
                  <a:lnTo>
                    <a:pt x="6769" y="9499"/>
                  </a:lnTo>
                  <a:lnTo>
                    <a:pt x="6705" y="9449"/>
                  </a:lnTo>
                  <a:lnTo>
                    <a:pt x="6637" y="9402"/>
                  </a:lnTo>
                  <a:lnTo>
                    <a:pt x="6569" y="9359"/>
                  </a:lnTo>
                  <a:lnTo>
                    <a:pt x="6498" y="9317"/>
                  </a:lnTo>
                  <a:lnTo>
                    <a:pt x="6426" y="9279"/>
                  </a:lnTo>
                  <a:lnTo>
                    <a:pt x="6351" y="9244"/>
                  </a:lnTo>
                  <a:lnTo>
                    <a:pt x="6276" y="9212"/>
                  </a:lnTo>
                  <a:lnTo>
                    <a:pt x="6199" y="9182"/>
                  </a:lnTo>
                  <a:lnTo>
                    <a:pt x="6120" y="9156"/>
                  </a:lnTo>
                  <a:lnTo>
                    <a:pt x="6040" y="9133"/>
                  </a:lnTo>
                  <a:lnTo>
                    <a:pt x="5958" y="9113"/>
                  </a:lnTo>
                  <a:lnTo>
                    <a:pt x="5876" y="9097"/>
                  </a:lnTo>
                  <a:lnTo>
                    <a:pt x="5791" y="9085"/>
                  </a:lnTo>
                  <a:lnTo>
                    <a:pt x="5707" y="9076"/>
                  </a:lnTo>
                  <a:lnTo>
                    <a:pt x="5620" y="9070"/>
                  </a:lnTo>
                  <a:lnTo>
                    <a:pt x="5533" y="9068"/>
                  </a:lnTo>
                  <a:lnTo>
                    <a:pt x="5446" y="9070"/>
                  </a:lnTo>
                  <a:lnTo>
                    <a:pt x="5360" y="9076"/>
                  </a:lnTo>
                  <a:lnTo>
                    <a:pt x="5274" y="9085"/>
                  </a:lnTo>
                  <a:lnTo>
                    <a:pt x="5191" y="9097"/>
                  </a:lnTo>
                  <a:lnTo>
                    <a:pt x="5107" y="9113"/>
                  </a:lnTo>
                  <a:lnTo>
                    <a:pt x="5026" y="9133"/>
                  </a:lnTo>
                  <a:lnTo>
                    <a:pt x="4946" y="9156"/>
                  </a:lnTo>
                  <a:lnTo>
                    <a:pt x="4867" y="9182"/>
                  </a:lnTo>
                  <a:lnTo>
                    <a:pt x="4789" y="9212"/>
                  </a:lnTo>
                  <a:lnTo>
                    <a:pt x="4714" y="9244"/>
                  </a:lnTo>
                  <a:lnTo>
                    <a:pt x="4639" y="9279"/>
                  </a:lnTo>
                  <a:lnTo>
                    <a:pt x="4567" y="9317"/>
                  </a:lnTo>
                  <a:lnTo>
                    <a:pt x="4497" y="9359"/>
                  </a:lnTo>
                  <a:lnTo>
                    <a:pt x="4428" y="9402"/>
                  </a:lnTo>
                  <a:lnTo>
                    <a:pt x="4361" y="9449"/>
                  </a:lnTo>
                  <a:lnTo>
                    <a:pt x="4296" y="9499"/>
                  </a:lnTo>
                  <a:lnTo>
                    <a:pt x="4233" y="9550"/>
                  </a:lnTo>
                  <a:lnTo>
                    <a:pt x="4173" y="9605"/>
                  </a:lnTo>
                  <a:lnTo>
                    <a:pt x="4114" y="9661"/>
                  </a:lnTo>
                  <a:lnTo>
                    <a:pt x="4059" y="9719"/>
                  </a:lnTo>
                  <a:lnTo>
                    <a:pt x="4005" y="9781"/>
                  </a:lnTo>
                  <a:lnTo>
                    <a:pt x="3953" y="9844"/>
                  </a:lnTo>
                  <a:lnTo>
                    <a:pt x="3905" y="9910"/>
                  </a:lnTo>
                  <a:lnTo>
                    <a:pt x="3859" y="9977"/>
                  </a:lnTo>
                  <a:lnTo>
                    <a:pt x="3816" y="10047"/>
                  </a:lnTo>
                  <a:lnTo>
                    <a:pt x="3774" y="10117"/>
                  </a:lnTo>
                  <a:lnTo>
                    <a:pt x="3737" y="10191"/>
                  </a:lnTo>
                  <a:lnTo>
                    <a:pt x="3702" y="10266"/>
                  </a:lnTo>
                  <a:lnTo>
                    <a:pt x="3670" y="10341"/>
                  </a:lnTo>
                  <a:lnTo>
                    <a:pt x="3640" y="10419"/>
                  </a:lnTo>
                  <a:lnTo>
                    <a:pt x="3614" y="10498"/>
                  </a:lnTo>
                  <a:lnTo>
                    <a:pt x="3592" y="10579"/>
                  </a:lnTo>
                  <a:lnTo>
                    <a:pt x="3018" y="10579"/>
                  </a:lnTo>
                  <a:lnTo>
                    <a:pt x="2993" y="10578"/>
                  </a:lnTo>
                  <a:lnTo>
                    <a:pt x="2967" y="10577"/>
                  </a:lnTo>
                  <a:lnTo>
                    <a:pt x="2941" y="10573"/>
                  </a:lnTo>
                  <a:lnTo>
                    <a:pt x="2917" y="10569"/>
                  </a:lnTo>
                  <a:lnTo>
                    <a:pt x="2892" y="10563"/>
                  </a:lnTo>
                  <a:lnTo>
                    <a:pt x="2869" y="10557"/>
                  </a:lnTo>
                  <a:lnTo>
                    <a:pt x="2845" y="10549"/>
                  </a:lnTo>
                  <a:lnTo>
                    <a:pt x="2823" y="10540"/>
                  </a:lnTo>
                  <a:lnTo>
                    <a:pt x="2800" y="10530"/>
                  </a:lnTo>
                  <a:lnTo>
                    <a:pt x="2778" y="10519"/>
                  </a:lnTo>
                  <a:lnTo>
                    <a:pt x="2757" y="10506"/>
                  </a:lnTo>
                  <a:lnTo>
                    <a:pt x="2737" y="10493"/>
                  </a:lnTo>
                  <a:lnTo>
                    <a:pt x="2717" y="10479"/>
                  </a:lnTo>
                  <a:lnTo>
                    <a:pt x="2698" y="10464"/>
                  </a:lnTo>
                  <a:lnTo>
                    <a:pt x="2680" y="10448"/>
                  </a:lnTo>
                  <a:lnTo>
                    <a:pt x="2663" y="10432"/>
                  </a:lnTo>
                  <a:lnTo>
                    <a:pt x="2646" y="10414"/>
                  </a:lnTo>
                  <a:lnTo>
                    <a:pt x="2630" y="10396"/>
                  </a:lnTo>
                  <a:lnTo>
                    <a:pt x="2615" y="10376"/>
                  </a:lnTo>
                  <a:lnTo>
                    <a:pt x="2601" y="10357"/>
                  </a:lnTo>
                  <a:lnTo>
                    <a:pt x="2588" y="10337"/>
                  </a:lnTo>
                  <a:lnTo>
                    <a:pt x="2576" y="10316"/>
                  </a:lnTo>
                  <a:lnTo>
                    <a:pt x="2565" y="10294"/>
                  </a:lnTo>
                  <a:lnTo>
                    <a:pt x="2555" y="10272"/>
                  </a:lnTo>
                  <a:lnTo>
                    <a:pt x="2546" y="10248"/>
                  </a:lnTo>
                  <a:lnTo>
                    <a:pt x="2538" y="10225"/>
                  </a:lnTo>
                  <a:lnTo>
                    <a:pt x="2531" y="10201"/>
                  </a:lnTo>
                  <a:lnTo>
                    <a:pt x="2526" y="10177"/>
                  </a:lnTo>
                  <a:lnTo>
                    <a:pt x="2521" y="10152"/>
                  </a:lnTo>
                  <a:lnTo>
                    <a:pt x="2518" y="10127"/>
                  </a:lnTo>
                  <a:lnTo>
                    <a:pt x="2516" y="10101"/>
                  </a:lnTo>
                  <a:lnTo>
                    <a:pt x="2515" y="10075"/>
                  </a:lnTo>
                  <a:lnTo>
                    <a:pt x="2515" y="8564"/>
                  </a:lnTo>
                  <a:lnTo>
                    <a:pt x="9053" y="8564"/>
                  </a:lnTo>
                  <a:lnTo>
                    <a:pt x="9131" y="8562"/>
                  </a:lnTo>
                  <a:lnTo>
                    <a:pt x="9207" y="8557"/>
                  </a:lnTo>
                  <a:lnTo>
                    <a:pt x="9283" y="8547"/>
                  </a:lnTo>
                  <a:lnTo>
                    <a:pt x="9357" y="8533"/>
                  </a:lnTo>
                  <a:lnTo>
                    <a:pt x="9431" y="8516"/>
                  </a:lnTo>
                  <a:lnTo>
                    <a:pt x="9502" y="8496"/>
                  </a:lnTo>
                  <a:lnTo>
                    <a:pt x="9571" y="8472"/>
                  </a:lnTo>
                  <a:lnTo>
                    <a:pt x="9641" y="8445"/>
                  </a:lnTo>
                  <a:lnTo>
                    <a:pt x="9707" y="8415"/>
                  </a:lnTo>
                  <a:lnTo>
                    <a:pt x="9773" y="8381"/>
                  </a:lnTo>
                  <a:lnTo>
                    <a:pt x="9835" y="8345"/>
                  </a:lnTo>
                  <a:lnTo>
                    <a:pt x="9896" y="8306"/>
                  </a:lnTo>
                  <a:lnTo>
                    <a:pt x="9956" y="8263"/>
                  </a:lnTo>
                  <a:lnTo>
                    <a:pt x="10013" y="8218"/>
                  </a:lnTo>
                  <a:lnTo>
                    <a:pt x="10067" y="8171"/>
                  </a:lnTo>
                  <a:lnTo>
                    <a:pt x="10120" y="8120"/>
                  </a:lnTo>
                  <a:lnTo>
                    <a:pt x="10170" y="8068"/>
                  </a:lnTo>
                  <a:lnTo>
                    <a:pt x="10217" y="8014"/>
                  </a:lnTo>
                  <a:lnTo>
                    <a:pt x="10263" y="7956"/>
                  </a:lnTo>
                  <a:lnTo>
                    <a:pt x="10305" y="7897"/>
                  </a:lnTo>
                  <a:lnTo>
                    <a:pt x="10344" y="7836"/>
                  </a:lnTo>
                  <a:lnTo>
                    <a:pt x="10380" y="7773"/>
                  </a:lnTo>
                  <a:lnTo>
                    <a:pt x="10413" y="7707"/>
                  </a:lnTo>
                  <a:lnTo>
                    <a:pt x="10444" y="7641"/>
                  </a:lnTo>
                  <a:lnTo>
                    <a:pt x="10471" y="7572"/>
                  </a:lnTo>
                  <a:lnTo>
                    <a:pt x="10495" y="7502"/>
                  </a:lnTo>
                  <a:lnTo>
                    <a:pt x="10515" y="7430"/>
                  </a:lnTo>
                  <a:lnTo>
                    <a:pt x="10532" y="7357"/>
                  </a:lnTo>
                  <a:lnTo>
                    <a:pt x="10545" y="7283"/>
                  </a:lnTo>
                  <a:lnTo>
                    <a:pt x="10554" y="7207"/>
                  </a:lnTo>
                  <a:lnTo>
                    <a:pt x="10560" y="7131"/>
                  </a:lnTo>
                  <a:lnTo>
                    <a:pt x="10562" y="7052"/>
                  </a:lnTo>
                  <a:lnTo>
                    <a:pt x="10562" y="3527"/>
                  </a:lnTo>
                  <a:lnTo>
                    <a:pt x="12574" y="3527"/>
                  </a:lnTo>
                  <a:lnTo>
                    <a:pt x="12605" y="3528"/>
                  </a:lnTo>
                  <a:lnTo>
                    <a:pt x="12637" y="3530"/>
                  </a:lnTo>
                  <a:lnTo>
                    <a:pt x="12668" y="3535"/>
                  </a:lnTo>
                  <a:lnTo>
                    <a:pt x="12698" y="3542"/>
                  </a:lnTo>
                  <a:lnTo>
                    <a:pt x="12727" y="3550"/>
                  </a:lnTo>
                  <a:lnTo>
                    <a:pt x="12756" y="3560"/>
                  </a:lnTo>
                  <a:lnTo>
                    <a:pt x="12784" y="3572"/>
                  </a:lnTo>
                  <a:lnTo>
                    <a:pt x="12812" y="3586"/>
                  </a:lnTo>
                  <a:lnTo>
                    <a:pt x="12838" y="3601"/>
                  </a:lnTo>
                  <a:lnTo>
                    <a:pt x="12864" y="3618"/>
                  </a:lnTo>
                  <a:lnTo>
                    <a:pt x="12888" y="3636"/>
                  </a:lnTo>
                  <a:lnTo>
                    <a:pt x="12911" y="3657"/>
                  </a:lnTo>
                  <a:lnTo>
                    <a:pt x="12933" y="3678"/>
                  </a:lnTo>
                  <a:lnTo>
                    <a:pt x="12954" y="3701"/>
                  </a:lnTo>
                  <a:lnTo>
                    <a:pt x="12975" y="3725"/>
                  </a:lnTo>
                  <a:lnTo>
                    <a:pt x="12993" y="3750"/>
                  </a:lnTo>
                  <a:lnTo>
                    <a:pt x="15005" y="6773"/>
                  </a:lnTo>
                  <a:lnTo>
                    <a:pt x="15015" y="6788"/>
                  </a:lnTo>
                  <a:lnTo>
                    <a:pt x="15024" y="6804"/>
                  </a:lnTo>
                  <a:lnTo>
                    <a:pt x="15033" y="6822"/>
                  </a:lnTo>
                  <a:lnTo>
                    <a:pt x="15041" y="6838"/>
                  </a:lnTo>
                  <a:lnTo>
                    <a:pt x="15049" y="6855"/>
                  </a:lnTo>
                  <a:lnTo>
                    <a:pt x="15056" y="6872"/>
                  </a:lnTo>
                  <a:lnTo>
                    <a:pt x="15062" y="6889"/>
                  </a:lnTo>
                  <a:lnTo>
                    <a:pt x="15067" y="6907"/>
                  </a:lnTo>
                  <a:lnTo>
                    <a:pt x="15072" y="6924"/>
                  </a:lnTo>
                  <a:lnTo>
                    <a:pt x="15077" y="6942"/>
                  </a:lnTo>
                  <a:lnTo>
                    <a:pt x="15081" y="6961"/>
                  </a:lnTo>
                  <a:lnTo>
                    <a:pt x="15084" y="6979"/>
                  </a:lnTo>
                  <a:lnTo>
                    <a:pt x="15086" y="6997"/>
                  </a:lnTo>
                  <a:lnTo>
                    <a:pt x="15088" y="7016"/>
                  </a:lnTo>
                  <a:lnTo>
                    <a:pt x="15089" y="7034"/>
                  </a:lnTo>
                  <a:lnTo>
                    <a:pt x="15089" y="7052"/>
                  </a:lnTo>
                  <a:lnTo>
                    <a:pt x="15089" y="10075"/>
                  </a:lnTo>
                  <a:close/>
                  <a:moveTo>
                    <a:pt x="12071" y="12090"/>
                  </a:moveTo>
                  <a:lnTo>
                    <a:pt x="12020" y="12089"/>
                  </a:lnTo>
                  <a:lnTo>
                    <a:pt x="11969" y="12085"/>
                  </a:lnTo>
                  <a:lnTo>
                    <a:pt x="11918" y="12078"/>
                  </a:lnTo>
                  <a:lnTo>
                    <a:pt x="11869" y="12070"/>
                  </a:lnTo>
                  <a:lnTo>
                    <a:pt x="11820" y="12058"/>
                  </a:lnTo>
                  <a:lnTo>
                    <a:pt x="11772" y="12045"/>
                  </a:lnTo>
                  <a:lnTo>
                    <a:pt x="11725" y="12029"/>
                  </a:lnTo>
                  <a:lnTo>
                    <a:pt x="11680" y="12011"/>
                  </a:lnTo>
                  <a:lnTo>
                    <a:pt x="11636" y="11991"/>
                  </a:lnTo>
                  <a:lnTo>
                    <a:pt x="11591" y="11968"/>
                  </a:lnTo>
                  <a:lnTo>
                    <a:pt x="11550" y="11944"/>
                  </a:lnTo>
                  <a:lnTo>
                    <a:pt x="11509" y="11918"/>
                  </a:lnTo>
                  <a:lnTo>
                    <a:pt x="11470" y="11890"/>
                  </a:lnTo>
                  <a:lnTo>
                    <a:pt x="11431" y="11861"/>
                  </a:lnTo>
                  <a:lnTo>
                    <a:pt x="11395" y="11828"/>
                  </a:lnTo>
                  <a:lnTo>
                    <a:pt x="11360" y="11795"/>
                  </a:lnTo>
                  <a:lnTo>
                    <a:pt x="11327" y="11760"/>
                  </a:lnTo>
                  <a:lnTo>
                    <a:pt x="11295" y="11724"/>
                  </a:lnTo>
                  <a:lnTo>
                    <a:pt x="11265" y="11685"/>
                  </a:lnTo>
                  <a:lnTo>
                    <a:pt x="11237" y="11646"/>
                  </a:lnTo>
                  <a:lnTo>
                    <a:pt x="11211" y="11606"/>
                  </a:lnTo>
                  <a:lnTo>
                    <a:pt x="11187" y="11563"/>
                  </a:lnTo>
                  <a:lnTo>
                    <a:pt x="11165" y="11520"/>
                  </a:lnTo>
                  <a:lnTo>
                    <a:pt x="11145" y="11475"/>
                  </a:lnTo>
                  <a:lnTo>
                    <a:pt x="11127" y="11429"/>
                  </a:lnTo>
                  <a:lnTo>
                    <a:pt x="11111" y="11382"/>
                  </a:lnTo>
                  <a:lnTo>
                    <a:pt x="11098" y="11335"/>
                  </a:lnTo>
                  <a:lnTo>
                    <a:pt x="11086" y="11286"/>
                  </a:lnTo>
                  <a:lnTo>
                    <a:pt x="11077" y="11236"/>
                  </a:lnTo>
                  <a:lnTo>
                    <a:pt x="11070" y="11186"/>
                  </a:lnTo>
                  <a:lnTo>
                    <a:pt x="11067" y="11135"/>
                  </a:lnTo>
                  <a:lnTo>
                    <a:pt x="11065" y="11083"/>
                  </a:lnTo>
                  <a:lnTo>
                    <a:pt x="11067" y="11031"/>
                  </a:lnTo>
                  <a:lnTo>
                    <a:pt x="11070" y="10980"/>
                  </a:lnTo>
                  <a:lnTo>
                    <a:pt x="11077" y="10930"/>
                  </a:lnTo>
                  <a:lnTo>
                    <a:pt x="11086" y="10880"/>
                  </a:lnTo>
                  <a:lnTo>
                    <a:pt x="11098" y="10831"/>
                  </a:lnTo>
                  <a:lnTo>
                    <a:pt x="11111" y="10784"/>
                  </a:lnTo>
                  <a:lnTo>
                    <a:pt x="11127" y="10736"/>
                  </a:lnTo>
                  <a:lnTo>
                    <a:pt x="11145" y="10691"/>
                  </a:lnTo>
                  <a:lnTo>
                    <a:pt x="11165" y="10646"/>
                  </a:lnTo>
                  <a:lnTo>
                    <a:pt x="11187" y="10603"/>
                  </a:lnTo>
                  <a:lnTo>
                    <a:pt x="11211" y="10561"/>
                  </a:lnTo>
                  <a:lnTo>
                    <a:pt x="11237" y="10520"/>
                  </a:lnTo>
                  <a:lnTo>
                    <a:pt x="11265" y="10480"/>
                  </a:lnTo>
                  <a:lnTo>
                    <a:pt x="11295" y="10442"/>
                  </a:lnTo>
                  <a:lnTo>
                    <a:pt x="11327" y="10406"/>
                  </a:lnTo>
                  <a:lnTo>
                    <a:pt x="11360" y="10370"/>
                  </a:lnTo>
                  <a:lnTo>
                    <a:pt x="11395" y="10337"/>
                  </a:lnTo>
                  <a:lnTo>
                    <a:pt x="11431" y="10306"/>
                  </a:lnTo>
                  <a:lnTo>
                    <a:pt x="11470" y="10276"/>
                  </a:lnTo>
                  <a:lnTo>
                    <a:pt x="11509" y="10247"/>
                  </a:lnTo>
                  <a:lnTo>
                    <a:pt x="11550" y="10221"/>
                  </a:lnTo>
                  <a:lnTo>
                    <a:pt x="11591" y="10197"/>
                  </a:lnTo>
                  <a:lnTo>
                    <a:pt x="11636" y="10175"/>
                  </a:lnTo>
                  <a:lnTo>
                    <a:pt x="11680" y="10155"/>
                  </a:lnTo>
                  <a:lnTo>
                    <a:pt x="11725" y="10137"/>
                  </a:lnTo>
                  <a:lnTo>
                    <a:pt x="11772" y="10120"/>
                  </a:lnTo>
                  <a:lnTo>
                    <a:pt x="11820" y="10107"/>
                  </a:lnTo>
                  <a:lnTo>
                    <a:pt x="11869" y="10096"/>
                  </a:lnTo>
                  <a:lnTo>
                    <a:pt x="11918" y="10087"/>
                  </a:lnTo>
                  <a:lnTo>
                    <a:pt x="11969" y="10080"/>
                  </a:lnTo>
                  <a:lnTo>
                    <a:pt x="12020" y="10076"/>
                  </a:lnTo>
                  <a:lnTo>
                    <a:pt x="12071" y="10075"/>
                  </a:lnTo>
                  <a:lnTo>
                    <a:pt x="12124" y="10076"/>
                  </a:lnTo>
                  <a:lnTo>
                    <a:pt x="12174" y="10080"/>
                  </a:lnTo>
                  <a:lnTo>
                    <a:pt x="12224" y="10087"/>
                  </a:lnTo>
                  <a:lnTo>
                    <a:pt x="12274" y="10096"/>
                  </a:lnTo>
                  <a:lnTo>
                    <a:pt x="12323" y="10107"/>
                  </a:lnTo>
                  <a:lnTo>
                    <a:pt x="12370" y="10120"/>
                  </a:lnTo>
                  <a:lnTo>
                    <a:pt x="12417" y="10137"/>
                  </a:lnTo>
                  <a:lnTo>
                    <a:pt x="12463" y="10155"/>
                  </a:lnTo>
                  <a:lnTo>
                    <a:pt x="12508" y="10175"/>
                  </a:lnTo>
                  <a:lnTo>
                    <a:pt x="12551" y="10197"/>
                  </a:lnTo>
                  <a:lnTo>
                    <a:pt x="12593" y="10221"/>
                  </a:lnTo>
                  <a:lnTo>
                    <a:pt x="12634" y="10247"/>
                  </a:lnTo>
                  <a:lnTo>
                    <a:pt x="12673" y="10276"/>
                  </a:lnTo>
                  <a:lnTo>
                    <a:pt x="12711" y="10306"/>
                  </a:lnTo>
                  <a:lnTo>
                    <a:pt x="12747" y="10337"/>
                  </a:lnTo>
                  <a:lnTo>
                    <a:pt x="12782" y="10370"/>
                  </a:lnTo>
                  <a:lnTo>
                    <a:pt x="12816" y="10406"/>
                  </a:lnTo>
                  <a:lnTo>
                    <a:pt x="12848" y="10442"/>
                  </a:lnTo>
                  <a:lnTo>
                    <a:pt x="12877" y="10480"/>
                  </a:lnTo>
                  <a:lnTo>
                    <a:pt x="12905" y="10520"/>
                  </a:lnTo>
                  <a:lnTo>
                    <a:pt x="12931" y="10561"/>
                  </a:lnTo>
                  <a:lnTo>
                    <a:pt x="12955" y="10603"/>
                  </a:lnTo>
                  <a:lnTo>
                    <a:pt x="12978" y="10646"/>
                  </a:lnTo>
                  <a:lnTo>
                    <a:pt x="12999" y="10691"/>
                  </a:lnTo>
                  <a:lnTo>
                    <a:pt x="13016" y="10736"/>
                  </a:lnTo>
                  <a:lnTo>
                    <a:pt x="13032" y="10784"/>
                  </a:lnTo>
                  <a:lnTo>
                    <a:pt x="13046" y="10831"/>
                  </a:lnTo>
                  <a:lnTo>
                    <a:pt x="13057" y="10880"/>
                  </a:lnTo>
                  <a:lnTo>
                    <a:pt x="13066" y="10930"/>
                  </a:lnTo>
                  <a:lnTo>
                    <a:pt x="13072" y="10980"/>
                  </a:lnTo>
                  <a:lnTo>
                    <a:pt x="13076" y="11031"/>
                  </a:lnTo>
                  <a:lnTo>
                    <a:pt x="13077" y="11083"/>
                  </a:lnTo>
                  <a:lnTo>
                    <a:pt x="13076" y="11135"/>
                  </a:lnTo>
                  <a:lnTo>
                    <a:pt x="13072" y="11186"/>
                  </a:lnTo>
                  <a:lnTo>
                    <a:pt x="13066" y="11236"/>
                  </a:lnTo>
                  <a:lnTo>
                    <a:pt x="13057" y="11286"/>
                  </a:lnTo>
                  <a:lnTo>
                    <a:pt x="13046" y="11335"/>
                  </a:lnTo>
                  <a:lnTo>
                    <a:pt x="13032" y="11382"/>
                  </a:lnTo>
                  <a:lnTo>
                    <a:pt x="13016" y="11429"/>
                  </a:lnTo>
                  <a:lnTo>
                    <a:pt x="12999" y="11475"/>
                  </a:lnTo>
                  <a:lnTo>
                    <a:pt x="12978" y="11520"/>
                  </a:lnTo>
                  <a:lnTo>
                    <a:pt x="12955" y="11563"/>
                  </a:lnTo>
                  <a:lnTo>
                    <a:pt x="12931" y="11606"/>
                  </a:lnTo>
                  <a:lnTo>
                    <a:pt x="12905" y="11646"/>
                  </a:lnTo>
                  <a:lnTo>
                    <a:pt x="12877" y="11685"/>
                  </a:lnTo>
                  <a:lnTo>
                    <a:pt x="12848" y="11724"/>
                  </a:lnTo>
                  <a:lnTo>
                    <a:pt x="12816" y="11760"/>
                  </a:lnTo>
                  <a:lnTo>
                    <a:pt x="12782" y="11795"/>
                  </a:lnTo>
                  <a:lnTo>
                    <a:pt x="12747" y="11828"/>
                  </a:lnTo>
                  <a:lnTo>
                    <a:pt x="12711" y="11861"/>
                  </a:lnTo>
                  <a:lnTo>
                    <a:pt x="12673" y="11890"/>
                  </a:lnTo>
                  <a:lnTo>
                    <a:pt x="12634" y="11918"/>
                  </a:lnTo>
                  <a:lnTo>
                    <a:pt x="12593" y="11944"/>
                  </a:lnTo>
                  <a:lnTo>
                    <a:pt x="12551" y="11968"/>
                  </a:lnTo>
                  <a:lnTo>
                    <a:pt x="12508" y="11991"/>
                  </a:lnTo>
                  <a:lnTo>
                    <a:pt x="12463" y="12011"/>
                  </a:lnTo>
                  <a:lnTo>
                    <a:pt x="12417" y="12029"/>
                  </a:lnTo>
                  <a:lnTo>
                    <a:pt x="12370" y="12045"/>
                  </a:lnTo>
                  <a:lnTo>
                    <a:pt x="12323" y="12058"/>
                  </a:lnTo>
                  <a:lnTo>
                    <a:pt x="12274" y="12070"/>
                  </a:lnTo>
                  <a:lnTo>
                    <a:pt x="12224" y="12078"/>
                  </a:lnTo>
                  <a:lnTo>
                    <a:pt x="12174" y="12085"/>
                  </a:lnTo>
                  <a:lnTo>
                    <a:pt x="12124" y="12089"/>
                  </a:lnTo>
                  <a:lnTo>
                    <a:pt x="12071" y="12090"/>
                  </a:lnTo>
                  <a:close/>
                  <a:moveTo>
                    <a:pt x="5533" y="12090"/>
                  </a:moveTo>
                  <a:lnTo>
                    <a:pt x="5481" y="12089"/>
                  </a:lnTo>
                  <a:lnTo>
                    <a:pt x="5430" y="12085"/>
                  </a:lnTo>
                  <a:lnTo>
                    <a:pt x="5380" y="12078"/>
                  </a:lnTo>
                  <a:lnTo>
                    <a:pt x="5330" y="12070"/>
                  </a:lnTo>
                  <a:lnTo>
                    <a:pt x="5281" y="12058"/>
                  </a:lnTo>
                  <a:lnTo>
                    <a:pt x="5234" y="12045"/>
                  </a:lnTo>
                  <a:lnTo>
                    <a:pt x="5187" y="12029"/>
                  </a:lnTo>
                  <a:lnTo>
                    <a:pt x="5141" y="12011"/>
                  </a:lnTo>
                  <a:lnTo>
                    <a:pt x="5097" y="11991"/>
                  </a:lnTo>
                  <a:lnTo>
                    <a:pt x="5054" y="11968"/>
                  </a:lnTo>
                  <a:lnTo>
                    <a:pt x="5012" y="11944"/>
                  </a:lnTo>
                  <a:lnTo>
                    <a:pt x="4970" y="11918"/>
                  </a:lnTo>
                  <a:lnTo>
                    <a:pt x="4931" y="11890"/>
                  </a:lnTo>
                  <a:lnTo>
                    <a:pt x="4893" y="11861"/>
                  </a:lnTo>
                  <a:lnTo>
                    <a:pt x="4857" y="11828"/>
                  </a:lnTo>
                  <a:lnTo>
                    <a:pt x="4821" y="11795"/>
                  </a:lnTo>
                  <a:lnTo>
                    <a:pt x="4788" y="11760"/>
                  </a:lnTo>
                  <a:lnTo>
                    <a:pt x="4757" y="11724"/>
                  </a:lnTo>
                  <a:lnTo>
                    <a:pt x="4727" y="11685"/>
                  </a:lnTo>
                  <a:lnTo>
                    <a:pt x="4699" y="11646"/>
                  </a:lnTo>
                  <a:lnTo>
                    <a:pt x="4673" y="11606"/>
                  </a:lnTo>
                  <a:lnTo>
                    <a:pt x="4648" y="11563"/>
                  </a:lnTo>
                  <a:lnTo>
                    <a:pt x="4626" y="11520"/>
                  </a:lnTo>
                  <a:lnTo>
                    <a:pt x="4606" y="11475"/>
                  </a:lnTo>
                  <a:lnTo>
                    <a:pt x="4588" y="11429"/>
                  </a:lnTo>
                  <a:lnTo>
                    <a:pt x="4572" y="11382"/>
                  </a:lnTo>
                  <a:lnTo>
                    <a:pt x="4559" y="11335"/>
                  </a:lnTo>
                  <a:lnTo>
                    <a:pt x="4548" y="11286"/>
                  </a:lnTo>
                  <a:lnTo>
                    <a:pt x="4539" y="11236"/>
                  </a:lnTo>
                  <a:lnTo>
                    <a:pt x="4533" y="11186"/>
                  </a:lnTo>
                  <a:lnTo>
                    <a:pt x="4529" y="11135"/>
                  </a:lnTo>
                  <a:lnTo>
                    <a:pt x="4527" y="11083"/>
                  </a:lnTo>
                  <a:lnTo>
                    <a:pt x="4529" y="11031"/>
                  </a:lnTo>
                  <a:lnTo>
                    <a:pt x="4533" y="10980"/>
                  </a:lnTo>
                  <a:lnTo>
                    <a:pt x="4539" y="10930"/>
                  </a:lnTo>
                  <a:lnTo>
                    <a:pt x="4548" y="10880"/>
                  </a:lnTo>
                  <a:lnTo>
                    <a:pt x="4559" y="10831"/>
                  </a:lnTo>
                  <a:lnTo>
                    <a:pt x="4572" y="10784"/>
                  </a:lnTo>
                  <a:lnTo>
                    <a:pt x="4588" y="10736"/>
                  </a:lnTo>
                  <a:lnTo>
                    <a:pt x="4606" y="10691"/>
                  </a:lnTo>
                  <a:lnTo>
                    <a:pt x="4626" y="10646"/>
                  </a:lnTo>
                  <a:lnTo>
                    <a:pt x="4648" y="10603"/>
                  </a:lnTo>
                  <a:lnTo>
                    <a:pt x="4673" y="10561"/>
                  </a:lnTo>
                  <a:lnTo>
                    <a:pt x="4699" y="10520"/>
                  </a:lnTo>
                  <a:lnTo>
                    <a:pt x="4727" y="10480"/>
                  </a:lnTo>
                  <a:lnTo>
                    <a:pt x="4757" y="10442"/>
                  </a:lnTo>
                  <a:lnTo>
                    <a:pt x="4788" y="10406"/>
                  </a:lnTo>
                  <a:lnTo>
                    <a:pt x="4821" y="10370"/>
                  </a:lnTo>
                  <a:lnTo>
                    <a:pt x="4857" y="10337"/>
                  </a:lnTo>
                  <a:lnTo>
                    <a:pt x="4893" y="10306"/>
                  </a:lnTo>
                  <a:lnTo>
                    <a:pt x="4931" y="10276"/>
                  </a:lnTo>
                  <a:lnTo>
                    <a:pt x="4970" y="10247"/>
                  </a:lnTo>
                  <a:lnTo>
                    <a:pt x="5012" y="10221"/>
                  </a:lnTo>
                  <a:lnTo>
                    <a:pt x="5054" y="10197"/>
                  </a:lnTo>
                  <a:lnTo>
                    <a:pt x="5097" y="10175"/>
                  </a:lnTo>
                  <a:lnTo>
                    <a:pt x="5141" y="10155"/>
                  </a:lnTo>
                  <a:lnTo>
                    <a:pt x="5187" y="10137"/>
                  </a:lnTo>
                  <a:lnTo>
                    <a:pt x="5234" y="10120"/>
                  </a:lnTo>
                  <a:lnTo>
                    <a:pt x="5281" y="10107"/>
                  </a:lnTo>
                  <a:lnTo>
                    <a:pt x="5330" y="10096"/>
                  </a:lnTo>
                  <a:lnTo>
                    <a:pt x="5380" y="10087"/>
                  </a:lnTo>
                  <a:lnTo>
                    <a:pt x="5430" y="10080"/>
                  </a:lnTo>
                  <a:lnTo>
                    <a:pt x="5481" y="10076"/>
                  </a:lnTo>
                  <a:lnTo>
                    <a:pt x="5533" y="10075"/>
                  </a:lnTo>
                  <a:lnTo>
                    <a:pt x="5585" y="10076"/>
                  </a:lnTo>
                  <a:lnTo>
                    <a:pt x="5636" y="10080"/>
                  </a:lnTo>
                  <a:lnTo>
                    <a:pt x="5687" y="10087"/>
                  </a:lnTo>
                  <a:lnTo>
                    <a:pt x="5736" y="10096"/>
                  </a:lnTo>
                  <a:lnTo>
                    <a:pt x="5784" y="10107"/>
                  </a:lnTo>
                  <a:lnTo>
                    <a:pt x="5832" y="10120"/>
                  </a:lnTo>
                  <a:lnTo>
                    <a:pt x="5879" y="10137"/>
                  </a:lnTo>
                  <a:lnTo>
                    <a:pt x="5924" y="10155"/>
                  </a:lnTo>
                  <a:lnTo>
                    <a:pt x="5969" y="10175"/>
                  </a:lnTo>
                  <a:lnTo>
                    <a:pt x="6012" y="10197"/>
                  </a:lnTo>
                  <a:lnTo>
                    <a:pt x="6055" y="10221"/>
                  </a:lnTo>
                  <a:lnTo>
                    <a:pt x="6095" y="10247"/>
                  </a:lnTo>
                  <a:lnTo>
                    <a:pt x="6135" y="10276"/>
                  </a:lnTo>
                  <a:lnTo>
                    <a:pt x="6172" y="10306"/>
                  </a:lnTo>
                  <a:lnTo>
                    <a:pt x="6210" y="10337"/>
                  </a:lnTo>
                  <a:lnTo>
                    <a:pt x="6244" y="10370"/>
                  </a:lnTo>
                  <a:lnTo>
                    <a:pt x="6277" y="10406"/>
                  </a:lnTo>
                  <a:lnTo>
                    <a:pt x="6309" y="10442"/>
                  </a:lnTo>
                  <a:lnTo>
                    <a:pt x="6339" y="10480"/>
                  </a:lnTo>
                  <a:lnTo>
                    <a:pt x="6368" y="10520"/>
                  </a:lnTo>
                  <a:lnTo>
                    <a:pt x="6394" y="10561"/>
                  </a:lnTo>
                  <a:lnTo>
                    <a:pt x="6418" y="10603"/>
                  </a:lnTo>
                  <a:lnTo>
                    <a:pt x="6440" y="10646"/>
                  </a:lnTo>
                  <a:lnTo>
                    <a:pt x="6460" y="10691"/>
                  </a:lnTo>
                  <a:lnTo>
                    <a:pt x="6478" y="10736"/>
                  </a:lnTo>
                  <a:lnTo>
                    <a:pt x="6493" y="10784"/>
                  </a:lnTo>
                  <a:lnTo>
                    <a:pt x="6507" y="10831"/>
                  </a:lnTo>
                  <a:lnTo>
                    <a:pt x="6518" y="10880"/>
                  </a:lnTo>
                  <a:lnTo>
                    <a:pt x="6528" y="10930"/>
                  </a:lnTo>
                  <a:lnTo>
                    <a:pt x="6534" y="10980"/>
                  </a:lnTo>
                  <a:lnTo>
                    <a:pt x="6538" y="11031"/>
                  </a:lnTo>
                  <a:lnTo>
                    <a:pt x="6539" y="11083"/>
                  </a:lnTo>
                  <a:lnTo>
                    <a:pt x="6538" y="11135"/>
                  </a:lnTo>
                  <a:lnTo>
                    <a:pt x="6534" y="11186"/>
                  </a:lnTo>
                  <a:lnTo>
                    <a:pt x="6528" y="11236"/>
                  </a:lnTo>
                  <a:lnTo>
                    <a:pt x="6518" y="11286"/>
                  </a:lnTo>
                  <a:lnTo>
                    <a:pt x="6507" y="11335"/>
                  </a:lnTo>
                  <a:lnTo>
                    <a:pt x="6493" y="11382"/>
                  </a:lnTo>
                  <a:lnTo>
                    <a:pt x="6478" y="11429"/>
                  </a:lnTo>
                  <a:lnTo>
                    <a:pt x="6460" y="11475"/>
                  </a:lnTo>
                  <a:lnTo>
                    <a:pt x="6440" y="11520"/>
                  </a:lnTo>
                  <a:lnTo>
                    <a:pt x="6418" y="11563"/>
                  </a:lnTo>
                  <a:lnTo>
                    <a:pt x="6394" y="11606"/>
                  </a:lnTo>
                  <a:lnTo>
                    <a:pt x="6368" y="11646"/>
                  </a:lnTo>
                  <a:lnTo>
                    <a:pt x="6339" y="11685"/>
                  </a:lnTo>
                  <a:lnTo>
                    <a:pt x="6309" y="11724"/>
                  </a:lnTo>
                  <a:lnTo>
                    <a:pt x="6277" y="11760"/>
                  </a:lnTo>
                  <a:lnTo>
                    <a:pt x="6244" y="11795"/>
                  </a:lnTo>
                  <a:lnTo>
                    <a:pt x="6210" y="11828"/>
                  </a:lnTo>
                  <a:lnTo>
                    <a:pt x="6172" y="11861"/>
                  </a:lnTo>
                  <a:lnTo>
                    <a:pt x="6135" y="11890"/>
                  </a:lnTo>
                  <a:lnTo>
                    <a:pt x="6095" y="11918"/>
                  </a:lnTo>
                  <a:lnTo>
                    <a:pt x="6055" y="11944"/>
                  </a:lnTo>
                  <a:lnTo>
                    <a:pt x="6012" y="11968"/>
                  </a:lnTo>
                  <a:lnTo>
                    <a:pt x="5969" y="11991"/>
                  </a:lnTo>
                  <a:lnTo>
                    <a:pt x="5924" y="12011"/>
                  </a:lnTo>
                  <a:lnTo>
                    <a:pt x="5879" y="12029"/>
                  </a:lnTo>
                  <a:lnTo>
                    <a:pt x="5832" y="12045"/>
                  </a:lnTo>
                  <a:lnTo>
                    <a:pt x="5784" y="12058"/>
                  </a:lnTo>
                  <a:lnTo>
                    <a:pt x="5736" y="12070"/>
                  </a:lnTo>
                  <a:lnTo>
                    <a:pt x="5687" y="12078"/>
                  </a:lnTo>
                  <a:lnTo>
                    <a:pt x="5636" y="12085"/>
                  </a:lnTo>
                  <a:lnTo>
                    <a:pt x="5585" y="12089"/>
                  </a:lnTo>
                  <a:lnTo>
                    <a:pt x="5533" y="12090"/>
                  </a:lnTo>
                  <a:close/>
                  <a:moveTo>
                    <a:pt x="1509" y="7556"/>
                  </a:moveTo>
                  <a:lnTo>
                    <a:pt x="1483" y="7556"/>
                  </a:lnTo>
                  <a:lnTo>
                    <a:pt x="1458" y="7554"/>
                  </a:lnTo>
                  <a:lnTo>
                    <a:pt x="1432" y="7551"/>
                  </a:lnTo>
                  <a:lnTo>
                    <a:pt x="1407" y="7546"/>
                  </a:lnTo>
                  <a:lnTo>
                    <a:pt x="1383" y="7541"/>
                  </a:lnTo>
                  <a:lnTo>
                    <a:pt x="1359" y="7534"/>
                  </a:lnTo>
                  <a:lnTo>
                    <a:pt x="1336" y="7526"/>
                  </a:lnTo>
                  <a:lnTo>
                    <a:pt x="1313" y="7517"/>
                  </a:lnTo>
                  <a:lnTo>
                    <a:pt x="1291" y="7507"/>
                  </a:lnTo>
                  <a:lnTo>
                    <a:pt x="1269" y="7496"/>
                  </a:lnTo>
                  <a:lnTo>
                    <a:pt x="1248" y="7484"/>
                  </a:lnTo>
                  <a:lnTo>
                    <a:pt x="1228" y="7470"/>
                  </a:lnTo>
                  <a:lnTo>
                    <a:pt x="1208" y="7456"/>
                  </a:lnTo>
                  <a:lnTo>
                    <a:pt x="1189" y="7441"/>
                  </a:lnTo>
                  <a:lnTo>
                    <a:pt x="1171" y="7426"/>
                  </a:lnTo>
                  <a:lnTo>
                    <a:pt x="1154" y="7409"/>
                  </a:lnTo>
                  <a:lnTo>
                    <a:pt x="1137" y="7392"/>
                  </a:lnTo>
                  <a:lnTo>
                    <a:pt x="1121" y="7374"/>
                  </a:lnTo>
                  <a:lnTo>
                    <a:pt x="1106" y="7355"/>
                  </a:lnTo>
                  <a:lnTo>
                    <a:pt x="1091" y="7334"/>
                  </a:lnTo>
                  <a:lnTo>
                    <a:pt x="1078" y="7314"/>
                  </a:lnTo>
                  <a:lnTo>
                    <a:pt x="1066" y="7293"/>
                  </a:lnTo>
                  <a:lnTo>
                    <a:pt x="1055" y="7271"/>
                  </a:lnTo>
                  <a:lnTo>
                    <a:pt x="1045" y="7249"/>
                  </a:lnTo>
                  <a:lnTo>
                    <a:pt x="1036" y="7226"/>
                  </a:lnTo>
                  <a:lnTo>
                    <a:pt x="1029" y="7202"/>
                  </a:lnTo>
                  <a:lnTo>
                    <a:pt x="1022" y="7179"/>
                  </a:lnTo>
                  <a:lnTo>
                    <a:pt x="1016" y="7154"/>
                  </a:lnTo>
                  <a:lnTo>
                    <a:pt x="1012" y="7130"/>
                  </a:lnTo>
                  <a:lnTo>
                    <a:pt x="1009" y="7105"/>
                  </a:lnTo>
                  <a:lnTo>
                    <a:pt x="1007" y="7079"/>
                  </a:lnTo>
                  <a:lnTo>
                    <a:pt x="1006" y="7052"/>
                  </a:lnTo>
                  <a:lnTo>
                    <a:pt x="1006" y="1511"/>
                  </a:lnTo>
                  <a:lnTo>
                    <a:pt x="1007" y="1485"/>
                  </a:lnTo>
                  <a:lnTo>
                    <a:pt x="1009" y="1460"/>
                  </a:lnTo>
                  <a:lnTo>
                    <a:pt x="1012" y="1435"/>
                  </a:lnTo>
                  <a:lnTo>
                    <a:pt x="1016" y="1410"/>
                  </a:lnTo>
                  <a:lnTo>
                    <a:pt x="1022" y="1385"/>
                  </a:lnTo>
                  <a:lnTo>
                    <a:pt x="1029" y="1361"/>
                  </a:lnTo>
                  <a:lnTo>
                    <a:pt x="1036" y="1338"/>
                  </a:lnTo>
                  <a:lnTo>
                    <a:pt x="1045" y="1315"/>
                  </a:lnTo>
                  <a:lnTo>
                    <a:pt x="1055" y="1293"/>
                  </a:lnTo>
                  <a:lnTo>
                    <a:pt x="1066" y="1271"/>
                  </a:lnTo>
                  <a:lnTo>
                    <a:pt x="1078" y="1249"/>
                  </a:lnTo>
                  <a:lnTo>
                    <a:pt x="1091" y="1229"/>
                  </a:lnTo>
                  <a:lnTo>
                    <a:pt x="1106" y="1209"/>
                  </a:lnTo>
                  <a:lnTo>
                    <a:pt x="1121" y="1191"/>
                  </a:lnTo>
                  <a:lnTo>
                    <a:pt x="1137" y="1172"/>
                  </a:lnTo>
                  <a:lnTo>
                    <a:pt x="1154" y="1155"/>
                  </a:lnTo>
                  <a:lnTo>
                    <a:pt x="1171" y="1138"/>
                  </a:lnTo>
                  <a:lnTo>
                    <a:pt x="1189" y="1122"/>
                  </a:lnTo>
                  <a:lnTo>
                    <a:pt x="1208" y="1107"/>
                  </a:lnTo>
                  <a:lnTo>
                    <a:pt x="1228" y="1093"/>
                  </a:lnTo>
                  <a:lnTo>
                    <a:pt x="1248" y="1080"/>
                  </a:lnTo>
                  <a:lnTo>
                    <a:pt x="1269" y="1068"/>
                  </a:lnTo>
                  <a:lnTo>
                    <a:pt x="1291" y="1057"/>
                  </a:lnTo>
                  <a:lnTo>
                    <a:pt x="1313" y="1047"/>
                  </a:lnTo>
                  <a:lnTo>
                    <a:pt x="1336" y="1038"/>
                  </a:lnTo>
                  <a:lnTo>
                    <a:pt x="1359" y="1030"/>
                  </a:lnTo>
                  <a:lnTo>
                    <a:pt x="1383" y="1023"/>
                  </a:lnTo>
                  <a:lnTo>
                    <a:pt x="1407" y="1018"/>
                  </a:lnTo>
                  <a:lnTo>
                    <a:pt x="1432" y="1013"/>
                  </a:lnTo>
                  <a:lnTo>
                    <a:pt x="1458" y="1010"/>
                  </a:lnTo>
                  <a:lnTo>
                    <a:pt x="1483" y="1008"/>
                  </a:lnTo>
                  <a:lnTo>
                    <a:pt x="1509" y="1008"/>
                  </a:lnTo>
                  <a:lnTo>
                    <a:pt x="9053" y="1008"/>
                  </a:lnTo>
                  <a:lnTo>
                    <a:pt x="9080" y="1008"/>
                  </a:lnTo>
                  <a:lnTo>
                    <a:pt x="9105" y="1010"/>
                  </a:lnTo>
                  <a:lnTo>
                    <a:pt x="9131" y="1013"/>
                  </a:lnTo>
                  <a:lnTo>
                    <a:pt x="9155" y="1018"/>
                  </a:lnTo>
                  <a:lnTo>
                    <a:pt x="9179" y="1023"/>
                  </a:lnTo>
                  <a:lnTo>
                    <a:pt x="9203" y="1030"/>
                  </a:lnTo>
                  <a:lnTo>
                    <a:pt x="9226" y="1038"/>
                  </a:lnTo>
                  <a:lnTo>
                    <a:pt x="9250" y="1047"/>
                  </a:lnTo>
                  <a:lnTo>
                    <a:pt x="9272" y="1057"/>
                  </a:lnTo>
                  <a:lnTo>
                    <a:pt x="9294" y="1068"/>
                  </a:lnTo>
                  <a:lnTo>
                    <a:pt x="9315" y="1080"/>
                  </a:lnTo>
                  <a:lnTo>
                    <a:pt x="9335" y="1093"/>
                  </a:lnTo>
                  <a:lnTo>
                    <a:pt x="9355" y="1107"/>
                  </a:lnTo>
                  <a:lnTo>
                    <a:pt x="9373" y="1122"/>
                  </a:lnTo>
                  <a:lnTo>
                    <a:pt x="9392" y="1138"/>
                  </a:lnTo>
                  <a:lnTo>
                    <a:pt x="9410" y="1155"/>
                  </a:lnTo>
                  <a:lnTo>
                    <a:pt x="9426" y="1172"/>
                  </a:lnTo>
                  <a:lnTo>
                    <a:pt x="9442" y="1191"/>
                  </a:lnTo>
                  <a:lnTo>
                    <a:pt x="9457" y="1209"/>
                  </a:lnTo>
                  <a:lnTo>
                    <a:pt x="9471" y="1229"/>
                  </a:lnTo>
                  <a:lnTo>
                    <a:pt x="9484" y="1249"/>
                  </a:lnTo>
                  <a:lnTo>
                    <a:pt x="9496" y="1271"/>
                  </a:lnTo>
                  <a:lnTo>
                    <a:pt x="9507" y="1293"/>
                  </a:lnTo>
                  <a:lnTo>
                    <a:pt x="9517" y="1315"/>
                  </a:lnTo>
                  <a:lnTo>
                    <a:pt x="9526" y="1338"/>
                  </a:lnTo>
                  <a:lnTo>
                    <a:pt x="9534" y="1361"/>
                  </a:lnTo>
                  <a:lnTo>
                    <a:pt x="9541" y="1385"/>
                  </a:lnTo>
                  <a:lnTo>
                    <a:pt x="9546" y="1410"/>
                  </a:lnTo>
                  <a:lnTo>
                    <a:pt x="9550" y="1435"/>
                  </a:lnTo>
                  <a:lnTo>
                    <a:pt x="9554" y="1460"/>
                  </a:lnTo>
                  <a:lnTo>
                    <a:pt x="9556" y="1485"/>
                  </a:lnTo>
                  <a:lnTo>
                    <a:pt x="9556" y="1511"/>
                  </a:lnTo>
                  <a:lnTo>
                    <a:pt x="9556" y="2519"/>
                  </a:lnTo>
                  <a:lnTo>
                    <a:pt x="9556" y="3527"/>
                  </a:lnTo>
                  <a:lnTo>
                    <a:pt x="9556" y="7052"/>
                  </a:lnTo>
                  <a:lnTo>
                    <a:pt x="9556" y="7079"/>
                  </a:lnTo>
                  <a:lnTo>
                    <a:pt x="9554" y="7105"/>
                  </a:lnTo>
                  <a:lnTo>
                    <a:pt x="9550" y="7130"/>
                  </a:lnTo>
                  <a:lnTo>
                    <a:pt x="9546" y="7154"/>
                  </a:lnTo>
                  <a:lnTo>
                    <a:pt x="9541" y="7179"/>
                  </a:lnTo>
                  <a:lnTo>
                    <a:pt x="9534" y="7202"/>
                  </a:lnTo>
                  <a:lnTo>
                    <a:pt x="9526" y="7226"/>
                  </a:lnTo>
                  <a:lnTo>
                    <a:pt x="9517" y="7249"/>
                  </a:lnTo>
                  <a:lnTo>
                    <a:pt x="9507" y="7271"/>
                  </a:lnTo>
                  <a:lnTo>
                    <a:pt x="9496" y="7293"/>
                  </a:lnTo>
                  <a:lnTo>
                    <a:pt x="9484" y="7314"/>
                  </a:lnTo>
                  <a:lnTo>
                    <a:pt x="9471" y="7334"/>
                  </a:lnTo>
                  <a:lnTo>
                    <a:pt x="9457" y="7355"/>
                  </a:lnTo>
                  <a:lnTo>
                    <a:pt x="9442" y="7374"/>
                  </a:lnTo>
                  <a:lnTo>
                    <a:pt x="9426" y="7392"/>
                  </a:lnTo>
                  <a:lnTo>
                    <a:pt x="9410" y="7409"/>
                  </a:lnTo>
                  <a:lnTo>
                    <a:pt x="9392" y="7426"/>
                  </a:lnTo>
                  <a:lnTo>
                    <a:pt x="9373" y="7441"/>
                  </a:lnTo>
                  <a:lnTo>
                    <a:pt x="9355" y="7456"/>
                  </a:lnTo>
                  <a:lnTo>
                    <a:pt x="9335" y="7470"/>
                  </a:lnTo>
                  <a:lnTo>
                    <a:pt x="9315" y="7484"/>
                  </a:lnTo>
                  <a:lnTo>
                    <a:pt x="9294" y="7496"/>
                  </a:lnTo>
                  <a:lnTo>
                    <a:pt x="9272" y="7507"/>
                  </a:lnTo>
                  <a:lnTo>
                    <a:pt x="9250" y="7517"/>
                  </a:lnTo>
                  <a:lnTo>
                    <a:pt x="9226" y="7526"/>
                  </a:lnTo>
                  <a:lnTo>
                    <a:pt x="9203" y="7534"/>
                  </a:lnTo>
                  <a:lnTo>
                    <a:pt x="9179" y="7541"/>
                  </a:lnTo>
                  <a:lnTo>
                    <a:pt x="9155" y="7546"/>
                  </a:lnTo>
                  <a:lnTo>
                    <a:pt x="9131" y="7551"/>
                  </a:lnTo>
                  <a:lnTo>
                    <a:pt x="9105" y="7554"/>
                  </a:lnTo>
                  <a:lnTo>
                    <a:pt x="9080" y="7556"/>
                  </a:lnTo>
                  <a:lnTo>
                    <a:pt x="9053" y="7556"/>
                  </a:lnTo>
                  <a:lnTo>
                    <a:pt x="1509" y="7556"/>
                  </a:lnTo>
                  <a:close/>
                  <a:moveTo>
                    <a:pt x="15842" y="6214"/>
                  </a:moveTo>
                  <a:lnTo>
                    <a:pt x="13830" y="3192"/>
                  </a:lnTo>
                  <a:lnTo>
                    <a:pt x="13802" y="3153"/>
                  </a:lnTo>
                  <a:lnTo>
                    <a:pt x="13774" y="3115"/>
                  </a:lnTo>
                  <a:lnTo>
                    <a:pt x="13746" y="3077"/>
                  </a:lnTo>
                  <a:lnTo>
                    <a:pt x="13716" y="3042"/>
                  </a:lnTo>
                  <a:lnTo>
                    <a:pt x="13685" y="3007"/>
                  </a:lnTo>
                  <a:lnTo>
                    <a:pt x="13653" y="2973"/>
                  </a:lnTo>
                  <a:lnTo>
                    <a:pt x="13619" y="2940"/>
                  </a:lnTo>
                  <a:lnTo>
                    <a:pt x="13586" y="2909"/>
                  </a:lnTo>
                  <a:lnTo>
                    <a:pt x="13551" y="2878"/>
                  </a:lnTo>
                  <a:lnTo>
                    <a:pt x="13516" y="2849"/>
                  </a:lnTo>
                  <a:lnTo>
                    <a:pt x="13480" y="2820"/>
                  </a:lnTo>
                  <a:lnTo>
                    <a:pt x="13442" y="2793"/>
                  </a:lnTo>
                  <a:lnTo>
                    <a:pt x="13404" y="2768"/>
                  </a:lnTo>
                  <a:lnTo>
                    <a:pt x="13366" y="2743"/>
                  </a:lnTo>
                  <a:lnTo>
                    <a:pt x="13326" y="2720"/>
                  </a:lnTo>
                  <a:lnTo>
                    <a:pt x="13286" y="2697"/>
                  </a:lnTo>
                  <a:lnTo>
                    <a:pt x="13245" y="2676"/>
                  </a:lnTo>
                  <a:lnTo>
                    <a:pt x="13204" y="2656"/>
                  </a:lnTo>
                  <a:lnTo>
                    <a:pt x="13162" y="2638"/>
                  </a:lnTo>
                  <a:lnTo>
                    <a:pt x="13119" y="2621"/>
                  </a:lnTo>
                  <a:lnTo>
                    <a:pt x="13076" y="2605"/>
                  </a:lnTo>
                  <a:lnTo>
                    <a:pt x="13033" y="2590"/>
                  </a:lnTo>
                  <a:lnTo>
                    <a:pt x="12989" y="2576"/>
                  </a:lnTo>
                  <a:lnTo>
                    <a:pt x="12944" y="2564"/>
                  </a:lnTo>
                  <a:lnTo>
                    <a:pt x="12899" y="2554"/>
                  </a:lnTo>
                  <a:lnTo>
                    <a:pt x="12854" y="2544"/>
                  </a:lnTo>
                  <a:lnTo>
                    <a:pt x="12808" y="2537"/>
                  </a:lnTo>
                  <a:lnTo>
                    <a:pt x="12761" y="2530"/>
                  </a:lnTo>
                  <a:lnTo>
                    <a:pt x="12715" y="2525"/>
                  </a:lnTo>
                  <a:lnTo>
                    <a:pt x="12669" y="2522"/>
                  </a:lnTo>
                  <a:lnTo>
                    <a:pt x="12621" y="2519"/>
                  </a:lnTo>
                  <a:lnTo>
                    <a:pt x="12574" y="2519"/>
                  </a:lnTo>
                  <a:lnTo>
                    <a:pt x="10562" y="2519"/>
                  </a:lnTo>
                  <a:lnTo>
                    <a:pt x="10562" y="1511"/>
                  </a:lnTo>
                  <a:lnTo>
                    <a:pt x="10560" y="1434"/>
                  </a:lnTo>
                  <a:lnTo>
                    <a:pt x="10554" y="1357"/>
                  </a:lnTo>
                  <a:lnTo>
                    <a:pt x="10545" y="1282"/>
                  </a:lnTo>
                  <a:lnTo>
                    <a:pt x="10532" y="1207"/>
                  </a:lnTo>
                  <a:lnTo>
                    <a:pt x="10515" y="1134"/>
                  </a:lnTo>
                  <a:lnTo>
                    <a:pt x="10495" y="1062"/>
                  </a:lnTo>
                  <a:lnTo>
                    <a:pt x="10471" y="993"/>
                  </a:lnTo>
                  <a:lnTo>
                    <a:pt x="10444" y="924"/>
                  </a:lnTo>
                  <a:lnTo>
                    <a:pt x="10413" y="856"/>
                  </a:lnTo>
                  <a:lnTo>
                    <a:pt x="10380" y="791"/>
                  </a:lnTo>
                  <a:lnTo>
                    <a:pt x="10344" y="729"/>
                  </a:lnTo>
                  <a:lnTo>
                    <a:pt x="10305" y="667"/>
                  </a:lnTo>
                  <a:lnTo>
                    <a:pt x="10263" y="608"/>
                  </a:lnTo>
                  <a:lnTo>
                    <a:pt x="10217" y="550"/>
                  </a:lnTo>
                  <a:lnTo>
                    <a:pt x="10170" y="496"/>
                  </a:lnTo>
                  <a:lnTo>
                    <a:pt x="10120" y="443"/>
                  </a:lnTo>
                  <a:lnTo>
                    <a:pt x="10067" y="393"/>
                  </a:lnTo>
                  <a:lnTo>
                    <a:pt x="10013" y="346"/>
                  </a:lnTo>
                  <a:lnTo>
                    <a:pt x="9956" y="300"/>
                  </a:lnTo>
                  <a:lnTo>
                    <a:pt x="9896" y="258"/>
                  </a:lnTo>
                  <a:lnTo>
                    <a:pt x="9835" y="219"/>
                  </a:lnTo>
                  <a:lnTo>
                    <a:pt x="9773" y="182"/>
                  </a:lnTo>
                  <a:lnTo>
                    <a:pt x="9707" y="149"/>
                  </a:lnTo>
                  <a:lnTo>
                    <a:pt x="9641" y="119"/>
                  </a:lnTo>
                  <a:lnTo>
                    <a:pt x="9571" y="92"/>
                  </a:lnTo>
                  <a:lnTo>
                    <a:pt x="9502" y="69"/>
                  </a:lnTo>
                  <a:lnTo>
                    <a:pt x="9431" y="47"/>
                  </a:lnTo>
                  <a:lnTo>
                    <a:pt x="9357" y="31"/>
                  </a:lnTo>
                  <a:lnTo>
                    <a:pt x="9283" y="17"/>
                  </a:lnTo>
                  <a:lnTo>
                    <a:pt x="9207" y="8"/>
                  </a:lnTo>
                  <a:lnTo>
                    <a:pt x="9131" y="2"/>
                  </a:lnTo>
                  <a:lnTo>
                    <a:pt x="9053" y="0"/>
                  </a:lnTo>
                  <a:lnTo>
                    <a:pt x="1509" y="0"/>
                  </a:lnTo>
                  <a:lnTo>
                    <a:pt x="1431" y="2"/>
                  </a:lnTo>
                  <a:lnTo>
                    <a:pt x="1355" y="8"/>
                  </a:lnTo>
                  <a:lnTo>
                    <a:pt x="1280" y="17"/>
                  </a:lnTo>
                  <a:lnTo>
                    <a:pt x="1205" y="31"/>
                  </a:lnTo>
                  <a:lnTo>
                    <a:pt x="1133" y="47"/>
                  </a:lnTo>
                  <a:lnTo>
                    <a:pt x="1060" y="69"/>
                  </a:lnTo>
                  <a:lnTo>
                    <a:pt x="991" y="92"/>
                  </a:lnTo>
                  <a:lnTo>
                    <a:pt x="922" y="119"/>
                  </a:lnTo>
                  <a:lnTo>
                    <a:pt x="855" y="149"/>
                  </a:lnTo>
                  <a:lnTo>
                    <a:pt x="791" y="182"/>
                  </a:lnTo>
                  <a:lnTo>
                    <a:pt x="727" y="219"/>
                  </a:lnTo>
                  <a:lnTo>
                    <a:pt x="666" y="258"/>
                  </a:lnTo>
                  <a:lnTo>
                    <a:pt x="607" y="300"/>
                  </a:lnTo>
                  <a:lnTo>
                    <a:pt x="549" y="346"/>
                  </a:lnTo>
                  <a:lnTo>
                    <a:pt x="495" y="393"/>
                  </a:lnTo>
                  <a:lnTo>
                    <a:pt x="443" y="443"/>
                  </a:lnTo>
                  <a:lnTo>
                    <a:pt x="392" y="496"/>
                  </a:lnTo>
                  <a:lnTo>
                    <a:pt x="345" y="550"/>
                  </a:lnTo>
                  <a:lnTo>
                    <a:pt x="300" y="608"/>
                  </a:lnTo>
                  <a:lnTo>
                    <a:pt x="259" y="667"/>
                  </a:lnTo>
                  <a:lnTo>
                    <a:pt x="218" y="729"/>
                  </a:lnTo>
                  <a:lnTo>
                    <a:pt x="182" y="791"/>
                  </a:lnTo>
                  <a:lnTo>
                    <a:pt x="149" y="856"/>
                  </a:lnTo>
                  <a:lnTo>
                    <a:pt x="119" y="924"/>
                  </a:lnTo>
                  <a:lnTo>
                    <a:pt x="92" y="993"/>
                  </a:lnTo>
                  <a:lnTo>
                    <a:pt x="68" y="1062"/>
                  </a:lnTo>
                  <a:lnTo>
                    <a:pt x="47" y="1134"/>
                  </a:lnTo>
                  <a:lnTo>
                    <a:pt x="31" y="1207"/>
                  </a:lnTo>
                  <a:lnTo>
                    <a:pt x="17" y="1282"/>
                  </a:lnTo>
                  <a:lnTo>
                    <a:pt x="8" y="1357"/>
                  </a:lnTo>
                  <a:lnTo>
                    <a:pt x="2" y="1434"/>
                  </a:lnTo>
                  <a:lnTo>
                    <a:pt x="0" y="1511"/>
                  </a:lnTo>
                  <a:lnTo>
                    <a:pt x="0" y="7052"/>
                  </a:lnTo>
                  <a:lnTo>
                    <a:pt x="2" y="7131"/>
                  </a:lnTo>
                  <a:lnTo>
                    <a:pt x="8" y="7207"/>
                  </a:lnTo>
                  <a:lnTo>
                    <a:pt x="17" y="7283"/>
                  </a:lnTo>
                  <a:lnTo>
                    <a:pt x="31" y="7357"/>
                  </a:lnTo>
                  <a:lnTo>
                    <a:pt x="47" y="7430"/>
                  </a:lnTo>
                  <a:lnTo>
                    <a:pt x="68" y="7502"/>
                  </a:lnTo>
                  <a:lnTo>
                    <a:pt x="92" y="7572"/>
                  </a:lnTo>
                  <a:lnTo>
                    <a:pt x="119" y="7641"/>
                  </a:lnTo>
                  <a:lnTo>
                    <a:pt x="149" y="7707"/>
                  </a:lnTo>
                  <a:lnTo>
                    <a:pt x="182" y="7773"/>
                  </a:lnTo>
                  <a:lnTo>
                    <a:pt x="218" y="7836"/>
                  </a:lnTo>
                  <a:lnTo>
                    <a:pt x="259" y="7897"/>
                  </a:lnTo>
                  <a:lnTo>
                    <a:pt x="300" y="7956"/>
                  </a:lnTo>
                  <a:lnTo>
                    <a:pt x="345" y="8014"/>
                  </a:lnTo>
                  <a:lnTo>
                    <a:pt x="392" y="8068"/>
                  </a:lnTo>
                  <a:lnTo>
                    <a:pt x="443" y="8120"/>
                  </a:lnTo>
                  <a:lnTo>
                    <a:pt x="495" y="8171"/>
                  </a:lnTo>
                  <a:lnTo>
                    <a:pt x="549" y="8218"/>
                  </a:lnTo>
                  <a:lnTo>
                    <a:pt x="607" y="8263"/>
                  </a:lnTo>
                  <a:lnTo>
                    <a:pt x="666" y="8306"/>
                  </a:lnTo>
                  <a:lnTo>
                    <a:pt x="727" y="8345"/>
                  </a:lnTo>
                  <a:lnTo>
                    <a:pt x="791" y="8381"/>
                  </a:lnTo>
                  <a:lnTo>
                    <a:pt x="855" y="8415"/>
                  </a:lnTo>
                  <a:lnTo>
                    <a:pt x="922" y="8445"/>
                  </a:lnTo>
                  <a:lnTo>
                    <a:pt x="991" y="8472"/>
                  </a:lnTo>
                  <a:lnTo>
                    <a:pt x="1060" y="8496"/>
                  </a:lnTo>
                  <a:lnTo>
                    <a:pt x="1133" y="8516"/>
                  </a:lnTo>
                  <a:lnTo>
                    <a:pt x="1205" y="8533"/>
                  </a:lnTo>
                  <a:lnTo>
                    <a:pt x="1280" y="8547"/>
                  </a:lnTo>
                  <a:lnTo>
                    <a:pt x="1355" y="8557"/>
                  </a:lnTo>
                  <a:lnTo>
                    <a:pt x="1431" y="8562"/>
                  </a:lnTo>
                  <a:lnTo>
                    <a:pt x="1509" y="8564"/>
                  </a:lnTo>
                  <a:lnTo>
                    <a:pt x="1509" y="8564"/>
                  </a:lnTo>
                  <a:lnTo>
                    <a:pt x="1509" y="10075"/>
                  </a:lnTo>
                  <a:lnTo>
                    <a:pt x="1511" y="10153"/>
                  </a:lnTo>
                  <a:lnTo>
                    <a:pt x="1517" y="10229"/>
                  </a:lnTo>
                  <a:lnTo>
                    <a:pt x="1527" y="10305"/>
                  </a:lnTo>
                  <a:lnTo>
                    <a:pt x="1540" y="10379"/>
                  </a:lnTo>
                  <a:lnTo>
                    <a:pt x="1557" y="10453"/>
                  </a:lnTo>
                  <a:lnTo>
                    <a:pt x="1577" y="10525"/>
                  </a:lnTo>
                  <a:lnTo>
                    <a:pt x="1601" y="10594"/>
                  </a:lnTo>
                  <a:lnTo>
                    <a:pt x="1629" y="10663"/>
                  </a:lnTo>
                  <a:lnTo>
                    <a:pt x="1659" y="10730"/>
                  </a:lnTo>
                  <a:lnTo>
                    <a:pt x="1692" y="10795"/>
                  </a:lnTo>
                  <a:lnTo>
                    <a:pt x="1728" y="10858"/>
                  </a:lnTo>
                  <a:lnTo>
                    <a:pt x="1767" y="10920"/>
                  </a:lnTo>
                  <a:lnTo>
                    <a:pt x="1810" y="10979"/>
                  </a:lnTo>
                  <a:lnTo>
                    <a:pt x="1854" y="11036"/>
                  </a:lnTo>
                  <a:lnTo>
                    <a:pt x="1901" y="11091"/>
                  </a:lnTo>
                  <a:lnTo>
                    <a:pt x="1952" y="11143"/>
                  </a:lnTo>
                  <a:lnTo>
                    <a:pt x="2004" y="11194"/>
                  </a:lnTo>
                  <a:lnTo>
                    <a:pt x="2059" y="11241"/>
                  </a:lnTo>
                  <a:lnTo>
                    <a:pt x="2115" y="11286"/>
                  </a:lnTo>
                  <a:lnTo>
                    <a:pt x="2175" y="11329"/>
                  </a:lnTo>
                  <a:lnTo>
                    <a:pt x="2236" y="11368"/>
                  </a:lnTo>
                  <a:lnTo>
                    <a:pt x="2300" y="11404"/>
                  </a:lnTo>
                  <a:lnTo>
                    <a:pt x="2365" y="11437"/>
                  </a:lnTo>
                  <a:lnTo>
                    <a:pt x="2431" y="11468"/>
                  </a:lnTo>
                  <a:lnTo>
                    <a:pt x="2500" y="11495"/>
                  </a:lnTo>
                  <a:lnTo>
                    <a:pt x="2570" y="11519"/>
                  </a:lnTo>
                  <a:lnTo>
                    <a:pt x="2642" y="11539"/>
                  </a:lnTo>
                  <a:lnTo>
                    <a:pt x="2714" y="11556"/>
                  </a:lnTo>
                  <a:lnTo>
                    <a:pt x="2788" y="11569"/>
                  </a:lnTo>
                  <a:lnTo>
                    <a:pt x="2864" y="11579"/>
                  </a:lnTo>
                  <a:lnTo>
                    <a:pt x="2940" y="11585"/>
                  </a:lnTo>
                  <a:lnTo>
                    <a:pt x="3018" y="11587"/>
                  </a:lnTo>
                  <a:lnTo>
                    <a:pt x="3592" y="11587"/>
                  </a:lnTo>
                  <a:lnTo>
                    <a:pt x="3614" y="11667"/>
                  </a:lnTo>
                  <a:lnTo>
                    <a:pt x="3640" y="11747"/>
                  </a:lnTo>
                  <a:lnTo>
                    <a:pt x="3670" y="11824"/>
                  </a:lnTo>
                  <a:lnTo>
                    <a:pt x="3702" y="11901"/>
                  </a:lnTo>
                  <a:lnTo>
                    <a:pt x="3737" y="11976"/>
                  </a:lnTo>
                  <a:lnTo>
                    <a:pt x="3774" y="12048"/>
                  </a:lnTo>
                  <a:lnTo>
                    <a:pt x="3816" y="12120"/>
                  </a:lnTo>
                  <a:lnTo>
                    <a:pt x="3859" y="12188"/>
                  </a:lnTo>
                  <a:lnTo>
                    <a:pt x="3905" y="12256"/>
                  </a:lnTo>
                  <a:lnTo>
                    <a:pt x="3953" y="12321"/>
                  </a:lnTo>
                  <a:lnTo>
                    <a:pt x="4005" y="12385"/>
                  </a:lnTo>
                  <a:lnTo>
                    <a:pt x="4059" y="12446"/>
                  </a:lnTo>
                  <a:lnTo>
                    <a:pt x="4114" y="12505"/>
                  </a:lnTo>
                  <a:lnTo>
                    <a:pt x="4173" y="12561"/>
                  </a:lnTo>
                  <a:lnTo>
                    <a:pt x="4233" y="12615"/>
                  </a:lnTo>
                  <a:lnTo>
                    <a:pt x="4296" y="12668"/>
                  </a:lnTo>
                  <a:lnTo>
                    <a:pt x="4361" y="12717"/>
                  </a:lnTo>
                  <a:lnTo>
                    <a:pt x="4428" y="12763"/>
                  </a:lnTo>
                  <a:lnTo>
                    <a:pt x="4497" y="12807"/>
                  </a:lnTo>
                  <a:lnTo>
                    <a:pt x="4567" y="12848"/>
                  </a:lnTo>
                  <a:lnTo>
                    <a:pt x="4639" y="12886"/>
                  </a:lnTo>
                  <a:lnTo>
                    <a:pt x="4714" y="12922"/>
                  </a:lnTo>
                  <a:lnTo>
                    <a:pt x="4789" y="12955"/>
                  </a:lnTo>
                  <a:lnTo>
                    <a:pt x="4867" y="12984"/>
                  </a:lnTo>
                  <a:lnTo>
                    <a:pt x="4946" y="13010"/>
                  </a:lnTo>
                  <a:lnTo>
                    <a:pt x="5026" y="13033"/>
                  </a:lnTo>
                  <a:lnTo>
                    <a:pt x="5107" y="13053"/>
                  </a:lnTo>
                  <a:lnTo>
                    <a:pt x="5191" y="13069"/>
                  </a:lnTo>
                  <a:lnTo>
                    <a:pt x="5274" y="13081"/>
                  </a:lnTo>
                  <a:lnTo>
                    <a:pt x="5360" y="13091"/>
                  </a:lnTo>
                  <a:lnTo>
                    <a:pt x="5446" y="13096"/>
                  </a:lnTo>
                  <a:lnTo>
                    <a:pt x="5533" y="13098"/>
                  </a:lnTo>
                  <a:lnTo>
                    <a:pt x="5620" y="13096"/>
                  </a:lnTo>
                  <a:lnTo>
                    <a:pt x="5707" y="13091"/>
                  </a:lnTo>
                  <a:lnTo>
                    <a:pt x="5791" y="13081"/>
                  </a:lnTo>
                  <a:lnTo>
                    <a:pt x="5876" y="13069"/>
                  </a:lnTo>
                  <a:lnTo>
                    <a:pt x="5958" y="13053"/>
                  </a:lnTo>
                  <a:lnTo>
                    <a:pt x="6040" y="13033"/>
                  </a:lnTo>
                  <a:lnTo>
                    <a:pt x="6120" y="13010"/>
                  </a:lnTo>
                  <a:lnTo>
                    <a:pt x="6199" y="12984"/>
                  </a:lnTo>
                  <a:lnTo>
                    <a:pt x="6276" y="12955"/>
                  </a:lnTo>
                  <a:lnTo>
                    <a:pt x="6351" y="12922"/>
                  </a:lnTo>
                  <a:lnTo>
                    <a:pt x="6426" y="12886"/>
                  </a:lnTo>
                  <a:lnTo>
                    <a:pt x="6498" y="12848"/>
                  </a:lnTo>
                  <a:lnTo>
                    <a:pt x="6569" y="12807"/>
                  </a:lnTo>
                  <a:lnTo>
                    <a:pt x="6637" y="12763"/>
                  </a:lnTo>
                  <a:lnTo>
                    <a:pt x="6705" y="12717"/>
                  </a:lnTo>
                  <a:lnTo>
                    <a:pt x="6769" y="12668"/>
                  </a:lnTo>
                  <a:lnTo>
                    <a:pt x="6831" y="12615"/>
                  </a:lnTo>
                  <a:lnTo>
                    <a:pt x="6892" y="12561"/>
                  </a:lnTo>
                  <a:lnTo>
                    <a:pt x="6951" y="12505"/>
                  </a:lnTo>
                  <a:lnTo>
                    <a:pt x="7006" y="12446"/>
                  </a:lnTo>
                  <a:lnTo>
                    <a:pt x="7061" y="12385"/>
                  </a:lnTo>
                  <a:lnTo>
                    <a:pt x="7112" y="12321"/>
                  </a:lnTo>
                  <a:lnTo>
                    <a:pt x="7160" y="12256"/>
                  </a:lnTo>
                  <a:lnTo>
                    <a:pt x="7207" y="12188"/>
                  </a:lnTo>
                  <a:lnTo>
                    <a:pt x="7250" y="12120"/>
                  </a:lnTo>
                  <a:lnTo>
                    <a:pt x="7290" y="12048"/>
                  </a:lnTo>
                  <a:lnTo>
                    <a:pt x="7328" y="11976"/>
                  </a:lnTo>
                  <a:lnTo>
                    <a:pt x="7363" y="11901"/>
                  </a:lnTo>
                  <a:lnTo>
                    <a:pt x="7396" y="11824"/>
                  </a:lnTo>
                  <a:lnTo>
                    <a:pt x="7425" y="11747"/>
                  </a:lnTo>
                  <a:lnTo>
                    <a:pt x="7450" y="11667"/>
                  </a:lnTo>
                  <a:lnTo>
                    <a:pt x="7473" y="11587"/>
                  </a:lnTo>
                  <a:lnTo>
                    <a:pt x="10131" y="11587"/>
                  </a:lnTo>
                  <a:lnTo>
                    <a:pt x="10153" y="11667"/>
                  </a:lnTo>
                  <a:lnTo>
                    <a:pt x="10179" y="11747"/>
                  </a:lnTo>
                  <a:lnTo>
                    <a:pt x="10208" y="11824"/>
                  </a:lnTo>
                  <a:lnTo>
                    <a:pt x="10240" y="11901"/>
                  </a:lnTo>
                  <a:lnTo>
                    <a:pt x="10275" y="11976"/>
                  </a:lnTo>
                  <a:lnTo>
                    <a:pt x="10313" y="12048"/>
                  </a:lnTo>
                  <a:lnTo>
                    <a:pt x="10354" y="12120"/>
                  </a:lnTo>
                  <a:lnTo>
                    <a:pt x="10397" y="12188"/>
                  </a:lnTo>
                  <a:lnTo>
                    <a:pt x="10444" y="12256"/>
                  </a:lnTo>
                  <a:lnTo>
                    <a:pt x="10492" y="12321"/>
                  </a:lnTo>
                  <a:lnTo>
                    <a:pt x="10543" y="12385"/>
                  </a:lnTo>
                  <a:lnTo>
                    <a:pt x="10597" y="12446"/>
                  </a:lnTo>
                  <a:lnTo>
                    <a:pt x="10653" y="12505"/>
                  </a:lnTo>
                  <a:lnTo>
                    <a:pt x="10711" y="12561"/>
                  </a:lnTo>
                  <a:lnTo>
                    <a:pt x="10772" y="12615"/>
                  </a:lnTo>
                  <a:lnTo>
                    <a:pt x="10835" y="12668"/>
                  </a:lnTo>
                  <a:lnTo>
                    <a:pt x="10899" y="12717"/>
                  </a:lnTo>
                  <a:lnTo>
                    <a:pt x="10967" y="12763"/>
                  </a:lnTo>
                  <a:lnTo>
                    <a:pt x="11035" y="12807"/>
                  </a:lnTo>
                  <a:lnTo>
                    <a:pt x="11106" y="12848"/>
                  </a:lnTo>
                  <a:lnTo>
                    <a:pt x="11178" y="12886"/>
                  </a:lnTo>
                  <a:lnTo>
                    <a:pt x="11252" y="12922"/>
                  </a:lnTo>
                  <a:lnTo>
                    <a:pt x="11328" y="12955"/>
                  </a:lnTo>
                  <a:lnTo>
                    <a:pt x="11405" y="12984"/>
                  </a:lnTo>
                  <a:lnTo>
                    <a:pt x="11484" y="13010"/>
                  </a:lnTo>
                  <a:lnTo>
                    <a:pt x="11564" y="13033"/>
                  </a:lnTo>
                  <a:lnTo>
                    <a:pt x="11646" y="13053"/>
                  </a:lnTo>
                  <a:lnTo>
                    <a:pt x="11729" y="13069"/>
                  </a:lnTo>
                  <a:lnTo>
                    <a:pt x="11813" y="13081"/>
                  </a:lnTo>
                  <a:lnTo>
                    <a:pt x="11898" y="13091"/>
                  </a:lnTo>
                  <a:lnTo>
                    <a:pt x="11984" y="13096"/>
                  </a:lnTo>
                  <a:lnTo>
                    <a:pt x="12071" y="13098"/>
                  </a:lnTo>
                  <a:lnTo>
                    <a:pt x="12159" y="13096"/>
                  </a:lnTo>
                  <a:lnTo>
                    <a:pt x="12244" y="13091"/>
                  </a:lnTo>
                  <a:lnTo>
                    <a:pt x="12330" y="13081"/>
                  </a:lnTo>
                  <a:lnTo>
                    <a:pt x="12413" y="13069"/>
                  </a:lnTo>
                  <a:lnTo>
                    <a:pt x="12497" y="13053"/>
                  </a:lnTo>
                  <a:lnTo>
                    <a:pt x="12578" y="13033"/>
                  </a:lnTo>
                  <a:lnTo>
                    <a:pt x="12658" y="13010"/>
                  </a:lnTo>
                  <a:lnTo>
                    <a:pt x="12737" y="12984"/>
                  </a:lnTo>
                  <a:lnTo>
                    <a:pt x="12815" y="12955"/>
                  </a:lnTo>
                  <a:lnTo>
                    <a:pt x="12890" y="12922"/>
                  </a:lnTo>
                  <a:lnTo>
                    <a:pt x="12964" y="12886"/>
                  </a:lnTo>
                  <a:lnTo>
                    <a:pt x="13036" y="12848"/>
                  </a:lnTo>
                  <a:lnTo>
                    <a:pt x="13107" y="12807"/>
                  </a:lnTo>
                  <a:lnTo>
                    <a:pt x="13176" y="12763"/>
                  </a:lnTo>
                  <a:lnTo>
                    <a:pt x="13242" y="12717"/>
                  </a:lnTo>
                  <a:lnTo>
                    <a:pt x="13308" y="12668"/>
                  </a:lnTo>
                  <a:lnTo>
                    <a:pt x="13370" y="12615"/>
                  </a:lnTo>
                  <a:lnTo>
                    <a:pt x="13430" y="12561"/>
                  </a:lnTo>
                  <a:lnTo>
                    <a:pt x="13489" y="12505"/>
                  </a:lnTo>
                  <a:lnTo>
                    <a:pt x="13545" y="12446"/>
                  </a:lnTo>
                  <a:lnTo>
                    <a:pt x="13598" y="12385"/>
                  </a:lnTo>
                  <a:lnTo>
                    <a:pt x="13650" y="12321"/>
                  </a:lnTo>
                  <a:lnTo>
                    <a:pt x="13699" y="12256"/>
                  </a:lnTo>
                  <a:lnTo>
                    <a:pt x="13745" y="12188"/>
                  </a:lnTo>
                  <a:lnTo>
                    <a:pt x="13788" y="12120"/>
                  </a:lnTo>
                  <a:lnTo>
                    <a:pt x="13829" y="12048"/>
                  </a:lnTo>
                  <a:lnTo>
                    <a:pt x="13867" y="11976"/>
                  </a:lnTo>
                  <a:lnTo>
                    <a:pt x="13902" y="11901"/>
                  </a:lnTo>
                  <a:lnTo>
                    <a:pt x="13934" y="11824"/>
                  </a:lnTo>
                  <a:lnTo>
                    <a:pt x="13962" y="11747"/>
                  </a:lnTo>
                  <a:lnTo>
                    <a:pt x="13989" y="11667"/>
                  </a:lnTo>
                  <a:lnTo>
                    <a:pt x="14012" y="11587"/>
                  </a:lnTo>
                  <a:lnTo>
                    <a:pt x="14586" y="11587"/>
                  </a:lnTo>
                  <a:lnTo>
                    <a:pt x="14664" y="11585"/>
                  </a:lnTo>
                  <a:lnTo>
                    <a:pt x="14740" y="11579"/>
                  </a:lnTo>
                  <a:lnTo>
                    <a:pt x="14815" y="11569"/>
                  </a:lnTo>
                  <a:lnTo>
                    <a:pt x="14890" y="11556"/>
                  </a:lnTo>
                  <a:lnTo>
                    <a:pt x="14962" y="11539"/>
                  </a:lnTo>
                  <a:lnTo>
                    <a:pt x="15035" y="11519"/>
                  </a:lnTo>
                  <a:lnTo>
                    <a:pt x="15104" y="11495"/>
                  </a:lnTo>
                  <a:lnTo>
                    <a:pt x="15173" y="11468"/>
                  </a:lnTo>
                  <a:lnTo>
                    <a:pt x="15240" y="11437"/>
                  </a:lnTo>
                  <a:lnTo>
                    <a:pt x="15304" y="11404"/>
                  </a:lnTo>
                  <a:lnTo>
                    <a:pt x="15368" y="11368"/>
                  </a:lnTo>
                  <a:lnTo>
                    <a:pt x="15429" y="11329"/>
                  </a:lnTo>
                  <a:lnTo>
                    <a:pt x="15488" y="11286"/>
                  </a:lnTo>
                  <a:lnTo>
                    <a:pt x="15546" y="11241"/>
                  </a:lnTo>
                  <a:lnTo>
                    <a:pt x="15600" y="11194"/>
                  </a:lnTo>
                  <a:lnTo>
                    <a:pt x="15652" y="11143"/>
                  </a:lnTo>
                  <a:lnTo>
                    <a:pt x="15703" y="11091"/>
                  </a:lnTo>
                  <a:lnTo>
                    <a:pt x="15750" y="11036"/>
                  </a:lnTo>
                  <a:lnTo>
                    <a:pt x="15795" y="10979"/>
                  </a:lnTo>
                  <a:lnTo>
                    <a:pt x="15836" y="10920"/>
                  </a:lnTo>
                  <a:lnTo>
                    <a:pt x="15877" y="10858"/>
                  </a:lnTo>
                  <a:lnTo>
                    <a:pt x="15913" y="10795"/>
                  </a:lnTo>
                  <a:lnTo>
                    <a:pt x="15946" y="10730"/>
                  </a:lnTo>
                  <a:lnTo>
                    <a:pt x="15976" y="10663"/>
                  </a:lnTo>
                  <a:lnTo>
                    <a:pt x="16003" y="10594"/>
                  </a:lnTo>
                  <a:lnTo>
                    <a:pt x="16027" y="10525"/>
                  </a:lnTo>
                  <a:lnTo>
                    <a:pt x="16048" y="10453"/>
                  </a:lnTo>
                  <a:lnTo>
                    <a:pt x="16064" y="10379"/>
                  </a:lnTo>
                  <a:lnTo>
                    <a:pt x="16078" y="10305"/>
                  </a:lnTo>
                  <a:lnTo>
                    <a:pt x="16087" y="10229"/>
                  </a:lnTo>
                  <a:lnTo>
                    <a:pt x="16093" y="10153"/>
                  </a:lnTo>
                  <a:lnTo>
                    <a:pt x="16095" y="10075"/>
                  </a:lnTo>
                  <a:lnTo>
                    <a:pt x="16095" y="7052"/>
                  </a:lnTo>
                  <a:lnTo>
                    <a:pt x="16095" y="7025"/>
                  </a:lnTo>
                  <a:lnTo>
                    <a:pt x="16094" y="6997"/>
                  </a:lnTo>
                  <a:lnTo>
                    <a:pt x="16093" y="6969"/>
                  </a:lnTo>
                  <a:lnTo>
                    <a:pt x="16091" y="6941"/>
                  </a:lnTo>
                  <a:lnTo>
                    <a:pt x="16089" y="6913"/>
                  </a:lnTo>
                  <a:lnTo>
                    <a:pt x="16086" y="6885"/>
                  </a:lnTo>
                  <a:lnTo>
                    <a:pt x="16083" y="6858"/>
                  </a:lnTo>
                  <a:lnTo>
                    <a:pt x="16079" y="6831"/>
                  </a:lnTo>
                  <a:lnTo>
                    <a:pt x="16075" y="6803"/>
                  </a:lnTo>
                  <a:lnTo>
                    <a:pt x="16070" y="6776"/>
                  </a:lnTo>
                  <a:lnTo>
                    <a:pt x="16065" y="6749"/>
                  </a:lnTo>
                  <a:lnTo>
                    <a:pt x="16059" y="6722"/>
                  </a:lnTo>
                  <a:lnTo>
                    <a:pt x="16053" y="6695"/>
                  </a:lnTo>
                  <a:lnTo>
                    <a:pt x="16046" y="6667"/>
                  </a:lnTo>
                  <a:lnTo>
                    <a:pt x="16039" y="6641"/>
                  </a:lnTo>
                  <a:lnTo>
                    <a:pt x="16031" y="6615"/>
                  </a:lnTo>
                  <a:lnTo>
                    <a:pt x="16023" y="6588"/>
                  </a:lnTo>
                  <a:lnTo>
                    <a:pt x="16014" y="6562"/>
                  </a:lnTo>
                  <a:lnTo>
                    <a:pt x="16004" y="6536"/>
                  </a:lnTo>
                  <a:lnTo>
                    <a:pt x="15994" y="6510"/>
                  </a:lnTo>
                  <a:lnTo>
                    <a:pt x="15984" y="6484"/>
                  </a:lnTo>
                  <a:lnTo>
                    <a:pt x="15974" y="6459"/>
                  </a:lnTo>
                  <a:lnTo>
                    <a:pt x="15963" y="6434"/>
                  </a:lnTo>
                  <a:lnTo>
                    <a:pt x="15951" y="6408"/>
                  </a:lnTo>
                  <a:lnTo>
                    <a:pt x="15939" y="6383"/>
                  </a:lnTo>
                  <a:lnTo>
                    <a:pt x="15927" y="6358"/>
                  </a:lnTo>
                  <a:lnTo>
                    <a:pt x="15914" y="6334"/>
                  </a:lnTo>
                  <a:lnTo>
                    <a:pt x="15900" y="6310"/>
                  </a:lnTo>
                  <a:lnTo>
                    <a:pt x="15886" y="6286"/>
                  </a:lnTo>
                  <a:lnTo>
                    <a:pt x="15872" y="6261"/>
                  </a:lnTo>
                  <a:lnTo>
                    <a:pt x="15857" y="6238"/>
                  </a:lnTo>
                  <a:lnTo>
                    <a:pt x="15842" y="621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grpSp>
      <p:cxnSp>
        <p:nvCxnSpPr>
          <p:cNvPr id="88" name="直接连接符 87"/>
          <p:cNvCxnSpPr/>
          <p:nvPr/>
        </p:nvCxnSpPr>
        <p:spPr>
          <a:xfrm>
            <a:off x="10152976" y="1166925"/>
            <a:ext cx="0" cy="33627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89" name="直接连接符 88"/>
          <p:cNvCxnSpPr/>
          <p:nvPr/>
        </p:nvCxnSpPr>
        <p:spPr>
          <a:xfrm>
            <a:off x="9077629" y="1173149"/>
            <a:ext cx="0" cy="33627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90" name="直接连接符 89"/>
          <p:cNvCxnSpPr/>
          <p:nvPr/>
        </p:nvCxnSpPr>
        <p:spPr>
          <a:xfrm>
            <a:off x="8012132" y="1173149"/>
            <a:ext cx="0" cy="33627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91" name="直接连接符 90"/>
          <p:cNvCxnSpPr/>
          <p:nvPr/>
        </p:nvCxnSpPr>
        <p:spPr>
          <a:xfrm>
            <a:off x="6939958" y="1173149"/>
            <a:ext cx="0" cy="33627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 name="Freeform 353"/>
          <p:cNvSpPr/>
          <p:nvPr/>
        </p:nvSpPr>
        <p:spPr bwMode="auto">
          <a:xfrm>
            <a:off x="5678805" y="2058670"/>
            <a:ext cx="4682490" cy="2974975"/>
          </a:xfrm>
          <a:custGeom>
            <a:avLst/>
            <a:gdLst>
              <a:gd name="T0" fmla="*/ 2571 w 2571"/>
              <a:gd name="T1" fmla="*/ 195 h 3579"/>
              <a:gd name="T2" fmla="*/ 2375 w 2571"/>
              <a:gd name="T3" fmla="*/ 0 h 3579"/>
              <a:gd name="T4" fmla="*/ 195 w 2571"/>
              <a:gd name="T5" fmla="*/ 0 h 3579"/>
              <a:gd name="T6" fmla="*/ 0 w 2571"/>
              <a:gd name="T7" fmla="*/ 195 h 3579"/>
              <a:gd name="T8" fmla="*/ 0 w 2571"/>
              <a:gd name="T9" fmla="*/ 3384 h 3579"/>
              <a:gd name="T10" fmla="*/ 195 w 2571"/>
              <a:gd name="T11" fmla="*/ 3579 h 3579"/>
              <a:gd name="T12" fmla="*/ 2375 w 2571"/>
              <a:gd name="T13" fmla="*/ 3579 h 3579"/>
              <a:gd name="T14" fmla="*/ 2571 w 2571"/>
              <a:gd name="T15" fmla="*/ 3384 h 3579"/>
              <a:gd name="T16" fmla="*/ 2571 w 2571"/>
              <a:gd name="T17" fmla="*/ 195 h 35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71" h="3579">
                <a:moveTo>
                  <a:pt x="2571" y="195"/>
                </a:moveTo>
                <a:cubicBezTo>
                  <a:pt x="2571" y="87"/>
                  <a:pt x="2483" y="0"/>
                  <a:pt x="2375" y="0"/>
                </a:cubicBezTo>
                <a:cubicBezTo>
                  <a:pt x="195" y="0"/>
                  <a:pt x="195" y="0"/>
                  <a:pt x="195" y="0"/>
                </a:cubicBezTo>
                <a:cubicBezTo>
                  <a:pt x="87" y="0"/>
                  <a:pt x="0" y="87"/>
                  <a:pt x="0" y="195"/>
                </a:cubicBezTo>
                <a:cubicBezTo>
                  <a:pt x="0" y="3384"/>
                  <a:pt x="0" y="3384"/>
                  <a:pt x="0" y="3384"/>
                </a:cubicBezTo>
                <a:cubicBezTo>
                  <a:pt x="0" y="3492"/>
                  <a:pt x="87" y="3579"/>
                  <a:pt x="195" y="3579"/>
                </a:cubicBezTo>
                <a:cubicBezTo>
                  <a:pt x="2375" y="3579"/>
                  <a:pt x="2375" y="3579"/>
                  <a:pt x="2375" y="3579"/>
                </a:cubicBezTo>
                <a:cubicBezTo>
                  <a:pt x="2483" y="3579"/>
                  <a:pt x="2571" y="3492"/>
                  <a:pt x="2571" y="3384"/>
                </a:cubicBezTo>
                <a:lnTo>
                  <a:pt x="2571" y="195"/>
                </a:lnTo>
                <a:close/>
              </a:path>
            </a:pathLst>
          </a:custGeom>
          <a:solidFill>
            <a:srgbClr val="F6F6F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pPr indent="457200" algn="just" fontAlgn="auto">
              <a:lnSpc>
                <a:spcPts val="3400"/>
              </a:lnSpc>
            </a:pPr>
            <a:r>
              <a:rPr lang="zh-CN" altLang="en-US" sz="2000" b="1" dirty="0">
                <a:latin typeface="微软雅黑" panose="020B0503020204020204" pitchFamily="34" charset="-122"/>
                <a:ea typeface="微软雅黑" panose="020B0503020204020204" pitchFamily="34" charset="-122"/>
                <a:cs typeface="微软雅黑" panose="020B0503020204020204" pitchFamily="34" charset="-122"/>
                <a:sym typeface="+mn-lt"/>
              </a:rPr>
              <a:t>存在问题：一是政务公开工作在广度上有待延伸；二是政务公开工作在深度上有待进一步挖掘。</a:t>
            </a:r>
            <a:endParaRPr lang="zh-CN" altLang="en-US" sz="2000" b="1" dirty="0">
              <a:latin typeface="微软雅黑" panose="020B0503020204020204" pitchFamily="34" charset="-122"/>
              <a:ea typeface="微软雅黑" panose="020B0503020204020204" pitchFamily="34" charset="-122"/>
              <a:cs typeface="微软雅黑" panose="020B0503020204020204" pitchFamily="34" charset="-122"/>
              <a:sym typeface="+mn-lt"/>
            </a:endParaRPr>
          </a:p>
          <a:p>
            <a:pPr indent="457200" algn="just" fontAlgn="auto">
              <a:lnSpc>
                <a:spcPts val="3400"/>
              </a:lnSpc>
            </a:pPr>
            <a:r>
              <a:rPr lang="zh-CN" altLang="en-US" sz="2000" b="1" dirty="0">
                <a:latin typeface="微软雅黑" panose="020B0503020204020204" pitchFamily="34" charset="-122"/>
                <a:ea typeface="微软雅黑" panose="020B0503020204020204" pitchFamily="34" charset="-122"/>
                <a:cs typeface="微软雅黑" panose="020B0503020204020204" pitchFamily="34" charset="-122"/>
                <a:sym typeface="+mn-lt"/>
              </a:rPr>
              <a:t>改进措施：一是做到主动学习、主动交流，提高业务能力；二是依托招商推介活动，做到主动公开。</a:t>
            </a:r>
            <a:endParaRPr lang="zh-CN" altLang="en-US" sz="2000" b="1" dirty="0">
              <a:latin typeface="微软雅黑" panose="020B0503020204020204" pitchFamily="34" charset="-122"/>
              <a:ea typeface="微软雅黑" panose="020B0503020204020204" pitchFamily="34" charset="-122"/>
              <a:cs typeface="微软雅黑" panose="020B0503020204020204" pitchFamily="34" charset="-122"/>
              <a:sym typeface="+mn-lt"/>
            </a:endParaRPr>
          </a:p>
          <a:p>
            <a:pPr indent="457200" algn="just" fontAlgn="auto">
              <a:lnSpc>
                <a:spcPts val="3400"/>
              </a:lnSpc>
            </a:pPr>
            <a:endParaRPr lang="zh-CN" altLang="zh-CN" sz="2000" b="1" dirty="0">
              <a:latin typeface="微软雅黑" panose="020B0503020204020204" pitchFamily="34" charset="-122"/>
              <a:ea typeface="微软雅黑" panose="020B0503020204020204" pitchFamily="34" charset="-122"/>
              <a:cs typeface="微软雅黑" panose="020B0503020204020204" pitchFamily="34" charset="-122"/>
              <a:sym typeface="+mn-lt"/>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500" fill="hold"/>
                                        <p:tgtEl>
                                          <p:spTgt spid="4"/>
                                        </p:tgtEl>
                                        <p:attrNameLst>
                                          <p:attrName>ppt_x</p:attrName>
                                        </p:attrNameLst>
                                      </p:cBhvr>
                                      <p:tavLst>
                                        <p:tav tm="0">
                                          <p:val>
                                            <p:strVal val="0-#ppt_w/2"/>
                                          </p:val>
                                        </p:tav>
                                        <p:tav tm="100000">
                                          <p:val>
                                            <p:strVal val="#ppt_x"/>
                                          </p:val>
                                        </p:tav>
                                      </p:tavLst>
                                    </p:anim>
                                    <p:anim calcmode="lin" valueType="num">
                                      <p:cBhvr additive="base">
                                        <p:cTn id="8" dur="1500" fill="hold"/>
                                        <p:tgtEl>
                                          <p:spTgt spid="4"/>
                                        </p:tgtEl>
                                        <p:attrNameLst>
                                          <p:attrName>ppt_y</p:attrName>
                                        </p:attrNameLst>
                                      </p:cBhvr>
                                      <p:tavLst>
                                        <p:tav tm="0">
                                          <p:val>
                                            <p:strVal val="#ppt_y"/>
                                          </p:val>
                                        </p:tav>
                                        <p:tav tm="100000">
                                          <p:val>
                                            <p:strVal val="#ppt_y"/>
                                          </p:val>
                                        </p:tav>
                                      </p:tavLst>
                                    </p:anim>
                                  </p:childTnLst>
                                </p:cTn>
                              </p:par>
                              <p:par>
                                <p:cTn id="9" presetID="53" presetClass="entr" presetSubtype="16" fill="hold" nodeType="withEffect">
                                  <p:stCondLst>
                                    <p:cond delay="250"/>
                                  </p:stCondLst>
                                  <p:childTnLst>
                                    <p:set>
                                      <p:cBhvr>
                                        <p:cTn id="10" dur="1" fill="hold">
                                          <p:stCondLst>
                                            <p:cond delay="0"/>
                                          </p:stCondLst>
                                        </p:cTn>
                                        <p:tgtEl>
                                          <p:spTgt spid="52"/>
                                        </p:tgtEl>
                                        <p:attrNameLst>
                                          <p:attrName>style.visibility</p:attrName>
                                        </p:attrNameLst>
                                      </p:cBhvr>
                                      <p:to>
                                        <p:strVal val="visible"/>
                                      </p:to>
                                    </p:set>
                                    <p:anim calcmode="lin" valueType="num">
                                      <p:cBhvr>
                                        <p:cTn id="11" dur="500" fill="hold"/>
                                        <p:tgtEl>
                                          <p:spTgt spid="52"/>
                                        </p:tgtEl>
                                        <p:attrNameLst>
                                          <p:attrName>ppt_w</p:attrName>
                                        </p:attrNameLst>
                                      </p:cBhvr>
                                      <p:tavLst>
                                        <p:tav tm="0">
                                          <p:val>
                                            <p:fltVal val="0"/>
                                          </p:val>
                                        </p:tav>
                                        <p:tav tm="100000">
                                          <p:val>
                                            <p:strVal val="#ppt_w"/>
                                          </p:val>
                                        </p:tav>
                                      </p:tavLst>
                                    </p:anim>
                                    <p:anim calcmode="lin" valueType="num">
                                      <p:cBhvr>
                                        <p:cTn id="12" dur="500" fill="hold"/>
                                        <p:tgtEl>
                                          <p:spTgt spid="52"/>
                                        </p:tgtEl>
                                        <p:attrNameLst>
                                          <p:attrName>ppt_h</p:attrName>
                                        </p:attrNameLst>
                                      </p:cBhvr>
                                      <p:tavLst>
                                        <p:tav tm="0">
                                          <p:val>
                                            <p:fltVal val="0"/>
                                          </p:val>
                                        </p:tav>
                                        <p:tav tm="100000">
                                          <p:val>
                                            <p:strVal val="#ppt_h"/>
                                          </p:val>
                                        </p:tav>
                                      </p:tavLst>
                                    </p:anim>
                                    <p:animEffect transition="in" filter="fade">
                                      <p:cBhvr>
                                        <p:cTn id="13" dur="500"/>
                                        <p:tgtEl>
                                          <p:spTgt spid="52"/>
                                        </p:tgtEl>
                                      </p:cBhvr>
                                    </p:animEffect>
                                  </p:childTnLst>
                                </p:cTn>
                              </p:par>
                            </p:childTnLst>
                          </p:cTn>
                        </p:par>
                        <p:par>
                          <p:cTn id="14" fill="hold">
                            <p:stCondLst>
                              <p:cond delay="1500"/>
                            </p:stCondLst>
                            <p:childTnLst>
                              <p:par>
                                <p:cTn id="15" presetID="10" presetClass="entr" presetSubtype="0" fill="hold" nodeType="afterEffect">
                                  <p:stCondLst>
                                    <p:cond delay="0"/>
                                  </p:stCondLst>
                                  <p:childTnLst>
                                    <p:set>
                                      <p:cBhvr>
                                        <p:cTn id="16" dur="1" fill="hold">
                                          <p:stCondLst>
                                            <p:cond delay="0"/>
                                          </p:stCondLst>
                                        </p:cTn>
                                        <p:tgtEl>
                                          <p:spTgt spid="50"/>
                                        </p:tgtEl>
                                        <p:attrNameLst>
                                          <p:attrName>style.visibility</p:attrName>
                                        </p:attrNameLst>
                                      </p:cBhvr>
                                      <p:to>
                                        <p:strVal val="visible"/>
                                      </p:to>
                                    </p:set>
                                    <p:animEffect transition="in" filter="fade">
                                      <p:cBhvr>
                                        <p:cTn id="17" dur="500"/>
                                        <p:tgtEl>
                                          <p:spTgt spid="50"/>
                                        </p:tgtEl>
                                      </p:cBhvr>
                                    </p:animEffect>
                                  </p:childTnLst>
                                </p:cTn>
                              </p:par>
                            </p:childTnLst>
                          </p:cTn>
                        </p:par>
                        <p:par>
                          <p:cTn id="18" fill="hold">
                            <p:stCondLst>
                              <p:cond delay="2000"/>
                            </p:stCondLst>
                            <p:childTnLst>
                              <p:par>
                                <p:cTn id="19" presetID="10" presetClass="entr" presetSubtype="0" fill="hold" nodeType="afterEffect">
                                  <p:stCondLst>
                                    <p:cond delay="0"/>
                                  </p:stCondLst>
                                  <p:childTnLst>
                                    <p:set>
                                      <p:cBhvr>
                                        <p:cTn id="20" dur="1" fill="hold">
                                          <p:stCondLst>
                                            <p:cond delay="0"/>
                                          </p:stCondLst>
                                        </p:cTn>
                                        <p:tgtEl>
                                          <p:spTgt spid="77"/>
                                        </p:tgtEl>
                                        <p:attrNameLst>
                                          <p:attrName>style.visibility</p:attrName>
                                        </p:attrNameLst>
                                      </p:cBhvr>
                                      <p:to>
                                        <p:strVal val="visible"/>
                                      </p:to>
                                    </p:set>
                                    <p:animEffect transition="in" filter="fade">
                                      <p:cBhvr>
                                        <p:cTn id="21" dur="500"/>
                                        <p:tgtEl>
                                          <p:spTgt spid="77"/>
                                        </p:tgtEl>
                                      </p:cBhvr>
                                    </p:animEffect>
                                  </p:childTnLst>
                                </p:cTn>
                              </p:par>
                              <p:par>
                                <p:cTn id="22" presetID="10" presetClass="entr" presetSubtype="0" fill="hold" nodeType="withEffect">
                                  <p:stCondLst>
                                    <p:cond delay="0"/>
                                  </p:stCondLst>
                                  <p:childTnLst>
                                    <p:set>
                                      <p:cBhvr>
                                        <p:cTn id="23" dur="1" fill="hold">
                                          <p:stCondLst>
                                            <p:cond delay="0"/>
                                          </p:stCondLst>
                                        </p:cTn>
                                        <p:tgtEl>
                                          <p:spTgt spid="81"/>
                                        </p:tgtEl>
                                        <p:attrNameLst>
                                          <p:attrName>style.visibility</p:attrName>
                                        </p:attrNameLst>
                                      </p:cBhvr>
                                      <p:to>
                                        <p:strVal val="visible"/>
                                      </p:to>
                                    </p:set>
                                    <p:animEffect transition="in" filter="fade">
                                      <p:cBhvr>
                                        <p:cTn id="24" dur="500"/>
                                        <p:tgtEl>
                                          <p:spTgt spid="81"/>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84"/>
                                        </p:tgtEl>
                                        <p:attrNameLst>
                                          <p:attrName>style.visibility</p:attrName>
                                        </p:attrNameLst>
                                      </p:cBhvr>
                                      <p:to>
                                        <p:strVal val="visible"/>
                                      </p:to>
                                    </p:set>
                                    <p:animEffect transition="in" filter="fade">
                                      <p:cBhvr>
                                        <p:cTn id="27" dur="500"/>
                                        <p:tgtEl>
                                          <p:spTgt spid="84"/>
                                        </p:tgtEl>
                                      </p:cBhvr>
                                    </p:animEffect>
                                  </p:childTnLst>
                                </p:cTn>
                              </p:par>
                              <p:par>
                                <p:cTn id="28" presetID="10" presetClass="entr" presetSubtype="0" fill="hold" nodeType="withEffect">
                                  <p:stCondLst>
                                    <p:cond delay="0"/>
                                  </p:stCondLst>
                                  <p:childTnLst>
                                    <p:set>
                                      <p:cBhvr>
                                        <p:cTn id="29" dur="1" fill="hold">
                                          <p:stCondLst>
                                            <p:cond delay="0"/>
                                          </p:stCondLst>
                                        </p:cTn>
                                        <p:tgtEl>
                                          <p:spTgt spid="85"/>
                                        </p:tgtEl>
                                        <p:attrNameLst>
                                          <p:attrName>style.visibility</p:attrName>
                                        </p:attrNameLst>
                                      </p:cBhvr>
                                      <p:to>
                                        <p:strVal val="visible"/>
                                      </p:to>
                                    </p:set>
                                    <p:animEffect transition="in" filter="fade">
                                      <p:cBhvr>
                                        <p:cTn id="30" dur="500"/>
                                        <p:tgtEl>
                                          <p:spTgt spid="85"/>
                                        </p:tgtEl>
                                      </p:cBhvr>
                                    </p:animEffect>
                                  </p:childTnLst>
                                </p:cTn>
                              </p:par>
                            </p:childTnLst>
                          </p:cTn>
                        </p:par>
                        <p:par>
                          <p:cTn id="31" fill="hold">
                            <p:stCondLst>
                              <p:cond delay="2500"/>
                            </p:stCondLst>
                            <p:childTnLst>
                              <p:par>
                                <p:cTn id="32" presetID="16" presetClass="entr" presetSubtype="42" fill="hold" nodeType="afterEffect">
                                  <p:stCondLst>
                                    <p:cond delay="0"/>
                                  </p:stCondLst>
                                  <p:childTnLst>
                                    <p:set>
                                      <p:cBhvr>
                                        <p:cTn id="33" dur="1" fill="hold">
                                          <p:stCondLst>
                                            <p:cond delay="0"/>
                                          </p:stCondLst>
                                        </p:cTn>
                                        <p:tgtEl>
                                          <p:spTgt spid="91"/>
                                        </p:tgtEl>
                                        <p:attrNameLst>
                                          <p:attrName>style.visibility</p:attrName>
                                        </p:attrNameLst>
                                      </p:cBhvr>
                                      <p:to>
                                        <p:strVal val="visible"/>
                                      </p:to>
                                    </p:set>
                                    <p:animEffect transition="in" filter="barn(outHorizontal)">
                                      <p:cBhvr>
                                        <p:cTn id="34" dur="500"/>
                                        <p:tgtEl>
                                          <p:spTgt spid="91"/>
                                        </p:tgtEl>
                                      </p:cBhvr>
                                    </p:animEffect>
                                  </p:childTnLst>
                                </p:cTn>
                              </p:par>
                              <p:par>
                                <p:cTn id="35" presetID="16" presetClass="entr" presetSubtype="42" fill="hold" nodeType="withEffect">
                                  <p:stCondLst>
                                    <p:cond delay="0"/>
                                  </p:stCondLst>
                                  <p:childTnLst>
                                    <p:set>
                                      <p:cBhvr>
                                        <p:cTn id="36" dur="1" fill="hold">
                                          <p:stCondLst>
                                            <p:cond delay="0"/>
                                          </p:stCondLst>
                                        </p:cTn>
                                        <p:tgtEl>
                                          <p:spTgt spid="90"/>
                                        </p:tgtEl>
                                        <p:attrNameLst>
                                          <p:attrName>style.visibility</p:attrName>
                                        </p:attrNameLst>
                                      </p:cBhvr>
                                      <p:to>
                                        <p:strVal val="visible"/>
                                      </p:to>
                                    </p:set>
                                    <p:animEffect transition="in" filter="barn(outHorizontal)">
                                      <p:cBhvr>
                                        <p:cTn id="37" dur="500"/>
                                        <p:tgtEl>
                                          <p:spTgt spid="90"/>
                                        </p:tgtEl>
                                      </p:cBhvr>
                                    </p:animEffect>
                                  </p:childTnLst>
                                </p:cTn>
                              </p:par>
                              <p:par>
                                <p:cTn id="38" presetID="16" presetClass="entr" presetSubtype="42" fill="hold" nodeType="withEffect">
                                  <p:stCondLst>
                                    <p:cond delay="0"/>
                                  </p:stCondLst>
                                  <p:childTnLst>
                                    <p:set>
                                      <p:cBhvr>
                                        <p:cTn id="39" dur="1" fill="hold">
                                          <p:stCondLst>
                                            <p:cond delay="0"/>
                                          </p:stCondLst>
                                        </p:cTn>
                                        <p:tgtEl>
                                          <p:spTgt spid="89"/>
                                        </p:tgtEl>
                                        <p:attrNameLst>
                                          <p:attrName>style.visibility</p:attrName>
                                        </p:attrNameLst>
                                      </p:cBhvr>
                                      <p:to>
                                        <p:strVal val="visible"/>
                                      </p:to>
                                    </p:set>
                                    <p:animEffect transition="in" filter="barn(outHorizontal)">
                                      <p:cBhvr>
                                        <p:cTn id="40" dur="500"/>
                                        <p:tgtEl>
                                          <p:spTgt spid="89"/>
                                        </p:tgtEl>
                                      </p:cBhvr>
                                    </p:animEffect>
                                  </p:childTnLst>
                                </p:cTn>
                              </p:par>
                              <p:par>
                                <p:cTn id="41" presetID="16" presetClass="entr" presetSubtype="42" fill="hold" nodeType="withEffect">
                                  <p:stCondLst>
                                    <p:cond delay="0"/>
                                  </p:stCondLst>
                                  <p:childTnLst>
                                    <p:set>
                                      <p:cBhvr>
                                        <p:cTn id="42" dur="1" fill="hold">
                                          <p:stCondLst>
                                            <p:cond delay="0"/>
                                          </p:stCondLst>
                                        </p:cTn>
                                        <p:tgtEl>
                                          <p:spTgt spid="88"/>
                                        </p:tgtEl>
                                        <p:attrNameLst>
                                          <p:attrName>style.visibility</p:attrName>
                                        </p:attrNameLst>
                                      </p:cBhvr>
                                      <p:to>
                                        <p:strVal val="visible"/>
                                      </p:to>
                                    </p:set>
                                    <p:animEffect transition="in" filter="barn(outHorizontal)">
                                      <p:cBhvr>
                                        <p:cTn id="43" dur="500"/>
                                        <p:tgtEl>
                                          <p:spTgt spid="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 grpId="0" bldLvl="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组合 3"/>
          <p:cNvGrpSpPr/>
          <p:nvPr/>
        </p:nvGrpSpPr>
        <p:grpSpPr>
          <a:xfrm>
            <a:off x="1193854" y="1484262"/>
            <a:ext cx="3828393" cy="4080857"/>
            <a:chOff x="999059" y="1708340"/>
            <a:chExt cx="3828393" cy="4080857"/>
          </a:xfrm>
        </p:grpSpPr>
        <p:grpSp>
          <p:nvGrpSpPr>
            <p:cNvPr id="5" name="组合 4"/>
            <p:cNvGrpSpPr/>
            <p:nvPr/>
          </p:nvGrpSpPr>
          <p:grpSpPr>
            <a:xfrm>
              <a:off x="999059" y="1708340"/>
              <a:ext cx="3828393" cy="4080857"/>
              <a:chOff x="3835400" y="1789113"/>
              <a:chExt cx="1468438" cy="1565275"/>
            </a:xfrm>
          </p:grpSpPr>
          <p:sp>
            <p:nvSpPr>
              <p:cNvPr id="8" name="Freeform 5"/>
              <p:cNvSpPr/>
              <p:nvPr/>
            </p:nvSpPr>
            <p:spPr bwMode="auto">
              <a:xfrm>
                <a:off x="40052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5" y="366"/>
                      <a:pt x="260" y="366"/>
                    </a:cubicBezTo>
                    <a:cubicBezTo>
                      <a:pt x="0" y="366"/>
                      <a:pt x="0" y="366"/>
                      <a:pt x="0" y="366"/>
                    </a:cubicBezTo>
                    <a:cubicBezTo>
                      <a:pt x="0" y="0"/>
                      <a:pt x="0" y="0"/>
                      <a:pt x="0" y="0"/>
                    </a:cubicBezTo>
                    <a:cubicBezTo>
                      <a:pt x="260" y="0"/>
                      <a:pt x="260" y="0"/>
                      <a:pt x="260" y="0"/>
                    </a:cubicBezTo>
                    <a:cubicBezTo>
                      <a:pt x="285" y="0"/>
                      <a:pt x="304" y="20"/>
                      <a:pt x="304" y="44"/>
                    </a:cubicBezTo>
                    <a:lnTo>
                      <a:pt x="304" y="322"/>
                    </a:lnTo>
                    <a:close/>
                  </a:path>
                </a:pathLst>
              </a:custGeom>
              <a:solidFill>
                <a:srgbClr val="CCCCCC"/>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9" name="Freeform 6"/>
              <p:cNvSpPr/>
              <p:nvPr/>
            </p:nvSpPr>
            <p:spPr bwMode="auto">
              <a:xfrm>
                <a:off x="39671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4" y="366"/>
                      <a:pt x="260" y="366"/>
                    </a:cubicBezTo>
                    <a:cubicBezTo>
                      <a:pt x="0" y="366"/>
                      <a:pt x="0" y="366"/>
                      <a:pt x="0" y="366"/>
                    </a:cubicBezTo>
                    <a:cubicBezTo>
                      <a:pt x="0" y="0"/>
                      <a:pt x="0" y="0"/>
                      <a:pt x="0" y="0"/>
                    </a:cubicBezTo>
                    <a:cubicBezTo>
                      <a:pt x="260" y="0"/>
                      <a:pt x="260" y="0"/>
                      <a:pt x="260" y="0"/>
                    </a:cubicBezTo>
                    <a:cubicBezTo>
                      <a:pt x="284" y="0"/>
                      <a:pt x="304" y="20"/>
                      <a:pt x="304" y="44"/>
                    </a:cubicBezTo>
                    <a:lnTo>
                      <a:pt x="304" y="322"/>
                    </a:lnTo>
                    <a:close/>
                  </a:path>
                </a:pathLst>
              </a:cu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0" name="Rectangle 8"/>
              <p:cNvSpPr>
                <a:spLocks noChangeArrowheads="1"/>
              </p:cNvSpPr>
              <p:nvPr/>
            </p:nvSpPr>
            <p:spPr bwMode="auto">
              <a:xfrm>
                <a:off x="4318000" y="2117726"/>
                <a:ext cx="674688" cy="3429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8580" tIns="64290" rIns="128580" bIns="64290" numCol="1" anchor="t" anchorCtr="0" compatLnSpc="1"/>
              <a:lstStyle/>
              <a:p>
                <a:endParaRPr lang="zh-CN" altLang="en-US"/>
              </a:p>
            </p:txBody>
          </p:sp>
          <p:sp>
            <p:nvSpPr>
              <p:cNvPr id="11" name="Freeform 9"/>
              <p:cNvSpPr/>
              <p:nvPr/>
            </p:nvSpPr>
            <p:spPr bwMode="auto">
              <a:xfrm>
                <a:off x="3835400" y="18399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2" name="Freeform 10"/>
              <p:cNvSpPr/>
              <p:nvPr/>
            </p:nvSpPr>
            <p:spPr bwMode="auto">
              <a:xfrm>
                <a:off x="3835400" y="1976438"/>
                <a:ext cx="234950" cy="73025"/>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3" name="Freeform 11"/>
              <p:cNvSpPr/>
              <p:nvPr/>
            </p:nvSpPr>
            <p:spPr bwMode="auto">
              <a:xfrm>
                <a:off x="3835400" y="21177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4" name="Freeform 12"/>
              <p:cNvSpPr/>
              <p:nvPr/>
            </p:nvSpPr>
            <p:spPr bwMode="auto">
              <a:xfrm>
                <a:off x="3835400" y="22590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5" name="Freeform 13"/>
              <p:cNvSpPr/>
              <p:nvPr/>
            </p:nvSpPr>
            <p:spPr bwMode="auto">
              <a:xfrm>
                <a:off x="3835400" y="23971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6" name="Freeform 14"/>
              <p:cNvSpPr/>
              <p:nvPr/>
            </p:nvSpPr>
            <p:spPr bwMode="auto">
              <a:xfrm>
                <a:off x="3835400" y="25368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7" name="Freeform 15"/>
              <p:cNvSpPr/>
              <p:nvPr/>
            </p:nvSpPr>
            <p:spPr bwMode="auto">
              <a:xfrm>
                <a:off x="3835400" y="26781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8" name="Freeform 16"/>
              <p:cNvSpPr/>
              <p:nvPr/>
            </p:nvSpPr>
            <p:spPr bwMode="auto">
              <a:xfrm>
                <a:off x="3835400" y="28162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9" name="Freeform 17"/>
              <p:cNvSpPr/>
              <p:nvPr/>
            </p:nvSpPr>
            <p:spPr bwMode="auto">
              <a:xfrm>
                <a:off x="3835400" y="29559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20" name="Freeform 18"/>
              <p:cNvSpPr/>
              <p:nvPr/>
            </p:nvSpPr>
            <p:spPr bwMode="auto">
              <a:xfrm>
                <a:off x="3835400" y="30972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21" name="Freeform 19"/>
              <p:cNvSpPr/>
              <p:nvPr/>
            </p:nvSpPr>
            <p:spPr bwMode="auto">
              <a:xfrm>
                <a:off x="3835400" y="32353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grpSp>
        <p:sp>
          <p:nvSpPr>
            <p:cNvPr id="6" name="矩形 259"/>
            <p:cNvSpPr>
              <a:spLocks noChangeArrowheads="1"/>
            </p:cNvSpPr>
            <p:nvPr/>
          </p:nvSpPr>
          <p:spPr bwMode="auto">
            <a:xfrm>
              <a:off x="2306379" y="2775471"/>
              <a:ext cx="1656605" cy="615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pPr>
              <a:r>
                <a:rPr lang="zh-CN" altLang="en-US" sz="4000" b="1" dirty="0">
                  <a:solidFill>
                    <a:srgbClr val="4D4D4D"/>
                  </a:solidFill>
                  <a:latin typeface="Impact" panose="020B0806030902050204" pitchFamily="34" charset="0"/>
                  <a:cs typeface="Arial" panose="020B0604020202020204" pitchFamily="34" charset="0"/>
                </a:rPr>
                <a:t>六</a:t>
              </a:r>
              <a:endParaRPr lang="zh-CN" altLang="en-US" sz="4000" b="1" dirty="0">
                <a:solidFill>
                  <a:srgbClr val="4D4D4D"/>
                </a:solidFill>
                <a:latin typeface="Impact" panose="020B0806030902050204" pitchFamily="34" charset="0"/>
                <a:cs typeface="Arial" panose="020B0604020202020204" pitchFamily="34" charset="0"/>
              </a:endParaRPr>
            </a:p>
          </p:txBody>
        </p:sp>
        <p:sp>
          <p:nvSpPr>
            <p:cNvPr id="7" name="矩形 259"/>
            <p:cNvSpPr>
              <a:spLocks noChangeArrowheads="1"/>
            </p:cNvSpPr>
            <p:nvPr/>
          </p:nvSpPr>
          <p:spPr bwMode="auto">
            <a:xfrm>
              <a:off x="1686129" y="4021645"/>
              <a:ext cx="2861310" cy="11639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fontAlgn="auto">
                <a:lnSpc>
                  <a:spcPts val="4540"/>
                </a:lnSpc>
                <a:spcBef>
                  <a:spcPts val="0"/>
                </a:spcBef>
                <a:buNone/>
              </a:pPr>
              <a:r>
                <a:rPr lang="en-US" altLang="zh-CN" b="1" dirty="0">
                  <a:solidFill>
                    <a:schemeClr val="bg1"/>
                  </a:solidFill>
                  <a:cs typeface="Arial" panose="020B0604020202020204" pitchFamily="34" charset="0"/>
                </a:rPr>
                <a:t>其他需要报告</a:t>
              </a:r>
              <a:endParaRPr lang="en-US" altLang="zh-CN" b="1" dirty="0">
                <a:solidFill>
                  <a:schemeClr val="bg1"/>
                </a:solidFill>
                <a:cs typeface="Arial" panose="020B0604020202020204" pitchFamily="34" charset="0"/>
              </a:endParaRPr>
            </a:p>
            <a:p>
              <a:pPr algn="ctr" fontAlgn="auto">
                <a:lnSpc>
                  <a:spcPts val="4540"/>
                </a:lnSpc>
                <a:spcBef>
                  <a:spcPts val="0"/>
                </a:spcBef>
                <a:buNone/>
              </a:pPr>
              <a:r>
                <a:rPr lang="en-US" altLang="zh-CN" b="1" dirty="0">
                  <a:solidFill>
                    <a:schemeClr val="bg1"/>
                  </a:solidFill>
                  <a:cs typeface="Arial" panose="020B0604020202020204" pitchFamily="34" charset="0"/>
                </a:rPr>
                <a:t>的事项</a:t>
              </a:r>
              <a:endParaRPr lang="en-US" altLang="zh-CN" b="1" dirty="0">
                <a:solidFill>
                  <a:schemeClr val="bg1"/>
                </a:solidFill>
                <a:cs typeface="Arial" panose="020B0604020202020204" pitchFamily="34" charset="0"/>
              </a:endParaRPr>
            </a:p>
          </p:txBody>
        </p:sp>
      </p:grpSp>
      <p:grpSp>
        <p:nvGrpSpPr>
          <p:cNvPr id="50" name="Group 5"/>
          <p:cNvGrpSpPr/>
          <p:nvPr/>
        </p:nvGrpSpPr>
        <p:grpSpPr>
          <a:xfrm>
            <a:off x="6195536" y="1178196"/>
            <a:ext cx="379414" cy="354993"/>
            <a:chOff x="6964363" y="2108200"/>
            <a:chExt cx="690562" cy="646113"/>
          </a:xfrm>
          <a:solidFill>
            <a:schemeClr val="bg1">
              <a:lumMod val="75000"/>
            </a:schemeClr>
          </a:solidFill>
        </p:grpSpPr>
        <p:sp>
          <p:nvSpPr>
            <p:cNvPr id="51" name="Freeform 91"/>
            <p:cNvSpPr>
              <a:spLocks noEditPoints="1"/>
            </p:cNvSpPr>
            <p:nvPr/>
          </p:nvSpPr>
          <p:spPr bwMode="auto">
            <a:xfrm>
              <a:off x="7050088" y="2193925"/>
              <a:ext cx="519112" cy="344488"/>
            </a:xfrm>
            <a:custGeom>
              <a:avLst/>
              <a:gdLst>
                <a:gd name="T0" fmla="*/ 503 w 12071"/>
                <a:gd name="T1" fmla="*/ 502 h 8033"/>
                <a:gd name="T2" fmla="*/ 11568 w 12071"/>
                <a:gd name="T3" fmla="*/ 0 h 8033"/>
                <a:gd name="T4" fmla="*/ 452 w 12071"/>
                <a:gd name="T5" fmla="*/ 5 h 8033"/>
                <a:gd name="T6" fmla="*/ 377 w 12071"/>
                <a:gd name="T7" fmla="*/ 18 h 8033"/>
                <a:gd name="T8" fmla="*/ 307 w 12071"/>
                <a:gd name="T9" fmla="*/ 41 h 8033"/>
                <a:gd name="T10" fmla="*/ 242 w 12071"/>
                <a:gd name="T11" fmla="*/ 74 h 8033"/>
                <a:gd name="T12" fmla="*/ 183 w 12071"/>
                <a:gd name="T13" fmla="*/ 116 h 8033"/>
                <a:gd name="T14" fmla="*/ 131 w 12071"/>
                <a:gd name="T15" fmla="*/ 166 h 8033"/>
                <a:gd name="T16" fmla="*/ 85 w 12071"/>
                <a:gd name="T17" fmla="*/ 222 h 8033"/>
                <a:gd name="T18" fmla="*/ 49 w 12071"/>
                <a:gd name="T19" fmla="*/ 284 h 8033"/>
                <a:gd name="T20" fmla="*/ 22 w 12071"/>
                <a:gd name="T21" fmla="*/ 353 h 8033"/>
                <a:gd name="T22" fmla="*/ 6 w 12071"/>
                <a:gd name="T23" fmla="*/ 426 h 8033"/>
                <a:gd name="T24" fmla="*/ 0 w 12071"/>
                <a:gd name="T25" fmla="*/ 502 h 8033"/>
                <a:gd name="T26" fmla="*/ 3 w 12071"/>
                <a:gd name="T27" fmla="*/ 7582 h 8033"/>
                <a:gd name="T28" fmla="*/ 16 w 12071"/>
                <a:gd name="T29" fmla="*/ 7656 h 8033"/>
                <a:gd name="T30" fmla="*/ 39 w 12071"/>
                <a:gd name="T31" fmla="*/ 7726 h 8033"/>
                <a:gd name="T32" fmla="*/ 72 w 12071"/>
                <a:gd name="T33" fmla="*/ 7792 h 8033"/>
                <a:gd name="T34" fmla="*/ 115 w 12071"/>
                <a:gd name="T35" fmla="*/ 7850 h 8033"/>
                <a:gd name="T36" fmla="*/ 165 w 12071"/>
                <a:gd name="T37" fmla="*/ 7902 h 8033"/>
                <a:gd name="T38" fmla="*/ 221 w 12071"/>
                <a:gd name="T39" fmla="*/ 7947 h 8033"/>
                <a:gd name="T40" fmla="*/ 285 w 12071"/>
                <a:gd name="T41" fmla="*/ 7983 h 8033"/>
                <a:gd name="T42" fmla="*/ 353 w 12071"/>
                <a:gd name="T43" fmla="*/ 8011 h 8033"/>
                <a:gd name="T44" fmla="*/ 426 w 12071"/>
                <a:gd name="T45" fmla="*/ 8027 h 8033"/>
                <a:gd name="T46" fmla="*/ 503 w 12071"/>
                <a:gd name="T47" fmla="*/ 8033 h 8033"/>
                <a:gd name="T48" fmla="*/ 11619 w 12071"/>
                <a:gd name="T49" fmla="*/ 8030 h 8033"/>
                <a:gd name="T50" fmla="*/ 11694 w 12071"/>
                <a:gd name="T51" fmla="*/ 8017 h 8033"/>
                <a:gd name="T52" fmla="*/ 11764 w 12071"/>
                <a:gd name="T53" fmla="*/ 7994 h 8033"/>
                <a:gd name="T54" fmla="*/ 11829 w 12071"/>
                <a:gd name="T55" fmla="*/ 7960 h 8033"/>
                <a:gd name="T56" fmla="*/ 11888 w 12071"/>
                <a:gd name="T57" fmla="*/ 7918 h 8033"/>
                <a:gd name="T58" fmla="*/ 11940 w 12071"/>
                <a:gd name="T59" fmla="*/ 7868 h 8033"/>
                <a:gd name="T60" fmla="*/ 11986 w 12071"/>
                <a:gd name="T61" fmla="*/ 7812 h 8033"/>
                <a:gd name="T62" fmla="*/ 12022 w 12071"/>
                <a:gd name="T63" fmla="*/ 7749 h 8033"/>
                <a:gd name="T64" fmla="*/ 12049 w 12071"/>
                <a:gd name="T65" fmla="*/ 7680 h 8033"/>
                <a:gd name="T66" fmla="*/ 12065 w 12071"/>
                <a:gd name="T67" fmla="*/ 7607 h 8033"/>
                <a:gd name="T68" fmla="*/ 12071 w 12071"/>
                <a:gd name="T69" fmla="*/ 7531 h 8033"/>
                <a:gd name="T70" fmla="*/ 12068 w 12071"/>
                <a:gd name="T71" fmla="*/ 451 h 8033"/>
                <a:gd name="T72" fmla="*/ 12055 w 12071"/>
                <a:gd name="T73" fmla="*/ 377 h 8033"/>
                <a:gd name="T74" fmla="*/ 12032 w 12071"/>
                <a:gd name="T75" fmla="*/ 306 h 8033"/>
                <a:gd name="T76" fmla="*/ 11999 w 12071"/>
                <a:gd name="T77" fmla="*/ 242 h 8033"/>
                <a:gd name="T78" fmla="*/ 11956 w 12071"/>
                <a:gd name="T79" fmla="*/ 183 h 8033"/>
                <a:gd name="T80" fmla="*/ 11906 w 12071"/>
                <a:gd name="T81" fmla="*/ 131 h 8033"/>
                <a:gd name="T82" fmla="*/ 11850 w 12071"/>
                <a:gd name="T83" fmla="*/ 85 h 8033"/>
                <a:gd name="T84" fmla="*/ 11786 w 12071"/>
                <a:gd name="T85" fmla="*/ 49 h 8033"/>
                <a:gd name="T86" fmla="*/ 11718 w 12071"/>
                <a:gd name="T87" fmla="*/ 22 h 8033"/>
                <a:gd name="T88" fmla="*/ 11645 w 12071"/>
                <a:gd name="T89" fmla="*/ 6 h 8033"/>
                <a:gd name="T90" fmla="*/ 11568 w 12071"/>
                <a:gd name="T91" fmla="*/ 0 h 80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2071" h="8033">
                  <a:moveTo>
                    <a:pt x="11568" y="7533"/>
                  </a:moveTo>
                  <a:lnTo>
                    <a:pt x="503" y="7533"/>
                  </a:lnTo>
                  <a:lnTo>
                    <a:pt x="503" y="502"/>
                  </a:lnTo>
                  <a:lnTo>
                    <a:pt x="11568" y="502"/>
                  </a:lnTo>
                  <a:lnTo>
                    <a:pt x="11568" y="7533"/>
                  </a:lnTo>
                  <a:close/>
                  <a:moveTo>
                    <a:pt x="11568" y="0"/>
                  </a:moveTo>
                  <a:lnTo>
                    <a:pt x="503" y="2"/>
                  </a:lnTo>
                  <a:lnTo>
                    <a:pt x="477" y="3"/>
                  </a:lnTo>
                  <a:lnTo>
                    <a:pt x="452" y="5"/>
                  </a:lnTo>
                  <a:lnTo>
                    <a:pt x="426" y="8"/>
                  </a:lnTo>
                  <a:lnTo>
                    <a:pt x="401" y="12"/>
                  </a:lnTo>
                  <a:lnTo>
                    <a:pt x="377" y="18"/>
                  </a:lnTo>
                  <a:lnTo>
                    <a:pt x="353" y="24"/>
                  </a:lnTo>
                  <a:lnTo>
                    <a:pt x="330" y="32"/>
                  </a:lnTo>
                  <a:lnTo>
                    <a:pt x="307" y="41"/>
                  </a:lnTo>
                  <a:lnTo>
                    <a:pt x="285" y="51"/>
                  </a:lnTo>
                  <a:lnTo>
                    <a:pt x="263" y="62"/>
                  </a:lnTo>
                  <a:lnTo>
                    <a:pt x="242" y="74"/>
                  </a:lnTo>
                  <a:lnTo>
                    <a:pt x="221" y="87"/>
                  </a:lnTo>
                  <a:lnTo>
                    <a:pt x="202" y="102"/>
                  </a:lnTo>
                  <a:lnTo>
                    <a:pt x="183" y="116"/>
                  </a:lnTo>
                  <a:lnTo>
                    <a:pt x="165" y="132"/>
                  </a:lnTo>
                  <a:lnTo>
                    <a:pt x="147" y="148"/>
                  </a:lnTo>
                  <a:lnTo>
                    <a:pt x="131" y="166"/>
                  </a:lnTo>
                  <a:lnTo>
                    <a:pt x="115" y="184"/>
                  </a:lnTo>
                  <a:lnTo>
                    <a:pt x="99" y="202"/>
                  </a:lnTo>
                  <a:lnTo>
                    <a:pt x="85" y="222"/>
                  </a:lnTo>
                  <a:lnTo>
                    <a:pt x="72" y="242"/>
                  </a:lnTo>
                  <a:lnTo>
                    <a:pt x="60" y="263"/>
                  </a:lnTo>
                  <a:lnTo>
                    <a:pt x="49" y="284"/>
                  </a:lnTo>
                  <a:lnTo>
                    <a:pt x="39" y="307"/>
                  </a:lnTo>
                  <a:lnTo>
                    <a:pt x="30" y="329"/>
                  </a:lnTo>
                  <a:lnTo>
                    <a:pt x="22" y="353"/>
                  </a:lnTo>
                  <a:lnTo>
                    <a:pt x="16" y="377"/>
                  </a:lnTo>
                  <a:lnTo>
                    <a:pt x="10" y="401"/>
                  </a:lnTo>
                  <a:lnTo>
                    <a:pt x="6" y="426"/>
                  </a:lnTo>
                  <a:lnTo>
                    <a:pt x="3" y="451"/>
                  </a:lnTo>
                  <a:lnTo>
                    <a:pt x="1" y="476"/>
                  </a:lnTo>
                  <a:lnTo>
                    <a:pt x="0" y="502"/>
                  </a:lnTo>
                  <a:lnTo>
                    <a:pt x="0" y="7531"/>
                  </a:lnTo>
                  <a:lnTo>
                    <a:pt x="1" y="7557"/>
                  </a:lnTo>
                  <a:lnTo>
                    <a:pt x="3" y="7582"/>
                  </a:lnTo>
                  <a:lnTo>
                    <a:pt x="6" y="7607"/>
                  </a:lnTo>
                  <a:lnTo>
                    <a:pt x="10" y="7632"/>
                  </a:lnTo>
                  <a:lnTo>
                    <a:pt x="16" y="7656"/>
                  </a:lnTo>
                  <a:lnTo>
                    <a:pt x="22" y="7680"/>
                  </a:lnTo>
                  <a:lnTo>
                    <a:pt x="30" y="7703"/>
                  </a:lnTo>
                  <a:lnTo>
                    <a:pt x="39" y="7726"/>
                  </a:lnTo>
                  <a:lnTo>
                    <a:pt x="49" y="7749"/>
                  </a:lnTo>
                  <a:lnTo>
                    <a:pt x="60" y="7771"/>
                  </a:lnTo>
                  <a:lnTo>
                    <a:pt x="72" y="7792"/>
                  </a:lnTo>
                  <a:lnTo>
                    <a:pt x="85" y="7812"/>
                  </a:lnTo>
                  <a:lnTo>
                    <a:pt x="99" y="7831"/>
                  </a:lnTo>
                  <a:lnTo>
                    <a:pt x="115" y="7850"/>
                  </a:lnTo>
                  <a:lnTo>
                    <a:pt x="131" y="7868"/>
                  </a:lnTo>
                  <a:lnTo>
                    <a:pt x="147" y="7886"/>
                  </a:lnTo>
                  <a:lnTo>
                    <a:pt x="165" y="7902"/>
                  </a:lnTo>
                  <a:lnTo>
                    <a:pt x="183" y="7918"/>
                  </a:lnTo>
                  <a:lnTo>
                    <a:pt x="202" y="7933"/>
                  </a:lnTo>
                  <a:lnTo>
                    <a:pt x="221" y="7947"/>
                  </a:lnTo>
                  <a:lnTo>
                    <a:pt x="242" y="7960"/>
                  </a:lnTo>
                  <a:lnTo>
                    <a:pt x="263" y="7972"/>
                  </a:lnTo>
                  <a:lnTo>
                    <a:pt x="285" y="7983"/>
                  </a:lnTo>
                  <a:lnTo>
                    <a:pt x="307" y="7994"/>
                  </a:lnTo>
                  <a:lnTo>
                    <a:pt x="330" y="8003"/>
                  </a:lnTo>
                  <a:lnTo>
                    <a:pt x="353" y="8011"/>
                  </a:lnTo>
                  <a:lnTo>
                    <a:pt x="377" y="8017"/>
                  </a:lnTo>
                  <a:lnTo>
                    <a:pt x="401" y="8023"/>
                  </a:lnTo>
                  <a:lnTo>
                    <a:pt x="426" y="8027"/>
                  </a:lnTo>
                  <a:lnTo>
                    <a:pt x="452" y="8030"/>
                  </a:lnTo>
                  <a:lnTo>
                    <a:pt x="477" y="8032"/>
                  </a:lnTo>
                  <a:lnTo>
                    <a:pt x="503" y="8033"/>
                  </a:lnTo>
                  <a:lnTo>
                    <a:pt x="11568" y="8033"/>
                  </a:lnTo>
                  <a:lnTo>
                    <a:pt x="11594" y="8032"/>
                  </a:lnTo>
                  <a:lnTo>
                    <a:pt x="11619" y="8030"/>
                  </a:lnTo>
                  <a:lnTo>
                    <a:pt x="11645" y="8027"/>
                  </a:lnTo>
                  <a:lnTo>
                    <a:pt x="11670" y="8023"/>
                  </a:lnTo>
                  <a:lnTo>
                    <a:pt x="11694" y="8017"/>
                  </a:lnTo>
                  <a:lnTo>
                    <a:pt x="11718" y="8011"/>
                  </a:lnTo>
                  <a:lnTo>
                    <a:pt x="11741" y="8003"/>
                  </a:lnTo>
                  <a:lnTo>
                    <a:pt x="11764" y="7994"/>
                  </a:lnTo>
                  <a:lnTo>
                    <a:pt x="11786" y="7983"/>
                  </a:lnTo>
                  <a:lnTo>
                    <a:pt x="11809" y="7972"/>
                  </a:lnTo>
                  <a:lnTo>
                    <a:pt x="11829" y="7960"/>
                  </a:lnTo>
                  <a:lnTo>
                    <a:pt x="11850" y="7947"/>
                  </a:lnTo>
                  <a:lnTo>
                    <a:pt x="11869" y="7933"/>
                  </a:lnTo>
                  <a:lnTo>
                    <a:pt x="11888" y="7918"/>
                  </a:lnTo>
                  <a:lnTo>
                    <a:pt x="11906" y="7902"/>
                  </a:lnTo>
                  <a:lnTo>
                    <a:pt x="11924" y="7886"/>
                  </a:lnTo>
                  <a:lnTo>
                    <a:pt x="11940" y="7868"/>
                  </a:lnTo>
                  <a:lnTo>
                    <a:pt x="11956" y="7850"/>
                  </a:lnTo>
                  <a:lnTo>
                    <a:pt x="11972" y="7831"/>
                  </a:lnTo>
                  <a:lnTo>
                    <a:pt x="11986" y="7812"/>
                  </a:lnTo>
                  <a:lnTo>
                    <a:pt x="11999" y="7792"/>
                  </a:lnTo>
                  <a:lnTo>
                    <a:pt x="12011" y="7771"/>
                  </a:lnTo>
                  <a:lnTo>
                    <a:pt x="12022" y="7749"/>
                  </a:lnTo>
                  <a:lnTo>
                    <a:pt x="12032" y="7726"/>
                  </a:lnTo>
                  <a:lnTo>
                    <a:pt x="12041" y="7703"/>
                  </a:lnTo>
                  <a:lnTo>
                    <a:pt x="12049" y="7680"/>
                  </a:lnTo>
                  <a:lnTo>
                    <a:pt x="12055" y="7656"/>
                  </a:lnTo>
                  <a:lnTo>
                    <a:pt x="12061" y="7632"/>
                  </a:lnTo>
                  <a:lnTo>
                    <a:pt x="12065" y="7607"/>
                  </a:lnTo>
                  <a:lnTo>
                    <a:pt x="12068" y="7582"/>
                  </a:lnTo>
                  <a:lnTo>
                    <a:pt x="12070" y="7557"/>
                  </a:lnTo>
                  <a:lnTo>
                    <a:pt x="12071" y="7531"/>
                  </a:lnTo>
                  <a:lnTo>
                    <a:pt x="12071" y="502"/>
                  </a:lnTo>
                  <a:lnTo>
                    <a:pt x="12070" y="476"/>
                  </a:lnTo>
                  <a:lnTo>
                    <a:pt x="12068" y="451"/>
                  </a:lnTo>
                  <a:lnTo>
                    <a:pt x="12065" y="426"/>
                  </a:lnTo>
                  <a:lnTo>
                    <a:pt x="12061" y="401"/>
                  </a:lnTo>
                  <a:lnTo>
                    <a:pt x="12055" y="377"/>
                  </a:lnTo>
                  <a:lnTo>
                    <a:pt x="12049" y="353"/>
                  </a:lnTo>
                  <a:lnTo>
                    <a:pt x="12041" y="329"/>
                  </a:lnTo>
                  <a:lnTo>
                    <a:pt x="12032" y="306"/>
                  </a:lnTo>
                  <a:lnTo>
                    <a:pt x="12022" y="284"/>
                  </a:lnTo>
                  <a:lnTo>
                    <a:pt x="12011" y="263"/>
                  </a:lnTo>
                  <a:lnTo>
                    <a:pt x="11999" y="242"/>
                  </a:lnTo>
                  <a:lnTo>
                    <a:pt x="11986" y="221"/>
                  </a:lnTo>
                  <a:lnTo>
                    <a:pt x="11972" y="202"/>
                  </a:lnTo>
                  <a:lnTo>
                    <a:pt x="11956" y="183"/>
                  </a:lnTo>
                  <a:lnTo>
                    <a:pt x="11940" y="165"/>
                  </a:lnTo>
                  <a:lnTo>
                    <a:pt x="11924" y="147"/>
                  </a:lnTo>
                  <a:lnTo>
                    <a:pt x="11906" y="131"/>
                  </a:lnTo>
                  <a:lnTo>
                    <a:pt x="11888" y="115"/>
                  </a:lnTo>
                  <a:lnTo>
                    <a:pt x="11869" y="100"/>
                  </a:lnTo>
                  <a:lnTo>
                    <a:pt x="11850" y="85"/>
                  </a:lnTo>
                  <a:lnTo>
                    <a:pt x="11829" y="72"/>
                  </a:lnTo>
                  <a:lnTo>
                    <a:pt x="11809" y="60"/>
                  </a:lnTo>
                  <a:lnTo>
                    <a:pt x="11786" y="49"/>
                  </a:lnTo>
                  <a:lnTo>
                    <a:pt x="11764" y="39"/>
                  </a:lnTo>
                  <a:lnTo>
                    <a:pt x="11741" y="30"/>
                  </a:lnTo>
                  <a:lnTo>
                    <a:pt x="11718" y="22"/>
                  </a:lnTo>
                  <a:lnTo>
                    <a:pt x="11694" y="16"/>
                  </a:lnTo>
                  <a:lnTo>
                    <a:pt x="11670" y="10"/>
                  </a:lnTo>
                  <a:lnTo>
                    <a:pt x="11645" y="6"/>
                  </a:lnTo>
                  <a:lnTo>
                    <a:pt x="11619" y="3"/>
                  </a:lnTo>
                  <a:lnTo>
                    <a:pt x="11594" y="1"/>
                  </a:lnTo>
                  <a:lnTo>
                    <a:pt x="11568"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sp>
          <p:nvSpPr>
            <p:cNvPr id="76" name="Freeform 92"/>
            <p:cNvSpPr>
              <a:spLocks noEditPoints="1"/>
            </p:cNvSpPr>
            <p:nvPr/>
          </p:nvSpPr>
          <p:spPr bwMode="auto">
            <a:xfrm>
              <a:off x="6964363" y="2108200"/>
              <a:ext cx="690562" cy="646113"/>
            </a:xfrm>
            <a:custGeom>
              <a:avLst/>
              <a:gdLst>
                <a:gd name="T0" fmla="*/ 15066 w 16095"/>
                <a:gd name="T1" fmla="*/ 11696 h 15059"/>
                <a:gd name="T2" fmla="*/ 14988 w 16095"/>
                <a:gd name="T3" fmla="*/ 11847 h 15059"/>
                <a:gd name="T4" fmla="*/ 14867 w 16095"/>
                <a:gd name="T5" fmla="*/ 11963 h 15059"/>
                <a:gd name="T6" fmla="*/ 14712 w 16095"/>
                <a:gd name="T7" fmla="*/ 12033 h 15059"/>
                <a:gd name="T8" fmla="*/ 6036 w 16095"/>
                <a:gd name="T9" fmla="*/ 12049 h 15059"/>
                <a:gd name="T10" fmla="*/ 1359 w 16095"/>
                <a:gd name="T11" fmla="*/ 12027 h 15059"/>
                <a:gd name="T12" fmla="*/ 1208 w 16095"/>
                <a:gd name="T13" fmla="*/ 11949 h 15059"/>
                <a:gd name="T14" fmla="*/ 1091 w 16095"/>
                <a:gd name="T15" fmla="*/ 11828 h 15059"/>
                <a:gd name="T16" fmla="*/ 1022 w 16095"/>
                <a:gd name="T17" fmla="*/ 11672 h 15059"/>
                <a:gd name="T18" fmla="*/ 1007 w 16095"/>
                <a:gd name="T19" fmla="*/ 1480 h 15059"/>
                <a:gd name="T20" fmla="*/ 1045 w 16095"/>
                <a:gd name="T21" fmla="*/ 1310 h 15059"/>
                <a:gd name="T22" fmla="*/ 1137 w 16095"/>
                <a:gd name="T23" fmla="*/ 1169 h 15059"/>
                <a:gd name="T24" fmla="*/ 1268 w 16095"/>
                <a:gd name="T25" fmla="*/ 1064 h 15059"/>
                <a:gd name="T26" fmla="*/ 1432 w 16095"/>
                <a:gd name="T27" fmla="*/ 1010 h 15059"/>
                <a:gd name="T28" fmla="*/ 14663 w 16095"/>
                <a:gd name="T29" fmla="*/ 1010 h 15059"/>
                <a:gd name="T30" fmla="*/ 14826 w 16095"/>
                <a:gd name="T31" fmla="*/ 1064 h 15059"/>
                <a:gd name="T32" fmla="*/ 14958 w 16095"/>
                <a:gd name="T33" fmla="*/ 1169 h 15059"/>
                <a:gd name="T34" fmla="*/ 15050 w 16095"/>
                <a:gd name="T35" fmla="*/ 1310 h 15059"/>
                <a:gd name="T36" fmla="*/ 15088 w 16095"/>
                <a:gd name="T37" fmla="*/ 1480 h 15059"/>
                <a:gd name="T38" fmla="*/ 1279 w 16095"/>
                <a:gd name="T39" fmla="*/ 17 h 15059"/>
                <a:gd name="T40" fmla="*/ 790 w 16095"/>
                <a:gd name="T41" fmla="*/ 182 h 15059"/>
                <a:gd name="T42" fmla="*/ 391 w 16095"/>
                <a:gd name="T43" fmla="*/ 493 h 15059"/>
                <a:gd name="T44" fmla="*/ 119 w 16095"/>
                <a:gd name="T45" fmla="*/ 920 h 15059"/>
                <a:gd name="T46" fmla="*/ 2 w 16095"/>
                <a:gd name="T47" fmla="*/ 1429 h 15059"/>
                <a:gd name="T48" fmla="*/ 47 w 16095"/>
                <a:gd name="T49" fmla="*/ 11922 h 15059"/>
                <a:gd name="T50" fmla="*/ 257 w 16095"/>
                <a:gd name="T51" fmla="*/ 12387 h 15059"/>
                <a:gd name="T52" fmla="*/ 604 w 16095"/>
                <a:gd name="T53" fmla="*/ 12752 h 15059"/>
                <a:gd name="T54" fmla="*/ 1056 w 16095"/>
                <a:gd name="T55" fmla="*/ 12984 h 15059"/>
                <a:gd name="T56" fmla="*/ 6539 w 16095"/>
                <a:gd name="T57" fmla="*/ 13053 h 15059"/>
                <a:gd name="T58" fmla="*/ 3299 w 16095"/>
                <a:gd name="T59" fmla="*/ 14106 h 15059"/>
                <a:gd name="T60" fmla="*/ 3180 w 16095"/>
                <a:gd name="T61" fmla="*/ 14188 h 15059"/>
                <a:gd name="T62" fmla="*/ 3089 w 16095"/>
                <a:gd name="T63" fmla="*/ 14299 h 15059"/>
                <a:gd name="T64" fmla="*/ 3034 w 16095"/>
                <a:gd name="T65" fmla="*/ 14431 h 15059"/>
                <a:gd name="T66" fmla="*/ 3019 w 16095"/>
                <a:gd name="T67" fmla="*/ 14583 h 15059"/>
                <a:gd name="T68" fmla="*/ 3057 w 16095"/>
                <a:gd name="T69" fmla="*/ 14753 h 15059"/>
                <a:gd name="T70" fmla="*/ 3149 w 16095"/>
                <a:gd name="T71" fmla="*/ 14894 h 15059"/>
                <a:gd name="T72" fmla="*/ 3280 w 16095"/>
                <a:gd name="T73" fmla="*/ 14999 h 15059"/>
                <a:gd name="T74" fmla="*/ 3444 w 16095"/>
                <a:gd name="T75" fmla="*/ 15053 h 15059"/>
                <a:gd name="T76" fmla="*/ 12651 w 16095"/>
                <a:gd name="T77" fmla="*/ 15053 h 15059"/>
                <a:gd name="T78" fmla="*/ 12814 w 16095"/>
                <a:gd name="T79" fmla="*/ 14999 h 15059"/>
                <a:gd name="T80" fmla="*/ 12946 w 16095"/>
                <a:gd name="T81" fmla="*/ 14894 h 15059"/>
                <a:gd name="T82" fmla="*/ 13038 w 16095"/>
                <a:gd name="T83" fmla="*/ 14753 h 15059"/>
                <a:gd name="T84" fmla="*/ 13076 w 16095"/>
                <a:gd name="T85" fmla="*/ 14583 h 15059"/>
                <a:gd name="T86" fmla="*/ 13061 w 16095"/>
                <a:gd name="T87" fmla="*/ 14431 h 15059"/>
                <a:gd name="T88" fmla="*/ 13006 w 16095"/>
                <a:gd name="T89" fmla="*/ 14299 h 15059"/>
                <a:gd name="T90" fmla="*/ 12915 w 16095"/>
                <a:gd name="T91" fmla="*/ 14188 h 15059"/>
                <a:gd name="T92" fmla="*/ 12796 w 16095"/>
                <a:gd name="T93" fmla="*/ 14106 h 15059"/>
                <a:gd name="T94" fmla="*/ 9556 w 16095"/>
                <a:gd name="T95" fmla="*/ 13053 h 15059"/>
                <a:gd name="T96" fmla="*/ 15039 w 16095"/>
                <a:gd name="T97" fmla="*/ 12984 h 15059"/>
                <a:gd name="T98" fmla="*/ 15491 w 16095"/>
                <a:gd name="T99" fmla="*/ 12752 h 15059"/>
                <a:gd name="T100" fmla="*/ 15838 w 16095"/>
                <a:gd name="T101" fmla="*/ 12387 h 15059"/>
                <a:gd name="T102" fmla="*/ 16048 w 16095"/>
                <a:gd name="T103" fmla="*/ 11922 h 15059"/>
                <a:gd name="T104" fmla="*/ 16093 w 16095"/>
                <a:gd name="T105" fmla="*/ 1429 h 15059"/>
                <a:gd name="T106" fmla="*/ 15976 w 16095"/>
                <a:gd name="T107" fmla="*/ 920 h 15059"/>
                <a:gd name="T108" fmla="*/ 15703 w 16095"/>
                <a:gd name="T109" fmla="*/ 493 h 15059"/>
                <a:gd name="T110" fmla="*/ 15305 w 16095"/>
                <a:gd name="T111" fmla="*/ 182 h 15059"/>
                <a:gd name="T112" fmla="*/ 14815 w 16095"/>
                <a:gd name="T113" fmla="*/ 17 h 150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6095" h="15059">
                  <a:moveTo>
                    <a:pt x="15089" y="11547"/>
                  </a:moveTo>
                  <a:lnTo>
                    <a:pt x="15088" y="11573"/>
                  </a:lnTo>
                  <a:lnTo>
                    <a:pt x="15086" y="11598"/>
                  </a:lnTo>
                  <a:lnTo>
                    <a:pt x="15083" y="11623"/>
                  </a:lnTo>
                  <a:lnTo>
                    <a:pt x="15079" y="11648"/>
                  </a:lnTo>
                  <a:lnTo>
                    <a:pt x="15073" y="11672"/>
                  </a:lnTo>
                  <a:lnTo>
                    <a:pt x="15066" y="11696"/>
                  </a:lnTo>
                  <a:lnTo>
                    <a:pt x="15059" y="11719"/>
                  </a:lnTo>
                  <a:lnTo>
                    <a:pt x="15050" y="11743"/>
                  </a:lnTo>
                  <a:lnTo>
                    <a:pt x="15040" y="11765"/>
                  </a:lnTo>
                  <a:lnTo>
                    <a:pt x="15029" y="11786"/>
                  </a:lnTo>
                  <a:lnTo>
                    <a:pt x="15016" y="11807"/>
                  </a:lnTo>
                  <a:lnTo>
                    <a:pt x="15003" y="11828"/>
                  </a:lnTo>
                  <a:lnTo>
                    <a:pt x="14988" y="11847"/>
                  </a:lnTo>
                  <a:lnTo>
                    <a:pt x="14974" y="11866"/>
                  </a:lnTo>
                  <a:lnTo>
                    <a:pt x="14958" y="11884"/>
                  </a:lnTo>
                  <a:lnTo>
                    <a:pt x="14941" y="11902"/>
                  </a:lnTo>
                  <a:lnTo>
                    <a:pt x="14924" y="11918"/>
                  </a:lnTo>
                  <a:lnTo>
                    <a:pt x="14906" y="11934"/>
                  </a:lnTo>
                  <a:lnTo>
                    <a:pt x="14887" y="11949"/>
                  </a:lnTo>
                  <a:lnTo>
                    <a:pt x="14867" y="11963"/>
                  </a:lnTo>
                  <a:lnTo>
                    <a:pt x="14847" y="11977"/>
                  </a:lnTo>
                  <a:lnTo>
                    <a:pt x="14826" y="11989"/>
                  </a:lnTo>
                  <a:lnTo>
                    <a:pt x="14803" y="12000"/>
                  </a:lnTo>
                  <a:lnTo>
                    <a:pt x="14781" y="12010"/>
                  </a:lnTo>
                  <a:lnTo>
                    <a:pt x="14759" y="12019"/>
                  </a:lnTo>
                  <a:lnTo>
                    <a:pt x="14735" y="12027"/>
                  </a:lnTo>
                  <a:lnTo>
                    <a:pt x="14712" y="12033"/>
                  </a:lnTo>
                  <a:lnTo>
                    <a:pt x="14687" y="12039"/>
                  </a:lnTo>
                  <a:lnTo>
                    <a:pt x="14663" y="12043"/>
                  </a:lnTo>
                  <a:lnTo>
                    <a:pt x="14637" y="12047"/>
                  </a:lnTo>
                  <a:lnTo>
                    <a:pt x="14612" y="12048"/>
                  </a:lnTo>
                  <a:lnTo>
                    <a:pt x="14586" y="12049"/>
                  </a:lnTo>
                  <a:lnTo>
                    <a:pt x="10059" y="12049"/>
                  </a:lnTo>
                  <a:lnTo>
                    <a:pt x="6036" y="12049"/>
                  </a:lnTo>
                  <a:lnTo>
                    <a:pt x="1509" y="12049"/>
                  </a:lnTo>
                  <a:lnTo>
                    <a:pt x="1483" y="12048"/>
                  </a:lnTo>
                  <a:lnTo>
                    <a:pt x="1458" y="12047"/>
                  </a:lnTo>
                  <a:lnTo>
                    <a:pt x="1432" y="12043"/>
                  </a:lnTo>
                  <a:lnTo>
                    <a:pt x="1407" y="12039"/>
                  </a:lnTo>
                  <a:lnTo>
                    <a:pt x="1383" y="12033"/>
                  </a:lnTo>
                  <a:lnTo>
                    <a:pt x="1359" y="12027"/>
                  </a:lnTo>
                  <a:lnTo>
                    <a:pt x="1336" y="12019"/>
                  </a:lnTo>
                  <a:lnTo>
                    <a:pt x="1313" y="12010"/>
                  </a:lnTo>
                  <a:lnTo>
                    <a:pt x="1291" y="12000"/>
                  </a:lnTo>
                  <a:lnTo>
                    <a:pt x="1268" y="11989"/>
                  </a:lnTo>
                  <a:lnTo>
                    <a:pt x="1248" y="11977"/>
                  </a:lnTo>
                  <a:lnTo>
                    <a:pt x="1227" y="11963"/>
                  </a:lnTo>
                  <a:lnTo>
                    <a:pt x="1208" y="11949"/>
                  </a:lnTo>
                  <a:lnTo>
                    <a:pt x="1189" y="11934"/>
                  </a:lnTo>
                  <a:lnTo>
                    <a:pt x="1171" y="11918"/>
                  </a:lnTo>
                  <a:lnTo>
                    <a:pt x="1153" y="11902"/>
                  </a:lnTo>
                  <a:lnTo>
                    <a:pt x="1137" y="11884"/>
                  </a:lnTo>
                  <a:lnTo>
                    <a:pt x="1121" y="11866"/>
                  </a:lnTo>
                  <a:lnTo>
                    <a:pt x="1106" y="11847"/>
                  </a:lnTo>
                  <a:lnTo>
                    <a:pt x="1091" y="11828"/>
                  </a:lnTo>
                  <a:lnTo>
                    <a:pt x="1078" y="11807"/>
                  </a:lnTo>
                  <a:lnTo>
                    <a:pt x="1066" y="11786"/>
                  </a:lnTo>
                  <a:lnTo>
                    <a:pt x="1055" y="11765"/>
                  </a:lnTo>
                  <a:lnTo>
                    <a:pt x="1045" y="11743"/>
                  </a:lnTo>
                  <a:lnTo>
                    <a:pt x="1036" y="11719"/>
                  </a:lnTo>
                  <a:lnTo>
                    <a:pt x="1028" y="11696"/>
                  </a:lnTo>
                  <a:lnTo>
                    <a:pt x="1022" y="11672"/>
                  </a:lnTo>
                  <a:lnTo>
                    <a:pt x="1016" y="11648"/>
                  </a:lnTo>
                  <a:lnTo>
                    <a:pt x="1012" y="11623"/>
                  </a:lnTo>
                  <a:lnTo>
                    <a:pt x="1009" y="11598"/>
                  </a:lnTo>
                  <a:lnTo>
                    <a:pt x="1007" y="11573"/>
                  </a:lnTo>
                  <a:lnTo>
                    <a:pt x="1006" y="11547"/>
                  </a:lnTo>
                  <a:lnTo>
                    <a:pt x="1006" y="1506"/>
                  </a:lnTo>
                  <a:lnTo>
                    <a:pt x="1007" y="1480"/>
                  </a:lnTo>
                  <a:lnTo>
                    <a:pt x="1009" y="1455"/>
                  </a:lnTo>
                  <a:lnTo>
                    <a:pt x="1012" y="1430"/>
                  </a:lnTo>
                  <a:lnTo>
                    <a:pt x="1016" y="1405"/>
                  </a:lnTo>
                  <a:lnTo>
                    <a:pt x="1022" y="1381"/>
                  </a:lnTo>
                  <a:lnTo>
                    <a:pt x="1028" y="1356"/>
                  </a:lnTo>
                  <a:lnTo>
                    <a:pt x="1036" y="1333"/>
                  </a:lnTo>
                  <a:lnTo>
                    <a:pt x="1045" y="1310"/>
                  </a:lnTo>
                  <a:lnTo>
                    <a:pt x="1055" y="1288"/>
                  </a:lnTo>
                  <a:lnTo>
                    <a:pt x="1066" y="1267"/>
                  </a:lnTo>
                  <a:lnTo>
                    <a:pt x="1078" y="1246"/>
                  </a:lnTo>
                  <a:lnTo>
                    <a:pt x="1091" y="1225"/>
                  </a:lnTo>
                  <a:lnTo>
                    <a:pt x="1106" y="1206"/>
                  </a:lnTo>
                  <a:lnTo>
                    <a:pt x="1121" y="1187"/>
                  </a:lnTo>
                  <a:lnTo>
                    <a:pt x="1137" y="1169"/>
                  </a:lnTo>
                  <a:lnTo>
                    <a:pt x="1153" y="1151"/>
                  </a:lnTo>
                  <a:lnTo>
                    <a:pt x="1171" y="1135"/>
                  </a:lnTo>
                  <a:lnTo>
                    <a:pt x="1189" y="1119"/>
                  </a:lnTo>
                  <a:lnTo>
                    <a:pt x="1208" y="1103"/>
                  </a:lnTo>
                  <a:lnTo>
                    <a:pt x="1227" y="1090"/>
                  </a:lnTo>
                  <a:lnTo>
                    <a:pt x="1248" y="1077"/>
                  </a:lnTo>
                  <a:lnTo>
                    <a:pt x="1268" y="1064"/>
                  </a:lnTo>
                  <a:lnTo>
                    <a:pt x="1291" y="1053"/>
                  </a:lnTo>
                  <a:lnTo>
                    <a:pt x="1313" y="1043"/>
                  </a:lnTo>
                  <a:lnTo>
                    <a:pt x="1336" y="1034"/>
                  </a:lnTo>
                  <a:lnTo>
                    <a:pt x="1359" y="1027"/>
                  </a:lnTo>
                  <a:lnTo>
                    <a:pt x="1383" y="1020"/>
                  </a:lnTo>
                  <a:lnTo>
                    <a:pt x="1407" y="1014"/>
                  </a:lnTo>
                  <a:lnTo>
                    <a:pt x="1432" y="1010"/>
                  </a:lnTo>
                  <a:lnTo>
                    <a:pt x="1458" y="1007"/>
                  </a:lnTo>
                  <a:lnTo>
                    <a:pt x="1483" y="1005"/>
                  </a:lnTo>
                  <a:lnTo>
                    <a:pt x="1509" y="1004"/>
                  </a:lnTo>
                  <a:lnTo>
                    <a:pt x="14586" y="1004"/>
                  </a:lnTo>
                  <a:lnTo>
                    <a:pt x="14612" y="1005"/>
                  </a:lnTo>
                  <a:lnTo>
                    <a:pt x="14637" y="1007"/>
                  </a:lnTo>
                  <a:lnTo>
                    <a:pt x="14663" y="1010"/>
                  </a:lnTo>
                  <a:lnTo>
                    <a:pt x="14687" y="1014"/>
                  </a:lnTo>
                  <a:lnTo>
                    <a:pt x="14712" y="1020"/>
                  </a:lnTo>
                  <a:lnTo>
                    <a:pt x="14735" y="1027"/>
                  </a:lnTo>
                  <a:lnTo>
                    <a:pt x="14759" y="1034"/>
                  </a:lnTo>
                  <a:lnTo>
                    <a:pt x="14781" y="1043"/>
                  </a:lnTo>
                  <a:lnTo>
                    <a:pt x="14803" y="1053"/>
                  </a:lnTo>
                  <a:lnTo>
                    <a:pt x="14826" y="1064"/>
                  </a:lnTo>
                  <a:lnTo>
                    <a:pt x="14847" y="1077"/>
                  </a:lnTo>
                  <a:lnTo>
                    <a:pt x="14867" y="1090"/>
                  </a:lnTo>
                  <a:lnTo>
                    <a:pt x="14887" y="1103"/>
                  </a:lnTo>
                  <a:lnTo>
                    <a:pt x="14906" y="1119"/>
                  </a:lnTo>
                  <a:lnTo>
                    <a:pt x="14924" y="1135"/>
                  </a:lnTo>
                  <a:lnTo>
                    <a:pt x="14941" y="1151"/>
                  </a:lnTo>
                  <a:lnTo>
                    <a:pt x="14958" y="1169"/>
                  </a:lnTo>
                  <a:lnTo>
                    <a:pt x="14974" y="1187"/>
                  </a:lnTo>
                  <a:lnTo>
                    <a:pt x="14988" y="1206"/>
                  </a:lnTo>
                  <a:lnTo>
                    <a:pt x="15003" y="1225"/>
                  </a:lnTo>
                  <a:lnTo>
                    <a:pt x="15016" y="1246"/>
                  </a:lnTo>
                  <a:lnTo>
                    <a:pt x="15029" y="1267"/>
                  </a:lnTo>
                  <a:lnTo>
                    <a:pt x="15040" y="1288"/>
                  </a:lnTo>
                  <a:lnTo>
                    <a:pt x="15050" y="1310"/>
                  </a:lnTo>
                  <a:lnTo>
                    <a:pt x="15059" y="1333"/>
                  </a:lnTo>
                  <a:lnTo>
                    <a:pt x="15066" y="1356"/>
                  </a:lnTo>
                  <a:lnTo>
                    <a:pt x="15073" y="1381"/>
                  </a:lnTo>
                  <a:lnTo>
                    <a:pt x="15079" y="1405"/>
                  </a:lnTo>
                  <a:lnTo>
                    <a:pt x="15083" y="1430"/>
                  </a:lnTo>
                  <a:lnTo>
                    <a:pt x="15086" y="1455"/>
                  </a:lnTo>
                  <a:lnTo>
                    <a:pt x="15088" y="1480"/>
                  </a:lnTo>
                  <a:lnTo>
                    <a:pt x="15089" y="1506"/>
                  </a:lnTo>
                  <a:lnTo>
                    <a:pt x="15089" y="11547"/>
                  </a:lnTo>
                  <a:close/>
                  <a:moveTo>
                    <a:pt x="14586" y="0"/>
                  </a:moveTo>
                  <a:lnTo>
                    <a:pt x="1509" y="0"/>
                  </a:lnTo>
                  <a:lnTo>
                    <a:pt x="1431" y="2"/>
                  </a:lnTo>
                  <a:lnTo>
                    <a:pt x="1354" y="8"/>
                  </a:lnTo>
                  <a:lnTo>
                    <a:pt x="1279" y="17"/>
                  </a:lnTo>
                  <a:lnTo>
                    <a:pt x="1204" y="30"/>
                  </a:lnTo>
                  <a:lnTo>
                    <a:pt x="1132" y="47"/>
                  </a:lnTo>
                  <a:lnTo>
                    <a:pt x="1060" y="67"/>
                  </a:lnTo>
                  <a:lnTo>
                    <a:pt x="990" y="91"/>
                  </a:lnTo>
                  <a:lnTo>
                    <a:pt x="921" y="118"/>
                  </a:lnTo>
                  <a:lnTo>
                    <a:pt x="854" y="149"/>
                  </a:lnTo>
                  <a:lnTo>
                    <a:pt x="790" y="182"/>
                  </a:lnTo>
                  <a:lnTo>
                    <a:pt x="726" y="218"/>
                  </a:lnTo>
                  <a:lnTo>
                    <a:pt x="665" y="257"/>
                  </a:lnTo>
                  <a:lnTo>
                    <a:pt x="606" y="299"/>
                  </a:lnTo>
                  <a:lnTo>
                    <a:pt x="549" y="344"/>
                  </a:lnTo>
                  <a:lnTo>
                    <a:pt x="494" y="392"/>
                  </a:lnTo>
                  <a:lnTo>
                    <a:pt x="442" y="441"/>
                  </a:lnTo>
                  <a:lnTo>
                    <a:pt x="391" y="493"/>
                  </a:lnTo>
                  <a:lnTo>
                    <a:pt x="344" y="548"/>
                  </a:lnTo>
                  <a:lnTo>
                    <a:pt x="300" y="605"/>
                  </a:lnTo>
                  <a:lnTo>
                    <a:pt x="258" y="664"/>
                  </a:lnTo>
                  <a:lnTo>
                    <a:pt x="218" y="725"/>
                  </a:lnTo>
                  <a:lnTo>
                    <a:pt x="182" y="788"/>
                  </a:lnTo>
                  <a:lnTo>
                    <a:pt x="149" y="853"/>
                  </a:lnTo>
                  <a:lnTo>
                    <a:pt x="119" y="920"/>
                  </a:lnTo>
                  <a:lnTo>
                    <a:pt x="92" y="988"/>
                  </a:lnTo>
                  <a:lnTo>
                    <a:pt x="67" y="1058"/>
                  </a:lnTo>
                  <a:lnTo>
                    <a:pt x="47" y="1130"/>
                  </a:lnTo>
                  <a:lnTo>
                    <a:pt x="30" y="1203"/>
                  </a:lnTo>
                  <a:lnTo>
                    <a:pt x="17" y="1277"/>
                  </a:lnTo>
                  <a:lnTo>
                    <a:pt x="8" y="1352"/>
                  </a:lnTo>
                  <a:lnTo>
                    <a:pt x="2" y="1429"/>
                  </a:lnTo>
                  <a:lnTo>
                    <a:pt x="0" y="1506"/>
                  </a:lnTo>
                  <a:lnTo>
                    <a:pt x="0" y="11547"/>
                  </a:lnTo>
                  <a:lnTo>
                    <a:pt x="2" y="11624"/>
                  </a:lnTo>
                  <a:lnTo>
                    <a:pt x="8" y="11700"/>
                  </a:lnTo>
                  <a:lnTo>
                    <a:pt x="17" y="11776"/>
                  </a:lnTo>
                  <a:lnTo>
                    <a:pt x="30" y="11850"/>
                  </a:lnTo>
                  <a:lnTo>
                    <a:pt x="47" y="11922"/>
                  </a:lnTo>
                  <a:lnTo>
                    <a:pt x="67" y="11994"/>
                  </a:lnTo>
                  <a:lnTo>
                    <a:pt x="92" y="12064"/>
                  </a:lnTo>
                  <a:lnTo>
                    <a:pt x="118" y="12132"/>
                  </a:lnTo>
                  <a:lnTo>
                    <a:pt x="148" y="12198"/>
                  </a:lnTo>
                  <a:lnTo>
                    <a:pt x="181" y="12264"/>
                  </a:lnTo>
                  <a:lnTo>
                    <a:pt x="217" y="12326"/>
                  </a:lnTo>
                  <a:lnTo>
                    <a:pt x="257" y="12387"/>
                  </a:lnTo>
                  <a:lnTo>
                    <a:pt x="299" y="12446"/>
                  </a:lnTo>
                  <a:lnTo>
                    <a:pt x="343" y="12504"/>
                  </a:lnTo>
                  <a:lnTo>
                    <a:pt x="390" y="12558"/>
                  </a:lnTo>
                  <a:lnTo>
                    <a:pt x="441" y="12610"/>
                  </a:lnTo>
                  <a:lnTo>
                    <a:pt x="493" y="12660"/>
                  </a:lnTo>
                  <a:lnTo>
                    <a:pt x="547" y="12707"/>
                  </a:lnTo>
                  <a:lnTo>
                    <a:pt x="604" y="12752"/>
                  </a:lnTo>
                  <a:lnTo>
                    <a:pt x="663" y="12794"/>
                  </a:lnTo>
                  <a:lnTo>
                    <a:pt x="724" y="12833"/>
                  </a:lnTo>
                  <a:lnTo>
                    <a:pt x="787" y="12869"/>
                  </a:lnTo>
                  <a:lnTo>
                    <a:pt x="852" y="12902"/>
                  </a:lnTo>
                  <a:lnTo>
                    <a:pt x="918" y="12933"/>
                  </a:lnTo>
                  <a:lnTo>
                    <a:pt x="987" y="12959"/>
                  </a:lnTo>
                  <a:lnTo>
                    <a:pt x="1056" y="12984"/>
                  </a:lnTo>
                  <a:lnTo>
                    <a:pt x="1128" y="13004"/>
                  </a:lnTo>
                  <a:lnTo>
                    <a:pt x="1201" y="13021"/>
                  </a:lnTo>
                  <a:lnTo>
                    <a:pt x="1275" y="13035"/>
                  </a:lnTo>
                  <a:lnTo>
                    <a:pt x="1350" y="13044"/>
                  </a:lnTo>
                  <a:lnTo>
                    <a:pt x="1426" y="13050"/>
                  </a:lnTo>
                  <a:lnTo>
                    <a:pt x="1504" y="13053"/>
                  </a:lnTo>
                  <a:lnTo>
                    <a:pt x="6539" y="13053"/>
                  </a:lnTo>
                  <a:lnTo>
                    <a:pt x="6539" y="13663"/>
                  </a:lnTo>
                  <a:lnTo>
                    <a:pt x="3399" y="14070"/>
                  </a:lnTo>
                  <a:lnTo>
                    <a:pt x="3378" y="14076"/>
                  </a:lnTo>
                  <a:lnTo>
                    <a:pt x="3358" y="14082"/>
                  </a:lnTo>
                  <a:lnTo>
                    <a:pt x="3338" y="14090"/>
                  </a:lnTo>
                  <a:lnTo>
                    <a:pt x="3319" y="14098"/>
                  </a:lnTo>
                  <a:lnTo>
                    <a:pt x="3299" y="14106"/>
                  </a:lnTo>
                  <a:lnTo>
                    <a:pt x="3280" y="14116"/>
                  </a:lnTo>
                  <a:lnTo>
                    <a:pt x="3262" y="14126"/>
                  </a:lnTo>
                  <a:lnTo>
                    <a:pt x="3245" y="14137"/>
                  </a:lnTo>
                  <a:lnTo>
                    <a:pt x="3228" y="14149"/>
                  </a:lnTo>
                  <a:lnTo>
                    <a:pt x="3211" y="14161"/>
                  </a:lnTo>
                  <a:lnTo>
                    <a:pt x="3196" y="14174"/>
                  </a:lnTo>
                  <a:lnTo>
                    <a:pt x="3180" y="14188"/>
                  </a:lnTo>
                  <a:lnTo>
                    <a:pt x="3166" y="14203"/>
                  </a:lnTo>
                  <a:lnTo>
                    <a:pt x="3151" y="14217"/>
                  </a:lnTo>
                  <a:lnTo>
                    <a:pt x="3138" y="14233"/>
                  </a:lnTo>
                  <a:lnTo>
                    <a:pt x="3124" y="14249"/>
                  </a:lnTo>
                  <a:lnTo>
                    <a:pt x="3112" y="14265"/>
                  </a:lnTo>
                  <a:lnTo>
                    <a:pt x="3100" y="14282"/>
                  </a:lnTo>
                  <a:lnTo>
                    <a:pt x="3089" y="14299"/>
                  </a:lnTo>
                  <a:lnTo>
                    <a:pt x="3079" y="14316"/>
                  </a:lnTo>
                  <a:lnTo>
                    <a:pt x="3070" y="14335"/>
                  </a:lnTo>
                  <a:lnTo>
                    <a:pt x="3061" y="14353"/>
                  </a:lnTo>
                  <a:lnTo>
                    <a:pt x="3053" y="14372"/>
                  </a:lnTo>
                  <a:lnTo>
                    <a:pt x="3046" y="14391"/>
                  </a:lnTo>
                  <a:lnTo>
                    <a:pt x="3039" y="14411"/>
                  </a:lnTo>
                  <a:lnTo>
                    <a:pt x="3034" y="14431"/>
                  </a:lnTo>
                  <a:lnTo>
                    <a:pt x="3029" y="14452"/>
                  </a:lnTo>
                  <a:lnTo>
                    <a:pt x="3025" y="14473"/>
                  </a:lnTo>
                  <a:lnTo>
                    <a:pt x="3022" y="14493"/>
                  </a:lnTo>
                  <a:lnTo>
                    <a:pt x="3020" y="14514"/>
                  </a:lnTo>
                  <a:lnTo>
                    <a:pt x="3018" y="14536"/>
                  </a:lnTo>
                  <a:lnTo>
                    <a:pt x="3018" y="14557"/>
                  </a:lnTo>
                  <a:lnTo>
                    <a:pt x="3019" y="14583"/>
                  </a:lnTo>
                  <a:lnTo>
                    <a:pt x="3020" y="14608"/>
                  </a:lnTo>
                  <a:lnTo>
                    <a:pt x="3024" y="14633"/>
                  </a:lnTo>
                  <a:lnTo>
                    <a:pt x="3028" y="14658"/>
                  </a:lnTo>
                  <a:lnTo>
                    <a:pt x="3034" y="14682"/>
                  </a:lnTo>
                  <a:lnTo>
                    <a:pt x="3040" y="14707"/>
                  </a:lnTo>
                  <a:lnTo>
                    <a:pt x="3048" y="14730"/>
                  </a:lnTo>
                  <a:lnTo>
                    <a:pt x="3057" y="14753"/>
                  </a:lnTo>
                  <a:lnTo>
                    <a:pt x="3067" y="14775"/>
                  </a:lnTo>
                  <a:lnTo>
                    <a:pt x="3078" y="14797"/>
                  </a:lnTo>
                  <a:lnTo>
                    <a:pt x="3090" y="14818"/>
                  </a:lnTo>
                  <a:lnTo>
                    <a:pt x="3103" y="14838"/>
                  </a:lnTo>
                  <a:lnTo>
                    <a:pt x="3117" y="14857"/>
                  </a:lnTo>
                  <a:lnTo>
                    <a:pt x="3132" y="14876"/>
                  </a:lnTo>
                  <a:lnTo>
                    <a:pt x="3149" y="14894"/>
                  </a:lnTo>
                  <a:lnTo>
                    <a:pt x="3165" y="14912"/>
                  </a:lnTo>
                  <a:lnTo>
                    <a:pt x="3183" y="14928"/>
                  </a:lnTo>
                  <a:lnTo>
                    <a:pt x="3201" y="14945"/>
                  </a:lnTo>
                  <a:lnTo>
                    <a:pt x="3220" y="14960"/>
                  </a:lnTo>
                  <a:lnTo>
                    <a:pt x="3239" y="14974"/>
                  </a:lnTo>
                  <a:lnTo>
                    <a:pt x="3260" y="14987"/>
                  </a:lnTo>
                  <a:lnTo>
                    <a:pt x="3280" y="14999"/>
                  </a:lnTo>
                  <a:lnTo>
                    <a:pt x="3302" y="15010"/>
                  </a:lnTo>
                  <a:lnTo>
                    <a:pt x="3325" y="15020"/>
                  </a:lnTo>
                  <a:lnTo>
                    <a:pt x="3348" y="15029"/>
                  </a:lnTo>
                  <a:lnTo>
                    <a:pt x="3371" y="15037"/>
                  </a:lnTo>
                  <a:lnTo>
                    <a:pt x="3395" y="15043"/>
                  </a:lnTo>
                  <a:lnTo>
                    <a:pt x="3419" y="15049"/>
                  </a:lnTo>
                  <a:lnTo>
                    <a:pt x="3444" y="15053"/>
                  </a:lnTo>
                  <a:lnTo>
                    <a:pt x="3469" y="15056"/>
                  </a:lnTo>
                  <a:lnTo>
                    <a:pt x="3495" y="15058"/>
                  </a:lnTo>
                  <a:lnTo>
                    <a:pt x="3521" y="15059"/>
                  </a:lnTo>
                  <a:lnTo>
                    <a:pt x="12574" y="15059"/>
                  </a:lnTo>
                  <a:lnTo>
                    <a:pt x="12600" y="15058"/>
                  </a:lnTo>
                  <a:lnTo>
                    <a:pt x="12626" y="15056"/>
                  </a:lnTo>
                  <a:lnTo>
                    <a:pt x="12651" y="15053"/>
                  </a:lnTo>
                  <a:lnTo>
                    <a:pt x="12676" y="15049"/>
                  </a:lnTo>
                  <a:lnTo>
                    <a:pt x="12700" y="15043"/>
                  </a:lnTo>
                  <a:lnTo>
                    <a:pt x="12724" y="15037"/>
                  </a:lnTo>
                  <a:lnTo>
                    <a:pt x="12747" y="15029"/>
                  </a:lnTo>
                  <a:lnTo>
                    <a:pt x="12770" y="15020"/>
                  </a:lnTo>
                  <a:lnTo>
                    <a:pt x="12793" y="15010"/>
                  </a:lnTo>
                  <a:lnTo>
                    <a:pt x="12814" y="14999"/>
                  </a:lnTo>
                  <a:lnTo>
                    <a:pt x="12835" y="14987"/>
                  </a:lnTo>
                  <a:lnTo>
                    <a:pt x="12856" y="14974"/>
                  </a:lnTo>
                  <a:lnTo>
                    <a:pt x="12875" y="14960"/>
                  </a:lnTo>
                  <a:lnTo>
                    <a:pt x="12894" y="14945"/>
                  </a:lnTo>
                  <a:lnTo>
                    <a:pt x="12912" y="14928"/>
                  </a:lnTo>
                  <a:lnTo>
                    <a:pt x="12930" y="14912"/>
                  </a:lnTo>
                  <a:lnTo>
                    <a:pt x="12946" y="14894"/>
                  </a:lnTo>
                  <a:lnTo>
                    <a:pt x="12963" y="14876"/>
                  </a:lnTo>
                  <a:lnTo>
                    <a:pt x="12978" y="14857"/>
                  </a:lnTo>
                  <a:lnTo>
                    <a:pt x="12992" y="14838"/>
                  </a:lnTo>
                  <a:lnTo>
                    <a:pt x="13005" y="14818"/>
                  </a:lnTo>
                  <a:lnTo>
                    <a:pt x="13017" y="14797"/>
                  </a:lnTo>
                  <a:lnTo>
                    <a:pt x="13028" y="14775"/>
                  </a:lnTo>
                  <a:lnTo>
                    <a:pt x="13038" y="14753"/>
                  </a:lnTo>
                  <a:lnTo>
                    <a:pt x="13047" y="14730"/>
                  </a:lnTo>
                  <a:lnTo>
                    <a:pt x="13055" y="14707"/>
                  </a:lnTo>
                  <a:lnTo>
                    <a:pt x="13061" y="14682"/>
                  </a:lnTo>
                  <a:lnTo>
                    <a:pt x="13067" y="14658"/>
                  </a:lnTo>
                  <a:lnTo>
                    <a:pt x="13071" y="14633"/>
                  </a:lnTo>
                  <a:lnTo>
                    <a:pt x="13074" y="14608"/>
                  </a:lnTo>
                  <a:lnTo>
                    <a:pt x="13076" y="14583"/>
                  </a:lnTo>
                  <a:lnTo>
                    <a:pt x="13077" y="14557"/>
                  </a:lnTo>
                  <a:lnTo>
                    <a:pt x="13077" y="14536"/>
                  </a:lnTo>
                  <a:lnTo>
                    <a:pt x="13075" y="14514"/>
                  </a:lnTo>
                  <a:lnTo>
                    <a:pt x="13073" y="14493"/>
                  </a:lnTo>
                  <a:lnTo>
                    <a:pt x="13070" y="14473"/>
                  </a:lnTo>
                  <a:lnTo>
                    <a:pt x="13066" y="14452"/>
                  </a:lnTo>
                  <a:lnTo>
                    <a:pt x="13061" y="14431"/>
                  </a:lnTo>
                  <a:lnTo>
                    <a:pt x="13056" y="14411"/>
                  </a:lnTo>
                  <a:lnTo>
                    <a:pt x="13049" y="14391"/>
                  </a:lnTo>
                  <a:lnTo>
                    <a:pt x="13042" y="14372"/>
                  </a:lnTo>
                  <a:lnTo>
                    <a:pt x="13034" y="14353"/>
                  </a:lnTo>
                  <a:lnTo>
                    <a:pt x="13025" y="14335"/>
                  </a:lnTo>
                  <a:lnTo>
                    <a:pt x="13016" y="14316"/>
                  </a:lnTo>
                  <a:lnTo>
                    <a:pt x="13006" y="14299"/>
                  </a:lnTo>
                  <a:lnTo>
                    <a:pt x="12995" y="14282"/>
                  </a:lnTo>
                  <a:lnTo>
                    <a:pt x="12983" y="14265"/>
                  </a:lnTo>
                  <a:lnTo>
                    <a:pt x="12971" y="14249"/>
                  </a:lnTo>
                  <a:lnTo>
                    <a:pt x="12957" y="14233"/>
                  </a:lnTo>
                  <a:lnTo>
                    <a:pt x="12944" y="14217"/>
                  </a:lnTo>
                  <a:lnTo>
                    <a:pt x="12930" y="14203"/>
                  </a:lnTo>
                  <a:lnTo>
                    <a:pt x="12915" y="14188"/>
                  </a:lnTo>
                  <a:lnTo>
                    <a:pt x="12900" y="14174"/>
                  </a:lnTo>
                  <a:lnTo>
                    <a:pt x="12884" y="14161"/>
                  </a:lnTo>
                  <a:lnTo>
                    <a:pt x="12867" y="14149"/>
                  </a:lnTo>
                  <a:lnTo>
                    <a:pt x="12850" y="14137"/>
                  </a:lnTo>
                  <a:lnTo>
                    <a:pt x="12833" y="14126"/>
                  </a:lnTo>
                  <a:lnTo>
                    <a:pt x="12815" y="14116"/>
                  </a:lnTo>
                  <a:lnTo>
                    <a:pt x="12796" y="14106"/>
                  </a:lnTo>
                  <a:lnTo>
                    <a:pt x="12776" y="14098"/>
                  </a:lnTo>
                  <a:lnTo>
                    <a:pt x="12757" y="14090"/>
                  </a:lnTo>
                  <a:lnTo>
                    <a:pt x="12737" y="14082"/>
                  </a:lnTo>
                  <a:lnTo>
                    <a:pt x="12717" y="14076"/>
                  </a:lnTo>
                  <a:lnTo>
                    <a:pt x="12696" y="14070"/>
                  </a:lnTo>
                  <a:lnTo>
                    <a:pt x="9556" y="13663"/>
                  </a:lnTo>
                  <a:lnTo>
                    <a:pt x="9556" y="13053"/>
                  </a:lnTo>
                  <a:lnTo>
                    <a:pt x="14591" y="13053"/>
                  </a:lnTo>
                  <a:lnTo>
                    <a:pt x="14669" y="13050"/>
                  </a:lnTo>
                  <a:lnTo>
                    <a:pt x="14745" y="13044"/>
                  </a:lnTo>
                  <a:lnTo>
                    <a:pt x="14820" y="13035"/>
                  </a:lnTo>
                  <a:lnTo>
                    <a:pt x="14894" y="13021"/>
                  </a:lnTo>
                  <a:lnTo>
                    <a:pt x="14967" y="13004"/>
                  </a:lnTo>
                  <a:lnTo>
                    <a:pt x="15039" y="12984"/>
                  </a:lnTo>
                  <a:lnTo>
                    <a:pt x="15108" y="12959"/>
                  </a:lnTo>
                  <a:lnTo>
                    <a:pt x="15177" y="12933"/>
                  </a:lnTo>
                  <a:lnTo>
                    <a:pt x="15243" y="12902"/>
                  </a:lnTo>
                  <a:lnTo>
                    <a:pt x="15308" y="12869"/>
                  </a:lnTo>
                  <a:lnTo>
                    <a:pt x="15371" y="12833"/>
                  </a:lnTo>
                  <a:lnTo>
                    <a:pt x="15432" y="12794"/>
                  </a:lnTo>
                  <a:lnTo>
                    <a:pt x="15491" y="12752"/>
                  </a:lnTo>
                  <a:lnTo>
                    <a:pt x="15548" y="12707"/>
                  </a:lnTo>
                  <a:lnTo>
                    <a:pt x="15602" y="12660"/>
                  </a:lnTo>
                  <a:lnTo>
                    <a:pt x="15654" y="12610"/>
                  </a:lnTo>
                  <a:lnTo>
                    <a:pt x="15705" y="12558"/>
                  </a:lnTo>
                  <a:lnTo>
                    <a:pt x="15752" y="12504"/>
                  </a:lnTo>
                  <a:lnTo>
                    <a:pt x="15796" y="12446"/>
                  </a:lnTo>
                  <a:lnTo>
                    <a:pt x="15838" y="12387"/>
                  </a:lnTo>
                  <a:lnTo>
                    <a:pt x="15878" y="12326"/>
                  </a:lnTo>
                  <a:lnTo>
                    <a:pt x="15914" y="12264"/>
                  </a:lnTo>
                  <a:lnTo>
                    <a:pt x="15947" y="12198"/>
                  </a:lnTo>
                  <a:lnTo>
                    <a:pt x="15977" y="12132"/>
                  </a:lnTo>
                  <a:lnTo>
                    <a:pt x="16003" y="12064"/>
                  </a:lnTo>
                  <a:lnTo>
                    <a:pt x="16028" y="11994"/>
                  </a:lnTo>
                  <a:lnTo>
                    <a:pt x="16048" y="11922"/>
                  </a:lnTo>
                  <a:lnTo>
                    <a:pt x="16065" y="11850"/>
                  </a:lnTo>
                  <a:lnTo>
                    <a:pt x="16078" y="11776"/>
                  </a:lnTo>
                  <a:lnTo>
                    <a:pt x="16087" y="11700"/>
                  </a:lnTo>
                  <a:lnTo>
                    <a:pt x="16093" y="11624"/>
                  </a:lnTo>
                  <a:lnTo>
                    <a:pt x="16095" y="11547"/>
                  </a:lnTo>
                  <a:lnTo>
                    <a:pt x="16095" y="1506"/>
                  </a:lnTo>
                  <a:lnTo>
                    <a:pt x="16093" y="1429"/>
                  </a:lnTo>
                  <a:lnTo>
                    <a:pt x="16087" y="1352"/>
                  </a:lnTo>
                  <a:lnTo>
                    <a:pt x="16078" y="1277"/>
                  </a:lnTo>
                  <a:lnTo>
                    <a:pt x="16064" y="1203"/>
                  </a:lnTo>
                  <a:lnTo>
                    <a:pt x="16048" y="1130"/>
                  </a:lnTo>
                  <a:lnTo>
                    <a:pt x="16028" y="1058"/>
                  </a:lnTo>
                  <a:lnTo>
                    <a:pt x="16003" y="988"/>
                  </a:lnTo>
                  <a:lnTo>
                    <a:pt x="15976" y="920"/>
                  </a:lnTo>
                  <a:lnTo>
                    <a:pt x="15946" y="853"/>
                  </a:lnTo>
                  <a:lnTo>
                    <a:pt x="15913" y="788"/>
                  </a:lnTo>
                  <a:lnTo>
                    <a:pt x="15877" y="725"/>
                  </a:lnTo>
                  <a:lnTo>
                    <a:pt x="15837" y="664"/>
                  </a:lnTo>
                  <a:lnTo>
                    <a:pt x="15795" y="605"/>
                  </a:lnTo>
                  <a:lnTo>
                    <a:pt x="15750" y="548"/>
                  </a:lnTo>
                  <a:lnTo>
                    <a:pt x="15703" y="493"/>
                  </a:lnTo>
                  <a:lnTo>
                    <a:pt x="15652" y="441"/>
                  </a:lnTo>
                  <a:lnTo>
                    <a:pt x="15600" y="392"/>
                  </a:lnTo>
                  <a:lnTo>
                    <a:pt x="15546" y="344"/>
                  </a:lnTo>
                  <a:lnTo>
                    <a:pt x="15488" y="299"/>
                  </a:lnTo>
                  <a:lnTo>
                    <a:pt x="15429" y="257"/>
                  </a:lnTo>
                  <a:lnTo>
                    <a:pt x="15369" y="218"/>
                  </a:lnTo>
                  <a:lnTo>
                    <a:pt x="15305" y="182"/>
                  </a:lnTo>
                  <a:lnTo>
                    <a:pt x="15240" y="149"/>
                  </a:lnTo>
                  <a:lnTo>
                    <a:pt x="15174" y="118"/>
                  </a:lnTo>
                  <a:lnTo>
                    <a:pt x="15105" y="91"/>
                  </a:lnTo>
                  <a:lnTo>
                    <a:pt x="15035" y="67"/>
                  </a:lnTo>
                  <a:lnTo>
                    <a:pt x="14963" y="47"/>
                  </a:lnTo>
                  <a:lnTo>
                    <a:pt x="14890" y="30"/>
                  </a:lnTo>
                  <a:lnTo>
                    <a:pt x="14815" y="17"/>
                  </a:lnTo>
                  <a:lnTo>
                    <a:pt x="14740" y="8"/>
                  </a:lnTo>
                  <a:lnTo>
                    <a:pt x="14664" y="2"/>
                  </a:lnTo>
                  <a:lnTo>
                    <a:pt x="14586"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grpSp>
      <p:grpSp>
        <p:nvGrpSpPr>
          <p:cNvPr id="77" name="Group 10"/>
          <p:cNvGrpSpPr/>
          <p:nvPr/>
        </p:nvGrpSpPr>
        <p:grpSpPr>
          <a:xfrm>
            <a:off x="7304966" y="1169011"/>
            <a:ext cx="342158" cy="341371"/>
            <a:chOff x="4594225" y="2119313"/>
            <a:chExt cx="690563" cy="688975"/>
          </a:xfrm>
          <a:solidFill>
            <a:schemeClr val="bg1">
              <a:lumMod val="75000"/>
            </a:schemeClr>
          </a:solidFill>
        </p:grpSpPr>
        <p:sp>
          <p:nvSpPr>
            <p:cNvPr id="78" name="Freeform 74"/>
            <p:cNvSpPr>
              <a:spLocks noEditPoints="1"/>
            </p:cNvSpPr>
            <p:nvPr/>
          </p:nvSpPr>
          <p:spPr bwMode="auto">
            <a:xfrm>
              <a:off x="4594225" y="2119313"/>
              <a:ext cx="690563" cy="688975"/>
            </a:xfrm>
            <a:custGeom>
              <a:avLst/>
              <a:gdLst>
                <a:gd name="T0" fmla="*/ 13014 w 16095"/>
                <a:gd name="T1" fmla="*/ 9314 h 16058"/>
                <a:gd name="T2" fmla="*/ 12601 w 16095"/>
                <a:gd name="T3" fmla="*/ 10148 h 16058"/>
                <a:gd name="T4" fmla="*/ 12483 w 16095"/>
                <a:gd name="T5" fmla="*/ 10816 h 16058"/>
                <a:gd name="T6" fmla="*/ 11103 w 16095"/>
                <a:gd name="T7" fmla="*/ 12535 h 16058"/>
                <a:gd name="T8" fmla="*/ 10453 w 16095"/>
                <a:gd name="T9" fmla="*/ 12465 h 16058"/>
                <a:gd name="T10" fmla="*/ 9575 w 16095"/>
                <a:gd name="T11" fmla="*/ 12816 h 16058"/>
                <a:gd name="T12" fmla="*/ 9126 w 16095"/>
                <a:gd name="T13" fmla="*/ 13268 h 16058"/>
                <a:gd name="T14" fmla="*/ 6955 w 16095"/>
                <a:gd name="T15" fmla="*/ 13239 h 16058"/>
                <a:gd name="T16" fmla="*/ 6491 w 16095"/>
                <a:gd name="T17" fmla="*/ 12802 h 16058"/>
                <a:gd name="T18" fmla="*/ 5615 w 16095"/>
                <a:gd name="T19" fmla="*/ 12459 h 16058"/>
                <a:gd name="T20" fmla="*/ 4959 w 16095"/>
                <a:gd name="T21" fmla="*/ 12551 h 16058"/>
                <a:gd name="T22" fmla="*/ 3617 w 16095"/>
                <a:gd name="T23" fmla="*/ 10784 h 16058"/>
                <a:gd name="T24" fmla="*/ 3464 w 16095"/>
                <a:gd name="T25" fmla="*/ 10082 h 16058"/>
                <a:gd name="T26" fmla="*/ 3059 w 16095"/>
                <a:gd name="T27" fmla="*/ 9291 h 16058"/>
                <a:gd name="T28" fmla="*/ 1006 w 16095"/>
                <a:gd name="T29" fmla="*/ 7347 h 16058"/>
                <a:gd name="T30" fmla="*/ 3081 w 16095"/>
                <a:gd name="T31" fmla="*/ 6745 h 16058"/>
                <a:gd name="T32" fmla="*/ 3495 w 16095"/>
                <a:gd name="T33" fmla="*/ 5911 h 16058"/>
                <a:gd name="T34" fmla="*/ 3613 w 16095"/>
                <a:gd name="T35" fmla="*/ 5243 h 16058"/>
                <a:gd name="T36" fmla="*/ 4992 w 16095"/>
                <a:gd name="T37" fmla="*/ 3523 h 16058"/>
                <a:gd name="T38" fmla="*/ 5643 w 16095"/>
                <a:gd name="T39" fmla="*/ 3593 h 16058"/>
                <a:gd name="T40" fmla="*/ 6520 w 16095"/>
                <a:gd name="T41" fmla="*/ 3242 h 16058"/>
                <a:gd name="T42" fmla="*/ 6970 w 16095"/>
                <a:gd name="T43" fmla="*/ 2790 h 16058"/>
                <a:gd name="T44" fmla="*/ 9140 w 16095"/>
                <a:gd name="T45" fmla="*/ 2819 h 16058"/>
                <a:gd name="T46" fmla="*/ 9604 w 16095"/>
                <a:gd name="T47" fmla="*/ 3256 h 16058"/>
                <a:gd name="T48" fmla="*/ 10480 w 16095"/>
                <a:gd name="T49" fmla="*/ 3599 h 16058"/>
                <a:gd name="T50" fmla="*/ 11137 w 16095"/>
                <a:gd name="T51" fmla="*/ 3507 h 16058"/>
                <a:gd name="T52" fmla="*/ 12478 w 16095"/>
                <a:gd name="T53" fmla="*/ 5274 h 16058"/>
                <a:gd name="T54" fmla="*/ 12631 w 16095"/>
                <a:gd name="T55" fmla="*/ 5976 h 16058"/>
                <a:gd name="T56" fmla="*/ 13036 w 16095"/>
                <a:gd name="T57" fmla="*/ 6767 h 16058"/>
                <a:gd name="T58" fmla="*/ 15089 w 16095"/>
                <a:gd name="T59" fmla="*/ 8712 h 16058"/>
                <a:gd name="T60" fmla="*/ 14489 w 16095"/>
                <a:gd name="T61" fmla="*/ 3783 h 16058"/>
                <a:gd name="T62" fmla="*/ 14336 w 16095"/>
                <a:gd name="T63" fmla="*/ 2970 h 16058"/>
                <a:gd name="T64" fmla="*/ 12945 w 16095"/>
                <a:gd name="T65" fmla="*/ 1659 h 16058"/>
                <a:gd name="T66" fmla="*/ 12433 w 16095"/>
                <a:gd name="T67" fmla="*/ 1581 h 16058"/>
                <a:gd name="T68" fmla="*/ 10192 w 16095"/>
                <a:gd name="T69" fmla="*/ 2406 h 16058"/>
                <a:gd name="T70" fmla="*/ 9336 w 16095"/>
                <a:gd name="T71" fmla="*/ 202 h 16058"/>
                <a:gd name="T72" fmla="*/ 7187 w 16095"/>
                <a:gd name="T73" fmla="*/ 15 h 16058"/>
                <a:gd name="T74" fmla="*/ 6503 w 16095"/>
                <a:gd name="T75" fmla="*/ 483 h 16058"/>
                <a:gd name="T76" fmla="*/ 4046 w 16095"/>
                <a:gd name="T77" fmla="*/ 1704 h 16058"/>
                <a:gd name="T78" fmla="*/ 3407 w 16095"/>
                <a:gd name="T79" fmla="*/ 1586 h 16058"/>
                <a:gd name="T80" fmla="*/ 2956 w 16095"/>
                <a:gd name="T81" fmla="*/ 1771 h 16058"/>
                <a:gd name="T82" fmla="*/ 1604 w 16095"/>
                <a:gd name="T83" fmla="*/ 3320 h 16058"/>
                <a:gd name="T84" fmla="*/ 2620 w 16095"/>
                <a:gd name="T85" fmla="*/ 5408 h 16058"/>
                <a:gd name="T86" fmla="*/ 379 w 16095"/>
                <a:gd name="T87" fmla="*/ 6562 h 16058"/>
                <a:gd name="T88" fmla="*/ 1 w 16095"/>
                <a:gd name="T89" fmla="*/ 7302 h 16058"/>
                <a:gd name="T90" fmla="*/ 285 w 16095"/>
                <a:gd name="T91" fmla="*/ 9412 h 16058"/>
                <a:gd name="T92" fmla="*/ 2511 w 16095"/>
                <a:gd name="T93" fmla="*/ 10413 h 16058"/>
                <a:gd name="T94" fmla="*/ 1583 w 16095"/>
                <a:gd name="T95" fmla="*/ 12613 h 16058"/>
                <a:gd name="T96" fmla="*/ 2897 w 16095"/>
                <a:gd name="T97" fmla="*/ 14241 h 16058"/>
                <a:gd name="T98" fmla="*/ 3336 w 16095"/>
                <a:gd name="T99" fmla="*/ 14459 h 16058"/>
                <a:gd name="T100" fmla="*/ 3944 w 16095"/>
                <a:gd name="T101" fmla="*/ 14404 h 16058"/>
                <a:gd name="T102" fmla="*/ 6444 w 16095"/>
                <a:gd name="T103" fmla="*/ 15461 h 16058"/>
                <a:gd name="T104" fmla="*/ 7061 w 16095"/>
                <a:gd name="T105" fmla="*/ 16012 h 16058"/>
                <a:gd name="T106" fmla="*/ 9229 w 16095"/>
                <a:gd name="T107" fmla="*/ 15927 h 16058"/>
                <a:gd name="T108" fmla="*/ 9718 w 16095"/>
                <a:gd name="T109" fmla="*/ 15251 h 16058"/>
                <a:gd name="T110" fmla="*/ 12326 w 16095"/>
                <a:gd name="T111" fmla="*/ 14460 h 16058"/>
                <a:gd name="T112" fmla="*/ 12877 w 16095"/>
                <a:gd name="T113" fmla="*/ 14426 h 16058"/>
                <a:gd name="T114" fmla="*/ 14253 w 16095"/>
                <a:gd name="T115" fmla="*/ 13191 h 16058"/>
                <a:gd name="T116" fmla="*/ 14511 w 16095"/>
                <a:gd name="T117" fmla="*/ 12402 h 16058"/>
                <a:gd name="T118" fmla="*/ 13745 w 16095"/>
                <a:gd name="T119" fmla="*/ 10004 h 16058"/>
                <a:gd name="T120" fmla="*/ 15941 w 16095"/>
                <a:gd name="T121" fmla="*/ 9245 h 16058"/>
                <a:gd name="T122" fmla="*/ 16061 w 16095"/>
                <a:gd name="T123" fmla="*/ 7086 h 16058"/>
                <a:gd name="T124" fmla="*/ 15536 w 16095"/>
                <a:gd name="T125" fmla="*/ 6448 h 160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6095" h="16058">
                  <a:moveTo>
                    <a:pt x="13547" y="9020"/>
                  </a:moveTo>
                  <a:lnTo>
                    <a:pt x="13515" y="9027"/>
                  </a:lnTo>
                  <a:lnTo>
                    <a:pt x="13483" y="9035"/>
                  </a:lnTo>
                  <a:lnTo>
                    <a:pt x="13450" y="9044"/>
                  </a:lnTo>
                  <a:lnTo>
                    <a:pt x="13419" y="9054"/>
                  </a:lnTo>
                  <a:lnTo>
                    <a:pt x="13388" y="9065"/>
                  </a:lnTo>
                  <a:lnTo>
                    <a:pt x="13358" y="9077"/>
                  </a:lnTo>
                  <a:lnTo>
                    <a:pt x="13328" y="9090"/>
                  </a:lnTo>
                  <a:lnTo>
                    <a:pt x="13298" y="9104"/>
                  </a:lnTo>
                  <a:lnTo>
                    <a:pt x="13269" y="9120"/>
                  </a:lnTo>
                  <a:lnTo>
                    <a:pt x="13241" y="9135"/>
                  </a:lnTo>
                  <a:lnTo>
                    <a:pt x="13213" y="9152"/>
                  </a:lnTo>
                  <a:lnTo>
                    <a:pt x="13186" y="9169"/>
                  </a:lnTo>
                  <a:lnTo>
                    <a:pt x="13160" y="9187"/>
                  </a:lnTo>
                  <a:lnTo>
                    <a:pt x="13134" y="9207"/>
                  </a:lnTo>
                  <a:lnTo>
                    <a:pt x="13108" y="9226"/>
                  </a:lnTo>
                  <a:lnTo>
                    <a:pt x="13083" y="9247"/>
                  </a:lnTo>
                  <a:lnTo>
                    <a:pt x="13059" y="9269"/>
                  </a:lnTo>
                  <a:lnTo>
                    <a:pt x="13036" y="9291"/>
                  </a:lnTo>
                  <a:lnTo>
                    <a:pt x="13014" y="9314"/>
                  </a:lnTo>
                  <a:lnTo>
                    <a:pt x="12992" y="9338"/>
                  </a:lnTo>
                  <a:lnTo>
                    <a:pt x="12971" y="9362"/>
                  </a:lnTo>
                  <a:lnTo>
                    <a:pt x="12950" y="9387"/>
                  </a:lnTo>
                  <a:lnTo>
                    <a:pt x="12931" y="9414"/>
                  </a:lnTo>
                  <a:lnTo>
                    <a:pt x="12912" y="9440"/>
                  </a:lnTo>
                  <a:lnTo>
                    <a:pt x="12894" y="9467"/>
                  </a:lnTo>
                  <a:lnTo>
                    <a:pt x="12877" y="9495"/>
                  </a:lnTo>
                  <a:lnTo>
                    <a:pt x="12861" y="9523"/>
                  </a:lnTo>
                  <a:lnTo>
                    <a:pt x="12846" y="9552"/>
                  </a:lnTo>
                  <a:lnTo>
                    <a:pt x="12832" y="9582"/>
                  </a:lnTo>
                  <a:lnTo>
                    <a:pt x="12819" y="9612"/>
                  </a:lnTo>
                  <a:lnTo>
                    <a:pt x="12807" y="9642"/>
                  </a:lnTo>
                  <a:lnTo>
                    <a:pt x="12795" y="9674"/>
                  </a:lnTo>
                  <a:lnTo>
                    <a:pt x="12769" y="9743"/>
                  </a:lnTo>
                  <a:lnTo>
                    <a:pt x="12744" y="9812"/>
                  </a:lnTo>
                  <a:lnTo>
                    <a:pt x="12717" y="9880"/>
                  </a:lnTo>
                  <a:lnTo>
                    <a:pt x="12690" y="9948"/>
                  </a:lnTo>
                  <a:lnTo>
                    <a:pt x="12661" y="10015"/>
                  </a:lnTo>
                  <a:lnTo>
                    <a:pt x="12632" y="10082"/>
                  </a:lnTo>
                  <a:lnTo>
                    <a:pt x="12601" y="10148"/>
                  </a:lnTo>
                  <a:lnTo>
                    <a:pt x="12570" y="10214"/>
                  </a:lnTo>
                  <a:lnTo>
                    <a:pt x="12556" y="10244"/>
                  </a:lnTo>
                  <a:lnTo>
                    <a:pt x="12543" y="10274"/>
                  </a:lnTo>
                  <a:lnTo>
                    <a:pt x="12531" y="10305"/>
                  </a:lnTo>
                  <a:lnTo>
                    <a:pt x="12520" y="10336"/>
                  </a:lnTo>
                  <a:lnTo>
                    <a:pt x="12510" y="10367"/>
                  </a:lnTo>
                  <a:lnTo>
                    <a:pt x="12501" y="10399"/>
                  </a:lnTo>
                  <a:lnTo>
                    <a:pt x="12494" y="10430"/>
                  </a:lnTo>
                  <a:lnTo>
                    <a:pt x="12487" y="10462"/>
                  </a:lnTo>
                  <a:lnTo>
                    <a:pt x="12481" y="10495"/>
                  </a:lnTo>
                  <a:lnTo>
                    <a:pt x="12477" y="10527"/>
                  </a:lnTo>
                  <a:lnTo>
                    <a:pt x="12473" y="10559"/>
                  </a:lnTo>
                  <a:lnTo>
                    <a:pt x="12471" y="10591"/>
                  </a:lnTo>
                  <a:lnTo>
                    <a:pt x="12469" y="10623"/>
                  </a:lnTo>
                  <a:lnTo>
                    <a:pt x="12469" y="10655"/>
                  </a:lnTo>
                  <a:lnTo>
                    <a:pt x="12470" y="10687"/>
                  </a:lnTo>
                  <a:lnTo>
                    <a:pt x="12471" y="10719"/>
                  </a:lnTo>
                  <a:lnTo>
                    <a:pt x="12474" y="10752"/>
                  </a:lnTo>
                  <a:lnTo>
                    <a:pt x="12478" y="10784"/>
                  </a:lnTo>
                  <a:lnTo>
                    <a:pt x="12483" y="10816"/>
                  </a:lnTo>
                  <a:lnTo>
                    <a:pt x="12488" y="10848"/>
                  </a:lnTo>
                  <a:lnTo>
                    <a:pt x="12495" y="10879"/>
                  </a:lnTo>
                  <a:lnTo>
                    <a:pt x="12503" y="10911"/>
                  </a:lnTo>
                  <a:lnTo>
                    <a:pt x="12512" y="10942"/>
                  </a:lnTo>
                  <a:lnTo>
                    <a:pt x="12522" y="10972"/>
                  </a:lnTo>
                  <a:lnTo>
                    <a:pt x="12532" y="11003"/>
                  </a:lnTo>
                  <a:lnTo>
                    <a:pt x="12544" y="11034"/>
                  </a:lnTo>
                  <a:lnTo>
                    <a:pt x="12557" y="11064"/>
                  </a:lnTo>
                  <a:lnTo>
                    <a:pt x="12571" y="11093"/>
                  </a:lnTo>
                  <a:lnTo>
                    <a:pt x="12586" y="11123"/>
                  </a:lnTo>
                  <a:lnTo>
                    <a:pt x="12602" y="11151"/>
                  </a:lnTo>
                  <a:lnTo>
                    <a:pt x="12619" y="11180"/>
                  </a:lnTo>
                  <a:lnTo>
                    <a:pt x="12638" y="11207"/>
                  </a:lnTo>
                  <a:lnTo>
                    <a:pt x="13511" y="12514"/>
                  </a:lnTo>
                  <a:lnTo>
                    <a:pt x="12543" y="13480"/>
                  </a:lnTo>
                  <a:lnTo>
                    <a:pt x="11233" y="12608"/>
                  </a:lnTo>
                  <a:lnTo>
                    <a:pt x="11202" y="12588"/>
                  </a:lnTo>
                  <a:lnTo>
                    <a:pt x="11169" y="12569"/>
                  </a:lnTo>
                  <a:lnTo>
                    <a:pt x="11137" y="12551"/>
                  </a:lnTo>
                  <a:lnTo>
                    <a:pt x="11103" y="12535"/>
                  </a:lnTo>
                  <a:lnTo>
                    <a:pt x="11069" y="12520"/>
                  </a:lnTo>
                  <a:lnTo>
                    <a:pt x="11035" y="12506"/>
                  </a:lnTo>
                  <a:lnTo>
                    <a:pt x="11000" y="12494"/>
                  </a:lnTo>
                  <a:lnTo>
                    <a:pt x="10965" y="12483"/>
                  </a:lnTo>
                  <a:lnTo>
                    <a:pt x="10930" y="12473"/>
                  </a:lnTo>
                  <a:lnTo>
                    <a:pt x="10894" y="12464"/>
                  </a:lnTo>
                  <a:lnTo>
                    <a:pt x="10858" y="12457"/>
                  </a:lnTo>
                  <a:lnTo>
                    <a:pt x="10822" y="12451"/>
                  </a:lnTo>
                  <a:lnTo>
                    <a:pt x="10786" y="12446"/>
                  </a:lnTo>
                  <a:lnTo>
                    <a:pt x="10748" y="12443"/>
                  </a:lnTo>
                  <a:lnTo>
                    <a:pt x="10712" y="12441"/>
                  </a:lnTo>
                  <a:lnTo>
                    <a:pt x="10676" y="12440"/>
                  </a:lnTo>
                  <a:lnTo>
                    <a:pt x="10648" y="12441"/>
                  </a:lnTo>
                  <a:lnTo>
                    <a:pt x="10620" y="12442"/>
                  </a:lnTo>
                  <a:lnTo>
                    <a:pt x="10592" y="12444"/>
                  </a:lnTo>
                  <a:lnTo>
                    <a:pt x="10563" y="12446"/>
                  </a:lnTo>
                  <a:lnTo>
                    <a:pt x="10536" y="12450"/>
                  </a:lnTo>
                  <a:lnTo>
                    <a:pt x="10508" y="12454"/>
                  </a:lnTo>
                  <a:lnTo>
                    <a:pt x="10480" y="12459"/>
                  </a:lnTo>
                  <a:lnTo>
                    <a:pt x="10453" y="12465"/>
                  </a:lnTo>
                  <a:lnTo>
                    <a:pt x="10425" y="12472"/>
                  </a:lnTo>
                  <a:lnTo>
                    <a:pt x="10397" y="12479"/>
                  </a:lnTo>
                  <a:lnTo>
                    <a:pt x="10370" y="12488"/>
                  </a:lnTo>
                  <a:lnTo>
                    <a:pt x="10343" y="12497"/>
                  </a:lnTo>
                  <a:lnTo>
                    <a:pt x="10317" y="12506"/>
                  </a:lnTo>
                  <a:lnTo>
                    <a:pt x="10290" y="12517"/>
                  </a:lnTo>
                  <a:lnTo>
                    <a:pt x="10264" y="12528"/>
                  </a:lnTo>
                  <a:lnTo>
                    <a:pt x="10237" y="12540"/>
                  </a:lnTo>
                  <a:lnTo>
                    <a:pt x="10172" y="12571"/>
                  </a:lnTo>
                  <a:lnTo>
                    <a:pt x="10106" y="12602"/>
                  </a:lnTo>
                  <a:lnTo>
                    <a:pt x="10038" y="12631"/>
                  </a:lnTo>
                  <a:lnTo>
                    <a:pt x="9971" y="12661"/>
                  </a:lnTo>
                  <a:lnTo>
                    <a:pt x="9903" y="12688"/>
                  </a:lnTo>
                  <a:lnTo>
                    <a:pt x="9835" y="12715"/>
                  </a:lnTo>
                  <a:lnTo>
                    <a:pt x="9766" y="12740"/>
                  </a:lnTo>
                  <a:lnTo>
                    <a:pt x="9696" y="12765"/>
                  </a:lnTo>
                  <a:lnTo>
                    <a:pt x="9665" y="12777"/>
                  </a:lnTo>
                  <a:lnTo>
                    <a:pt x="9635" y="12789"/>
                  </a:lnTo>
                  <a:lnTo>
                    <a:pt x="9605" y="12802"/>
                  </a:lnTo>
                  <a:lnTo>
                    <a:pt x="9575" y="12816"/>
                  </a:lnTo>
                  <a:lnTo>
                    <a:pt x="9545" y="12832"/>
                  </a:lnTo>
                  <a:lnTo>
                    <a:pt x="9517" y="12848"/>
                  </a:lnTo>
                  <a:lnTo>
                    <a:pt x="9489" y="12864"/>
                  </a:lnTo>
                  <a:lnTo>
                    <a:pt x="9462" y="12882"/>
                  </a:lnTo>
                  <a:lnTo>
                    <a:pt x="9436" y="12901"/>
                  </a:lnTo>
                  <a:lnTo>
                    <a:pt x="9410" y="12920"/>
                  </a:lnTo>
                  <a:lnTo>
                    <a:pt x="9384" y="12941"/>
                  </a:lnTo>
                  <a:lnTo>
                    <a:pt x="9360" y="12962"/>
                  </a:lnTo>
                  <a:lnTo>
                    <a:pt x="9336" y="12984"/>
                  </a:lnTo>
                  <a:lnTo>
                    <a:pt x="9313" y="13007"/>
                  </a:lnTo>
                  <a:lnTo>
                    <a:pt x="9291" y="13030"/>
                  </a:lnTo>
                  <a:lnTo>
                    <a:pt x="9269" y="13054"/>
                  </a:lnTo>
                  <a:lnTo>
                    <a:pt x="9249" y="13078"/>
                  </a:lnTo>
                  <a:lnTo>
                    <a:pt x="9228" y="13103"/>
                  </a:lnTo>
                  <a:lnTo>
                    <a:pt x="9209" y="13129"/>
                  </a:lnTo>
                  <a:lnTo>
                    <a:pt x="9190" y="13156"/>
                  </a:lnTo>
                  <a:lnTo>
                    <a:pt x="9173" y="13183"/>
                  </a:lnTo>
                  <a:lnTo>
                    <a:pt x="9156" y="13211"/>
                  </a:lnTo>
                  <a:lnTo>
                    <a:pt x="9141" y="13239"/>
                  </a:lnTo>
                  <a:lnTo>
                    <a:pt x="9126" y="13268"/>
                  </a:lnTo>
                  <a:lnTo>
                    <a:pt x="9112" y="13297"/>
                  </a:lnTo>
                  <a:lnTo>
                    <a:pt x="9099" y="13327"/>
                  </a:lnTo>
                  <a:lnTo>
                    <a:pt x="9087" y="13357"/>
                  </a:lnTo>
                  <a:lnTo>
                    <a:pt x="9076" y="13388"/>
                  </a:lnTo>
                  <a:lnTo>
                    <a:pt x="9066" y="13419"/>
                  </a:lnTo>
                  <a:lnTo>
                    <a:pt x="9056" y="13451"/>
                  </a:lnTo>
                  <a:lnTo>
                    <a:pt x="9048" y="13484"/>
                  </a:lnTo>
                  <a:lnTo>
                    <a:pt x="9041" y="13516"/>
                  </a:lnTo>
                  <a:lnTo>
                    <a:pt x="8732" y="15054"/>
                  </a:lnTo>
                  <a:lnTo>
                    <a:pt x="7363" y="15054"/>
                  </a:lnTo>
                  <a:lnTo>
                    <a:pt x="7055" y="13516"/>
                  </a:lnTo>
                  <a:lnTo>
                    <a:pt x="7048" y="13484"/>
                  </a:lnTo>
                  <a:lnTo>
                    <a:pt x="7040" y="13451"/>
                  </a:lnTo>
                  <a:lnTo>
                    <a:pt x="7030" y="13419"/>
                  </a:lnTo>
                  <a:lnTo>
                    <a:pt x="7020" y="13388"/>
                  </a:lnTo>
                  <a:lnTo>
                    <a:pt x="7009" y="13357"/>
                  </a:lnTo>
                  <a:lnTo>
                    <a:pt x="6997" y="13327"/>
                  </a:lnTo>
                  <a:lnTo>
                    <a:pt x="6984" y="13297"/>
                  </a:lnTo>
                  <a:lnTo>
                    <a:pt x="6970" y="13268"/>
                  </a:lnTo>
                  <a:lnTo>
                    <a:pt x="6955" y="13239"/>
                  </a:lnTo>
                  <a:lnTo>
                    <a:pt x="6940" y="13211"/>
                  </a:lnTo>
                  <a:lnTo>
                    <a:pt x="6923" y="13183"/>
                  </a:lnTo>
                  <a:lnTo>
                    <a:pt x="6906" y="13156"/>
                  </a:lnTo>
                  <a:lnTo>
                    <a:pt x="6887" y="13129"/>
                  </a:lnTo>
                  <a:lnTo>
                    <a:pt x="6868" y="13103"/>
                  </a:lnTo>
                  <a:lnTo>
                    <a:pt x="6847" y="13078"/>
                  </a:lnTo>
                  <a:lnTo>
                    <a:pt x="6827" y="13054"/>
                  </a:lnTo>
                  <a:lnTo>
                    <a:pt x="6805" y="13030"/>
                  </a:lnTo>
                  <a:lnTo>
                    <a:pt x="6783" y="13007"/>
                  </a:lnTo>
                  <a:lnTo>
                    <a:pt x="6760" y="12984"/>
                  </a:lnTo>
                  <a:lnTo>
                    <a:pt x="6736" y="12962"/>
                  </a:lnTo>
                  <a:lnTo>
                    <a:pt x="6712" y="12941"/>
                  </a:lnTo>
                  <a:lnTo>
                    <a:pt x="6686" y="12920"/>
                  </a:lnTo>
                  <a:lnTo>
                    <a:pt x="6660" y="12901"/>
                  </a:lnTo>
                  <a:lnTo>
                    <a:pt x="6634" y="12882"/>
                  </a:lnTo>
                  <a:lnTo>
                    <a:pt x="6607" y="12864"/>
                  </a:lnTo>
                  <a:lnTo>
                    <a:pt x="6579" y="12848"/>
                  </a:lnTo>
                  <a:lnTo>
                    <a:pt x="6551" y="12832"/>
                  </a:lnTo>
                  <a:lnTo>
                    <a:pt x="6521" y="12816"/>
                  </a:lnTo>
                  <a:lnTo>
                    <a:pt x="6491" y="12802"/>
                  </a:lnTo>
                  <a:lnTo>
                    <a:pt x="6461" y="12789"/>
                  </a:lnTo>
                  <a:lnTo>
                    <a:pt x="6431" y="12777"/>
                  </a:lnTo>
                  <a:lnTo>
                    <a:pt x="6400" y="12765"/>
                  </a:lnTo>
                  <a:lnTo>
                    <a:pt x="6330" y="12740"/>
                  </a:lnTo>
                  <a:lnTo>
                    <a:pt x="6261" y="12715"/>
                  </a:lnTo>
                  <a:lnTo>
                    <a:pt x="6193" y="12688"/>
                  </a:lnTo>
                  <a:lnTo>
                    <a:pt x="6125" y="12661"/>
                  </a:lnTo>
                  <a:lnTo>
                    <a:pt x="6058" y="12632"/>
                  </a:lnTo>
                  <a:lnTo>
                    <a:pt x="5990" y="12602"/>
                  </a:lnTo>
                  <a:lnTo>
                    <a:pt x="5924" y="12572"/>
                  </a:lnTo>
                  <a:lnTo>
                    <a:pt x="5859" y="12541"/>
                  </a:lnTo>
                  <a:lnTo>
                    <a:pt x="5832" y="12529"/>
                  </a:lnTo>
                  <a:lnTo>
                    <a:pt x="5806" y="12517"/>
                  </a:lnTo>
                  <a:lnTo>
                    <a:pt x="5779" y="12507"/>
                  </a:lnTo>
                  <a:lnTo>
                    <a:pt x="5752" y="12497"/>
                  </a:lnTo>
                  <a:lnTo>
                    <a:pt x="5725" y="12488"/>
                  </a:lnTo>
                  <a:lnTo>
                    <a:pt x="5698" y="12479"/>
                  </a:lnTo>
                  <a:lnTo>
                    <a:pt x="5670" y="12472"/>
                  </a:lnTo>
                  <a:lnTo>
                    <a:pt x="5643" y="12465"/>
                  </a:lnTo>
                  <a:lnTo>
                    <a:pt x="5615" y="12459"/>
                  </a:lnTo>
                  <a:lnTo>
                    <a:pt x="5588" y="12454"/>
                  </a:lnTo>
                  <a:lnTo>
                    <a:pt x="5560" y="12450"/>
                  </a:lnTo>
                  <a:lnTo>
                    <a:pt x="5533" y="12446"/>
                  </a:lnTo>
                  <a:lnTo>
                    <a:pt x="5504" y="12444"/>
                  </a:lnTo>
                  <a:lnTo>
                    <a:pt x="5476" y="12442"/>
                  </a:lnTo>
                  <a:lnTo>
                    <a:pt x="5448" y="12441"/>
                  </a:lnTo>
                  <a:lnTo>
                    <a:pt x="5420" y="12440"/>
                  </a:lnTo>
                  <a:lnTo>
                    <a:pt x="5384" y="12441"/>
                  </a:lnTo>
                  <a:lnTo>
                    <a:pt x="5347" y="12443"/>
                  </a:lnTo>
                  <a:lnTo>
                    <a:pt x="5310" y="12446"/>
                  </a:lnTo>
                  <a:lnTo>
                    <a:pt x="5274" y="12451"/>
                  </a:lnTo>
                  <a:lnTo>
                    <a:pt x="5238" y="12457"/>
                  </a:lnTo>
                  <a:lnTo>
                    <a:pt x="5202" y="12464"/>
                  </a:lnTo>
                  <a:lnTo>
                    <a:pt x="5166" y="12473"/>
                  </a:lnTo>
                  <a:lnTo>
                    <a:pt x="5130" y="12483"/>
                  </a:lnTo>
                  <a:lnTo>
                    <a:pt x="5096" y="12494"/>
                  </a:lnTo>
                  <a:lnTo>
                    <a:pt x="5061" y="12506"/>
                  </a:lnTo>
                  <a:lnTo>
                    <a:pt x="5027" y="12520"/>
                  </a:lnTo>
                  <a:lnTo>
                    <a:pt x="4992" y="12535"/>
                  </a:lnTo>
                  <a:lnTo>
                    <a:pt x="4959" y="12551"/>
                  </a:lnTo>
                  <a:lnTo>
                    <a:pt x="4926" y="12569"/>
                  </a:lnTo>
                  <a:lnTo>
                    <a:pt x="4894" y="12588"/>
                  </a:lnTo>
                  <a:lnTo>
                    <a:pt x="4862" y="12608"/>
                  </a:lnTo>
                  <a:lnTo>
                    <a:pt x="3552" y="13480"/>
                  </a:lnTo>
                  <a:lnTo>
                    <a:pt x="2584" y="12514"/>
                  </a:lnTo>
                  <a:lnTo>
                    <a:pt x="3457" y="11207"/>
                  </a:lnTo>
                  <a:lnTo>
                    <a:pt x="3476" y="11180"/>
                  </a:lnTo>
                  <a:lnTo>
                    <a:pt x="3493" y="11151"/>
                  </a:lnTo>
                  <a:lnTo>
                    <a:pt x="3509" y="11123"/>
                  </a:lnTo>
                  <a:lnTo>
                    <a:pt x="3524" y="11093"/>
                  </a:lnTo>
                  <a:lnTo>
                    <a:pt x="3537" y="11064"/>
                  </a:lnTo>
                  <a:lnTo>
                    <a:pt x="3550" y="11034"/>
                  </a:lnTo>
                  <a:lnTo>
                    <a:pt x="3562" y="11003"/>
                  </a:lnTo>
                  <a:lnTo>
                    <a:pt x="3573" y="10972"/>
                  </a:lnTo>
                  <a:lnTo>
                    <a:pt x="3583" y="10942"/>
                  </a:lnTo>
                  <a:lnTo>
                    <a:pt x="3592" y="10911"/>
                  </a:lnTo>
                  <a:lnTo>
                    <a:pt x="3600" y="10879"/>
                  </a:lnTo>
                  <a:lnTo>
                    <a:pt x="3606" y="10848"/>
                  </a:lnTo>
                  <a:lnTo>
                    <a:pt x="3612" y="10816"/>
                  </a:lnTo>
                  <a:lnTo>
                    <a:pt x="3617" y="10784"/>
                  </a:lnTo>
                  <a:lnTo>
                    <a:pt x="3621" y="10753"/>
                  </a:lnTo>
                  <a:lnTo>
                    <a:pt x="3624" y="10720"/>
                  </a:lnTo>
                  <a:lnTo>
                    <a:pt x="3625" y="10688"/>
                  </a:lnTo>
                  <a:lnTo>
                    <a:pt x="3626" y="10655"/>
                  </a:lnTo>
                  <a:lnTo>
                    <a:pt x="3626" y="10623"/>
                  </a:lnTo>
                  <a:lnTo>
                    <a:pt x="3624" y="10591"/>
                  </a:lnTo>
                  <a:lnTo>
                    <a:pt x="3622" y="10559"/>
                  </a:lnTo>
                  <a:lnTo>
                    <a:pt x="3618" y="10527"/>
                  </a:lnTo>
                  <a:lnTo>
                    <a:pt x="3614" y="10495"/>
                  </a:lnTo>
                  <a:lnTo>
                    <a:pt x="3608" y="10462"/>
                  </a:lnTo>
                  <a:lnTo>
                    <a:pt x="3602" y="10431"/>
                  </a:lnTo>
                  <a:lnTo>
                    <a:pt x="3594" y="10399"/>
                  </a:lnTo>
                  <a:lnTo>
                    <a:pt x="3585" y="10368"/>
                  </a:lnTo>
                  <a:lnTo>
                    <a:pt x="3576" y="10337"/>
                  </a:lnTo>
                  <a:lnTo>
                    <a:pt x="3565" y="10306"/>
                  </a:lnTo>
                  <a:lnTo>
                    <a:pt x="3553" y="10275"/>
                  </a:lnTo>
                  <a:lnTo>
                    <a:pt x="3540" y="10245"/>
                  </a:lnTo>
                  <a:lnTo>
                    <a:pt x="3526" y="10215"/>
                  </a:lnTo>
                  <a:lnTo>
                    <a:pt x="3495" y="10148"/>
                  </a:lnTo>
                  <a:lnTo>
                    <a:pt x="3464" y="10082"/>
                  </a:lnTo>
                  <a:lnTo>
                    <a:pt x="3435" y="10016"/>
                  </a:lnTo>
                  <a:lnTo>
                    <a:pt x="3406" y="9949"/>
                  </a:lnTo>
                  <a:lnTo>
                    <a:pt x="3378" y="9881"/>
                  </a:lnTo>
                  <a:lnTo>
                    <a:pt x="3352" y="9813"/>
                  </a:lnTo>
                  <a:lnTo>
                    <a:pt x="3326" y="9744"/>
                  </a:lnTo>
                  <a:lnTo>
                    <a:pt x="3300" y="9675"/>
                  </a:lnTo>
                  <a:lnTo>
                    <a:pt x="3289" y="9643"/>
                  </a:lnTo>
                  <a:lnTo>
                    <a:pt x="3277" y="9612"/>
                  </a:lnTo>
                  <a:lnTo>
                    <a:pt x="3263" y="9582"/>
                  </a:lnTo>
                  <a:lnTo>
                    <a:pt x="3249" y="9553"/>
                  </a:lnTo>
                  <a:lnTo>
                    <a:pt x="3234" y="9524"/>
                  </a:lnTo>
                  <a:lnTo>
                    <a:pt x="3218" y="9496"/>
                  </a:lnTo>
                  <a:lnTo>
                    <a:pt x="3201" y="9468"/>
                  </a:lnTo>
                  <a:lnTo>
                    <a:pt x="3183" y="9441"/>
                  </a:lnTo>
                  <a:lnTo>
                    <a:pt x="3165" y="9414"/>
                  </a:lnTo>
                  <a:lnTo>
                    <a:pt x="3145" y="9388"/>
                  </a:lnTo>
                  <a:lnTo>
                    <a:pt x="3124" y="9362"/>
                  </a:lnTo>
                  <a:lnTo>
                    <a:pt x="3103" y="9338"/>
                  </a:lnTo>
                  <a:lnTo>
                    <a:pt x="3081" y="9314"/>
                  </a:lnTo>
                  <a:lnTo>
                    <a:pt x="3059" y="9291"/>
                  </a:lnTo>
                  <a:lnTo>
                    <a:pt x="3036" y="9269"/>
                  </a:lnTo>
                  <a:lnTo>
                    <a:pt x="3012" y="9248"/>
                  </a:lnTo>
                  <a:lnTo>
                    <a:pt x="2987" y="9227"/>
                  </a:lnTo>
                  <a:lnTo>
                    <a:pt x="2961" y="9207"/>
                  </a:lnTo>
                  <a:lnTo>
                    <a:pt x="2935" y="9188"/>
                  </a:lnTo>
                  <a:lnTo>
                    <a:pt x="2909" y="9170"/>
                  </a:lnTo>
                  <a:lnTo>
                    <a:pt x="2882" y="9152"/>
                  </a:lnTo>
                  <a:lnTo>
                    <a:pt x="2854" y="9136"/>
                  </a:lnTo>
                  <a:lnTo>
                    <a:pt x="2826" y="9120"/>
                  </a:lnTo>
                  <a:lnTo>
                    <a:pt x="2797" y="9104"/>
                  </a:lnTo>
                  <a:lnTo>
                    <a:pt x="2767" y="9090"/>
                  </a:lnTo>
                  <a:lnTo>
                    <a:pt x="2737" y="9077"/>
                  </a:lnTo>
                  <a:lnTo>
                    <a:pt x="2707" y="9065"/>
                  </a:lnTo>
                  <a:lnTo>
                    <a:pt x="2676" y="9054"/>
                  </a:lnTo>
                  <a:lnTo>
                    <a:pt x="2645" y="9044"/>
                  </a:lnTo>
                  <a:lnTo>
                    <a:pt x="2613" y="9035"/>
                  </a:lnTo>
                  <a:lnTo>
                    <a:pt x="2581" y="9027"/>
                  </a:lnTo>
                  <a:lnTo>
                    <a:pt x="2548" y="9020"/>
                  </a:lnTo>
                  <a:lnTo>
                    <a:pt x="1006" y="8712"/>
                  </a:lnTo>
                  <a:lnTo>
                    <a:pt x="1006" y="7347"/>
                  </a:lnTo>
                  <a:lnTo>
                    <a:pt x="2548" y="7039"/>
                  </a:lnTo>
                  <a:lnTo>
                    <a:pt x="2581" y="7032"/>
                  </a:lnTo>
                  <a:lnTo>
                    <a:pt x="2613" y="7024"/>
                  </a:lnTo>
                  <a:lnTo>
                    <a:pt x="2645" y="7015"/>
                  </a:lnTo>
                  <a:lnTo>
                    <a:pt x="2676" y="7005"/>
                  </a:lnTo>
                  <a:lnTo>
                    <a:pt x="2707" y="6994"/>
                  </a:lnTo>
                  <a:lnTo>
                    <a:pt x="2737" y="6982"/>
                  </a:lnTo>
                  <a:lnTo>
                    <a:pt x="2767" y="6969"/>
                  </a:lnTo>
                  <a:lnTo>
                    <a:pt x="2797" y="6955"/>
                  </a:lnTo>
                  <a:lnTo>
                    <a:pt x="2826" y="6939"/>
                  </a:lnTo>
                  <a:lnTo>
                    <a:pt x="2854" y="6923"/>
                  </a:lnTo>
                  <a:lnTo>
                    <a:pt x="2882" y="6907"/>
                  </a:lnTo>
                  <a:lnTo>
                    <a:pt x="2909" y="6889"/>
                  </a:lnTo>
                  <a:lnTo>
                    <a:pt x="2935" y="6871"/>
                  </a:lnTo>
                  <a:lnTo>
                    <a:pt x="2961" y="6852"/>
                  </a:lnTo>
                  <a:lnTo>
                    <a:pt x="2987" y="6832"/>
                  </a:lnTo>
                  <a:lnTo>
                    <a:pt x="3012" y="6812"/>
                  </a:lnTo>
                  <a:lnTo>
                    <a:pt x="3036" y="6790"/>
                  </a:lnTo>
                  <a:lnTo>
                    <a:pt x="3059" y="6768"/>
                  </a:lnTo>
                  <a:lnTo>
                    <a:pt x="3081" y="6745"/>
                  </a:lnTo>
                  <a:lnTo>
                    <a:pt x="3103" y="6721"/>
                  </a:lnTo>
                  <a:lnTo>
                    <a:pt x="3124" y="6697"/>
                  </a:lnTo>
                  <a:lnTo>
                    <a:pt x="3145" y="6672"/>
                  </a:lnTo>
                  <a:lnTo>
                    <a:pt x="3165" y="6645"/>
                  </a:lnTo>
                  <a:lnTo>
                    <a:pt x="3183" y="6618"/>
                  </a:lnTo>
                  <a:lnTo>
                    <a:pt x="3201" y="6591"/>
                  </a:lnTo>
                  <a:lnTo>
                    <a:pt x="3218" y="6564"/>
                  </a:lnTo>
                  <a:lnTo>
                    <a:pt x="3234" y="6535"/>
                  </a:lnTo>
                  <a:lnTo>
                    <a:pt x="3249" y="6506"/>
                  </a:lnTo>
                  <a:lnTo>
                    <a:pt x="3263" y="6477"/>
                  </a:lnTo>
                  <a:lnTo>
                    <a:pt x="3277" y="6447"/>
                  </a:lnTo>
                  <a:lnTo>
                    <a:pt x="3289" y="6416"/>
                  </a:lnTo>
                  <a:lnTo>
                    <a:pt x="3300" y="6384"/>
                  </a:lnTo>
                  <a:lnTo>
                    <a:pt x="3326" y="6315"/>
                  </a:lnTo>
                  <a:lnTo>
                    <a:pt x="3351" y="6247"/>
                  </a:lnTo>
                  <a:lnTo>
                    <a:pt x="3378" y="6179"/>
                  </a:lnTo>
                  <a:lnTo>
                    <a:pt x="3406" y="6110"/>
                  </a:lnTo>
                  <a:lnTo>
                    <a:pt x="3434" y="6043"/>
                  </a:lnTo>
                  <a:lnTo>
                    <a:pt x="3463" y="5977"/>
                  </a:lnTo>
                  <a:lnTo>
                    <a:pt x="3495" y="5911"/>
                  </a:lnTo>
                  <a:lnTo>
                    <a:pt x="3526" y="5845"/>
                  </a:lnTo>
                  <a:lnTo>
                    <a:pt x="3540" y="5815"/>
                  </a:lnTo>
                  <a:lnTo>
                    <a:pt x="3553" y="5784"/>
                  </a:lnTo>
                  <a:lnTo>
                    <a:pt x="3565" y="5754"/>
                  </a:lnTo>
                  <a:lnTo>
                    <a:pt x="3575" y="5723"/>
                  </a:lnTo>
                  <a:lnTo>
                    <a:pt x="3585" y="5692"/>
                  </a:lnTo>
                  <a:lnTo>
                    <a:pt x="3594" y="5660"/>
                  </a:lnTo>
                  <a:lnTo>
                    <a:pt x="3602" y="5629"/>
                  </a:lnTo>
                  <a:lnTo>
                    <a:pt x="3608" y="5597"/>
                  </a:lnTo>
                  <a:lnTo>
                    <a:pt x="3614" y="5564"/>
                  </a:lnTo>
                  <a:lnTo>
                    <a:pt x="3618" y="5532"/>
                  </a:lnTo>
                  <a:lnTo>
                    <a:pt x="3622" y="5500"/>
                  </a:lnTo>
                  <a:lnTo>
                    <a:pt x="3624" y="5468"/>
                  </a:lnTo>
                  <a:lnTo>
                    <a:pt x="3626" y="5436"/>
                  </a:lnTo>
                  <a:lnTo>
                    <a:pt x="3626" y="5403"/>
                  </a:lnTo>
                  <a:lnTo>
                    <a:pt x="3625" y="5371"/>
                  </a:lnTo>
                  <a:lnTo>
                    <a:pt x="3624" y="5339"/>
                  </a:lnTo>
                  <a:lnTo>
                    <a:pt x="3621" y="5306"/>
                  </a:lnTo>
                  <a:lnTo>
                    <a:pt x="3617" y="5274"/>
                  </a:lnTo>
                  <a:lnTo>
                    <a:pt x="3613" y="5243"/>
                  </a:lnTo>
                  <a:lnTo>
                    <a:pt x="3607" y="5211"/>
                  </a:lnTo>
                  <a:lnTo>
                    <a:pt x="3600" y="5179"/>
                  </a:lnTo>
                  <a:lnTo>
                    <a:pt x="3592" y="5148"/>
                  </a:lnTo>
                  <a:lnTo>
                    <a:pt x="3583" y="5117"/>
                  </a:lnTo>
                  <a:lnTo>
                    <a:pt x="3573" y="5086"/>
                  </a:lnTo>
                  <a:lnTo>
                    <a:pt x="3562" y="5056"/>
                  </a:lnTo>
                  <a:lnTo>
                    <a:pt x="3551" y="5024"/>
                  </a:lnTo>
                  <a:lnTo>
                    <a:pt x="3538" y="4995"/>
                  </a:lnTo>
                  <a:lnTo>
                    <a:pt x="3524" y="4965"/>
                  </a:lnTo>
                  <a:lnTo>
                    <a:pt x="3509" y="4936"/>
                  </a:lnTo>
                  <a:lnTo>
                    <a:pt x="3493" y="4907"/>
                  </a:lnTo>
                  <a:lnTo>
                    <a:pt x="3476" y="4879"/>
                  </a:lnTo>
                  <a:lnTo>
                    <a:pt x="3457" y="4851"/>
                  </a:lnTo>
                  <a:lnTo>
                    <a:pt x="2584" y="3544"/>
                  </a:lnTo>
                  <a:lnTo>
                    <a:pt x="3552" y="2578"/>
                  </a:lnTo>
                  <a:lnTo>
                    <a:pt x="4862" y="3450"/>
                  </a:lnTo>
                  <a:lnTo>
                    <a:pt x="4894" y="3470"/>
                  </a:lnTo>
                  <a:lnTo>
                    <a:pt x="4926" y="3489"/>
                  </a:lnTo>
                  <a:lnTo>
                    <a:pt x="4959" y="3507"/>
                  </a:lnTo>
                  <a:lnTo>
                    <a:pt x="4992" y="3523"/>
                  </a:lnTo>
                  <a:lnTo>
                    <a:pt x="5027" y="3538"/>
                  </a:lnTo>
                  <a:lnTo>
                    <a:pt x="5061" y="3552"/>
                  </a:lnTo>
                  <a:lnTo>
                    <a:pt x="5096" y="3564"/>
                  </a:lnTo>
                  <a:lnTo>
                    <a:pt x="5130" y="3576"/>
                  </a:lnTo>
                  <a:lnTo>
                    <a:pt x="5166" y="3586"/>
                  </a:lnTo>
                  <a:lnTo>
                    <a:pt x="5202" y="3594"/>
                  </a:lnTo>
                  <a:lnTo>
                    <a:pt x="5238" y="3601"/>
                  </a:lnTo>
                  <a:lnTo>
                    <a:pt x="5274" y="3607"/>
                  </a:lnTo>
                  <a:lnTo>
                    <a:pt x="5310" y="3612"/>
                  </a:lnTo>
                  <a:lnTo>
                    <a:pt x="5347" y="3615"/>
                  </a:lnTo>
                  <a:lnTo>
                    <a:pt x="5384" y="3617"/>
                  </a:lnTo>
                  <a:lnTo>
                    <a:pt x="5420" y="3618"/>
                  </a:lnTo>
                  <a:lnTo>
                    <a:pt x="5448" y="3617"/>
                  </a:lnTo>
                  <a:lnTo>
                    <a:pt x="5476" y="3616"/>
                  </a:lnTo>
                  <a:lnTo>
                    <a:pt x="5504" y="3614"/>
                  </a:lnTo>
                  <a:lnTo>
                    <a:pt x="5532" y="3612"/>
                  </a:lnTo>
                  <a:lnTo>
                    <a:pt x="5560" y="3608"/>
                  </a:lnTo>
                  <a:lnTo>
                    <a:pt x="5588" y="3604"/>
                  </a:lnTo>
                  <a:lnTo>
                    <a:pt x="5615" y="3599"/>
                  </a:lnTo>
                  <a:lnTo>
                    <a:pt x="5643" y="3593"/>
                  </a:lnTo>
                  <a:lnTo>
                    <a:pt x="5670" y="3586"/>
                  </a:lnTo>
                  <a:lnTo>
                    <a:pt x="5698" y="3579"/>
                  </a:lnTo>
                  <a:lnTo>
                    <a:pt x="5725" y="3571"/>
                  </a:lnTo>
                  <a:lnTo>
                    <a:pt x="5752" y="3562"/>
                  </a:lnTo>
                  <a:lnTo>
                    <a:pt x="5779" y="3552"/>
                  </a:lnTo>
                  <a:lnTo>
                    <a:pt x="5805" y="3542"/>
                  </a:lnTo>
                  <a:lnTo>
                    <a:pt x="5832" y="3531"/>
                  </a:lnTo>
                  <a:lnTo>
                    <a:pt x="5859" y="3518"/>
                  </a:lnTo>
                  <a:lnTo>
                    <a:pt x="5924" y="3487"/>
                  </a:lnTo>
                  <a:lnTo>
                    <a:pt x="5990" y="3457"/>
                  </a:lnTo>
                  <a:lnTo>
                    <a:pt x="6057" y="3428"/>
                  </a:lnTo>
                  <a:lnTo>
                    <a:pt x="6124" y="3398"/>
                  </a:lnTo>
                  <a:lnTo>
                    <a:pt x="6192" y="3370"/>
                  </a:lnTo>
                  <a:lnTo>
                    <a:pt x="6260" y="3344"/>
                  </a:lnTo>
                  <a:lnTo>
                    <a:pt x="6329" y="3318"/>
                  </a:lnTo>
                  <a:lnTo>
                    <a:pt x="6399" y="3293"/>
                  </a:lnTo>
                  <a:lnTo>
                    <a:pt x="6430" y="3282"/>
                  </a:lnTo>
                  <a:lnTo>
                    <a:pt x="6461" y="3270"/>
                  </a:lnTo>
                  <a:lnTo>
                    <a:pt x="6491" y="3256"/>
                  </a:lnTo>
                  <a:lnTo>
                    <a:pt x="6520" y="3242"/>
                  </a:lnTo>
                  <a:lnTo>
                    <a:pt x="6550" y="3227"/>
                  </a:lnTo>
                  <a:lnTo>
                    <a:pt x="6578" y="3211"/>
                  </a:lnTo>
                  <a:lnTo>
                    <a:pt x="6606" y="3194"/>
                  </a:lnTo>
                  <a:lnTo>
                    <a:pt x="6633" y="3176"/>
                  </a:lnTo>
                  <a:lnTo>
                    <a:pt x="6660" y="3158"/>
                  </a:lnTo>
                  <a:lnTo>
                    <a:pt x="6686" y="3138"/>
                  </a:lnTo>
                  <a:lnTo>
                    <a:pt x="6712" y="3117"/>
                  </a:lnTo>
                  <a:lnTo>
                    <a:pt x="6736" y="3096"/>
                  </a:lnTo>
                  <a:lnTo>
                    <a:pt x="6760" y="3074"/>
                  </a:lnTo>
                  <a:lnTo>
                    <a:pt x="6783" y="3052"/>
                  </a:lnTo>
                  <a:lnTo>
                    <a:pt x="6805" y="3029"/>
                  </a:lnTo>
                  <a:lnTo>
                    <a:pt x="6827" y="3005"/>
                  </a:lnTo>
                  <a:lnTo>
                    <a:pt x="6847" y="2980"/>
                  </a:lnTo>
                  <a:lnTo>
                    <a:pt x="6868" y="2955"/>
                  </a:lnTo>
                  <a:lnTo>
                    <a:pt x="6887" y="2929"/>
                  </a:lnTo>
                  <a:lnTo>
                    <a:pt x="6906" y="2903"/>
                  </a:lnTo>
                  <a:lnTo>
                    <a:pt x="6923" y="2876"/>
                  </a:lnTo>
                  <a:lnTo>
                    <a:pt x="6940" y="2847"/>
                  </a:lnTo>
                  <a:lnTo>
                    <a:pt x="6955" y="2819"/>
                  </a:lnTo>
                  <a:lnTo>
                    <a:pt x="6970" y="2790"/>
                  </a:lnTo>
                  <a:lnTo>
                    <a:pt x="6984" y="2761"/>
                  </a:lnTo>
                  <a:lnTo>
                    <a:pt x="6997" y="2731"/>
                  </a:lnTo>
                  <a:lnTo>
                    <a:pt x="7009" y="2701"/>
                  </a:lnTo>
                  <a:lnTo>
                    <a:pt x="7020" y="2670"/>
                  </a:lnTo>
                  <a:lnTo>
                    <a:pt x="7030" y="2639"/>
                  </a:lnTo>
                  <a:lnTo>
                    <a:pt x="7040" y="2608"/>
                  </a:lnTo>
                  <a:lnTo>
                    <a:pt x="7048" y="2575"/>
                  </a:lnTo>
                  <a:lnTo>
                    <a:pt x="7055" y="2542"/>
                  </a:lnTo>
                  <a:lnTo>
                    <a:pt x="7363" y="1004"/>
                  </a:lnTo>
                  <a:lnTo>
                    <a:pt x="8732" y="1004"/>
                  </a:lnTo>
                  <a:lnTo>
                    <a:pt x="9040" y="2542"/>
                  </a:lnTo>
                  <a:lnTo>
                    <a:pt x="9047" y="2575"/>
                  </a:lnTo>
                  <a:lnTo>
                    <a:pt x="9055" y="2608"/>
                  </a:lnTo>
                  <a:lnTo>
                    <a:pt x="9065" y="2639"/>
                  </a:lnTo>
                  <a:lnTo>
                    <a:pt x="9075" y="2670"/>
                  </a:lnTo>
                  <a:lnTo>
                    <a:pt x="9086" y="2701"/>
                  </a:lnTo>
                  <a:lnTo>
                    <a:pt x="9098" y="2731"/>
                  </a:lnTo>
                  <a:lnTo>
                    <a:pt x="9111" y="2761"/>
                  </a:lnTo>
                  <a:lnTo>
                    <a:pt x="9125" y="2790"/>
                  </a:lnTo>
                  <a:lnTo>
                    <a:pt x="9140" y="2819"/>
                  </a:lnTo>
                  <a:lnTo>
                    <a:pt x="9155" y="2847"/>
                  </a:lnTo>
                  <a:lnTo>
                    <a:pt x="9172" y="2876"/>
                  </a:lnTo>
                  <a:lnTo>
                    <a:pt x="9189" y="2903"/>
                  </a:lnTo>
                  <a:lnTo>
                    <a:pt x="9208" y="2929"/>
                  </a:lnTo>
                  <a:lnTo>
                    <a:pt x="9227" y="2955"/>
                  </a:lnTo>
                  <a:lnTo>
                    <a:pt x="9248" y="2980"/>
                  </a:lnTo>
                  <a:lnTo>
                    <a:pt x="9268" y="3005"/>
                  </a:lnTo>
                  <a:lnTo>
                    <a:pt x="9290" y="3029"/>
                  </a:lnTo>
                  <a:lnTo>
                    <a:pt x="9312" y="3052"/>
                  </a:lnTo>
                  <a:lnTo>
                    <a:pt x="9335" y="3074"/>
                  </a:lnTo>
                  <a:lnTo>
                    <a:pt x="9359" y="3096"/>
                  </a:lnTo>
                  <a:lnTo>
                    <a:pt x="9383" y="3117"/>
                  </a:lnTo>
                  <a:lnTo>
                    <a:pt x="9409" y="3138"/>
                  </a:lnTo>
                  <a:lnTo>
                    <a:pt x="9435" y="3158"/>
                  </a:lnTo>
                  <a:lnTo>
                    <a:pt x="9462" y="3176"/>
                  </a:lnTo>
                  <a:lnTo>
                    <a:pt x="9489" y="3194"/>
                  </a:lnTo>
                  <a:lnTo>
                    <a:pt x="9517" y="3211"/>
                  </a:lnTo>
                  <a:lnTo>
                    <a:pt x="9545" y="3227"/>
                  </a:lnTo>
                  <a:lnTo>
                    <a:pt x="9575" y="3242"/>
                  </a:lnTo>
                  <a:lnTo>
                    <a:pt x="9604" y="3256"/>
                  </a:lnTo>
                  <a:lnTo>
                    <a:pt x="9634" y="3270"/>
                  </a:lnTo>
                  <a:lnTo>
                    <a:pt x="9665" y="3282"/>
                  </a:lnTo>
                  <a:lnTo>
                    <a:pt x="9696" y="3293"/>
                  </a:lnTo>
                  <a:lnTo>
                    <a:pt x="9766" y="3318"/>
                  </a:lnTo>
                  <a:lnTo>
                    <a:pt x="9834" y="3344"/>
                  </a:lnTo>
                  <a:lnTo>
                    <a:pt x="9902" y="3370"/>
                  </a:lnTo>
                  <a:lnTo>
                    <a:pt x="9971" y="3398"/>
                  </a:lnTo>
                  <a:lnTo>
                    <a:pt x="10037" y="3427"/>
                  </a:lnTo>
                  <a:lnTo>
                    <a:pt x="10105" y="3456"/>
                  </a:lnTo>
                  <a:lnTo>
                    <a:pt x="10171" y="3487"/>
                  </a:lnTo>
                  <a:lnTo>
                    <a:pt x="10236" y="3518"/>
                  </a:lnTo>
                  <a:lnTo>
                    <a:pt x="10263" y="3530"/>
                  </a:lnTo>
                  <a:lnTo>
                    <a:pt x="10290" y="3541"/>
                  </a:lnTo>
                  <a:lnTo>
                    <a:pt x="10316" y="3552"/>
                  </a:lnTo>
                  <a:lnTo>
                    <a:pt x="10343" y="3562"/>
                  </a:lnTo>
                  <a:lnTo>
                    <a:pt x="10370" y="3571"/>
                  </a:lnTo>
                  <a:lnTo>
                    <a:pt x="10397" y="3579"/>
                  </a:lnTo>
                  <a:lnTo>
                    <a:pt x="10425" y="3586"/>
                  </a:lnTo>
                  <a:lnTo>
                    <a:pt x="10452" y="3593"/>
                  </a:lnTo>
                  <a:lnTo>
                    <a:pt x="10480" y="3599"/>
                  </a:lnTo>
                  <a:lnTo>
                    <a:pt x="10507" y="3604"/>
                  </a:lnTo>
                  <a:lnTo>
                    <a:pt x="10535" y="3608"/>
                  </a:lnTo>
                  <a:lnTo>
                    <a:pt x="10563" y="3612"/>
                  </a:lnTo>
                  <a:lnTo>
                    <a:pt x="10592" y="3614"/>
                  </a:lnTo>
                  <a:lnTo>
                    <a:pt x="10620" y="3616"/>
                  </a:lnTo>
                  <a:lnTo>
                    <a:pt x="10648" y="3617"/>
                  </a:lnTo>
                  <a:lnTo>
                    <a:pt x="10676" y="3618"/>
                  </a:lnTo>
                  <a:lnTo>
                    <a:pt x="10712" y="3617"/>
                  </a:lnTo>
                  <a:lnTo>
                    <a:pt x="10748" y="3615"/>
                  </a:lnTo>
                  <a:lnTo>
                    <a:pt x="10786" y="3612"/>
                  </a:lnTo>
                  <a:lnTo>
                    <a:pt x="10822" y="3607"/>
                  </a:lnTo>
                  <a:lnTo>
                    <a:pt x="10858" y="3601"/>
                  </a:lnTo>
                  <a:lnTo>
                    <a:pt x="10894" y="3594"/>
                  </a:lnTo>
                  <a:lnTo>
                    <a:pt x="10930" y="3586"/>
                  </a:lnTo>
                  <a:lnTo>
                    <a:pt x="10965" y="3576"/>
                  </a:lnTo>
                  <a:lnTo>
                    <a:pt x="11000" y="3564"/>
                  </a:lnTo>
                  <a:lnTo>
                    <a:pt x="11035" y="3552"/>
                  </a:lnTo>
                  <a:lnTo>
                    <a:pt x="11069" y="3538"/>
                  </a:lnTo>
                  <a:lnTo>
                    <a:pt x="11103" y="3523"/>
                  </a:lnTo>
                  <a:lnTo>
                    <a:pt x="11137" y="3507"/>
                  </a:lnTo>
                  <a:lnTo>
                    <a:pt x="11169" y="3489"/>
                  </a:lnTo>
                  <a:lnTo>
                    <a:pt x="11202" y="3470"/>
                  </a:lnTo>
                  <a:lnTo>
                    <a:pt x="11233" y="3450"/>
                  </a:lnTo>
                  <a:lnTo>
                    <a:pt x="12543" y="2578"/>
                  </a:lnTo>
                  <a:lnTo>
                    <a:pt x="13511" y="3544"/>
                  </a:lnTo>
                  <a:lnTo>
                    <a:pt x="12638" y="4851"/>
                  </a:lnTo>
                  <a:lnTo>
                    <a:pt x="12619" y="4879"/>
                  </a:lnTo>
                  <a:lnTo>
                    <a:pt x="12602" y="4907"/>
                  </a:lnTo>
                  <a:lnTo>
                    <a:pt x="12586" y="4936"/>
                  </a:lnTo>
                  <a:lnTo>
                    <a:pt x="12571" y="4965"/>
                  </a:lnTo>
                  <a:lnTo>
                    <a:pt x="12557" y="4995"/>
                  </a:lnTo>
                  <a:lnTo>
                    <a:pt x="12544" y="5024"/>
                  </a:lnTo>
                  <a:lnTo>
                    <a:pt x="12533" y="5056"/>
                  </a:lnTo>
                  <a:lnTo>
                    <a:pt x="12522" y="5086"/>
                  </a:lnTo>
                  <a:lnTo>
                    <a:pt x="12512" y="5117"/>
                  </a:lnTo>
                  <a:lnTo>
                    <a:pt x="12503" y="5148"/>
                  </a:lnTo>
                  <a:lnTo>
                    <a:pt x="12495" y="5179"/>
                  </a:lnTo>
                  <a:lnTo>
                    <a:pt x="12489" y="5211"/>
                  </a:lnTo>
                  <a:lnTo>
                    <a:pt x="12483" y="5242"/>
                  </a:lnTo>
                  <a:lnTo>
                    <a:pt x="12478" y="5274"/>
                  </a:lnTo>
                  <a:lnTo>
                    <a:pt x="12474" y="5306"/>
                  </a:lnTo>
                  <a:lnTo>
                    <a:pt x="12472" y="5339"/>
                  </a:lnTo>
                  <a:lnTo>
                    <a:pt x="12470" y="5371"/>
                  </a:lnTo>
                  <a:lnTo>
                    <a:pt x="12469" y="5403"/>
                  </a:lnTo>
                  <a:lnTo>
                    <a:pt x="12470" y="5435"/>
                  </a:lnTo>
                  <a:lnTo>
                    <a:pt x="12471" y="5467"/>
                  </a:lnTo>
                  <a:lnTo>
                    <a:pt x="12473" y="5500"/>
                  </a:lnTo>
                  <a:lnTo>
                    <a:pt x="12477" y="5532"/>
                  </a:lnTo>
                  <a:lnTo>
                    <a:pt x="12481" y="5563"/>
                  </a:lnTo>
                  <a:lnTo>
                    <a:pt x="12487" y="5596"/>
                  </a:lnTo>
                  <a:lnTo>
                    <a:pt x="12494" y="5628"/>
                  </a:lnTo>
                  <a:lnTo>
                    <a:pt x="12501" y="5660"/>
                  </a:lnTo>
                  <a:lnTo>
                    <a:pt x="12510" y="5691"/>
                  </a:lnTo>
                  <a:lnTo>
                    <a:pt x="12519" y="5722"/>
                  </a:lnTo>
                  <a:lnTo>
                    <a:pt x="12530" y="5753"/>
                  </a:lnTo>
                  <a:lnTo>
                    <a:pt x="12542" y="5784"/>
                  </a:lnTo>
                  <a:lnTo>
                    <a:pt x="12555" y="5814"/>
                  </a:lnTo>
                  <a:lnTo>
                    <a:pt x="12569" y="5844"/>
                  </a:lnTo>
                  <a:lnTo>
                    <a:pt x="12600" y="5910"/>
                  </a:lnTo>
                  <a:lnTo>
                    <a:pt x="12631" y="5976"/>
                  </a:lnTo>
                  <a:lnTo>
                    <a:pt x="12661" y="6043"/>
                  </a:lnTo>
                  <a:lnTo>
                    <a:pt x="12689" y="6110"/>
                  </a:lnTo>
                  <a:lnTo>
                    <a:pt x="12717" y="6178"/>
                  </a:lnTo>
                  <a:lnTo>
                    <a:pt x="12744" y="6246"/>
                  </a:lnTo>
                  <a:lnTo>
                    <a:pt x="12769" y="6315"/>
                  </a:lnTo>
                  <a:lnTo>
                    <a:pt x="12795" y="6384"/>
                  </a:lnTo>
                  <a:lnTo>
                    <a:pt x="12807" y="6416"/>
                  </a:lnTo>
                  <a:lnTo>
                    <a:pt x="12819" y="6446"/>
                  </a:lnTo>
                  <a:lnTo>
                    <a:pt x="12832" y="6476"/>
                  </a:lnTo>
                  <a:lnTo>
                    <a:pt x="12846" y="6506"/>
                  </a:lnTo>
                  <a:lnTo>
                    <a:pt x="12861" y="6535"/>
                  </a:lnTo>
                  <a:lnTo>
                    <a:pt x="12877" y="6563"/>
                  </a:lnTo>
                  <a:lnTo>
                    <a:pt x="12894" y="6591"/>
                  </a:lnTo>
                  <a:lnTo>
                    <a:pt x="12912" y="6618"/>
                  </a:lnTo>
                  <a:lnTo>
                    <a:pt x="12931" y="6644"/>
                  </a:lnTo>
                  <a:lnTo>
                    <a:pt x="12950" y="6671"/>
                  </a:lnTo>
                  <a:lnTo>
                    <a:pt x="12971" y="6696"/>
                  </a:lnTo>
                  <a:lnTo>
                    <a:pt x="12992" y="6721"/>
                  </a:lnTo>
                  <a:lnTo>
                    <a:pt x="13014" y="6744"/>
                  </a:lnTo>
                  <a:lnTo>
                    <a:pt x="13036" y="6767"/>
                  </a:lnTo>
                  <a:lnTo>
                    <a:pt x="13059" y="6790"/>
                  </a:lnTo>
                  <a:lnTo>
                    <a:pt x="13083" y="6811"/>
                  </a:lnTo>
                  <a:lnTo>
                    <a:pt x="13108" y="6832"/>
                  </a:lnTo>
                  <a:lnTo>
                    <a:pt x="13134" y="6852"/>
                  </a:lnTo>
                  <a:lnTo>
                    <a:pt x="13160" y="6871"/>
                  </a:lnTo>
                  <a:lnTo>
                    <a:pt x="13186" y="6889"/>
                  </a:lnTo>
                  <a:lnTo>
                    <a:pt x="13213" y="6907"/>
                  </a:lnTo>
                  <a:lnTo>
                    <a:pt x="13241" y="6923"/>
                  </a:lnTo>
                  <a:lnTo>
                    <a:pt x="13269" y="6939"/>
                  </a:lnTo>
                  <a:lnTo>
                    <a:pt x="13298" y="6955"/>
                  </a:lnTo>
                  <a:lnTo>
                    <a:pt x="13328" y="6968"/>
                  </a:lnTo>
                  <a:lnTo>
                    <a:pt x="13358" y="6981"/>
                  </a:lnTo>
                  <a:lnTo>
                    <a:pt x="13388" y="6993"/>
                  </a:lnTo>
                  <a:lnTo>
                    <a:pt x="13419" y="7004"/>
                  </a:lnTo>
                  <a:lnTo>
                    <a:pt x="13450" y="7014"/>
                  </a:lnTo>
                  <a:lnTo>
                    <a:pt x="13483" y="7024"/>
                  </a:lnTo>
                  <a:lnTo>
                    <a:pt x="13515" y="7032"/>
                  </a:lnTo>
                  <a:lnTo>
                    <a:pt x="13547" y="7039"/>
                  </a:lnTo>
                  <a:lnTo>
                    <a:pt x="15088" y="7347"/>
                  </a:lnTo>
                  <a:lnTo>
                    <a:pt x="15089" y="8712"/>
                  </a:lnTo>
                  <a:lnTo>
                    <a:pt x="13547" y="9020"/>
                  </a:lnTo>
                  <a:close/>
                  <a:moveTo>
                    <a:pt x="15286" y="6362"/>
                  </a:moveTo>
                  <a:lnTo>
                    <a:pt x="13745" y="6054"/>
                  </a:lnTo>
                  <a:lnTo>
                    <a:pt x="13715" y="5971"/>
                  </a:lnTo>
                  <a:lnTo>
                    <a:pt x="13684" y="5889"/>
                  </a:lnTo>
                  <a:lnTo>
                    <a:pt x="13652" y="5807"/>
                  </a:lnTo>
                  <a:lnTo>
                    <a:pt x="13618" y="5726"/>
                  </a:lnTo>
                  <a:lnTo>
                    <a:pt x="13584" y="5646"/>
                  </a:lnTo>
                  <a:lnTo>
                    <a:pt x="13548" y="5565"/>
                  </a:lnTo>
                  <a:lnTo>
                    <a:pt x="13512" y="5486"/>
                  </a:lnTo>
                  <a:lnTo>
                    <a:pt x="13475" y="5408"/>
                  </a:lnTo>
                  <a:lnTo>
                    <a:pt x="14348" y="4101"/>
                  </a:lnTo>
                  <a:lnTo>
                    <a:pt x="14372" y="4063"/>
                  </a:lnTo>
                  <a:lnTo>
                    <a:pt x="14394" y="4025"/>
                  </a:lnTo>
                  <a:lnTo>
                    <a:pt x="14414" y="3986"/>
                  </a:lnTo>
                  <a:lnTo>
                    <a:pt x="14433" y="3947"/>
                  </a:lnTo>
                  <a:lnTo>
                    <a:pt x="14449" y="3906"/>
                  </a:lnTo>
                  <a:lnTo>
                    <a:pt x="14464" y="3865"/>
                  </a:lnTo>
                  <a:lnTo>
                    <a:pt x="14476" y="3824"/>
                  </a:lnTo>
                  <a:lnTo>
                    <a:pt x="14489" y="3783"/>
                  </a:lnTo>
                  <a:lnTo>
                    <a:pt x="14498" y="3741"/>
                  </a:lnTo>
                  <a:lnTo>
                    <a:pt x="14505" y="3699"/>
                  </a:lnTo>
                  <a:lnTo>
                    <a:pt x="14511" y="3656"/>
                  </a:lnTo>
                  <a:lnTo>
                    <a:pt x="14515" y="3614"/>
                  </a:lnTo>
                  <a:lnTo>
                    <a:pt x="14517" y="3572"/>
                  </a:lnTo>
                  <a:lnTo>
                    <a:pt x="14517" y="3530"/>
                  </a:lnTo>
                  <a:lnTo>
                    <a:pt x="14515" y="3488"/>
                  </a:lnTo>
                  <a:lnTo>
                    <a:pt x="14512" y="3446"/>
                  </a:lnTo>
                  <a:lnTo>
                    <a:pt x="14507" y="3404"/>
                  </a:lnTo>
                  <a:lnTo>
                    <a:pt x="14500" y="3361"/>
                  </a:lnTo>
                  <a:lnTo>
                    <a:pt x="14492" y="3320"/>
                  </a:lnTo>
                  <a:lnTo>
                    <a:pt x="14480" y="3279"/>
                  </a:lnTo>
                  <a:lnTo>
                    <a:pt x="14468" y="3239"/>
                  </a:lnTo>
                  <a:lnTo>
                    <a:pt x="14455" y="3198"/>
                  </a:lnTo>
                  <a:lnTo>
                    <a:pt x="14439" y="3159"/>
                  </a:lnTo>
                  <a:lnTo>
                    <a:pt x="14422" y="3119"/>
                  </a:lnTo>
                  <a:lnTo>
                    <a:pt x="14403" y="3081"/>
                  </a:lnTo>
                  <a:lnTo>
                    <a:pt x="14382" y="3043"/>
                  </a:lnTo>
                  <a:lnTo>
                    <a:pt x="14360" y="3006"/>
                  </a:lnTo>
                  <a:lnTo>
                    <a:pt x="14336" y="2970"/>
                  </a:lnTo>
                  <a:lnTo>
                    <a:pt x="14309" y="2935"/>
                  </a:lnTo>
                  <a:lnTo>
                    <a:pt x="14282" y="2901"/>
                  </a:lnTo>
                  <a:lnTo>
                    <a:pt x="14253" y="2868"/>
                  </a:lnTo>
                  <a:lnTo>
                    <a:pt x="14222" y="2834"/>
                  </a:lnTo>
                  <a:lnTo>
                    <a:pt x="13254" y="1869"/>
                  </a:lnTo>
                  <a:lnTo>
                    <a:pt x="13236" y="1852"/>
                  </a:lnTo>
                  <a:lnTo>
                    <a:pt x="13217" y="1834"/>
                  </a:lnTo>
                  <a:lnTo>
                    <a:pt x="13198" y="1817"/>
                  </a:lnTo>
                  <a:lnTo>
                    <a:pt x="13179" y="1801"/>
                  </a:lnTo>
                  <a:lnTo>
                    <a:pt x="13159" y="1786"/>
                  </a:lnTo>
                  <a:lnTo>
                    <a:pt x="13139" y="1771"/>
                  </a:lnTo>
                  <a:lnTo>
                    <a:pt x="13118" y="1755"/>
                  </a:lnTo>
                  <a:lnTo>
                    <a:pt x="13097" y="1741"/>
                  </a:lnTo>
                  <a:lnTo>
                    <a:pt x="13076" y="1728"/>
                  </a:lnTo>
                  <a:lnTo>
                    <a:pt x="13055" y="1715"/>
                  </a:lnTo>
                  <a:lnTo>
                    <a:pt x="13034" y="1702"/>
                  </a:lnTo>
                  <a:lnTo>
                    <a:pt x="13012" y="1691"/>
                  </a:lnTo>
                  <a:lnTo>
                    <a:pt x="12990" y="1680"/>
                  </a:lnTo>
                  <a:lnTo>
                    <a:pt x="12968" y="1669"/>
                  </a:lnTo>
                  <a:lnTo>
                    <a:pt x="12945" y="1659"/>
                  </a:lnTo>
                  <a:lnTo>
                    <a:pt x="12923" y="1649"/>
                  </a:lnTo>
                  <a:lnTo>
                    <a:pt x="12900" y="1640"/>
                  </a:lnTo>
                  <a:lnTo>
                    <a:pt x="12877" y="1632"/>
                  </a:lnTo>
                  <a:lnTo>
                    <a:pt x="12854" y="1624"/>
                  </a:lnTo>
                  <a:lnTo>
                    <a:pt x="12831" y="1617"/>
                  </a:lnTo>
                  <a:lnTo>
                    <a:pt x="12808" y="1610"/>
                  </a:lnTo>
                  <a:lnTo>
                    <a:pt x="12783" y="1604"/>
                  </a:lnTo>
                  <a:lnTo>
                    <a:pt x="12759" y="1599"/>
                  </a:lnTo>
                  <a:lnTo>
                    <a:pt x="12736" y="1594"/>
                  </a:lnTo>
                  <a:lnTo>
                    <a:pt x="12712" y="1590"/>
                  </a:lnTo>
                  <a:lnTo>
                    <a:pt x="12688" y="1586"/>
                  </a:lnTo>
                  <a:lnTo>
                    <a:pt x="12664" y="1583"/>
                  </a:lnTo>
                  <a:lnTo>
                    <a:pt x="12640" y="1580"/>
                  </a:lnTo>
                  <a:lnTo>
                    <a:pt x="12615" y="1578"/>
                  </a:lnTo>
                  <a:lnTo>
                    <a:pt x="12591" y="1577"/>
                  </a:lnTo>
                  <a:lnTo>
                    <a:pt x="12566" y="1576"/>
                  </a:lnTo>
                  <a:lnTo>
                    <a:pt x="12542" y="1575"/>
                  </a:lnTo>
                  <a:lnTo>
                    <a:pt x="12506" y="1576"/>
                  </a:lnTo>
                  <a:lnTo>
                    <a:pt x="12470" y="1578"/>
                  </a:lnTo>
                  <a:lnTo>
                    <a:pt x="12433" y="1581"/>
                  </a:lnTo>
                  <a:lnTo>
                    <a:pt x="12398" y="1586"/>
                  </a:lnTo>
                  <a:lnTo>
                    <a:pt x="12362" y="1592"/>
                  </a:lnTo>
                  <a:lnTo>
                    <a:pt x="12326" y="1599"/>
                  </a:lnTo>
                  <a:lnTo>
                    <a:pt x="12291" y="1607"/>
                  </a:lnTo>
                  <a:lnTo>
                    <a:pt x="12255" y="1617"/>
                  </a:lnTo>
                  <a:lnTo>
                    <a:pt x="12220" y="1628"/>
                  </a:lnTo>
                  <a:lnTo>
                    <a:pt x="12185" y="1641"/>
                  </a:lnTo>
                  <a:lnTo>
                    <a:pt x="12151" y="1654"/>
                  </a:lnTo>
                  <a:lnTo>
                    <a:pt x="12117" y="1670"/>
                  </a:lnTo>
                  <a:lnTo>
                    <a:pt x="12083" y="1686"/>
                  </a:lnTo>
                  <a:lnTo>
                    <a:pt x="12050" y="1704"/>
                  </a:lnTo>
                  <a:lnTo>
                    <a:pt x="12018" y="1723"/>
                  </a:lnTo>
                  <a:lnTo>
                    <a:pt x="11986" y="1743"/>
                  </a:lnTo>
                  <a:lnTo>
                    <a:pt x="10676" y="2615"/>
                  </a:lnTo>
                  <a:lnTo>
                    <a:pt x="10597" y="2577"/>
                  </a:lnTo>
                  <a:lnTo>
                    <a:pt x="10517" y="2540"/>
                  </a:lnTo>
                  <a:lnTo>
                    <a:pt x="10437" y="2505"/>
                  </a:lnTo>
                  <a:lnTo>
                    <a:pt x="10356" y="2471"/>
                  </a:lnTo>
                  <a:lnTo>
                    <a:pt x="10275" y="2438"/>
                  </a:lnTo>
                  <a:lnTo>
                    <a:pt x="10192" y="2406"/>
                  </a:lnTo>
                  <a:lnTo>
                    <a:pt x="10110" y="2375"/>
                  </a:lnTo>
                  <a:lnTo>
                    <a:pt x="10026" y="2346"/>
                  </a:lnTo>
                  <a:lnTo>
                    <a:pt x="9718" y="808"/>
                  </a:lnTo>
                  <a:lnTo>
                    <a:pt x="9708" y="764"/>
                  </a:lnTo>
                  <a:lnTo>
                    <a:pt x="9697" y="721"/>
                  </a:lnTo>
                  <a:lnTo>
                    <a:pt x="9683" y="679"/>
                  </a:lnTo>
                  <a:lnTo>
                    <a:pt x="9668" y="638"/>
                  </a:lnTo>
                  <a:lnTo>
                    <a:pt x="9652" y="598"/>
                  </a:lnTo>
                  <a:lnTo>
                    <a:pt x="9633" y="559"/>
                  </a:lnTo>
                  <a:lnTo>
                    <a:pt x="9614" y="520"/>
                  </a:lnTo>
                  <a:lnTo>
                    <a:pt x="9592" y="483"/>
                  </a:lnTo>
                  <a:lnTo>
                    <a:pt x="9568" y="447"/>
                  </a:lnTo>
                  <a:lnTo>
                    <a:pt x="9544" y="413"/>
                  </a:lnTo>
                  <a:lnTo>
                    <a:pt x="9518" y="378"/>
                  </a:lnTo>
                  <a:lnTo>
                    <a:pt x="9491" y="345"/>
                  </a:lnTo>
                  <a:lnTo>
                    <a:pt x="9463" y="314"/>
                  </a:lnTo>
                  <a:lnTo>
                    <a:pt x="9433" y="284"/>
                  </a:lnTo>
                  <a:lnTo>
                    <a:pt x="9401" y="255"/>
                  </a:lnTo>
                  <a:lnTo>
                    <a:pt x="9369" y="228"/>
                  </a:lnTo>
                  <a:lnTo>
                    <a:pt x="9336" y="202"/>
                  </a:lnTo>
                  <a:lnTo>
                    <a:pt x="9302" y="177"/>
                  </a:lnTo>
                  <a:lnTo>
                    <a:pt x="9267" y="154"/>
                  </a:lnTo>
                  <a:lnTo>
                    <a:pt x="9229" y="131"/>
                  </a:lnTo>
                  <a:lnTo>
                    <a:pt x="9192" y="111"/>
                  </a:lnTo>
                  <a:lnTo>
                    <a:pt x="9154" y="92"/>
                  </a:lnTo>
                  <a:lnTo>
                    <a:pt x="9115" y="75"/>
                  </a:lnTo>
                  <a:lnTo>
                    <a:pt x="9075" y="60"/>
                  </a:lnTo>
                  <a:lnTo>
                    <a:pt x="9034" y="46"/>
                  </a:lnTo>
                  <a:lnTo>
                    <a:pt x="8993" y="34"/>
                  </a:lnTo>
                  <a:lnTo>
                    <a:pt x="8951" y="24"/>
                  </a:lnTo>
                  <a:lnTo>
                    <a:pt x="8908" y="15"/>
                  </a:lnTo>
                  <a:lnTo>
                    <a:pt x="8864" y="9"/>
                  </a:lnTo>
                  <a:lnTo>
                    <a:pt x="8821" y="4"/>
                  </a:lnTo>
                  <a:lnTo>
                    <a:pt x="8777" y="1"/>
                  </a:lnTo>
                  <a:lnTo>
                    <a:pt x="8732" y="0"/>
                  </a:lnTo>
                  <a:lnTo>
                    <a:pt x="7363" y="0"/>
                  </a:lnTo>
                  <a:lnTo>
                    <a:pt x="7318" y="1"/>
                  </a:lnTo>
                  <a:lnTo>
                    <a:pt x="7274" y="4"/>
                  </a:lnTo>
                  <a:lnTo>
                    <a:pt x="7231" y="9"/>
                  </a:lnTo>
                  <a:lnTo>
                    <a:pt x="7187" y="15"/>
                  </a:lnTo>
                  <a:lnTo>
                    <a:pt x="7144" y="24"/>
                  </a:lnTo>
                  <a:lnTo>
                    <a:pt x="7102" y="34"/>
                  </a:lnTo>
                  <a:lnTo>
                    <a:pt x="7061" y="46"/>
                  </a:lnTo>
                  <a:lnTo>
                    <a:pt x="7020" y="60"/>
                  </a:lnTo>
                  <a:lnTo>
                    <a:pt x="6980" y="75"/>
                  </a:lnTo>
                  <a:lnTo>
                    <a:pt x="6941" y="92"/>
                  </a:lnTo>
                  <a:lnTo>
                    <a:pt x="6903" y="111"/>
                  </a:lnTo>
                  <a:lnTo>
                    <a:pt x="6866" y="131"/>
                  </a:lnTo>
                  <a:lnTo>
                    <a:pt x="6829" y="154"/>
                  </a:lnTo>
                  <a:lnTo>
                    <a:pt x="6793" y="177"/>
                  </a:lnTo>
                  <a:lnTo>
                    <a:pt x="6759" y="202"/>
                  </a:lnTo>
                  <a:lnTo>
                    <a:pt x="6726" y="228"/>
                  </a:lnTo>
                  <a:lnTo>
                    <a:pt x="6694" y="255"/>
                  </a:lnTo>
                  <a:lnTo>
                    <a:pt x="6662" y="284"/>
                  </a:lnTo>
                  <a:lnTo>
                    <a:pt x="6633" y="314"/>
                  </a:lnTo>
                  <a:lnTo>
                    <a:pt x="6604" y="345"/>
                  </a:lnTo>
                  <a:lnTo>
                    <a:pt x="6577" y="378"/>
                  </a:lnTo>
                  <a:lnTo>
                    <a:pt x="6551" y="413"/>
                  </a:lnTo>
                  <a:lnTo>
                    <a:pt x="6527" y="447"/>
                  </a:lnTo>
                  <a:lnTo>
                    <a:pt x="6503" y="483"/>
                  </a:lnTo>
                  <a:lnTo>
                    <a:pt x="6482" y="520"/>
                  </a:lnTo>
                  <a:lnTo>
                    <a:pt x="6462" y="559"/>
                  </a:lnTo>
                  <a:lnTo>
                    <a:pt x="6444" y="598"/>
                  </a:lnTo>
                  <a:lnTo>
                    <a:pt x="6427" y="638"/>
                  </a:lnTo>
                  <a:lnTo>
                    <a:pt x="6412" y="679"/>
                  </a:lnTo>
                  <a:lnTo>
                    <a:pt x="6398" y="721"/>
                  </a:lnTo>
                  <a:lnTo>
                    <a:pt x="6387" y="764"/>
                  </a:lnTo>
                  <a:lnTo>
                    <a:pt x="6377" y="808"/>
                  </a:lnTo>
                  <a:lnTo>
                    <a:pt x="6069" y="2346"/>
                  </a:lnTo>
                  <a:lnTo>
                    <a:pt x="5985" y="2375"/>
                  </a:lnTo>
                  <a:lnTo>
                    <a:pt x="5903" y="2406"/>
                  </a:lnTo>
                  <a:lnTo>
                    <a:pt x="5820" y="2438"/>
                  </a:lnTo>
                  <a:lnTo>
                    <a:pt x="5739" y="2471"/>
                  </a:lnTo>
                  <a:lnTo>
                    <a:pt x="5658" y="2505"/>
                  </a:lnTo>
                  <a:lnTo>
                    <a:pt x="5578" y="2540"/>
                  </a:lnTo>
                  <a:lnTo>
                    <a:pt x="5499" y="2577"/>
                  </a:lnTo>
                  <a:lnTo>
                    <a:pt x="5420" y="2615"/>
                  </a:lnTo>
                  <a:lnTo>
                    <a:pt x="4110" y="1743"/>
                  </a:lnTo>
                  <a:lnTo>
                    <a:pt x="4078" y="1723"/>
                  </a:lnTo>
                  <a:lnTo>
                    <a:pt x="4046" y="1704"/>
                  </a:lnTo>
                  <a:lnTo>
                    <a:pt x="4012" y="1686"/>
                  </a:lnTo>
                  <a:lnTo>
                    <a:pt x="3978" y="1670"/>
                  </a:lnTo>
                  <a:lnTo>
                    <a:pt x="3944" y="1654"/>
                  </a:lnTo>
                  <a:lnTo>
                    <a:pt x="3910" y="1641"/>
                  </a:lnTo>
                  <a:lnTo>
                    <a:pt x="3875" y="1628"/>
                  </a:lnTo>
                  <a:lnTo>
                    <a:pt x="3840" y="1617"/>
                  </a:lnTo>
                  <a:lnTo>
                    <a:pt x="3804" y="1607"/>
                  </a:lnTo>
                  <a:lnTo>
                    <a:pt x="3769" y="1599"/>
                  </a:lnTo>
                  <a:lnTo>
                    <a:pt x="3733" y="1592"/>
                  </a:lnTo>
                  <a:lnTo>
                    <a:pt x="3698" y="1586"/>
                  </a:lnTo>
                  <a:lnTo>
                    <a:pt x="3662" y="1581"/>
                  </a:lnTo>
                  <a:lnTo>
                    <a:pt x="3625" y="1578"/>
                  </a:lnTo>
                  <a:lnTo>
                    <a:pt x="3589" y="1576"/>
                  </a:lnTo>
                  <a:lnTo>
                    <a:pt x="3553" y="1575"/>
                  </a:lnTo>
                  <a:lnTo>
                    <a:pt x="3529" y="1576"/>
                  </a:lnTo>
                  <a:lnTo>
                    <a:pt x="3504" y="1577"/>
                  </a:lnTo>
                  <a:lnTo>
                    <a:pt x="3480" y="1578"/>
                  </a:lnTo>
                  <a:lnTo>
                    <a:pt x="3455" y="1580"/>
                  </a:lnTo>
                  <a:lnTo>
                    <a:pt x="3431" y="1583"/>
                  </a:lnTo>
                  <a:lnTo>
                    <a:pt x="3407" y="1586"/>
                  </a:lnTo>
                  <a:lnTo>
                    <a:pt x="3383" y="1590"/>
                  </a:lnTo>
                  <a:lnTo>
                    <a:pt x="3359" y="1594"/>
                  </a:lnTo>
                  <a:lnTo>
                    <a:pt x="3336" y="1599"/>
                  </a:lnTo>
                  <a:lnTo>
                    <a:pt x="3312" y="1604"/>
                  </a:lnTo>
                  <a:lnTo>
                    <a:pt x="3288" y="1610"/>
                  </a:lnTo>
                  <a:lnTo>
                    <a:pt x="3264" y="1617"/>
                  </a:lnTo>
                  <a:lnTo>
                    <a:pt x="3241" y="1624"/>
                  </a:lnTo>
                  <a:lnTo>
                    <a:pt x="3218" y="1632"/>
                  </a:lnTo>
                  <a:lnTo>
                    <a:pt x="3195" y="1640"/>
                  </a:lnTo>
                  <a:lnTo>
                    <a:pt x="3173" y="1649"/>
                  </a:lnTo>
                  <a:lnTo>
                    <a:pt x="3150" y="1659"/>
                  </a:lnTo>
                  <a:lnTo>
                    <a:pt x="3127" y="1669"/>
                  </a:lnTo>
                  <a:lnTo>
                    <a:pt x="3105" y="1680"/>
                  </a:lnTo>
                  <a:lnTo>
                    <a:pt x="3083" y="1691"/>
                  </a:lnTo>
                  <a:lnTo>
                    <a:pt x="3061" y="1702"/>
                  </a:lnTo>
                  <a:lnTo>
                    <a:pt x="3040" y="1715"/>
                  </a:lnTo>
                  <a:lnTo>
                    <a:pt x="3019" y="1728"/>
                  </a:lnTo>
                  <a:lnTo>
                    <a:pt x="2998" y="1741"/>
                  </a:lnTo>
                  <a:lnTo>
                    <a:pt x="2978" y="1755"/>
                  </a:lnTo>
                  <a:lnTo>
                    <a:pt x="2956" y="1771"/>
                  </a:lnTo>
                  <a:lnTo>
                    <a:pt x="2936" y="1786"/>
                  </a:lnTo>
                  <a:lnTo>
                    <a:pt x="2917" y="1801"/>
                  </a:lnTo>
                  <a:lnTo>
                    <a:pt x="2897" y="1817"/>
                  </a:lnTo>
                  <a:lnTo>
                    <a:pt x="2878" y="1834"/>
                  </a:lnTo>
                  <a:lnTo>
                    <a:pt x="2860" y="1852"/>
                  </a:lnTo>
                  <a:lnTo>
                    <a:pt x="2841" y="1869"/>
                  </a:lnTo>
                  <a:lnTo>
                    <a:pt x="1873" y="2834"/>
                  </a:lnTo>
                  <a:lnTo>
                    <a:pt x="1843" y="2868"/>
                  </a:lnTo>
                  <a:lnTo>
                    <a:pt x="1814" y="2901"/>
                  </a:lnTo>
                  <a:lnTo>
                    <a:pt x="1786" y="2935"/>
                  </a:lnTo>
                  <a:lnTo>
                    <a:pt x="1759" y="2970"/>
                  </a:lnTo>
                  <a:lnTo>
                    <a:pt x="1735" y="3006"/>
                  </a:lnTo>
                  <a:lnTo>
                    <a:pt x="1713" y="3043"/>
                  </a:lnTo>
                  <a:lnTo>
                    <a:pt x="1692" y="3081"/>
                  </a:lnTo>
                  <a:lnTo>
                    <a:pt x="1673" y="3119"/>
                  </a:lnTo>
                  <a:lnTo>
                    <a:pt x="1656" y="3159"/>
                  </a:lnTo>
                  <a:lnTo>
                    <a:pt x="1641" y="3198"/>
                  </a:lnTo>
                  <a:lnTo>
                    <a:pt x="1627" y="3239"/>
                  </a:lnTo>
                  <a:lnTo>
                    <a:pt x="1615" y="3279"/>
                  </a:lnTo>
                  <a:lnTo>
                    <a:pt x="1604" y="3320"/>
                  </a:lnTo>
                  <a:lnTo>
                    <a:pt x="1595" y="3361"/>
                  </a:lnTo>
                  <a:lnTo>
                    <a:pt x="1588" y="3404"/>
                  </a:lnTo>
                  <a:lnTo>
                    <a:pt x="1583" y="3446"/>
                  </a:lnTo>
                  <a:lnTo>
                    <a:pt x="1580" y="3488"/>
                  </a:lnTo>
                  <a:lnTo>
                    <a:pt x="1579" y="3530"/>
                  </a:lnTo>
                  <a:lnTo>
                    <a:pt x="1579" y="3572"/>
                  </a:lnTo>
                  <a:lnTo>
                    <a:pt x="1581" y="3614"/>
                  </a:lnTo>
                  <a:lnTo>
                    <a:pt x="1585" y="3656"/>
                  </a:lnTo>
                  <a:lnTo>
                    <a:pt x="1590" y="3699"/>
                  </a:lnTo>
                  <a:lnTo>
                    <a:pt x="1598" y="3741"/>
                  </a:lnTo>
                  <a:lnTo>
                    <a:pt x="1607" y="3783"/>
                  </a:lnTo>
                  <a:lnTo>
                    <a:pt x="1619" y="3824"/>
                  </a:lnTo>
                  <a:lnTo>
                    <a:pt x="1632" y="3865"/>
                  </a:lnTo>
                  <a:lnTo>
                    <a:pt x="1646" y="3906"/>
                  </a:lnTo>
                  <a:lnTo>
                    <a:pt x="1663" y="3947"/>
                  </a:lnTo>
                  <a:lnTo>
                    <a:pt x="1681" y="3986"/>
                  </a:lnTo>
                  <a:lnTo>
                    <a:pt x="1702" y="4025"/>
                  </a:lnTo>
                  <a:lnTo>
                    <a:pt x="1724" y="4063"/>
                  </a:lnTo>
                  <a:lnTo>
                    <a:pt x="1747" y="4101"/>
                  </a:lnTo>
                  <a:lnTo>
                    <a:pt x="2620" y="5408"/>
                  </a:lnTo>
                  <a:lnTo>
                    <a:pt x="2583" y="5486"/>
                  </a:lnTo>
                  <a:lnTo>
                    <a:pt x="2546" y="5565"/>
                  </a:lnTo>
                  <a:lnTo>
                    <a:pt x="2511" y="5646"/>
                  </a:lnTo>
                  <a:lnTo>
                    <a:pt x="2477" y="5726"/>
                  </a:lnTo>
                  <a:lnTo>
                    <a:pt x="2443" y="5807"/>
                  </a:lnTo>
                  <a:lnTo>
                    <a:pt x="2411" y="5890"/>
                  </a:lnTo>
                  <a:lnTo>
                    <a:pt x="2380" y="5972"/>
                  </a:lnTo>
                  <a:lnTo>
                    <a:pt x="2351" y="6055"/>
                  </a:lnTo>
                  <a:lnTo>
                    <a:pt x="809" y="6362"/>
                  </a:lnTo>
                  <a:lnTo>
                    <a:pt x="766" y="6372"/>
                  </a:lnTo>
                  <a:lnTo>
                    <a:pt x="722" y="6383"/>
                  </a:lnTo>
                  <a:lnTo>
                    <a:pt x="681" y="6398"/>
                  </a:lnTo>
                  <a:lnTo>
                    <a:pt x="640" y="6413"/>
                  </a:lnTo>
                  <a:lnTo>
                    <a:pt x="600" y="6429"/>
                  </a:lnTo>
                  <a:lnTo>
                    <a:pt x="559" y="6448"/>
                  </a:lnTo>
                  <a:lnTo>
                    <a:pt x="521" y="6467"/>
                  </a:lnTo>
                  <a:lnTo>
                    <a:pt x="484" y="6489"/>
                  </a:lnTo>
                  <a:lnTo>
                    <a:pt x="448" y="6512"/>
                  </a:lnTo>
                  <a:lnTo>
                    <a:pt x="412" y="6536"/>
                  </a:lnTo>
                  <a:lnTo>
                    <a:pt x="379" y="6562"/>
                  </a:lnTo>
                  <a:lnTo>
                    <a:pt x="346" y="6589"/>
                  </a:lnTo>
                  <a:lnTo>
                    <a:pt x="315" y="6617"/>
                  </a:lnTo>
                  <a:lnTo>
                    <a:pt x="285" y="6647"/>
                  </a:lnTo>
                  <a:lnTo>
                    <a:pt x="256" y="6679"/>
                  </a:lnTo>
                  <a:lnTo>
                    <a:pt x="228" y="6711"/>
                  </a:lnTo>
                  <a:lnTo>
                    <a:pt x="202" y="6744"/>
                  </a:lnTo>
                  <a:lnTo>
                    <a:pt x="177" y="6778"/>
                  </a:lnTo>
                  <a:lnTo>
                    <a:pt x="154" y="6813"/>
                  </a:lnTo>
                  <a:lnTo>
                    <a:pt x="132" y="6850"/>
                  </a:lnTo>
                  <a:lnTo>
                    <a:pt x="112" y="6887"/>
                  </a:lnTo>
                  <a:lnTo>
                    <a:pt x="93" y="6925"/>
                  </a:lnTo>
                  <a:lnTo>
                    <a:pt x="75" y="6965"/>
                  </a:lnTo>
                  <a:lnTo>
                    <a:pt x="60" y="7005"/>
                  </a:lnTo>
                  <a:lnTo>
                    <a:pt x="46" y="7045"/>
                  </a:lnTo>
                  <a:lnTo>
                    <a:pt x="34" y="7086"/>
                  </a:lnTo>
                  <a:lnTo>
                    <a:pt x="24" y="7128"/>
                  </a:lnTo>
                  <a:lnTo>
                    <a:pt x="15" y="7171"/>
                  </a:lnTo>
                  <a:lnTo>
                    <a:pt x="9" y="7215"/>
                  </a:lnTo>
                  <a:lnTo>
                    <a:pt x="4" y="7258"/>
                  </a:lnTo>
                  <a:lnTo>
                    <a:pt x="1" y="7302"/>
                  </a:lnTo>
                  <a:lnTo>
                    <a:pt x="0" y="7347"/>
                  </a:lnTo>
                  <a:lnTo>
                    <a:pt x="0" y="8712"/>
                  </a:lnTo>
                  <a:lnTo>
                    <a:pt x="1" y="8757"/>
                  </a:lnTo>
                  <a:lnTo>
                    <a:pt x="4" y="8801"/>
                  </a:lnTo>
                  <a:lnTo>
                    <a:pt x="9" y="8844"/>
                  </a:lnTo>
                  <a:lnTo>
                    <a:pt x="15" y="8888"/>
                  </a:lnTo>
                  <a:lnTo>
                    <a:pt x="24" y="8931"/>
                  </a:lnTo>
                  <a:lnTo>
                    <a:pt x="34" y="8972"/>
                  </a:lnTo>
                  <a:lnTo>
                    <a:pt x="46" y="9014"/>
                  </a:lnTo>
                  <a:lnTo>
                    <a:pt x="60" y="9054"/>
                  </a:lnTo>
                  <a:lnTo>
                    <a:pt x="75" y="9094"/>
                  </a:lnTo>
                  <a:lnTo>
                    <a:pt x="93" y="9134"/>
                  </a:lnTo>
                  <a:lnTo>
                    <a:pt x="112" y="9172"/>
                  </a:lnTo>
                  <a:lnTo>
                    <a:pt x="132" y="9209"/>
                  </a:lnTo>
                  <a:lnTo>
                    <a:pt x="154" y="9245"/>
                  </a:lnTo>
                  <a:lnTo>
                    <a:pt x="177" y="9280"/>
                  </a:lnTo>
                  <a:lnTo>
                    <a:pt x="202" y="9315"/>
                  </a:lnTo>
                  <a:lnTo>
                    <a:pt x="228" y="9348"/>
                  </a:lnTo>
                  <a:lnTo>
                    <a:pt x="256" y="9380"/>
                  </a:lnTo>
                  <a:lnTo>
                    <a:pt x="285" y="9412"/>
                  </a:lnTo>
                  <a:lnTo>
                    <a:pt x="315" y="9441"/>
                  </a:lnTo>
                  <a:lnTo>
                    <a:pt x="346" y="9470"/>
                  </a:lnTo>
                  <a:lnTo>
                    <a:pt x="379" y="9497"/>
                  </a:lnTo>
                  <a:lnTo>
                    <a:pt x="412" y="9523"/>
                  </a:lnTo>
                  <a:lnTo>
                    <a:pt x="448" y="9547"/>
                  </a:lnTo>
                  <a:lnTo>
                    <a:pt x="484" y="9570"/>
                  </a:lnTo>
                  <a:lnTo>
                    <a:pt x="521" y="9591"/>
                  </a:lnTo>
                  <a:lnTo>
                    <a:pt x="559" y="9611"/>
                  </a:lnTo>
                  <a:lnTo>
                    <a:pt x="600" y="9629"/>
                  </a:lnTo>
                  <a:lnTo>
                    <a:pt x="640" y="9646"/>
                  </a:lnTo>
                  <a:lnTo>
                    <a:pt x="681" y="9661"/>
                  </a:lnTo>
                  <a:lnTo>
                    <a:pt x="722" y="9675"/>
                  </a:lnTo>
                  <a:lnTo>
                    <a:pt x="766" y="9687"/>
                  </a:lnTo>
                  <a:lnTo>
                    <a:pt x="809" y="9697"/>
                  </a:lnTo>
                  <a:lnTo>
                    <a:pt x="2351" y="10004"/>
                  </a:lnTo>
                  <a:lnTo>
                    <a:pt x="2380" y="10087"/>
                  </a:lnTo>
                  <a:lnTo>
                    <a:pt x="2411" y="10169"/>
                  </a:lnTo>
                  <a:lnTo>
                    <a:pt x="2443" y="10252"/>
                  </a:lnTo>
                  <a:lnTo>
                    <a:pt x="2477" y="10333"/>
                  </a:lnTo>
                  <a:lnTo>
                    <a:pt x="2511" y="10413"/>
                  </a:lnTo>
                  <a:lnTo>
                    <a:pt x="2546" y="10494"/>
                  </a:lnTo>
                  <a:lnTo>
                    <a:pt x="2583" y="10573"/>
                  </a:lnTo>
                  <a:lnTo>
                    <a:pt x="2620" y="10651"/>
                  </a:lnTo>
                  <a:lnTo>
                    <a:pt x="1747" y="11957"/>
                  </a:lnTo>
                  <a:lnTo>
                    <a:pt x="1724" y="11995"/>
                  </a:lnTo>
                  <a:lnTo>
                    <a:pt x="1702" y="12033"/>
                  </a:lnTo>
                  <a:lnTo>
                    <a:pt x="1681" y="12072"/>
                  </a:lnTo>
                  <a:lnTo>
                    <a:pt x="1663" y="12111"/>
                  </a:lnTo>
                  <a:lnTo>
                    <a:pt x="1646" y="12153"/>
                  </a:lnTo>
                  <a:lnTo>
                    <a:pt x="1632" y="12193"/>
                  </a:lnTo>
                  <a:lnTo>
                    <a:pt x="1619" y="12234"/>
                  </a:lnTo>
                  <a:lnTo>
                    <a:pt x="1607" y="12275"/>
                  </a:lnTo>
                  <a:lnTo>
                    <a:pt x="1598" y="12317"/>
                  </a:lnTo>
                  <a:lnTo>
                    <a:pt x="1590" y="12359"/>
                  </a:lnTo>
                  <a:lnTo>
                    <a:pt x="1585" y="12402"/>
                  </a:lnTo>
                  <a:lnTo>
                    <a:pt x="1581" y="12444"/>
                  </a:lnTo>
                  <a:lnTo>
                    <a:pt x="1579" y="12486"/>
                  </a:lnTo>
                  <a:lnTo>
                    <a:pt x="1579" y="12528"/>
                  </a:lnTo>
                  <a:lnTo>
                    <a:pt x="1580" y="12571"/>
                  </a:lnTo>
                  <a:lnTo>
                    <a:pt x="1583" y="12613"/>
                  </a:lnTo>
                  <a:lnTo>
                    <a:pt x="1588" y="12654"/>
                  </a:lnTo>
                  <a:lnTo>
                    <a:pt x="1595" y="12697"/>
                  </a:lnTo>
                  <a:lnTo>
                    <a:pt x="1604" y="12738"/>
                  </a:lnTo>
                  <a:lnTo>
                    <a:pt x="1615" y="12779"/>
                  </a:lnTo>
                  <a:lnTo>
                    <a:pt x="1627" y="12820"/>
                  </a:lnTo>
                  <a:lnTo>
                    <a:pt x="1641" y="12860"/>
                  </a:lnTo>
                  <a:lnTo>
                    <a:pt x="1656" y="12900"/>
                  </a:lnTo>
                  <a:lnTo>
                    <a:pt x="1673" y="12940"/>
                  </a:lnTo>
                  <a:lnTo>
                    <a:pt x="1692" y="12978"/>
                  </a:lnTo>
                  <a:lnTo>
                    <a:pt x="1713" y="13016"/>
                  </a:lnTo>
                  <a:lnTo>
                    <a:pt x="1735" y="13052"/>
                  </a:lnTo>
                  <a:lnTo>
                    <a:pt x="1759" y="13088"/>
                  </a:lnTo>
                  <a:lnTo>
                    <a:pt x="1786" y="13124"/>
                  </a:lnTo>
                  <a:lnTo>
                    <a:pt x="1814" y="13158"/>
                  </a:lnTo>
                  <a:lnTo>
                    <a:pt x="1843" y="13191"/>
                  </a:lnTo>
                  <a:lnTo>
                    <a:pt x="1873" y="13224"/>
                  </a:lnTo>
                  <a:lnTo>
                    <a:pt x="2841" y="14189"/>
                  </a:lnTo>
                  <a:lnTo>
                    <a:pt x="2860" y="14207"/>
                  </a:lnTo>
                  <a:lnTo>
                    <a:pt x="2878" y="14224"/>
                  </a:lnTo>
                  <a:lnTo>
                    <a:pt x="2897" y="14241"/>
                  </a:lnTo>
                  <a:lnTo>
                    <a:pt x="2917" y="14257"/>
                  </a:lnTo>
                  <a:lnTo>
                    <a:pt x="2936" y="14273"/>
                  </a:lnTo>
                  <a:lnTo>
                    <a:pt x="2956" y="14288"/>
                  </a:lnTo>
                  <a:lnTo>
                    <a:pt x="2978" y="14303"/>
                  </a:lnTo>
                  <a:lnTo>
                    <a:pt x="2998" y="14317"/>
                  </a:lnTo>
                  <a:lnTo>
                    <a:pt x="3019" y="14331"/>
                  </a:lnTo>
                  <a:lnTo>
                    <a:pt x="3040" y="14344"/>
                  </a:lnTo>
                  <a:lnTo>
                    <a:pt x="3061" y="14356"/>
                  </a:lnTo>
                  <a:lnTo>
                    <a:pt x="3083" y="14368"/>
                  </a:lnTo>
                  <a:lnTo>
                    <a:pt x="3105" y="14379"/>
                  </a:lnTo>
                  <a:lnTo>
                    <a:pt x="3127" y="14389"/>
                  </a:lnTo>
                  <a:lnTo>
                    <a:pt x="3150" y="14399"/>
                  </a:lnTo>
                  <a:lnTo>
                    <a:pt x="3173" y="14409"/>
                  </a:lnTo>
                  <a:lnTo>
                    <a:pt x="3195" y="14418"/>
                  </a:lnTo>
                  <a:lnTo>
                    <a:pt x="3218" y="14426"/>
                  </a:lnTo>
                  <a:lnTo>
                    <a:pt x="3241" y="14434"/>
                  </a:lnTo>
                  <a:lnTo>
                    <a:pt x="3264" y="14441"/>
                  </a:lnTo>
                  <a:lnTo>
                    <a:pt x="3288" y="14448"/>
                  </a:lnTo>
                  <a:lnTo>
                    <a:pt x="3312" y="14454"/>
                  </a:lnTo>
                  <a:lnTo>
                    <a:pt x="3336" y="14459"/>
                  </a:lnTo>
                  <a:lnTo>
                    <a:pt x="3359" y="14464"/>
                  </a:lnTo>
                  <a:lnTo>
                    <a:pt x="3383" y="14469"/>
                  </a:lnTo>
                  <a:lnTo>
                    <a:pt x="3407" y="14473"/>
                  </a:lnTo>
                  <a:lnTo>
                    <a:pt x="3431" y="14476"/>
                  </a:lnTo>
                  <a:lnTo>
                    <a:pt x="3455" y="14478"/>
                  </a:lnTo>
                  <a:lnTo>
                    <a:pt x="3480" y="14480"/>
                  </a:lnTo>
                  <a:lnTo>
                    <a:pt x="3504" y="14482"/>
                  </a:lnTo>
                  <a:lnTo>
                    <a:pt x="3529" y="14483"/>
                  </a:lnTo>
                  <a:lnTo>
                    <a:pt x="3553" y="14483"/>
                  </a:lnTo>
                  <a:lnTo>
                    <a:pt x="3589" y="14482"/>
                  </a:lnTo>
                  <a:lnTo>
                    <a:pt x="3625" y="14480"/>
                  </a:lnTo>
                  <a:lnTo>
                    <a:pt x="3662" y="14477"/>
                  </a:lnTo>
                  <a:lnTo>
                    <a:pt x="3698" y="14473"/>
                  </a:lnTo>
                  <a:lnTo>
                    <a:pt x="3733" y="14467"/>
                  </a:lnTo>
                  <a:lnTo>
                    <a:pt x="3769" y="14460"/>
                  </a:lnTo>
                  <a:lnTo>
                    <a:pt x="3804" y="14451"/>
                  </a:lnTo>
                  <a:lnTo>
                    <a:pt x="3840" y="14441"/>
                  </a:lnTo>
                  <a:lnTo>
                    <a:pt x="3875" y="14430"/>
                  </a:lnTo>
                  <a:lnTo>
                    <a:pt x="3910" y="14418"/>
                  </a:lnTo>
                  <a:lnTo>
                    <a:pt x="3944" y="14404"/>
                  </a:lnTo>
                  <a:lnTo>
                    <a:pt x="3978" y="14389"/>
                  </a:lnTo>
                  <a:lnTo>
                    <a:pt x="4013" y="14372"/>
                  </a:lnTo>
                  <a:lnTo>
                    <a:pt x="4046" y="14355"/>
                  </a:lnTo>
                  <a:lnTo>
                    <a:pt x="4078" y="14336"/>
                  </a:lnTo>
                  <a:lnTo>
                    <a:pt x="4110" y="14315"/>
                  </a:lnTo>
                  <a:lnTo>
                    <a:pt x="5420" y="13443"/>
                  </a:lnTo>
                  <a:lnTo>
                    <a:pt x="5499" y="13482"/>
                  </a:lnTo>
                  <a:lnTo>
                    <a:pt x="5578" y="13518"/>
                  </a:lnTo>
                  <a:lnTo>
                    <a:pt x="5658" y="13553"/>
                  </a:lnTo>
                  <a:lnTo>
                    <a:pt x="5739" y="13587"/>
                  </a:lnTo>
                  <a:lnTo>
                    <a:pt x="5820" y="13620"/>
                  </a:lnTo>
                  <a:lnTo>
                    <a:pt x="5903" y="13652"/>
                  </a:lnTo>
                  <a:lnTo>
                    <a:pt x="5985" y="13683"/>
                  </a:lnTo>
                  <a:lnTo>
                    <a:pt x="6069" y="13713"/>
                  </a:lnTo>
                  <a:lnTo>
                    <a:pt x="6377" y="15251"/>
                  </a:lnTo>
                  <a:lnTo>
                    <a:pt x="6387" y="15295"/>
                  </a:lnTo>
                  <a:lnTo>
                    <a:pt x="6398" y="15337"/>
                  </a:lnTo>
                  <a:lnTo>
                    <a:pt x="6412" y="15380"/>
                  </a:lnTo>
                  <a:lnTo>
                    <a:pt x="6427" y="15421"/>
                  </a:lnTo>
                  <a:lnTo>
                    <a:pt x="6444" y="15461"/>
                  </a:lnTo>
                  <a:lnTo>
                    <a:pt x="6462" y="15500"/>
                  </a:lnTo>
                  <a:lnTo>
                    <a:pt x="6482" y="15538"/>
                  </a:lnTo>
                  <a:lnTo>
                    <a:pt x="6503" y="15575"/>
                  </a:lnTo>
                  <a:lnTo>
                    <a:pt x="6527" y="15611"/>
                  </a:lnTo>
                  <a:lnTo>
                    <a:pt x="6551" y="15646"/>
                  </a:lnTo>
                  <a:lnTo>
                    <a:pt x="6577" y="15681"/>
                  </a:lnTo>
                  <a:lnTo>
                    <a:pt x="6604" y="15713"/>
                  </a:lnTo>
                  <a:lnTo>
                    <a:pt x="6633" y="15744"/>
                  </a:lnTo>
                  <a:lnTo>
                    <a:pt x="6662" y="15774"/>
                  </a:lnTo>
                  <a:lnTo>
                    <a:pt x="6694" y="15803"/>
                  </a:lnTo>
                  <a:lnTo>
                    <a:pt x="6726" y="15831"/>
                  </a:lnTo>
                  <a:lnTo>
                    <a:pt x="6759" y="15857"/>
                  </a:lnTo>
                  <a:lnTo>
                    <a:pt x="6793" y="15881"/>
                  </a:lnTo>
                  <a:lnTo>
                    <a:pt x="6829" y="15904"/>
                  </a:lnTo>
                  <a:lnTo>
                    <a:pt x="6866" y="15927"/>
                  </a:lnTo>
                  <a:lnTo>
                    <a:pt x="6903" y="15947"/>
                  </a:lnTo>
                  <a:lnTo>
                    <a:pt x="6941" y="15966"/>
                  </a:lnTo>
                  <a:lnTo>
                    <a:pt x="6980" y="15983"/>
                  </a:lnTo>
                  <a:lnTo>
                    <a:pt x="7020" y="15998"/>
                  </a:lnTo>
                  <a:lnTo>
                    <a:pt x="7061" y="16012"/>
                  </a:lnTo>
                  <a:lnTo>
                    <a:pt x="7102" y="16024"/>
                  </a:lnTo>
                  <a:lnTo>
                    <a:pt x="7144" y="16034"/>
                  </a:lnTo>
                  <a:lnTo>
                    <a:pt x="7187" y="16043"/>
                  </a:lnTo>
                  <a:lnTo>
                    <a:pt x="7231" y="16049"/>
                  </a:lnTo>
                  <a:lnTo>
                    <a:pt x="7274" y="16054"/>
                  </a:lnTo>
                  <a:lnTo>
                    <a:pt x="7318" y="16057"/>
                  </a:lnTo>
                  <a:lnTo>
                    <a:pt x="7363" y="16058"/>
                  </a:lnTo>
                  <a:lnTo>
                    <a:pt x="8732" y="16058"/>
                  </a:lnTo>
                  <a:lnTo>
                    <a:pt x="8777" y="16057"/>
                  </a:lnTo>
                  <a:lnTo>
                    <a:pt x="8821" y="16054"/>
                  </a:lnTo>
                  <a:lnTo>
                    <a:pt x="8864" y="16049"/>
                  </a:lnTo>
                  <a:lnTo>
                    <a:pt x="8908" y="16043"/>
                  </a:lnTo>
                  <a:lnTo>
                    <a:pt x="8951" y="16034"/>
                  </a:lnTo>
                  <a:lnTo>
                    <a:pt x="8993" y="16024"/>
                  </a:lnTo>
                  <a:lnTo>
                    <a:pt x="9034" y="16012"/>
                  </a:lnTo>
                  <a:lnTo>
                    <a:pt x="9075" y="15998"/>
                  </a:lnTo>
                  <a:lnTo>
                    <a:pt x="9115" y="15983"/>
                  </a:lnTo>
                  <a:lnTo>
                    <a:pt x="9154" y="15966"/>
                  </a:lnTo>
                  <a:lnTo>
                    <a:pt x="9192" y="15947"/>
                  </a:lnTo>
                  <a:lnTo>
                    <a:pt x="9229" y="15927"/>
                  </a:lnTo>
                  <a:lnTo>
                    <a:pt x="9267" y="15904"/>
                  </a:lnTo>
                  <a:lnTo>
                    <a:pt x="9302" y="15881"/>
                  </a:lnTo>
                  <a:lnTo>
                    <a:pt x="9336" y="15857"/>
                  </a:lnTo>
                  <a:lnTo>
                    <a:pt x="9369" y="15831"/>
                  </a:lnTo>
                  <a:lnTo>
                    <a:pt x="9401" y="15803"/>
                  </a:lnTo>
                  <a:lnTo>
                    <a:pt x="9433" y="15774"/>
                  </a:lnTo>
                  <a:lnTo>
                    <a:pt x="9463" y="15744"/>
                  </a:lnTo>
                  <a:lnTo>
                    <a:pt x="9491" y="15713"/>
                  </a:lnTo>
                  <a:lnTo>
                    <a:pt x="9518" y="15681"/>
                  </a:lnTo>
                  <a:lnTo>
                    <a:pt x="9544" y="15646"/>
                  </a:lnTo>
                  <a:lnTo>
                    <a:pt x="9568" y="15611"/>
                  </a:lnTo>
                  <a:lnTo>
                    <a:pt x="9592" y="15575"/>
                  </a:lnTo>
                  <a:lnTo>
                    <a:pt x="9614" y="15538"/>
                  </a:lnTo>
                  <a:lnTo>
                    <a:pt x="9633" y="15500"/>
                  </a:lnTo>
                  <a:lnTo>
                    <a:pt x="9652" y="15461"/>
                  </a:lnTo>
                  <a:lnTo>
                    <a:pt x="9668" y="15421"/>
                  </a:lnTo>
                  <a:lnTo>
                    <a:pt x="9683" y="15380"/>
                  </a:lnTo>
                  <a:lnTo>
                    <a:pt x="9697" y="15337"/>
                  </a:lnTo>
                  <a:lnTo>
                    <a:pt x="9708" y="15295"/>
                  </a:lnTo>
                  <a:lnTo>
                    <a:pt x="9718" y="15251"/>
                  </a:lnTo>
                  <a:lnTo>
                    <a:pt x="10027" y="13713"/>
                  </a:lnTo>
                  <a:lnTo>
                    <a:pt x="10111" y="13683"/>
                  </a:lnTo>
                  <a:lnTo>
                    <a:pt x="10193" y="13652"/>
                  </a:lnTo>
                  <a:lnTo>
                    <a:pt x="10276" y="13620"/>
                  </a:lnTo>
                  <a:lnTo>
                    <a:pt x="10357" y="13587"/>
                  </a:lnTo>
                  <a:lnTo>
                    <a:pt x="10438" y="13553"/>
                  </a:lnTo>
                  <a:lnTo>
                    <a:pt x="10517" y="13518"/>
                  </a:lnTo>
                  <a:lnTo>
                    <a:pt x="10597" y="13481"/>
                  </a:lnTo>
                  <a:lnTo>
                    <a:pt x="10676" y="13443"/>
                  </a:lnTo>
                  <a:lnTo>
                    <a:pt x="11986" y="14315"/>
                  </a:lnTo>
                  <a:lnTo>
                    <a:pt x="12018" y="14336"/>
                  </a:lnTo>
                  <a:lnTo>
                    <a:pt x="12050" y="14355"/>
                  </a:lnTo>
                  <a:lnTo>
                    <a:pt x="12083" y="14372"/>
                  </a:lnTo>
                  <a:lnTo>
                    <a:pt x="12117" y="14389"/>
                  </a:lnTo>
                  <a:lnTo>
                    <a:pt x="12151" y="14404"/>
                  </a:lnTo>
                  <a:lnTo>
                    <a:pt x="12185" y="14418"/>
                  </a:lnTo>
                  <a:lnTo>
                    <a:pt x="12220" y="14430"/>
                  </a:lnTo>
                  <a:lnTo>
                    <a:pt x="12255" y="14441"/>
                  </a:lnTo>
                  <a:lnTo>
                    <a:pt x="12291" y="14451"/>
                  </a:lnTo>
                  <a:lnTo>
                    <a:pt x="12326" y="14460"/>
                  </a:lnTo>
                  <a:lnTo>
                    <a:pt x="12362" y="14467"/>
                  </a:lnTo>
                  <a:lnTo>
                    <a:pt x="12398" y="14473"/>
                  </a:lnTo>
                  <a:lnTo>
                    <a:pt x="12433" y="14477"/>
                  </a:lnTo>
                  <a:lnTo>
                    <a:pt x="12470" y="14480"/>
                  </a:lnTo>
                  <a:lnTo>
                    <a:pt x="12506" y="14482"/>
                  </a:lnTo>
                  <a:lnTo>
                    <a:pt x="12542" y="14483"/>
                  </a:lnTo>
                  <a:lnTo>
                    <a:pt x="12566" y="14483"/>
                  </a:lnTo>
                  <a:lnTo>
                    <a:pt x="12591" y="14482"/>
                  </a:lnTo>
                  <a:lnTo>
                    <a:pt x="12615" y="14480"/>
                  </a:lnTo>
                  <a:lnTo>
                    <a:pt x="12640" y="14478"/>
                  </a:lnTo>
                  <a:lnTo>
                    <a:pt x="12664" y="14476"/>
                  </a:lnTo>
                  <a:lnTo>
                    <a:pt x="12688" y="14473"/>
                  </a:lnTo>
                  <a:lnTo>
                    <a:pt x="12712" y="14469"/>
                  </a:lnTo>
                  <a:lnTo>
                    <a:pt x="12736" y="14464"/>
                  </a:lnTo>
                  <a:lnTo>
                    <a:pt x="12759" y="14459"/>
                  </a:lnTo>
                  <a:lnTo>
                    <a:pt x="12783" y="14454"/>
                  </a:lnTo>
                  <a:lnTo>
                    <a:pt x="12808" y="14448"/>
                  </a:lnTo>
                  <a:lnTo>
                    <a:pt x="12831" y="14441"/>
                  </a:lnTo>
                  <a:lnTo>
                    <a:pt x="12854" y="14434"/>
                  </a:lnTo>
                  <a:lnTo>
                    <a:pt x="12877" y="14426"/>
                  </a:lnTo>
                  <a:lnTo>
                    <a:pt x="12900" y="14418"/>
                  </a:lnTo>
                  <a:lnTo>
                    <a:pt x="12923" y="14409"/>
                  </a:lnTo>
                  <a:lnTo>
                    <a:pt x="12945" y="14399"/>
                  </a:lnTo>
                  <a:lnTo>
                    <a:pt x="12968" y="14389"/>
                  </a:lnTo>
                  <a:lnTo>
                    <a:pt x="12990" y="14379"/>
                  </a:lnTo>
                  <a:lnTo>
                    <a:pt x="13012" y="14368"/>
                  </a:lnTo>
                  <a:lnTo>
                    <a:pt x="13034" y="14356"/>
                  </a:lnTo>
                  <a:lnTo>
                    <a:pt x="13055" y="14344"/>
                  </a:lnTo>
                  <a:lnTo>
                    <a:pt x="13076" y="14331"/>
                  </a:lnTo>
                  <a:lnTo>
                    <a:pt x="13097" y="14317"/>
                  </a:lnTo>
                  <a:lnTo>
                    <a:pt x="13118" y="14303"/>
                  </a:lnTo>
                  <a:lnTo>
                    <a:pt x="13139" y="14288"/>
                  </a:lnTo>
                  <a:lnTo>
                    <a:pt x="13159" y="14273"/>
                  </a:lnTo>
                  <a:lnTo>
                    <a:pt x="13179" y="14257"/>
                  </a:lnTo>
                  <a:lnTo>
                    <a:pt x="13198" y="14241"/>
                  </a:lnTo>
                  <a:lnTo>
                    <a:pt x="13217" y="14224"/>
                  </a:lnTo>
                  <a:lnTo>
                    <a:pt x="13236" y="14207"/>
                  </a:lnTo>
                  <a:lnTo>
                    <a:pt x="13254" y="14189"/>
                  </a:lnTo>
                  <a:lnTo>
                    <a:pt x="14222" y="13224"/>
                  </a:lnTo>
                  <a:lnTo>
                    <a:pt x="14253" y="13191"/>
                  </a:lnTo>
                  <a:lnTo>
                    <a:pt x="14282" y="13158"/>
                  </a:lnTo>
                  <a:lnTo>
                    <a:pt x="14309" y="13124"/>
                  </a:lnTo>
                  <a:lnTo>
                    <a:pt x="14336" y="13088"/>
                  </a:lnTo>
                  <a:lnTo>
                    <a:pt x="14360" y="13052"/>
                  </a:lnTo>
                  <a:lnTo>
                    <a:pt x="14382" y="13016"/>
                  </a:lnTo>
                  <a:lnTo>
                    <a:pt x="14403" y="12978"/>
                  </a:lnTo>
                  <a:lnTo>
                    <a:pt x="14422" y="12940"/>
                  </a:lnTo>
                  <a:lnTo>
                    <a:pt x="14439" y="12900"/>
                  </a:lnTo>
                  <a:lnTo>
                    <a:pt x="14455" y="12860"/>
                  </a:lnTo>
                  <a:lnTo>
                    <a:pt x="14468" y="12820"/>
                  </a:lnTo>
                  <a:lnTo>
                    <a:pt x="14480" y="12779"/>
                  </a:lnTo>
                  <a:lnTo>
                    <a:pt x="14492" y="12738"/>
                  </a:lnTo>
                  <a:lnTo>
                    <a:pt x="14500" y="12697"/>
                  </a:lnTo>
                  <a:lnTo>
                    <a:pt x="14507" y="12654"/>
                  </a:lnTo>
                  <a:lnTo>
                    <a:pt x="14512" y="12613"/>
                  </a:lnTo>
                  <a:lnTo>
                    <a:pt x="14515" y="12571"/>
                  </a:lnTo>
                  <a:lnTo>
                    <a:pt x="14517" y="12528"/>
                  </a:lnTo>
                  <a:lnTo>
                    <a:pt x="14517" y="12486"/>
                  </a:lnTo>
                  <a:lnTo>
                    <a:pt x="14515" y="12444"/>
                  </a:lnTo>
                  <a:lnTo>
                    <a:pt x="14511" y="12402"/>
                  </a:lnTo>
                  <a:lnTo>
                    <a:pt x="14505" y="12359"/>
                  </a:lnTo>
                  <a:lnTo>
                    <a:pt x="14498" y="12317"/>
                  </a:lnTo>
                  <a:lnTo>
                    <a:pt x="14489" y="12275"/>
                  </a:lnTo>
                  <a:lnTo>
                    <a:pt x="14476" y="12234"/>
                  </a:lnTo>
                  <a:lnTo>
                    <a:pt x="14464" y="12193"/>
                  </a:lnTo>
                  <a:lnTo>
                    <a:pt x="14449" y="12153"/>
                  </a:lnTo>
                  <a:lnTo>
                    <a:pt x="14433" y="12111"/>
                  </a:lnTo>
                  <a:lnTo>
                    <a:pt x="14414" y="12072"/>
                  </a:lnTo>
                  <a:lnTo>
                    <a:pt x="14394" y="12033"/>
                  </a:lnTo>
                  <a:lnTo>
                    <a:pt x="14372" y="11995"/>
                  </a:lnTo>
                  <a:lnTo>
                    <a:pt x="14348" y="11957"/>
                  </a:lnTo>
                  <a:lnTo>
                    <a:pt x="13475" y="10651"/>
                  </a:lnTo>
                  <a:lnTo>
                    <a:pt x="13512" y="10572"/>
                  </a:lnTo>
                  <a:lnTo>
                    <a:pt x="13549" y="10493"/>
                  </a:lnTo>
                  <a:lnTo>
                    <a:pt x="13584" y="10413"/>
                  </a:lnTo>
                  <a:lnTo>
                    <a:pt x="13618" y="10332"/>
                  </a:lnTo>
                  <a:lnTo>
                    <a:pt x="13652" y="10251"/>
                  </a:lnTo>
                  <a:lnTo>
                    <a:pt x="13684" y="10169"/>
                  </a:lnTo>
                  <a:lnTo>
                    <a:pt x="13715" y="10087"/>
                  </a:lnTo>
                  <a:lnTo>
                    <a:pt x="13745" y="10004"/>
                  </a:lnTo>
                  <a:lnTo>
                    <a:pt x="15286" y="9697"/>
                  </a:lnTo>
                  <a:lnTo>
                    <a:pt x="15329" y="9687"/>
                  </a:lnTo>
                  <a:lnTo>
                    <a:pt x="15373" y="9675"/>
                  </a:lnTo>
                  <a:lnTo>
                    <a:pt x="15414" y="9661"/>
                  </a:lnTo>
                  <a:lnTo>
                    <a:pt x="15455" y="9646"/>
                  </a:lnTo>
                  <a:lnTo>
                    <a:pt x="15495" y="9629"/>
                  </a:lnTo>
                  <a:lnTo>
                    <a:pt x="15536" y="9611"/>
                  </a:lnTo>
                  <a:lnTo>
                    <a:pt x="15574" y="9591"/>
                  </a:lnTo>
                  <a:lnTo>
                    <a:pt x="15611" y="9570"/>
                  </a:lnTo>
                  <a:lnTo>
                    <a:pt x="15647" y="9547"/>
                  </a:lnTo>
                  <a:lnTo>
                    <a:pt x="15683" y="9523"/>
                  </a:lnTo>
                  <a:lnTo>
                    <a:pt x="15716" y="9497"/>
                  </a:lnTo>
                  <a:lnTo>
                    <a:pt x="15749" y="9470"/>
                  </a:lnTo>
                  <a:lnTo>
                    <a:pt x="15780" y="9441"/>
                  </a:lnTo>
                  <a:lnTo>
                    <a:pt x="15810" y="9412"/>
                  </a:lnTo>
                  <a:lnTo>
                    <a:pt x="15839" y="9380"/>
                  </a:lnTo>
                  <a:lnTo>
                    <a:pt x="15867" y="9348"/>
                  </a:lnTo>
                  <a:lnTo>
                    <a:pt x="15893" y="9315"/>
                  </a:lnTo>
                  <a:lnTo>
                    <a:pt x="15918" y="9280"/>
                  </a:lnTo>
                  <a:lnTo>
                    <a:pt x="15941" y="9245"/>
                  </a:lnTo>
                  <a:lnTo>
                    <a:pt x="15963" y="9209"/>
                  </a:lnTo>
                  <a:lnTo>
                    <a:pt x="15983" y="9172"/>
                  </a:lnTo>
                  <a:lnTo>
                    <a:pt x="16002" y="9134"/>
                  </a:lnTo>
                  <a:lnTo>
                    <a:pt x="16020" y="9094"/>
                  </a:lnTo>
                  <a:lnTo>
                    <a:pt x="16035" y="9054"/>
                  </a:lnTo>
                  <a:lnTo>
                    <a:pt x="16049" y="9014"/>
                  </a:lnTo>
                  <a:lnTo>
                    <a:pt x="16061" y="8972"/>
                  </a:lnTo>
                  <a:lnTo>
                    <a:pt x="16071" y="8931"/>
                  </a:lnTo>
                  <a:lnTo>
                    <a:pt x="16080" y="8888"/>
                  </a:lnTo>
                  <a:lnTo>
                    <a:pt x="16086" y="8844"/>
                  </a:lnTo>
                  <a:lnTo>
                    <a:pt x="16091" y="8801"/>
                  </a:lnTo>
                  <a:lnTo>
                    <a:pt x="16094" y="8757"/>
                  </a:lnTo>
                  <a:lnTo>
                    <a:pt x="16095" y="8712"/>
                  </a:lnTo>
                  <a:lnTo>
                    <a:pt x="16095" y="7347"/>
                  </a:lnTo>
                  <a:lnTo>
                    <a:pt x="16094" y="7302"/>
                  </a:lnTo>
                  <a:lnTo>
                    <a:pt x="16091" y="7258"/>
                  </a:lnTo>
                  <a:lnTo>
                    <a:pt x="16086" y="7215"/>
                  </a:lnTo>
                  <a:lnTo>
                    <a:pt x="16080" y="7171"/>
                  </a:lnTo>
                  <a:lnTo>
                    <a:pt x="16071" y="7128"/>
                  </a:lnTo>
                  <a:lnTo>
                    <a:pt x="16061" y="7086"/>
                  </a:lnTo>
                  <a:lnTo>
                    <a:pt x="16049" y="7045"/>
                  </a:lnTo>
                  <a:lnTo>
                    <a:pt x="16035" y="7005"/>
                  </a:lnTo>
                  <a:lnTo>
                    <a:pt x="16020" y="6965"/>
                  </a:lnTo>
                  <a:lnTo>
                    <a:pt x="16002" y="6925"/>
                  </a:lnTo>
                  <a:lnTo>
                    <a:pt x="15983" y="6887"/>
                  </a:lnTo>
                  <a:lnTo>
                    <a:pt x="15963" y="6850"/>
                  </a:lnTo>
                  <a:lnTo>
                    <a:pt x="15941" y="6813"/>
                  </a:lnTo>
                  <a:lnTo>
                    <a:pt x="15918" y="6778"/>
                  </a:lnTo>
                  <a:lnTo>
                    <a:pt x="15893" y="6744"/>
                  </a:lnTo>
                  <a:lnTo>
                    <a:pt x="15867" y="6711"/>
                  </a:lnTo>
                  <a:lnTo>
                    <a:pt x="15839" y="6679"/>
                  </a:lnTo>
                  <a:lnTo>
                    <a:pt x="15810" y="6647"/>
                  </a:lnTo>
                  <a:lnTo>
                    <a:pt x="15780" y="6617"/>
                  </a:lnTo>
                  <a:lnTo>
                    <a:pt x="15749" y="6589"/>
                  </a:lnTo>
                  <a:lnTo>
                    <a:pt x="15716" y="6562"/>
                  </a:lnTo>
                  <a:lnTo>
                    <a:pt x="15683" y="6536"/>
                  </a:lnTo>
                  <a:lnTo>
                    <a:pt x="15647" y="6512"/>
                  </a:lnTo>
                  <a:lnTo>
                    <a:pt x="15611" y="6489"/>
                  </a:lnTo>
                  <a:lnTo>
                    <a:pt x="15574" y="6467"/>
                  </a:lnTo>
                  <a:lnTo>
                    <a:pt x="15536" y="6448"/>
                  </a:lnTo>
                  <a:lnTo>
                    <a:pt x="15495" y="6429"/>
                  </a:lnTo>
                  <a:lnTo>
                    <a:pt x="15455" y="6413"/>
                  </a:lnTo>
                  <a:lnTo>
                    <a:pt x="15414" y="6398"/>
                  </a:lnTo>
                  <a:lnTo>
                    <a:pt x="15373" y="6383"/>
                  </a:lnTo>
                  <a:lnTo>
                    <a:pt x="15329" y="6372"/>
                  </a:lnTo>
                  <a:lnTo>
                    <a:pt x="15286" y="6362"/>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sp>
          <p:nvSpPr>
            <p:cNvPr id="79" name="Freeform 75"/>
            <p:cNvSpPr>
              <a:spLocks noEditPoints="1"/>
            </p:cNvSpPr>
            <p:nvPr/>
          </p:nvSpPr>
          <p:spPr bwMode="auto">
            <a:xfrm>
              <a:off x="4787900" y="2312988"/>
              <a:ext cx="303213" cy="301625"/>
            </a:xfrm>
            <a:custGeom>
              <a:avLst/>
              <a:gdLst>
                <a:gd name="T0" fmla="*/ 2899 w 7040"/>
                <a:gd name="T1" fmla="*/ 6524 h 7025"/>
                <a:gd name="T2" fmla="*/ 2185 w 7040"/>
                <a:gd name="T3" fmla="*/ 6283 h 7025"/>
                <a:gd name="T4" fmla="*/ 1560 w 7040"/>
                <a:gd name="T5" fmla="*/ 5884 h 7025"/>
                <a:gd name="T6" fmla="*/ 1051 w 7040"/>
                <a:gd name="T7" fmla="*/ 5351 h 7025"/>
                <a:gd name="T8" fmla="*/ 682 w 7040"/>
                <a:gd name="T9" fmla="*/ 4709 h 7025"/>
                <a:gd name="T10" fmla="*/ 475 w 7040"/>
                <a:gd name="T11" fmla="*/ 3980 h 7025"/>
                <a:gd name="T12" fmla="*/ 455 w 7040"/>
                <a:gd name="T13" fmla="*/ 3198 h 7025"/>
                <a:gd name="T14" fmla="*/ 626 w 7040"/>
                <a:gd name="T15" fmla="*/ 2456 h 7025"/>
                <a:gd name="T16" fmla="*/ 965 w 7040"/>
                <a:gd name="T17" fmla="*/ 1794 h 7025"/>
                <a:gd name="T18" fmla="*/ 1448 w 7040"/>
                <a:gd name="T19" fmla="*/ 1237 h 7025"/>
                <a:gd name="T20" fmla="*/ 2052 w 7040"/>
                <a:gd name="T21" fmla="*/ 810 h 7025"/>
                <a:gd name="T22" fmla="*/ 2750 w 7040"/>
                <a:gd name="T23" fmla="*/ 536 h 7025"/>
                <a:gd name="T24" fmla="*/ 3520 w 7040"/>
                <a:gd name="T25" fmla="*/ 439 h 7025"/>
                <a:gd name="T26" fmla="*/ 4289 w 7040"/>
                <a:gd name="T27" fmla="*/ 536 h 7025"/>
                <a:gd name="T28" fmla="*/ 4988 w 7040"/>
                <a:gd name="T29" fmla="*/ 810 h 7025"/>
                <a:gd name="T30" fmla="*/ 5591 w 7040"/>
                <a:gd name="T31" fmla="*/ 1237 h 7025"/>
                <a:gd name="T32" fmla="*/ 6075 w 7040"/>
                <a:gd name="T33" fmla="*/ 1794 h 7025"/>
                <a:gd name="T34" fmla="*/ 6414 w 7040"/>
                <a:gd name="T35" fmla="*/ 2456 h 7025"/>
                <a:gd name="T36" fmla="*/ 6585 w 7040"/>
                <a:gd name="T37" fmla="*/ 3198 h 7025"/>
                <a:gd name="T38" fmla="*/ 6565 w 7040"/>
                <a:gd name="T39" fmla="*/ 3980 h 7025"/>
                <a:gd name="T40" fmla="*/ 6358 w 7040"/>
                <a:gd name="T41" fmla="*/ 4709 h 7025"/>
                <a:gd name="T42" fmla="*/ 5988 w 7040"/>
                <a:gd name="T43" fmla="*/ 5351 h 7025"/>
                <a:gd name="T44" fmla="*/ 5479 w 7040"/>
                <a:gd name="T45" fmla="*/ 5884 h 7025"/>
                <a:gd name="T46" fmla="*/ 4855 w 7040"/>
                <a:gd name="T47" fmla="*/ 6283 h 7025"/>
                <a:gd name="T48" fmla="*/ 4140 w 7040"/>
                <a:gd name="T49" fmla="*/ 6524 h 7025"/>
                <a:gd name="T50" fmla="*/ 3520 w 7040"/>
                <a:gd name="T51" fmla="*/ 0 h 7025"/>
                <a:gd name="T52" fmla="*/ 2640 w 7040"/>
                <a:gd name="T53" fmla="*/ 110 h 7025"/>
                <a:gd name="T54" fmla="*/ 1842 w 7040"/>
                <a:gd name="T55" fmla="*/ 424 h 7025"/>
                <a:gd name="T56" fmla="*/ 1153 w 7040"/>
                <a:gd name="T57" fmla="*/ 912 h 7025"/>
                <a:gd name="T58" fmla="*/ 600 w 7040"/>
                <a:gd name="T59" fmla="*/ 1548 h 7025"/>
                <a:gd name="T60" fmla="*/ 213 w 7040"/>
                <a:gd name="T61" fmla="*/ 2305 h 7025"/>
                <a:gd name="T62" fmla="*/ 18 w 7040"/>
                <a:gd name="T63" fmla="*/ 3153 h 7025"/>
                <a:gd name="T64" fmla="*/ 40 w 7040"/>
                <a:gd name="T65" fmla="*/ 4047 h 7025"/>
                <a:gd name="T66" fmla="*/ 276 w 7040"/>
                <a:gd name="T67" fmla="*/ 4880 h 7025"/>
                <a:gd name="T68" fmla="*/ 699 w 7040"/>
                <a:gd name="T69" fmla="*/ 5614 h 7025"/>
                <a:gd name="T70" fmla="*/ 1280 w 7040"/>
                <a:gd name="T71" fmla="*/ 6222 h 7025"/>
                <a:gd name="T72" fmla="*/ 1993 w 7040"/>
                <a:gd name="T73" fmla="*/ 6678 h 7025"/>
                <a:gd name="T74" fmla="*/ 2810 w 7040"/>
                <a:gd name="T75" fmla="*/ 6953 h 7025"/>
                <a:gd name="T76" fmla="*/ 3702 w 7040"/>
                <a:gd name="T77" fmla="*/ 7020 h 7025"/>
                <a:gd name="T78" fmla="*/ 4567 w 7040"/>
                <a:gd name="T79" fmla="*/ 6867 h 7025"/>
                <a:gd name="T80" fmla="*/ 5345 w 7040"/>
                <a:gd name="T81" fmla="*/ 6517 h 7025"/>
                <a:gd name="T82" fmla="*/ 6009 w 7040"/>
                <a:gd name="T83" fmla="*/ 5996 h 7025"/>
                <a:gd name="T84" fmla="*/ 6531 w 7040"/>
                <a:gd name="T85" fmla="*/ 5333 h 7025"/>
                <a:gd name="T86" fmla="*/ 6882 w 7040"/>
                <a:gd name="T87" fmla="*/ 4556 h 7025"/>
                <a:gd name="T88" fmla="*/ 7036 w 7040"/>
                <a:gd name="T89" fmla="*/ 3693 h 7025"/>
                <a:gd name="T90" fmla="*/ 6969 w 7040"/>
                <a:gd name="T91" fmla="*/ 2805 h 7025"/>
                <a:gd name="T92" fmla="*/ 6693 w 7040"/>
                <a:gd name="T93" fmla="*/ 1990 h 7025"/>
                <a:gd name="T94" fmla="*/ 6237 w 7040"/>
                <a:gd name="T95" fmla="*/ 1278 h 7025"/>
                <a:gd name="T96" fmla="*/ 5626 w 7040"/>
                <a:gd name="T97" fmla="*/ 697 h 7025"/>
                <a:gd name="T98" fmla="*/ 4891 w 7040"/>
                <a:gd name="T99" fmla="*/ 276 h 7025"/>
                <a:gd name="T100" fmla="*/ 4056 w 7040"/>
                <a:gd name="T101" fmla="*/ 40 h 70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7040" h="7025">
                  <a:moveTo>
                    <a:pt x="3520" y="6586"/>
                  </a:moveTo>
                  <a:lnTo>
                    <a:pt x="3362" y="6582"/>
                  </a:lnTo>
                  <a:lnTo>
                    <a:pt x="3205" y="6570"/>
                  </a:lnTo>
                  <a:lnTo>
                    <a:pt x="3051" y="6551"/>
                  </a:lnTo>
                  <a:lnTo>
                    <a:pt x="2899" y="6524"/>
                  </a:lnTo>
                  <a:lnTo>
                    <a:pt x="2750" y="6489"/>
                  </a:lnTo>
                  <a:lnTo>
                    <a:pt x="2604" y="6447"/>
                  </a:lnTo>
                  <a:lnTo>
                    <a:pt x="2460" y="6399"/>
                  </a:lnTo>
                  <a:lnTo>
                    <a:pt x="2320" y="6344"/>
                  </a:lnTo>
                  <a:lnTo>
                    <a:pt x="2185" y="6283"/>
                  </a:lnTo>
                  <a:lnTo>
                    <a:pt x="2052" y="6214"/>
                  </a:lnTo>
                  <a:lnTo>
                    <a:pt x="1922" y="6141"/>
                  </a:lnTo>
                  <a:lnTo>
                    <a:pt x="1797" y="6061"/>
                  </a:lnTo>
                  <a:lnTo>
                    <a:pt x="1677" y="5976"/>
                  </a:lnTo>
                  <a:lnTo>
                    <a:pt x="1560" y="5884"/>
                  </a:lnTo>
                  <a:lnTo>
                    <a:pt x="1448" y="5788"/>
                  </a:lnTo>
                  <a:lnTo>
                    <a:pt x="1342" y="5685"/>
                  </a:lnTo>
                  <a:lnTo>
                    <a:pt x="1240" y="5579"/>
                  </a:lnTo>
                  <a:lnTo>
                    <a:pt x="1142" y="5468"/>
                  </a:lnTo>
                  <a:lnTo>
                    <a:pt x="1051" y="5351"/>
                  </a:lnTo>
                  <a:lnTo>
                    <a:pt x="965" y="5231"/>
                  </a:lnTo>
                  <a:lnTo>
                    <a:pt x="885" y="5106"/>
                  </a:lnTo>
                  <a:lnTo>
                    <a:pt x="812" y="4977"/>
                  </a:lnTo>
                  <a:lnTo>
                    <a:pt x="743" y="4844"/>
                  </a:lnTo>
                  <a:lnTo>
                    <a:pt x="682" y="4709"/>
                  </a:lnTo>
                  <a:lnTo>
                    <a:pt x="626" y="4569"/>
                  </a:lnTo>
                  <a:lnTo>
                    <a:pt x="578" y="4426"/>
                  </a:lnTo>
                  <a:lnTo>
                    <a:pt x="536" y="4280"/>
                  </a:lnTo>
                  <a:lnTo>
                    <a:pt x="502" y="4132"/>
                  </a:lnTo>
                  <a:lnTo>
                    <a:pt x="475" y="3980"/>
                  </a:lnTo>
                  <a:lnTo>
                    <a:pt x="455" y="3827"/>
                  </a:lnTo>
                  <a:lnTo>
                    <a:pt x="443" y="3670"/>
                  </a:lnTo>
                  <a:lnTo>
                    <a:pt x="439" y="3513"/>
                  </a:lnTo>
                  <a:lnTo>
                    <a:pt x="443" y="3354"/>
                  </a:lnTo>
                  <a:lnTo>
                    <a:pt x="455" y="3198"/>
                  </a:lnTo>
                  <a:lnTo>
                    <a:pt x="475" y="3044"/>
                  </a:lnTo>
                  <a:lnTo>
                    <a:pt x="502" y="2893"/>
                  </a:lnTo>
                  <a:lnTo>
                    <a:pt x="536" y="2745"/>
                  </a:lnTo>
                  <a:lnTo>
                    <a:pt x="578" y="2598"/>
                  </a:lnTo>
                  <a:lnTo>
                    <a:pt x="626" y="2456"/>
                  </a:lnTo>
                  <a:lnTo>
                    <a:pt x="682" y="2316"/>
                  </a:lnTo>
                  <a:lnTo>
                    <a:pt x="743" y="2180"/>
                  </a:lnTo>
                  <a:lnTo>
                    <a:pt x="812" y="2047"/>
                  </a:lnTo>
                  <a:lnTo>
                    <a:pt x="885" y="1919"/>
                  </a:lnTo>
                  <a:lnTo>
                    <a:pt x="965" y="1794"/>
                  </a:lnTo>
                  <a:lnTo>
                    <a:pt x="1051" y="1674"/>
                  </a:lnTo>
                  <a:lnTo>
                    <a:pt x="1142" y="1557"/>
                  </a:lnTo>
                  <a:lnTo>
                    <a:pt x="1240" y="1446"/>
                  </a:lnTo>
                  <a:lnTo>
                    <a:pt x="1342" y="1340"/>
                  </a:lnTo>
                  <a:lnTo>
                    <a:pt x="1448" y="1237"/>
                  </a:lnTo>
                  <a:lnTo>
                    <a:pt x="1560" y="1141"/>
                  </a:lnTo>
                  <a:lnTo>
                    <a:pt x="1677" y="1049"/>
                  </a:lnTo>
                  <a:lnTo>
                    <a:pt x="1797" y="964"/>
                  </a:lnTo>
                  <a:lnTo>
                    <a:pt x="1922" y="884"/>
                  </a:lnTo>
                  <a:lnTo>
                    <a:pt x="2052" y="810"/>
                  </a:lnTo>
                  <a:lnTo>
                    <a:pt x="2185" y="742"/>
                  </a:lnTo>
                  <a:lnTo>
                    <a:pt x="2320" y="680"/>
                  </a:lnTo>
                  <a:lnTo>
                    <a:pt x="2460" y="625"/>
                  </a:lnTo>
                  <a:lnTo>
                    <a:pt x="2604" y="577"/>
                  </a:lnTo>
                  <a:lnTo>
                    <a:pt x="2750" y="536"/>
                  </a:lnTo>
                  <a:lnTo>
                    <a:pt x="2899" y="501"/>
                  </a:lnTo>
                  <a:lnTo>
                    <a:pt x="3051" y="474"/>
                  </a:lnTo>
                  <a:lnTo>
                    <a:pt x="3205" y="454"/>
                  </a:lnTo>
                  <a:lnTo>
                    <a:pt x="3362" y="443"/>
                  </a:lnTo>
                  <a:lnTo>
                    <a:pt x="3520" y="439"/>
                  </a:lnTo>
                  <a:lnTo>
                    <a:pt x="3678" y="443"/>
                  </a:lnTo>
                  <a:lnTo>
                    <a:pt x="3834" y="454"/>
                  </a:lnTo>
                  <a:lnTo>
                    <a:pt x="3989" y="474"/>
                  </a:lnTo>
                  <a:lnTo>
                    <a:pt x="4140" y="501"/>
                  </a:lnTo>
                  <a:lnTo>
                    <a:pt x="4289" y="536"/>
                  </a:lnTo>
                  <a:lnTo>
                    <a:pt x="4436" y="577"/>
                  </a:lnTo>
                  <a:lnTo>
                    <a:pt x="4579" y="625"/>
                  </a:lnTo>
                  <a:lnTo>
                    <a:pt x="4719" y="680"/>
                  </a:lnTo>
                  <a:lnTo>
                    <a:pt x="4855" y="742"/>
                  </a:lnTo>
                  <a:lnTo>
                    <a:pt x="4988" y="810"/>
                  </a:lnTo>
                  <a:lnTo>
                    <a:pt x="5117" y="884"/>
                  </a:lnTo>
                  <a:lnTo>
                    <a:pt x="5242" y="964"/>
                  </a:lnTo>
                  <a:lnTo>
                    <a:pt x="5362" y="1049"/>
                  </a:lnTo>
                  <a:lnTo>
                    <a:pt x="5479" y="1141"/>
                  </a:lnTo>
                  <a:lnTo>
                    <a:pt x="5591" y="1237"/>
                  </a:lnTo>
                  <a:lnTo>
                    <a:pt x="5698" y="1340"/>
                  </a:lnTo>
                  <a:lnTo>
                    <a:pt x="5800" y="1446"/>
                  </a:lnTo>
                  <a:lnTo>
                    <a:pt x="5897" y="1557"/>
                  </a:lnTo>
                  <a:lnTo>
                    <a:pt x="5988" y="1674"/>
                  </a:lnTo>
                  <a:lnTo>
                    <a:pt x="6075" y="1794"/>
                  </a:lnTo>
                  <a:lnTo>
                    <a:pt x="6154" y="1919"/>
                  </a:lnTo>
                  <a:lnTo>
                    <a:pt x="6228" y="2047"/>
                  </a:lnTo>
                  <a:lnTo>
                    <a:pt x="6297" y="2180"/>
                  </a:lnTo>
                  <a:lnTo>
                    <a:pt x="6358" y="2316"/>
                  </a:lnTo>
                  <a:lnTo>
                    <a:pt x="6414" y="2456"/>
                  </a:lnTo>
                  <a:lnTo>
                    <a:pt x="6462" y="2598"/>
                  </a:lnTo>
                  <a:lnTo>
                    <a:pt x="6503" y="2745"/>
                  </a:lnTo>
                  <a:lnTo>
                    <a:pt x="6538" y="2893"/>
                  </a:lnTo>
                  <a:lnTo>
                    <a:pt x="6565" y="3044"/>
                  </a:lnTo>
                  <a:lnTo>
                    <a:pt x="6585" y="3198"/>
                  </a:lnTo>
                  <a:lnTo>
                    <a:pt x="6597" y="3354"/>
                  </a:lnTo>
                  <a:lnTo>
                    <a:pt x="6601" y="3513"/>
                  </a:lnTo>
                  <a:lnTo>
                    <a:pt x="6597" y="3670"/>
                  </a:lnTo>
                  <a:lnTo>
                    <a:pt x="6585" y="3827"/>
                  </a:lnTo>
                  <a:lnTo>
                    <a:pt x="6565" y="3980"/>
                  </a:lnTo>
                  <a:lnTo>
                    <a:pt x="6538" y="4132"/>
                  </a:lnTo>
                  <a:lnTo>
                    <a:pt x="6503" y="4280"/>
                  </a:lnTo>
                  <a:lnTo>
                    <a:pt x="6462" y="4426"/>
                  </a:lnTo>
                  <a:lnTo>
                    <a:pt x="6414" y="4569"/>
                  </a:lnTo>
                  <a:lnTo>
                    <a:pt x="6358" y="4709"/>
                  </a:lnTo>
                  <a:lnTo>
                    <a:pt x="6297" y="4844"/>
                  </a:lnTo>
                  <a:lnTo>
                    <a:pt x="6228" y="4977"/>
                  </a:lnTo>
                  <a:lnTo>
                    <a:pt x="6154" y="5106"/>
                  </a:lnTo>
                  <a:lnTo>
                    <a:pt x="6075" y="5231"/>
                  </a:lnTo>
                  <a:lnTo>
                    <a:pt x="5988" y="5351"/>
                  </a:lnTo>
                  <a:lnTo>
                    <a:pt x="5897" y="5468"/>
                  </a:lnTo>
                  <a:lnTo>
                    <a:pt x="5800" y="5579"/>
                  </a:lnTo>
                  <a:lnTo>
                    <a:pt x="5698" y="5685"/>
                  </a:lnTo>
                  <a:lnTo>
                    <a:pt x="5591" y="5788"/>
                  </a:lnTo>
                  <a:lnTo>
                    <a:pt x="5479" y="5884"/>
                  </a:lnTo>
                  <a:lnTo>
                    <a:pt x="5362" y="5976"/>
                  </a:lnTo>
                  <a:lnTo>
                    <a:pt x="5242" y="6061"/>
                  </a:lnTo>
                  <a:lnTo>
                    <a:pt x="5117" y="6141"/>
                  </a:lnTo>
                  <a:lnTo>
                    <a:pt x="4988" y="6214"/>
                  </a:lnTo>
                  <a:lnTo>
                    <a:pt x="4855" y="6283"/>
                  </a:lnTo>
                  <a:lnTo>
                    <a:pt x="4719" y="6344"/>
                  </a:lnTo>
                  <a:lnTo>
                    <a:pt x="4579" y="6399"/>
                  </a:lnTo>
                  <a:lnTo>
                    <a:pt x="4436" y="6447"/>
                  </a:lnTo>
                  <a:lnTo>
                    <a:pt x="4289" y="6489"/>
                  </a:lnTo>
                  <a:lnTo>
                    <a:pt x="4140" y="6524"/>
                  </a:lnTo>
                  <a:lnTo>
                    <a:pt x="3989" y="6551"/>
                  </a:lnTo>
                  <a:lnTo>
                    <a:pt x="3834" y="6570"/>
                  </a:lnTo>
                  <a:lnTo>
                    <a:pt x="3678" y="6582"/>
                  </a:lnTo>
                  <a:lnTo>
                    <a:pt x="3520" y="6586"/>
                  </a:lnTo>
                  <a:close/>
                  <a:moveTo>
                    <a:pt x="3520" y="0"/>
                  </a:moveTo>
                  <a:lnTo>
                    <a:pt x="3338" y="5"/>
                  </a:lnTo>
                  <a:lnTo>
                    <a:pt x="3160" y="18"/>
                  </a:lnTo>
                  <a:lnTo>
                    <a:pt x="2984" y="40"/>
                  </a:lnTo>
                  <a:lnTo>
                    <a:pt x="2810" y="71"/>
                  </a:lnTo>
                  <a:lnTo>
                    <a:pt x="2640" y="110"/>
                  </a:lnTo>
                  <a:lnTo>
                    <a:pt x="2473" y="157"/>
                  </a:lnTo>
                  <a:lnTo>
                    <a:pt x="2309" y="213"/>
                  </a:lnTo>
                  <a:lnTo>
                    <a:pt x="2149" y="276"/>
                  </a:lnTo>
                  <a:lnTo>
                    <a:pt x="1993" y="346"/>
                  </a:lnTo>
                  <a:lnTo>
                    <a:pt x="1842" y="424"/>
                  </a:lnTo>
                  <a:lnTo>
                    <a:pt x="1695" y="508"/>
                  </a:lnTo>
                  <a:lnTo>
                    <a:pt x="1552" y="600"/>
                  </a:lnTo>
                  <a:lnTo>
                    <a:pt x="1414" y="697"/>
                  </a:lnTo>
                  <a:lnTo>
                    <a:pt x="1280" y="802"/>
                  </a:lnTo>
                  <a:lnTo>
                    <a:pt x="1153" y="912"/>
                  </a:lnTo>
                  <a:lnTo>
                    <a:pt x="1031" y="1028"/>
                  </a:lnTo>
                  <a:lnTo>
                    <a:pt x="914" y="1151"/>
                  </a:lnTo>
                  <a:lnTo>
                    <a:pt x="803" y="1278"/>
                  </a:lnTo>
                  <a:lnTo>
                    <a:pt x="699" y="1411"/>
                  </a:lnTo>
                  <a:lnTo>
                    <a:pt x="600" y="1548"/>
                  </a:lnTo>
                  <a:lnTo>
                    <a:pt x="509" y="1691"/>
                  </a:lnTo>
                  <a:lnTo>
                    <a:pt x="424" y="1838"/>
                  </a:lnTo>
                  <a:lnTo>
                    <a:pt x="347" y="1990"/>
                  </a:lnTo>
                  <a:lnTo>
                    <a:pt x="276" y="2145"/>
                  </a:lnTo>
                  <a:lnTo>
                    <a:pt x="213" y="2305"/>
                  </a:lnTo>
                  <a:lnTo>
                    <a:pt x="158" y="2468"/>
                  </a:lnTo>
                  <a:lnTo>
                    <a:pt x="110" y="2634"/>
                  </a:lnTo>
                  <a:lnTo>
                    <a:pt x="71" y="2805"/>
                  </a:lnTo>
                  <a:lnTo>
                    <a:pt x="40" y="2978"/>
                  </a:lnTo>
                  <a:lnTo>
                    <a:pt x="18" y="3153"/>
                  </a:lnTo>
                  <a:lnTo>
                    <a:pt x="4" y="3332"/>
                  </a:lnTo>
                  <a:lnTo>
                    <a:pt x="0" y="3513"/>
                  </a:lnTo>
                  <a:lnTo>
                    <a:pt x="4" y="3693"/>
                  </a:lnTo>
                  <a:lnTo>
                    <a:pt x="18" y="3872"/>
                  </a:lnTo>
                  <a:lnTo>
                    <a:pt x="40" y="4047"/>
                  </a:lnTo>
                  <a:lnTo>
                    <a:pt x="71" y="4220"/>
                  </a:lnTo>
                  <a:lnTo>
                    <a:pt x="110" y="4390"/>
                  </a:lnTo>
                  <a:lnTo>
                    <a:pt x="158" y="4556"/>
                  </a:lnTo>
                  <a:lnTo>
                    <a:pt x="213" y="4720"/>
                  </a:lnTo>
                  <a:lnTo>
                    <a:pt x="276" y="4880"/>
                  </a:lnTo>
                  <a:lnTo>
                    <a:pt x="347" y="5035"/>
                  </a:lnTo>
                  <a:lnTo>
                    <a:pt x="424" y="5187"/>
                  </a:lnTo>
                  <a:lnTo>
                    <a:pt x="509" y="5333"/>
                  </a:lnTo>
                  <a:lnTo>
                    <a:pt x="600" y="5476"/>
                  </a:lnTo>
                  <a:lnTo>
                    <a:pt x="699" y="5614"/>
                  </a:lnTo>
                  <a:lnTo>
                    <a:pt x="803" y="5747"/>
                  </a:lnTo>
                  <a:lnTo>
                    <a:pt x="914" y="5874"/>
                  </a:lnTo>
                  <a:lnTo>
                    <a:pt x="1031" y="5996"/>
                  </a:lnTo>
                  <a:lnTo>
                    <a:pt x="1153" y="6112"/>
                  </a:lnTo>
                  <a:lnTo>
                    <a:pt x="1280" y="6222"/>
                  </a:lnTo>
                  <a:lnTo>
                    <a:pt x="1414" y="6327"/>
                  </a:lnTo>
                  <a:lnTo>
                    <a:pt x="1552" y="6425"/>
                  </a:lnTo>
                  <a:lnTo>
                    <a:pt x="1695" y="6517"/>
                  </a:lnTo>
                  <a:lnTo>
                    <a:pt x="1842" y="6601"/>
                  </a:lnTo>
                  <a:lnTo>
                    <a:pt x="1993" y="6678"/>
                  </a:lnTo>
                  <a:lnTo>
                    <a:pt x="2149" y="6748"/>
                  </a:lnTo>
                  <a:lnTo>
                    <a:pt x="2309" y="6812"/>
                  </a:lnTo>
                  <a:lnTo>
                    <a:pt x="2473" y="6867"/>
                  </a:lnTo>
                  <a:lnTo>
                    <a:pt x="2640" y="6914"/>
                  </a:lnTo>
                  <a:lnTo>
                    <a:pt x="2810" y="6953"/>
                  </a:lnTo>
                  <a:lnTo>
                    <a:pt x="2984" y="6984"/>
                  </a:lnTo>
                  <a:lnTo>
                    <a:pt x="3160" y="7006"/>
                  </a:lnTo>
                  <a:lnTo>
                    <a:pt x="3338" y="7020"/>
                  </a:lnTo>
                  <a:lnTo>
                    <a:pt x="3520" y="7025"/>
                  </a:lnTo>
                  <a:lnTo>
                    <a:pt x="3702" y="7020"/>
                  </a:lnTo>
                  <a:lnTo>
                    <a:pt x="3880" y="7006"/>
                  </a:lnTo>
                  <a:lnTo>
                    <a:pt x="4056" y="6984"/>
                  </a:lnTo>
                  <a:lnTo>
                    <a:pt x="4230" y="6953"/>
                  </a:lnTo>
                  <a:lnTo>
                    <a:pt x="4400" y="6914"/>
                  </a:lnTo>
                  <a:lnTo>
                    <a:pt x="4567" y="6867"/>
                  </a:lnTo>
                  <a:lnTo>
                    <a:pt x="4731" y="6812"/>
                  </a:lnTo>
                  <a:lnTo>
                    <a:pt x="4891" y="6748"/>
                  </a:lnTo>
                  <a:lnTo>
                    <a:pt x="5047" y="6678"/>
                  </a:lnTo>
                  <a:lnTo>
                    <a:pt x="5197" y="6601"/>
                  </a:lnTo>
                  <a:lnTo>
                    <a:pt x="5345" y="6517"/>
                  </a:lnTo>
                  <a:lnTo>
                    <a:pt x="5488" y="6425"/>
                  </a:lnTo>
                  <a:lnTo>
                    <a:pt x="5626" y="6327"/>
                  </a:lnTo>
                  <a:lnTo>
                    <a:pt x="5759" y="6222"/>
                  </a:lnTo>
                  <a:lnTo>
                    <a:pt x="5886" y="6112"/>
                  </a:lnTo>
                  <a:lnTo>
                    <a:pt x="6009" y="5996"/>
                  </a:lnTo>
                  <a:lnTo>
                    <a:pt x="6126" y="5874"/>
                  </a:lnTo>
                  <a:lnTo>
                    <a:pt x="6237" y="5747"/>
                  </a:lnTo>
                  <a:lnTo>
                    <a:pt x="6341" y="5614"/>
                  </a:lnTo>
                  <a:lnTo>
                    <a:pt x="6439" y="5476"/>
                  </a:lnTo>
                  <a:lnTo>
                    <a:pt x="6531" y="5333"/>
                  </a:lnTo>
                  <a:lnTo>
                    <a:pt x="6616" y="5187"/>
                  </a:lnTo>
                  <a:lnTo>
                    <a:pt x="6693" y="5035"/>
                  </a:lnTo>
                  <a:lnTo>
                    <a:pt x="6764" y="4880"/>
                  </a:lnTo>
                  <a:lnTo>
                    <a:pt x="6827" y="4720"/>
                  </a:lnTo>
                  <a:lnTo>
                    <a:pt x="6882" y="4556"/>
                  </a:lnTo>
                  <a:lnTo>
                    <a:pt x="6930" y="4390"/>
                  </a:lnTo>
                  <a:lnTo>
                    <a:pt x="6969" y="4220"/>
                  </a:lnTo>
                  <a:lnTo>
                    <a:pt x="7000" y="4047"/>
                  </a:lnTo>
                  <a:lnTo>
                    <a:pt x="7022" y="3872"/>
                  </a:lnTo>
                  <a:lnTo>
                    <a:pt x="7036" y="3693"/>
                  </a:lnTo>
                  <a:lnTo>
                    <a:pt x="7040" y="3513"/>
                  </a:lnTo>
                  <a:lnTo>
                    <a:pt x="7036" y="3332"/>
                  </a:lnTo>
                  <a:lnTo>
                    <a:pt x="7022" y="3153"/>
                  </a:lnTo>
                  <a:lnTo>
                    <a:pt x="7000" y="2978"/>
                  </a:lnTo>
                  <a:lnTo>
                    <a:pt x="6969" y="2805"/>
                  </a:lnTo>
                  <a:lnTo>
                    <a:pt x="6930" y="2634"/>
                  </a:lnTo>
                  <a:lnTo>
                    <a:pt x="6882" y="2468"/>
                  </a:lnTo>
                  <a:lnTo>
                    <a:pt x="6827" y="2305"/>
                  </a:lnTo>
                  <a:lnTo>
                    <a:pt x="6764" y="2145"/>
                  </a:lnTo>
                  <a:lnTo>
                    <a:pt x="6693" y="1990"/>
                  </a:lnTo>
                  <a:lnTo>
                    <a:pt x="6616" y="1838"/>
                  </a:lnTo>
                  <a:lnTo>
                    <a:pt x="6531" y="1691"/>
                  </a:lnTo>
                  <a:lnTo>
                    <a:pt x="6439" y="1548"/>
                  </a:lnTo>
                  <a:lnTo>
                    <a:pt x="6341" y="1411"/>
                  </a:lnTo>
                  <a:lnTo>
                    <a:pt x="6237" y="1278"/>
                  </a:lnTo>
                  <a:lnTo>
                    <a:pt x="6126" y="1151"/>
                  </a:lnTo>
                  <a:lnTo>
                    <a:pt x="6009" y="1028"/>
                  </a:lnTo>
                  <a:lnTo>
                    <a:pt x="5886" y="912"/>
                  </a:lnTo>
                  <a:lnTo>
                    <a:pt x="5759" y="802"/>
                  </a:lnTo>
                  <a:lnTo>
                    <a:pt x="5626" y="697"/>
                  </a:lnTo>
                  <a:lnTo>
                    <a:pt x="5488" y="600"/>
                  </a:lnTo>
                  <a:lnTo>
                    <a:pt x="5345" y="508"/>
                  </a:lnTo>
                  <a:lnTo>
                    <a:pt x="5197" y="424"/>
                  </a:lnTo>
                  <a:lnTo>
                    <a:pt x="5047" y="346"/>
                  </a:lnTo>
                  <a:lnTo>
                    <a:pt x="4891" y="276"/>
                  </a:lnTo>
                  <a:lnTo>
                    <a:pt x="4731" y="213"/>
                  </a:lnTo>
                  <a:lnTo>
                    <a:pt x="4567" y="157"/>
                  </a:lnTo>
                  <a:lnTo>
                    <a:pt x="4400" y="110"/>
                  </a:lnTo>
                  <a:lnTo>
                    <a:pt x="4230" y="71"/>
                  </a:lnTo>
                  <a:lnTo>
                    <a:pt x="4056" y="40"/>
                  </a:lnTo>
                  <a:lnTo>
                    <a:pt x="3880" y="18"/>
                  </a:lnTo>
                  <a:lnTo>
                    <a:pt x="3702" y="5"/>
                  </a:lnTo>
                  <a:lnTo>
                    <a:pt x="3520"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sp>
          <p:nvSpPr>
            <p:cNvPr id="80" name="Freeform 76"/>
            <p:cNvSpPr>
              <a:spLocks noEditPoints="1"/>
            </p:cNvSpPr>
            <p:nvPr/>
          </p:nvSpPr>
          <p:spPr bwMode="auto">
            <a:xfrm>
              <a:off x="4852988" y="2378076"/>
              <a:ext cx="173038" cy="171450"/>
            </a:xfrm>
            <a:custGeom>
              <a:avLst/>
              <a:gdLst>
                <a:gd name="T0" fmla="*/ 1708 w 4023"/>
                <a:gd name="T1" fmla="*/ 3482 h 4015"/>
                <a:gd name="T2" fmla="*/ 1358 w 4023"/>
                <a:gd name="T3" fmla="*/ 3364 h 4015"/>
                <a:gd name="T4" fmla="*/ 1052 w 4023"/>
                <a:gd name="T5" fmla="*/ 3169 h 4015"/>
                <a:gd name="T6" fmla="*/ 803 w 4023"/>
                <a:gd name="T7" fmla="*/ 2908 h 4015"/>
                <a:gd name="T8" fmla="*/ 621 w 4023"/>
                <a:gd name="T9" fmla="*/ 2593 h 4015"/>
                <a:gd name="T10" fmla="*/ 521 w 4023"/>
                <a:gd name="T11" fmla="*/ 2236 h 4015"/>
                <a:gd name="T12" fmla="*/ 511 w 4023"/>
                <a:gd name="T13" fmla="*/ 1853 h 4015"/>
                <a:gd name="T14" fmla="*/ 595 w 4023"/>
                <a:gd name="T15" fmla="*/ 1490 h 4015"/>
                <a:gd name="T16" fmla="*/ 761 w 4023"/>
                <a:gd name="T17" fmla="*/ 1165 h 4015"/>
                <a:gd name="T18" fmla="*/ 998 w 4023"/>
                <a:gd name="T19" fmla="*/ 893 h 4015"/>
                <a:gd name="T20" fmla="*/ 1293 w 4023"/>
                <a:gd name="T21" fmla="*/ 684 h 4015"/>
                <a:gd name="T22" fmla="*/ 1635 w 4023"/>
                <a:gd name="T23" fmla="*/ 549 h 4015"/>
                <a:gd name="T24" fmla="*/ 2012 w 4023"/>
                <a:gd name="T25" fmla="*/ 502 h 4015"/>
                <a:gd name="T26" fmla="*/ 2389 w 4023"/>
                <a:gd name="T27" fmla="*/ 549 h 4015"/>
                <a:gd name="T28" fmla="*/ 2731 w 4023"/>
                <a:gd name="T29" fmla="*/ 684 h 4015"/>
                <a:gd name="T30" fmla="*/ 3026 w 4023"/>
                <a:gd name="T31" fmla="*/ 893 h 4015"/>
                <a:gd name="T32" fmla="*/ 3263 w 4023"/>
                <a:gd name="T33" fmla="*/ 1165 h 4015"/>
                <a:gd name="T34" fmla="*/ 3429 w 4023"/>
                <a:gd name="T35" fmla="*/ 1490 h 4015"/>
                <a:gd name="T36" fmla="*/ 3513 w 4023"/>
                <a:gd name="T37" fmla="*/ 1853 h 4015"/>
                <a:gd name="T38" fmla="*/ 3503 w 4023"/>
                <a:gd name="T39" fmla="*/ 2236 h 4015"/>
                <a:gd name="T40" fmla="*/ 3402 w 4023"/>
                <a:gd name="T41" fmla="*/ 2593 h 4015"/>
                <a:gd name="T42" fmla="*/ 3221 w 4023"/>
                <a:gd name="T43" fmla="*/ 2908 h 4015"/>
                <a:gd name="T44" fmla="*/ 2971 w 4023"/>
                <a:gd name="T45" fmla="*/ 3169 h 4015"/>
                <a:gd name="T46" fmla="*/ 2665 w 4023"/>
                <a:gd name="T47" fmla="*/ 3364 h 4015"/>
                <a:gd name="T48" fmla="*/ 2316 w 4023"/>
                <a:gd name="T49" fmla="*/ 3482 h 4015"/>
                <a:gd name="T50" fmla="*/ 2012 w 4023"/>
                <a:gd name="T51" fmla="*/ 0 h 4015"/>
                <a:gd name="T52" fmla="*/ 1509 w 4023"/>
                <a:gd name="T53" fmla="*/ 63 h 4015"/>
                <a:gd name="T54" fmla="*/ 1053 w 4023"/>
                <a:gd name="T55" fmla="*/ 242 h 4015"/>
                <a:gd name="T56" fmla="*/ 659 w 4023"/>
                <a:gd name="T57" fmla="*/ 521 h 4015"/>
                <a:gd name="T58" fmla="*/ 344 w 4023"/>
                <a:gd name="T59" fmla="*/ 884 h 4015"/>
                <a:gd name="T60" fmla="*/ 122 w 4023"/>
                <a:gd name="T61" fmla="*/ 1317 h 4015"/>
                <a:gd name="T62" fmla="*/ 11 w 4023"/>
                <a:gd name="T63" fmla="*/ 1802 h 4015"/>
                <a:gd name="T64" fmla="*/ 23 w 4023"/>
                <a:gd name="T65" fmla="*/ 2313 h 4015"/>
                <a:gd name="T66" fmla="*/ 159 w 4023"/>
                <a:gd name="T67" fmla="*/ 2788 h 4015"/>
                <a:gd name="T68" fmla="*/ 399 w 4023"/>
                <a:gd name="T69" fmla="*/ 3209 h 4015"/>
                <a:gd name="T70" fmla="*/ 732 w 4023"/>
                <a:gd name="T71" fmla="*/ 3556 h 4015"/>
                <a:gd name="T72" fmla="*/ 1139 w 4023"/>
                <a:gd name="T73" fmla="*/ 3817 h 4015"/>
                <a:gd name="T74" fmla="*/ 1606 w 4023"/>
                <a:gd name="T75" fmla="*/ 3974 h 4015"/>
                <a:gd name="T76" fmla="*/ 2115 w 4023"/>
                <a:gd name="T77" fmla="*/ 4012 h 4015"/>
                <a:gd name="T78" fmla="*/ 2610 w 4023"/>
                <a:gd name="T79" fmla="*/ 3925 h 4015"/>
                <a:gd name="T80" fmla="*/ 3055 w 4023"/>
                <a:gd name="T81" fmla="*/ 3724 h 4015"/>
                <a:gd name="T82" fmla="*/ 3435 w 4023"/>
                <a:gd name="T83" fmla="*/ 3427 h 4015"/>
                <a:gd name="T84" fmla="*/ 3733 w 4023"/>
                <a:gd name="T85" fmla="*/ 3048 h 4015"/>
                <a:gd name="T86" fmla="*/ 3933 w 4023"/>
                <a:gd name="T87" fmla="*/ 2605 h 4015"/>
                <a:gd name="T88" fmla="*/ 4021 w 4023"/>
                <a:gd name="T89" fmla="*/ 2111 h 4015"/>
                <a:gd name="T90" fmla="*/ 3983 w 4023"/>
                <a:gd name="T91" fmla="*/ 1603 h 4015"/>
                <a:gd name="T92" fmla="*/ 3825 w 4023"/>
                <a:gd name="T93" fmla="*/ 1137 h 4015"/>
                <a:gd name="T94" fmla="*/ 3565 w 4023"/>
                <a:gd name="T95" fmla="*/ 731 h 4015"/>
                <a:gd name="T96" fmla="*/ 3216 w 4023"/>
                <a:gd name="T97" fmla="*/ 399 h 4015"/>
                <a:gd name="T98" fmla="*/ 2795 w 4023"/>
                <a:gd name="T99" fmla="*/ 158 h 4015"/>
                <a:gd name="T100" fmla="*/ 2318 w 4023"/>
                <a:gd name="T101" fmla="*/ 23 h 40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023" h="4015">
                  <a:moveTo>
                    <a:pt x="2012" y="3513"/>
                  </a:moveTo>
                  <a:lnTo>
                    <a:pt x="1934" y="3511"/>
                  </a:lnTo>
                  <a:lnTo>
                    <a:pt x="1858" y="3505"/>
                  </a:lnTo>
                  <a:lnTo>
                    <a:pt x="1782" y="3495"/>
                  </a:lnTo>
                  <a:lnTo>
                    <a:pt x="1708" y="3482"/>
                  </a:lnTo>
                  <a:lnTo>
                    <a:pt x="1635" y="3465"/>
                  </a:lnTo>
                  <a:lnTo>
                    <a:pt x="1564" y="3445"/>
                  </a:lnTo>
                  <a:lnTo>
                    <a:pt x="1493" y="3422"/>
                  </a:lnTo>
                  <a:lnTo>
                    <a:pt x="1425" y="3395"/>
                  </a:lnTo>
                  <a:lnTo>
                    <a:pt x="1358" y="3364"/>
                  </a:lnTo>
                  <a:lnTo>
                    <a:pt x="1293" y="3331"/>
                  </a:lnTo>
                  <a:lnTo>
                    <a:pt x="1230" y="3294"/>
                  </a:lnTo>
                  <a:lnTo>
                    <a:pt x="1169" y="3255"/>
                  </a:lnTo>
                  <a:lnTo>
                    <a:pt x="1109" y="3213"/>
                  </a:lnTo>
                  <a:lnTo>
                    <a:pt x="1052" y="3169"/>
                  </a:lnTo>
                  <a:lnTo>
                    <a:pt x="998" y="3122"/>
                  </a:lnTo>
                  <a:lnTo>
                    <a:pt x="945" y="3071"/>
                  </a:lnTo>
                  <a:lnTo>
                    <a:pt x="895" y="3019"/>
                  </a:lnTo>
                  <a:lnTo>
                    <a:pt x="848" y="2965"/>
                  </a:lnTo>
                  <a:lnTo>
                    <a:pt x="803" y="2908"/>
                  </a:lnTo>
                  <a:lnTo>
                    <a:pt x="761" y="2849"/>
                  </a:lnTo>
                  <a:lnTo>
                    <a:pt x="722" y="2787"/>
                  </a:lnTo>
                  <a:lnTo>
                    <a:pt x="686" y="2725"/>
                  </a:lnTo>
                  <a:lnTo>
                    <a:pt x="651" y="2660"/>
                  </a:lnTo>
                  <a:lnTo>
                    <a:pt x="621" y="2593"/>
                  </a:lnTo>
                  <a:lnTo>
                    <a:pt x="595" y="2524"/>
                  </a:lnTo>
                  <a:lnTo>
                    <a:pt x="571" y="2455"/>
                  </a:lnTo>
                  <a:lnTo>
                    <a:pt x="551" y="2383"/>
                  </a:lnTo>
                  <a:lnTo>
                    <a:pt x="534" y="2311"/>
                  </a:lnTo>
                  <a:lnTo>
                    <a:pt x="521" y="2236"/>
                  </a:lnTo>
                  <a:lnTo>
                    <a:pt x="511" y="2161"/>
                  </a:lnTo>
                  <a:lnTo>
                    <a:pt x="505" y="2085"/>
                  </a:lnTo>
                  <a:lnTo>
                    <a:pt x="504" y="2008"/>
                  </a:lnTo>
                  <a:lnTo>
                    <a:pt x="505" y="1930"/>
                  </a:lnTo>
                  <a:lnTo>
                    <a:pt x="511" y="1853"/>
                  </a:lnTo>
                  <a:lnTo>
                    <a:pt x="521" y="1778"/>
                  </a:lnTo>
                  <a:lnTo>
                    <a:pt x="534" y="1704"/>
                  </a:lnTo>
                  <a:lnTo>
                    <a:pt x="551" y="1631"/>
                  </a:lnTo>
                  <a:lnTo>
                    <a:pt x="571" y="1560"/>
                  </a:lnTo>
                  <a:lnTo>
                    <a:pt x="595" y="1490"/>
                  </a:lnTo>
                  <a:lnTo>
                    <a:pt x="621" y="1421"/>
                  </a:lnTo>
                  <a:lnTo>
                    <a:pt x="651" y="1355"/>
                  </a:lnTo>
                  <a:lnTo>
                    <a:pt x="686" y="1290"/>
                  </a:lnTo>
                  <a:lnTo>
                    <a:pt x="722" y="1227"/>
                  </a:lnTo>
                  <a:lnTo>
                    <a:pt x="761" y="1165"/>
                  </a:lnTo>
                  <a:lnTo>
                    <a:pt x="803" y="1107"/>
                  </a:lnTo>
                  <a:lnTo>
                    <a:pt x="848" y="1050"/>
                  </a:lnTo>
                  <a:lnTo>
                    <a:pt x="895" y="995"/>
                  </a:lnTo>
                  <a:lnTo>
                    <a:pt x="945" y="943"/>
                  </a:lnTo>
                  <a:lnTo>
                    <a:pt x="998" y="893"/>
                  </a:lnTo>
                  <a:lnTo>
                    <a:pt x="1052" y="845"/>
                  </a:lnTo>
                  <a:lnTo>
                    <a:pt x="1109" y="801"/>
                  </a:lnTo>
                  <a:lnTo>
                    <a:pt x="1169" y="759"/>
                  </a:lnTo>
                  <a:lnTo>
                    <a:pt x="1230" y="720"/>
                  </a:lnTo>
                  <a:lnTo>
                    <a:pt x="1293" y="684"/>
                  </a:lnTo>
                  <a:lnTo>
                    <a:pt x="1358" y="651"/>
                  </a:lnTo>
                  <a:lnTo>
                    <a:pt x="1425" y="620"/>
                  </a:lnTo>
                  <a:lnTo>
                    <a:pt x="1493" y="593"/>
                  </a:lnTo>
                  <a:lnTo>
                    <a:pt x="1564" y="569"/>
                  </a:lnTo>
                  <a:lnTo>
                    <a:pt x="1635" y="549"/>
                  </a:lnTo>
                  <a:lnTo>
                    <a:pt x="1708" y="532"/>
                  </a:lnTo>
                  <a:lnTo>
                    <a:pt x="1782" y="519"/>
                  </a:lnTo>
                  <a:lnTo>
                    <a:pt x="1858" y="510"/>
                  </a:lnTo>
                  <a:lnTo>
                    <a:pt x="1934" y="504"/>
                  </a:lnTo>
                  <a:lnTo>
                    <a:pt x="2012" y="502"/>
                  </a:lnTo>
                  <a:lnTo>
                    <a:pt x="2090" y="504"/>
                  </a:lnTo>
                  <a:lnTo>
                    <a:pt x="2166" y="510"/>
                  </a:lnTo>
                  <a:lnTo>
                    <a:pt x="2242" y="519"/>
                  </a:lnTo>
                  <a:lnTo>
                    <a:pt x="2316" y="532"/>
                  </a:lnTo>
                  <a:lnTo>
                    <a:pt x="2389" y="549"/>
                  </a:lnTo>
                  <a:lnTo>
                    <a:pt x="2460" y="569"/>
                  </a:lnTo>
                  <a:lnTo>
                    <a:pt x="2531" y="593"/>
                  </a:lnTo>
                  <a:lnTo>
                    <a:pt x="2599" y="620"/>
                  </a:lnTo>
                  <a:lnTo>
                    <a:pt x="2665" y="651"/>
                  </a:lnTo>
                  <a:lnTo>
                    <a:pt x="2731" y="684"/>
                  </a:lnTo>
                  <a:lnTo>
                    <a:pt x="2794" y="720"/>
                  </a:lnTo>
                  <a:lnTo>
                    <a:pt x="2855" y="759"/>
                  </a:lnTo>
                  <a:lnTo>
                    <a:pt x="2915" y="801"/>
                  </a:lnTo>
                  <a:lnTo>
                    <a:pt x="2971" y="845"/>
                  </a:lnTo>
                  <a:lnTo>
                    <a:pt x="3026" y="893"/>
                  </a:lnTo>
                  <a:lnTo>
                    <a:pt x="3079" y="943"/>
                  </a:lnTo>
                  <a:lnTo>
                    <a:pt x="3129" y="995"/>
                  </a:lnTo>
                  <a:lnTo>
                    <a:pt x="3176" y="1050"/>
                  </a:lnTo>
                  <a:lnTo>
                    <a:pt x="3221" y="1107"/>
                  </a:lnTo>
                  <a:lnTo>
                    <a:pt x="3263" y="1165"/>
                  </a:lnTo>
                  <a:lnTo>
                    <a:pt x="3302" y="1227"/>
                  </a:lnTo>
                  <a:lnTo>
                    <a:pt x="3338" y="1290"/>
                  </a:lnTo>
                  <a:lnTo>
                    <a:pt x="3372" y="1355"/>
                  </a:lnTo>
                  <a:lnTo>
                    <a:pt x="3402" y="1421"/>
                  </a:lnTo>
                  <a:lnTo>
                    <a:pt x="3429" y="1490"/>
                  </a:lnTo>
                  <a:lnTo>
                    <a:pt x="3453" y="1560"/>
                  </a:lnTo>
                  <a:lnTo>
                    <a:pt x="3473" y="1631"/>
                  </a:lnTo>
                  <a:lnTo>
                    <a:pt x="3490" y="1704"/>
                  </a:lnTo>
                  <a:lnTo>
                    <a:pt x="3503" y="1778"/>
                  </a:lnTo>
                  <a:lnTo>
                    <a:pt x="3513" y="1853"/>
                  </a:lnTo>
                  <a:lnTo>
                    <a:pt x="3518" y="1930"/>
                  </a:lnTo>
                  <a:lnTo>
                    <a:pt x="3520" y="2008"/>
                  </a:lnTo>
                  <a:lnTo>
                    <a:pt x="3518" y="2085"/>
                  </a:lnTo>
                  <a:lnTo>
                    <a:pt x="3513" y="2161"/>
                  </a:lnTo>
                  <a:lnTo>
                    <a:pt x="3503" y="2236"/>
                  </a:lnTo>
                  <a:lnTo>
                    <a:pt x="3490" y="2311"/>
                  </a:lnTo>
                  <a:lnTo>
                    <a:pt x="3473" y="2383"/>
                  </a:lnTo>
                  <a:lnTo>
                    <a:pt x="3453" y="2455"/>
                  </a:lnTo>
                  <a:lnTo>
                    <a:pt x="3429" y="2524"/>
                  </a:lnTo>
                  <a:lnTo>
                    <a:pt x="3402" y="2593"/>
                  </a:lnTo>
                  <a:lnTo>
                    <a:pt x="3372" y="2660"/>
                  </a:lnTo>
                  <a:lnTo>
                    <a:pt x="3338" y="2725"/>
                  </a:lnTo>
                  <a:lnTo>
                    <a:pt x="3302" y="2787"/>
                  </a:lnTo>
                  <a:lnTo>
                    <a:pt x="3263" y="2849"/>
                  </a:lnTo>
                  <a:lnTo>
                    <a:pt x="3221" y="2908"/>
                  </a:lnTo>
                  <a:lnTo>
                    <a:pt x="3176" y="2965"/>
                  </a:lnTo>
                  <a:lnTo>
                    <a:pt x="3129" y="3019"/>
                  </a:lnTo>
                  <a:lnTo>
                    <a:pt x="3079" y="3071"/>
                  </a:lnTo>
                  <a:lnTo>
                    <a:pt x="3026" y="3122"/>
                  </a:lnTo>
                  <a:lnTo>
                    <a:pt x="2971" y="3169"/>
                  </a:lnTo>
                  <a:lnTo>
                    <a:pt x="2915" y="3213"/>
                  </a:lnTo>
                  <a:lnTo>
                    <a:pt x="2855" y="3255"/>
                  </a:lnTo>
                  <a:lnTo>
                    <a:pt x="2794" y="3294"/>
                  </a:lnTo>
                  <a:lnTo>
                    <a:pt x="2731" y="3331"/>
                  </a:lnTo>
                  <a:lnTo>
                    <a:pt x="2665" y="3364"/>
                  </a:lnTo>
                  <a:lnTo>
                    <a:pt x="2599" y="3395"/>
                  </a:lnTo>
                  <a:lnTo>
                    <a:pt x="2531" y="3422"/>
                  </a:lnTo>
                  <a:lnTo>
                    <a:pt x="2460" y="3445"/>
                  </a:lnTo>
                  <a:lnTo>
                    <a:pt x="2389" y="3465"/>
                  </a:lnTo>
                  <a:lnTo>
                    <a:pt x="2316" y="3482"/>
                  </a:lnTo>
                  <a:lnTo>
                    <a:pt x="2242" y="3495"/>
                  </a:lnTo>
                  <a:lnTo>
                    <a:pt x="2166" y="3505"/>
                  </a:lnTo>
                  <a:lnTo>
                    <a:pt x="2090" y="3511"/>
                  </a:lnTo>
                  <a:lnTo>
                    <a:pt x="2012" y="3513"/>
                  </a:lnTo>
                  <a:close/>
                  <a:moveTo>
                    <a:pt x="2012" y="0"/>
                  </a:moveTo>
                  <a:lnTo>
                    <a:pt x="1908" y="3"/>
                  </a:lnTo>
                  <a:lnTo>
                    <a:pt x="1806" y="10"/>
                  </a:lnTo>
                  <a:lnTo>
                    <a:pt x="1706" y="23"/>
                  </a:lnTo>
                  <a:lnTo>
                    <a:pt x="1606" y="41"/>
                  </a:lnTo>
                  <a:lnTo>
                    <a:pt x="1509" y="63"/>
                  </a:lnTo>
                  <a:lnTo>
                    <a:pt x="1413" y="90"/>
                  </a:lnTo>
                  <a:lnTo>
                    <a:pt x="1319" y="122"/>
                  </a:lnTo>
                  <a:lnTo>
                    <a:pt x="1229" y="158"/>
                  </a:lnTo>
                  <a:lnTo>
                    <a:pt x="1139" y="198"/>
                  </a:lnTo>
                  <a:lnTo>
                    <a:pt x="1053" y="242"/>
                  </a:lnTo>
                  <a:lnTo>
                    <a:pt x="968" y="290"/>
                  </a:lnTo>
                  <a:lnTo>
                    <a:pt x="887" y="342"/>
                  </a:lnTo>
                  <a:lnTo>
                    <a:pt x="807" y="399"/>
                  </a:lnTo>
                  <a:lnTo>
                    <a:pt x="732" y="458"/>
                  </a:lnTo>
                  <a:lnTo>
                    <a:pt x="659" y="521"/>
                  </a:lnTo>
                  <a:lnTo>
                    <a:pt x="589" y="587"/>
                  </a:lnTo>
                  <a:lnTo>
                    <a:pt x="523" y="658"/>
                  </a:lnTo>
                  <a:lnTo>
                    <a:pt x="459" y="731"/>
                  </a:lnTo>
                  <a:lnTo>
                    <a:pt x="399" y="806"/>
                  </a:lnTo>
                  <a:lnTo>
                    <a:pt x="344" y="884"/>
                  </a:lnTo>
                  <a:lnTo>
                    <a:pt x="291" y="967"/>
                  </a:lnTo>
                  <a:lnTo>
                    <a:pt x="243" y="1050"/>
                  </a:lnTo>
                  <a:lnTo>
                    <a:pt x="198" y="1137"/>
                  </a:lnTo>
                  <a:lnTo>
                    <a:pt x="159" y="1226"/>
                  </a:lnTo>
                  <a:lnTo>
                    <a:pt x="122" y="1317"/>
                  </a:lnTo>
                  <a:lnTo>
                    <a:pt x="90" y="1410"/>
                  </a:lnTo>
                  <a:lnTo>
                    <a:pt x="63" y="1506"/>
                  </a:lnTo>
                  <a:lnTo>
                    <a:pt x="41" y="1603"/>
                  </a:lnTo>
                  <a:lnTo>
                    <a:pt x="23" y="1701"/>
                  </a:lnTo>
                  <a:lnTo>
                    <a:pt x="11" y="1802"/>
                  </a:lnTo>
                  <a:lnTo>
                    <a:pt x="3" y="1904"/>
                  </a:lnTo>
                  <a:lnTo>
                    <a:pt x="0" y="2008"/>
                  </a:lnTo>
                  <a:lnTo>
                    <a:pt x="3" y="2111"/>
                  </a:lnTo>
                  <a:lnTo>
                    <a:pt x="11" y="2212"/>
                  </a:lnTo>
                  <a:lnTo>
                    <a:pt x="23" y="2313"/>
                  </a:lnTo>
                  <a:lnTo>
                    <a:pt x="41" y="2412"/>
                  </a:lnTo>
                  <a:lnTo>
                    <a:pt x="63" y="2509"/>
                  </a:lnTo>
                  <a:lnTo>
                    <a:pt x="90" y="2605"/>
                  </a:lnTo>
                  <a:lnTo>
                    <a:pt x="122" y="2698"/>
                  </a:lnTo>
                  <a:lnTo>
                    <a:pt x="159" y="2788"/>
                  </a:lnTo>
                  <a:lnTo>
                    <a:pt x="198" y="2878"/>
                  </a:lnTo>
                  <a:lnTo>
                    <a:pt x="243" y="2964"/>
                  </a:lnTo>
                  <a:lnTo>
                    <a:pt x="291" y="3048"/>
                  </a:lnTo>
                  <a:lnTo>
                    <a:pt x="344" y="3130"/>
                  </a:lnTo>
                  <a:lnTo>
                    <a:pt x="399" y="3209"/>
                  </a:lnTo>
                  <a:lnTo>
                    <a:pt x="459" y="3284"/>
                  </a:lnTo>
                  <a:lnTo>
                    <a:pt x="523" y="3357"/>
                  </a:lnTo>
                  <a:lnTo>
                    <a:pt x="589" y="3427"/>
                  </a:lnTo>
                  <a:lnTo>
                    <a:pt x="659" y="3493"/>
                  </a:lnTo>
                  <a:lnTo>
                    <a:pt x="732" y="3556"/>
                  </a:lnTo>
                  <a:lnTo>
                    <a:pt x="807" y="3616"/>
                  </a:lnTo>
                  <a:lnTo>
                    <a:pt x="887" y="3672"/>
                  </a:lnTo>
                  <a:lnTo>
                    <a:pt x="968" y="3724"/>
                  </a:lnTo>
                  <a:lnTo>
                    <a:pt x="1053" y="3772"/>
                  </a:lnTo>
                  <a:lnTo>
                    <a:pt x="1139" y="3817"/>
                  </a:lnTo>
                  <a:lnTo>
                    <a:pt x="1229" y="3857"/>
                  </a:lnTo>
                  <a:lnTo>
                    <a:pt x="1319" y="3892"/>
                  </a:lnTo>
                  <a:lnTo>
                    <a:pt x="1413" y="3925"/>
                  </a:lnTo>
                  <a:lnTo>
                    <a:pt x="1509" y="3952"/>
                  </a:lnTo>
                  <a:lnTo>
                    <a:pt x="1606" y="3974"/>
                  </a:lnTo>
                  <a:lnTo>
                    <a:pt x="1706" y="3992"/>
                  </a:lnTo>
                  <a:lnTo>
                    <a:pt x="1806" y="4004"/>
                  </a:lnTo>
                  <a:lnTo>
                    <a:pt x="1908" y="4012"/>
                  </a:lnTo>
                  <a:lnTo>
                    <a:pt x="2012" y="4015"/>
                  </a:lnTo>
                  <a:lnTo>
                    <a:pt x="2115" y="4012"/>
                  </a:lnTo>
                  <a:lnTo>
                    <a:pt x="2218" y="4004"/>
                  </a:lnTo>
                  <a:lnTo>
                    <a:pt x="2318" y="3992"/>
                  </a:lnTo>
                  <a:lnTo>
                    <a:pt x="2417" y="3974"/>
                  </a:lnTo>
                  <a:lnTo>
                    <a:pt x="2514" y="3952"/>
                  </a:lnTo>
                  <a:lnTo>
                    <a:pt x="2610" y="3925"/>
                  </a:lnTo>
                  <a:lnTo>
                    <a:pt x="2704" y="3892"/>
                  </a:lnTo>
                  <a:lnTo>
                    <a:pt x="2795" y="3857"/>
                  </a:lnTo>
                  <a:lnTo>
                    <a:pt x="2884" y="3817"/>
                  </a:lnTo>
                  <a:lnTo>
                    <a:pt x="2971" y="3772"/>
                  </a:lnTo>
                  <a:lnTo>
                    <a:pt x="3055" y="3724"/>
                  </a:lnTo>
                  <a:lnTo>
                    <a:pt x="3137" y="3672"/>
                  </a:lnTo>
                  <a:lnTo>
                    <a:pt x="3216" y="3616"/>
                  </a:lnTo>
                  <a:lnTo>
                    <a:pt x="3292" y="3556"/>
                  </a:lnTo>
                  <a:lnTo>
                    <a:pt x="3364" y="3493"/>
                  </a:lnTo>
                  <a:lnTo>
                    <a:pt x="3435" y="3427"/>
                  </a:lnTo>
                  <a:lnTo>
                    <a:pt x="3501" y="3357"/>
                  </a:lnTo>
                  <a:lnTo>
                    <a:pt x="3565" y="3284"/>
                  </a:lnTo>
                  <a:lnTo>
                    <a:pt x="3624" y="3209"/>
                  </a:lnTo>
                  <a:lnTo>
                    <a:pt x="3680" y="3130"/>
                  </a:lnTo>
                  <a:lnTo>
                    <a:pt x="3733" y="3048"/>
                  </a:lnTo>
                  <a:lnTo>
                    <a:pt x="3781" y="2964"/>
                  </a:lnTo>
                  <a:lnTo>
                    <a:pt x="3825" y="2878"/>
                  </a:lnTo>
                  <a:lnTo>
                    <a:pt x="3865" y="2788"/>
                  </a:lnTo>
                  <a:lnTo>
                    <a:pt x="3902" y="2698"/>
                  </a:lnTo>
                  <a:lnTo>
                    <a:pt x="3933" y="2605"/>
                  </a:lnTo>
                  <a:lnTo>
                    <a:pt x="3960" y="2509"/>
                  </a:lnTo>
                  <a:lnTo>
                    <a:pt x="3983" y="2412"/>
                  </a:lnTo>
                  <a:lnTo>
                    <a:pt x="4000" y="2313"/>
                  </a:lnTo>
                  <a:lnTo>
                    <a:pt x="4013" y="2212"/>
                  </a:lnTo>
                  <a:lnTo>
                    <a:pt x="4021" y="2111"/>
                  </a:lnTo>
                  <a:lnTo>
                    <a:pt x="4023" y="2008"/>
                  </a:lnTo>
                  <a:lnTo>
                    <a:pt x="4021" y="1904"/>
                  </a:lnTo>
                  <a:lnTo>
                    <a:pt x="4013" y="1802"/>
                  </a:lnTo>
                  <a:lnTo>
                    <a:pt x="4000" y="1701"/>
                  </a:lnTo>
                  <a:lnTo>
                    <a:pt x="3983" y="1603"/>
                  </a:lnTo>
                  <a:lnTo>
                    <a:pt x="3960" y="1506"/>
                  </a:lnTo>
                  <a:lnTo>
                    <a:pt x="3933" y="1410"/>
                  </a:lnTo>
                  <a:lnTo>
                    <a:pt x="3902" y="1317"/>
                  </a:lnTo>
                  <a:lnTo>
                    <a:pt x="3865" y="1226"/>
                  </a:lnTo>
                  <a:lnTo>
                    <a:pt x="3825" y="1137"/>
                  </a:lnTo>
                  <a:lnTo>
                    <a:pt x="3781" y="1050"/>
                  </a:lnTo>
                  <a:lnTo>
                    <a:pt x="3733" y="967"/>
                  </a:lnTo>
                  <a:lnTo>
                    <a:pt x="3680" y="884"/>
                  </a:lnTo>
                  <a:lnTo>
                    <a:pt x="3624" y="806"/>
                  </a:lnTo>
                  <a:lnTo>
                    <a:pt x="3565" y="731"/>
                  </a:lnTo>
                  <a:lnTo>
                    <a:pt x="3501" y="658"/>
                  </a:lnTo>
                  <a:lnTo>
                    <a:pt x="3435" y="587"/>
                  </a:lnTo>
                  <a:lnTo>
                    <a:pt x="3364" y="521"/>
                  </a:lnTo>
                  <a:lnTo>
                    <a:pt x="3292" y="458"/>
                  </a:lnTo>
                  <a:lnTo>
                    <a:pt x="3216" y="399"/>
                  </a:lnTo>
                  <a:lnTo>
                    <a:pt x="3137" y="342"/>
                  </a:lnTo>
                  <a:lnTo>
                    <a:pt x="3055" y="290"/>
                  </a:lnTo>
                  <a:lnTo>
                    <a:pt x="2971" y="242"/>
                  </a:lnTo>
                  <a:lnTo>
                    <a:pt x="2884" y="198"/>
                  </a:lnTo>
                  <a:lnTo>
                    <a:pt x="2795" y="158"/>
                  </a:lnTo>
                  <a:lnTo>
                    <a:pt x="2704" y="122"/>
                  </a:lnTo>
                  <a:lnTo>
                    <a:pt x="2610" y="90"/>
                  </a:lnTo>
                  <a:lnTo>
                    <a:pt x="2514" y="63"/>
                  </a:lnTo>
                  <a:lnTo>
                    <a:pt x="2417" y="41"/>
                  </a:lnTo>
                  <a:lnTo>
                    <a:pt x="2318" y="23"/>
                  </a:lnTo>
                  <a:lnTo>
                    <a:pt x="2218" y="10"/>
                  </a:lnTo>
                  <a:lnTo>
                    <a:pt x="2115" y="3"/>
                  </a:lnTo>
                  <a:lnTo>
                    <a:pt x="2012"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grpSp>
      <p:grpSp>
        <p:nvGrpSpPr>
          <p:cNvPr id="81" name="Group 25"/>
          <p:cNvGrpSpPr/>
          <p:nvPr/>
        </p:nvGrpSpPr>
        <p:grpSpPr>
          <a:xfrm>
            <a:off x="9442637" y="1174585"/>
            <a:ext cx="345331" cy="345331"/>
            <a:chOff x="2005013" y="1077913"/>
            <a:chExt cx="688975" cy="688975"/>
          </a:xfrm>
          <a:solidFill>
            <a:schemeClr val="bg1">
              <a:lumMod val="75000"/>
            </a:schemeClr>
          </a:solidFill>
        </p:grpSpPr>
        <p:sp>
          <p:nvSpPr>
            <p:cNvPr id="82" name="Freeform 5"/>
            <p:cNvSpPr>
              <a:spLocks noEditPoints="1"/>
            </p:cNvSpPr>
            <p:nvPr/>
          </p:nvSpPr>
          <p:spPr bwMode="auto">
            <a:xfrm>
              <a:off x="2005013" y="1077913"/>
              <a:ext cx="688975" cy="688975"/>
            </a:xfrm>
            <a:custGeom>
              <a:avLst/>
              <a:gdLst>
                <a:gd name="T0" fmla="*/ 8083 w 16058"/>
                <a:gd name="T1" fmla="*/ 10645 h 16058"/>
                <a:gd name="T2" fmla="*/ 6322 w 16058"/>
                <a:gd name="T3" fmla="*/ 9396 h 16058"/>
                <a:gd name="T4" fmla="*/ 5244 w 16058"/>
                <a:gd name="T5" fmla="*/ 7514 h 16058"/>
                <a:gd name="T6" fmla="*/ 5076 w 16058"/>
                <a:gd name="T7" fmla="*/ 5258 h 16058"/>
                <a:gd name="T8" fmla="*/ 5875 w 16058"/>
                <a:gd name="T9" fmla="*/ 3217 h 16058"/>
                <a:gd name="T10" fmla="*/ 7435 w 16058"/>
                <a:gd name="T11" fmla="*/ 1730 h 16058"/>
                <a:gd name="T12" fmla="*/ 9523 w 16058"/>
                <a:gd name="T13" fmla="*/ 1030 h 16058"/>
                <a:gd name="T14" fmla="*/ 11761 w 16058"/>
                <a:gd name="T15" fmla="*/ 1308 h 16058"/>
                <a:gd name="T16" fmla="*/ 13584 w 16058"/>
                <a:gd name="T17" fmla="*/ 2474 h 16058"/>
                <a:gd name="T18" fmla="*/ 14750 w 16058"/>
                <a:gd name="T19" fmla="*/ 4297 h 16058"/>
                <a:gd name="T20" fmla="*/ 15028 w 16058"/>
                <a:gd name="T21" fmla="*/ 6535 h 16058"/>
                <a:gd name="T22" fmla="*/ 14328 w 16058"/>
                <a:gd name="T23" fmla="*/ 8624 h 16058"/>
                <a:gd name="T24" fmla="*/ 12841 w 16058"/>
                <a:gd name="T25" fmla="*/ 10183 h 16058"/>
                <a:gd name="T26" fmla="*/ 10800 w 16058"/>
                <a:gd name="T27" fmla="*/ 10982 h 16058"/>
                <a:gd name="T28" fmla="*/ 2326 w 16058"/>
                <a:gd name="T29" fmla="*/ 14973 h 16058"/>
                <a:gd name="T30" fmla="*/ 2162 w 16058"/>
                <a:gd name="T31" fmla="*/ 15080 h 16058"/>
                <a:gd name="T32" fmla="*/ 1975 w 16058"/>
                <a:gd name="T33" fmla="*/ 15148 h 16058"/>
                <a:gd name="T34" fmla="*/ 1771 w 16058"/>
                <a:gd name="T35" fmla="*/ 15172 h 16058"/>
                <a:gd name="T36" fmla="*/ 1387 w 16058"/>
                <a:gd name="T37" fmla="*/ 15084 h 16058"/>
                <a:gd name="T38" fmla="*/ 1088 w 16058"/>
                <a:gd name="T39" fmla="*/ 14850 h 16058"/>
                <a:gd name="T40" fmla="*/ 913 w 16058"/>
                <a:gd name="T41" fmla="*/ 14508 h 16058"/>
                <a:gd name="T42" fmla="*/ 890 w 16058"/>
                <a:gd name="T43" fmla="*/ 14194 h 16058"/>
                <a:gd name="T44" fmla="*/ 935 w 16058"/>
                <a:gd name="T45" fmla="*/ 13998 h 16058"/>
                <a:gd name="T46" fmla="*/ 1021 w 16058"/>
                <a:gd name="T47" fmla="*/ 13820 h 16058"/>
                <a:gd name="T48" fmla="*/ 1142 w 16058"/>
                <a:gd name="T49" fmla="*/ 13667 h 16058"/>
                <a:gd name="T50" fmla="*/ 5408 w 16058"/>
                <a:gd name="T51" fmla="*/ 9863 h 16058"/>
                <a:gd name="T52" fmla="*/ 5742 w 16058"/>
                <a:gd name="T53" fmla="*/ 10234 h 16058"/>
                <a:gd name="T54" fmla="*/ 6106 w 16058"/>
                <a:gd name="T55" fmla="*/ 10575 h 16058"/>
                <a:gd name="T56" fmla="*/ 2407 w 16058"/>
                <a:gd name="T57" fmla="*/ 14900 h 16058"/>
                <a:gd name="T58" fmla="*/ 7693 w 16058"/>
                <a:gd name="T59" fmla="*/ 474 h 16058"/>
                <a:gd name="T60" fmla="*/ 5579 w 16058"/>
                <a:gd name="T61" fmla="*/ 1973 h 16058"/>
                <a:gd name="T62" fmla="*/ 4285 w 16058"/>
                <a:gd name="T63" fmla="*/ 4231 h 16058"/>
                <a:gd name="T64" fmla="*/ 4022 w 16058"/>
                <a:gd name="T65" fmla="*/ 6306 h 16058"/>
                <a:gd name="T66" fmla="*/ 4119 w 16058"/>
                <a:gd name="T67" fmla="*/ 7138 h 16058"/>
                <a:gd name="T68" fmla="*/ 4326 w 16058"/>
                <a:gd name="T69" fmla="*/ 7930 h 16058"/>
                <a:gd name="T70" fmla="*/ 4634 w 16058"/>
                <a:gd name="T71" fmla="*/ 8676 h 16058"/>
                <a:gd name="T72" fmla="*/ 386 w 16058"/>
                <a:gd name="T73" fmla="*/ 13185 h 16058"/>
                <a:gd name="T74" fmla="*/ 179 w 16058"/>
                <a:gd name="T75" fmla="*/ 13512 h 16058"/>
                <a:gd name="T76" fmla="*/ 46 w 16058"/>
                <a:gd name="T77" fmla="*/ 13883 h 16058"/>
                <a:gd name="T78" fmla="*/ 0 w 16058"/>
                <a:gd name="T79" fmla="*/ 14287 h 16058"/>
                <a:gd name="T80" fmla="*/ 175 w 16058"/>
                <a:gd name="T81" fmla="*/ 15054 h 16058"/>
                <a:gd name="T82" fmla="*/ 644 w 16058"/>
                <a:gd name="T83" fmla="*/ 15654 h 16058"/>
                <a:gd name="T84" fmla="*/ 1329 w 16058"/>
                <a:gd name="T85" fmla="*/ 16002 h 16058"/>
                <a:gd name="T86" fmla="*/ 1954 w 16058"/>
                <a:gd name="T87" fmla="*/ 16049 h 16058"/>
                <a:gd name="T88" fmla="*/ 2344 w 16058"/>
                <a:gd name="T89" fmla="*/ 15963 h 16058"/>
                <a:gd name="T90" fmla="*/ 2698 w 16058"/>
                <a:gd name="T91" fmla="*/ 15795 h 16058"/>
                <a:gd name="T92" fmla="*/ 3003 w 16058"/>
                <a:gd name="T93" fmla="*/ 15557 h 16058"/>
                <a:gd name="T94" fmla="*/ 7703 w 16058"/>
                <a:gd name="T95" fmla="*/ 11572 h 16058"/>
                <a:gd name="T96" fmla="*/ 8472 w 16058"/>
                <a:gd name="T97" fmla="*/ 11837 h 16058"/>
                <a:gd name="T98" fmla="*/ 9285 w 16058"/>
                <a:gd name="T99" fmla="*/ 11996 h 16058"/>
                <a:gd name="T100" fmla="*/ 10346 w 16058"/>
                <a:gd name="T101" fmla="*/ 12035 h 16058"/>
                <a:gd name="T102" fmla="*/ 12907 w 16058"/>
                <a:gd name="T103" fmla="*/ 11317 h 16058"/>
                <a:gd name="T104" fmla="*/ 14862 w 16058"/>
                <a:gd name="T105" fmla="*/ 9625 h 16058"/>
                <a:gd name="T106" fmla="*/ 15936 w 16058"/>
                <a:gd name="T107" fmla="*/ 7235 h 16058"/>
                <a:gd name="T108" fmla="*/ 15868 w 16058"/>
                <a:gd name="T109" fmla="*/ 4517 h 16058"/>
                <a:gd name="T110" fmla="*/ 14683 w 16058"/>
                <a:gd name="T111" fmla="*/ 2191 h 16058"/>
                <a:gd name="T112" fmla="*/ 12647 w 16058"/>
                <a:gd name="T113" fmla="*/ 594 h 16058"/>
                <a:gd name="T114" fmla="*/ 10036 w 16058"/>
                <a:gd name="T115" fmla="*/ 0 h 160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6058" h="16058">
                  <a:moveTo>
                    <a:pt x="10036" y="11040"/>
                  </a:moveTo>
                  <a:lnTo>
                    <a:pt x="9778" y="11034"/>
                  </a:lnTo>
                  <a:lnTo>
                    <a:pt x="9523" y="11014"/>
                  </a:lnTo>
                  <a:lnTo>
                    <a:pt x="9272" y="10982"/>
                  </a:lnTo>
                  <a:lnTo>
                    <a:pt x="9025" y="10938"/>
                  </a:lnTo>
                  <a:lnTo>
                    <a:pt x="8783" y="10882"/>
                  </a:lnTo>
                  <a:lnTo>
                    <a:pt x="8544" y="10814"/>
                  </a:lnTo>
                  <a:lnTo>
                    <a:pt x="8311" y="10736"/>
                  </a:lnTo>
                  <a:lnTo>
                    <a:pt x="8083" y="10645"/>
                  </a:lnTo>
                  <a:lnTo>
                    <a:pt x="7860" y="10545"/>
                  </a:lnTo>
                  <a:lnTo>
                    <a:pt x="7645" y="10434"/>
                  </a:lnTo>
                  <a:lnTo>
                    <a:pt x="7435" y="10313"/>
                  </a:lnTo>
                  <a:lnTo>
                    <a:pt x="7231" y="10183"/>
                  </a:lnTo>
                  <a:lnTo>
                    <a:pt x="7034" y="10043"/>
                  </a:lnTo>
                  <a:lnTo>
                    <a:pt x="6845" y="9894"/>
                  </a:lnTo>
                  <a:lnTo>
                    <a:pt x="6662" y="9736"/>
                  </a:lnTo>
                  <a:lnTo>
                    <a:pt x="6488" y="9570"/>
                  </a:lnTo>
                  <a:lnTo>
                    <a:pt x="6322" y="9396"/>
                  </a:lnTo>
                  <a:lnTo>
                    <a:pt x="6164" y="9213"/>
                  </a:lnTo>
                  <a:lnTo>
                    <a:pt x="6015" y="9024"/>
                  </a:lnTo>
                  <a:lnTo>
                    <a:pt x="5875" y="8827"/>
                  </a:lnTo>
                  <a:lnTo>
                    <a:pt x="5745" y="8624"/>
                  </a:lnTo>
                  <a:lnTo>
                    <a:pt x="5624" y="8413"/>
                  </a:lnTo>
                  <a:lnTo>
                    <a:pt x="5513" y="8198"/>
                  </a:lnTo>
                  <a:lnTo>
                    <a:pt x="5413" y="7975"/>
                  </a:lnTo>
                  <a:lnTo>
                    <a:pt x="5322" y="7747"/>
                  </a:lnTo>
                  <a:lnTo>
                    <a:pt x="5244" y="7514"/>
                  </a:lnTo>
                  <a:lnTo>
                    <a:pt x="5176" y="7275"/>
                  </a:lnTo>
                  <a:lnTo>
                    <a:pt x="5120" y="7033"/>
                  </a:lnTo>
                  <a:lnTo>
                    <a:pt x="5076" y="6786"/>
                  </a:lnTo>
                  <a:lnTo>
                    <a:pt x="5044" y="6535"/>
                  </a:lnTo>
                  <a:lnTo>
                    <a:pt x="5025" y="6280"/>
                  </a:lnTo>
                  <a:lnTo>
                    <a:pt x="5018" y="6022"/>
                  </a:lnTo>
                  <a:lnTo>
                    <a:pt x="5025" y="5764"/>
                  </a:lnTo>
                  <a:lnTo>
                    <a:pt x="5044" y="5509"/>
                  </a:lnTo>
                  <a:lnTo>
                    <a:pt x="5076" y="5258"/>
                  </a:lnTo>
                  <a:lnTo>
                    <a:pt x="5120" y="5011"/>
                  </a:lnTo>
                  <a:lnTo>
                    <a:pt x="5176" y="4768"/>
                  </a:lnTo>
                  <a:lnTo>
                    <a:pt x="5244" y="4529"/>
                  </a:lnTo>
                  <a:lnTo>
                    <a:pt x="5322" y="4297"/>
                  </a:lnTo>
                  <a:lnTo>
                    <a:pt x="5413" y="4069"/>
                  </a:lnTo>
                  <a:lnTo>
                    <a:pt x="5513" y="3846"/>
                  </a:lnTo>
                  <a:lnTo>
                    <a:pt x="5624" y="3630"/>
                  </a:lnTo>
                  <a:lnTo>
                    <a:pt x="5745" y="3420"/>
                  </a:lnTo>
                  <a:lnTo>
                    <a:pt x="5875" y="3217"/>
                  </a:lnTo>
                  <a:lnTo>
                    <a:pt x="6015" y="3020"/>
                  </a:lnTo>
                  <a:lnTo>
                    <a:pt x="6164" y="2830"/>
                  </a:lnTo>
                  <a:lnTo>
                    <a:pt x="6322" y="2648"/>
                  </a:lnTo>
                  <a:lnTo>
                    <a:pt x="6488" y="2474"/>
                  </a:lnTo>
                  <a:lnTo>
                    <a:pt x="6662" y="2307"/>
                  </a:lnTo>
                  <a:lnTo>
                    <a:pt x="6845" y="2150"/>
                  </a:lnTo>
                  <a:lnTo>
                    <a:pt x="7034" y="2000"/>
                  </a:lnTo>
                  <a:lnTo>
                    <a:pt x="7231" y="1861"/>
                  </a:lnTo>
                  <a:lnTo>
                    <a:pt x="7435" y="1730"/>
                  </a:lnTo>
                  <a:lnTo>
                    <a:pt x="7645" y="1610"/>
                  </a:lnTo>
                  <a:lnTo>
                    <a:pt x="7860" y="1498"/>
                  </a:lnTo>
                  <a:lnTo>
                    <a:pt x="8083" y="1398"/>
                  </a:lnTo>
                  <a:lnTo>
                    <a:pt x="8311" y="1308"/>
                  </a:lnTo>
                  <a:lnTo>
                    <a:pt x="8544" y="1229"/>
                  </a:lnTo>
                  <a:lnTo>
                    <a:pt x="8783" y="1161"/>
                  </a:lnTo>
                  <a:lnTo>
                    <a:pt x="9025" y="1106"/>
                  </a:lnTo>
                  <a:lnTo>
                    <a:pt x="9272" y="1062"/>
                  </a:lnTo>
                  <a:lnTo>
                    <a:pt x="9523" y="1030"/>
                  </a:lnTo>
                  <a:lnTo>
                    <a:pt x="9778" y="1010"/>
                  </a:lnTo>
                  <a:lnTo>
                    <a:pt x="10036" y="1004"/>
                  </a:lnTo>
                  <a:lnTo>
                    <a:pt x="10294" y="1010"/>
                  </a:lnTo>
                  <a:lnTo>
                    <a:pt x="10549" y="1030"/>
                  </a:lnTo>
                  <a:lnTo>
                    <a:pt x="10800" y="1062"/>
                  </a:lnTo>
                  <a:lnTo>
                    <a:pt x="11048" y="1106"/>
                  </a:lnTo>
                  <a:lnTo>
                    <a:pt x="11291" y="1161"/>
                  </a:lnTo>
                  <a:lnTo>
                    <a:pt x="11529" y="1229"/>
                  </a:lnTo>
                  <a:lnTo>
                    <a:pt x="11761" y="1308"/>
                  </a:lnTo>
                  <a:lnTo>
                    <a:pt x="11989" y="1398"/>
                  </a:lnTo>
                  <a:lnTo>
                    <a:pt x="12212" y="1498"/>
                  </a:lnTo>
                  <a:lnTo>
                    <a:pt x="12428" y="1610"/>
                  </a:lnTo>
                  <a:lnTo>
                    <a:pt x="12639" y="1730"/>
                  </a:lnTo>
                  <a:lnTo>
                    <a:pt x="12841" y="1861"/>
                  </a:lnTo>
                  <a:lnTo>
                    <a:pt x="13038" y="2000"/>
                  </a:lnTo>
                  <a:lnTo>
                    <a:pt x="13228" y="2150"/>
                  </a:lnTo>
                  <a:lnTo>
                    <a:pt x="13410" y="2307"/>
                  </a:lnTo>
                  <a:lnTo>
                    <a:pt x="13584" y="2474"/>
                  </a:lnTo>
                  <a:lnTo>
                    <a:pt x="13751" y="2648"/>
                  </a:lnTo>
                  <a:lnTo>
                    <a:pt x="13908" y="2830"/>
                  </a:lnTo>
                  <a:lnTo>
                    <a:pt x="14058" y="3020"/>
                  </a:lnTo>
                  <a:lnTo>
                    <a:pt x="14197" y="3217"/>
                  </a:lnTo>
                  <a:lnTo>
                    <a:pt x="14328" y="3420"/>
                  </a:lnTo>
                  <a:lnTo>
                    <a:pt x="14448" y="3630"/>
                  </a:lnTo>
                  <a:lnTo>
                    <a:pt x="14560" y="3846"/>
                  </a:lnTo>
                  <a:lnTo>
                    <a:pt x="14660" y="4069"/>
                  </a:lnTo>
                  <a:lnTo>
                    <a:pt x="14750" y="4297"/>
                  </a:lnTo>
                  <a:lnTo>
                    <a:pt x="14829" y="4529"/>
                  </a:lnTo>
                  <a:lnTo>
                    <a:pt x="14897" y="4768"/>
                  </a:lnTo>
                  <a:lnTo>
                    <a:pt x="14952" y="5011"/>
                  </a:lnTo>
                  <a:lnTo>
                    <a:pt x="14996" y="5258"/>
                  </a:lnTo>
                  <a:lnTo>
                    <a:pt x="15028" y="5509"/>
                  </a:lnTo>
                  <a:lnTo>
                    <a:pt x="15048" y="5764"/>
                  </a:lnTo>
                  <a:lnTo>
                    <a:pt x="15054" y="6022"/>
                  </a:lnTo>
                  <a:lnTo>
                    <a:pt x="15048" y="6280"/>
                  </a:lnTo>
                  <a:lnTo>
                    <a:pt x="15028" y="6535"/>
                  </a:lnTo>
                  <a:lnTo>
                    <a:pt x="14996" y="6786"/>
                  </a:lnTo>
                  <a:lnTo>
                    <a:pt x="14952" y="7033"/>
                  </a:lnTo>
                  <a:lnTo>
                    <a:pt x="14897" y="7275"/>
                  </a:lnTo>
                  <a:lnTo>
                    <a:pt x="14829" y="7514"/>
                  </a:lnTo>
                  <a:lnTo>
                    <a:pt x="14750" y="7747"/>
                  </a:lnTo>
                  <a:lnTo>
                    <a:pt x="14660" y="7975"/>
                  </a:lnTo>
                  <a:lnTo>
                    <a:pt x="14560" y="8198"/>
                  </a:lnTo>
                  <a:lnTo>
                    <a:pt x="14448" y="8413"/>
                  </a:lnTo>
                  <a:lnTo>
                    <a:pt x="14328" y="8624"/>
                  </a:lnTo>
                  <a:lnTo>
                    <a:pt x="14197" y="8827"/>
                  </a:lnTo>
                  <a:lnTo>
                    <a:pt x="14058" y="9024"/>
                  </a:lnTo>
                  <a:lnTo>
                    <a:pt x="13908" y="9213"/>
                  </a:lnTo>
                  <a:lnTo>
                    <a:pt x="13751" y="9396"/>
                  </a:lnTo>
                  <a:lnTo>
                    <a:pt x="13584" y="9570"/>
                  </a:lnTo>
                  <a:lnTo>
                    <a:pt x="13410" y="9736"/>
                  </a:lnTo>
                  <a:lnTo>
                    <a:pt x="13228" y="9894"/>
                  </a:lnTo>
                  <a:lnTo>
                    <a:pt x="13038" y="10043"/>
                  </a:lnTo>
                  <a:lnTo>
                    <a:pt x="12841" y="10183"/>
                  </a:lnTo>
                  <a:lnTo>
                    <a:pt x="12639" y="10313"/>
                  </a:lnTo>
                  <a:lnTo>
                    <a:pt x="12428" y="10434"/>
                  </a:lnTo>
                  <a:lnTo>
                    <a:pt x="12212" y="10545"/>
                  </a:lnTo>
                  <a:lnTo>
                    <a:pt x="11989" y="10645"/>
                  </a:lnTo>
                  <a:lnTo>
                    <a:pt x="11761" y="10736"/>
                  </a:lnTo>
                  <a:lnTo>
                    <a:pt x="11529" y="10814"/>
                  </a:lnTo>
                  <a:lnTo>
                    <a:pt x="11291" y="10882"/>
                  </a:lnTo>
                  <a:lnTo>
                    <a:pt x="11048" y="10938"/>
                  </a:lnTo>
                  <a:lnTo>
                    <a:pt x="10800" y="10982"/>
                  </a:lnTo>
                  <a:lnTo>
                    <a:pt x="10549" y="11014"/>
                  </a:lnTo>
                  <a:lnTo>
                    <a:pt x="10294" y="11034"/>
                  </a:lnTo>
                  <a:lnTo>
                    <a:pt x="10036" y="11040"/>
                  </a:lnTo>
                  <a:close/>
                  <a:moveTo>
                    <a:pt x="2407" y="14900"/>
                  </a:moveTo>
                  <a:lnTo>
                    <a:pt x="2391" y="14915"/>
                  </a:lnTo>
                  <a:lnTo>
                    <a:pt x="2376" y="14930"/>
                  </a:lnTo>
                  <a:lnTo>
                    <a:pt x="2360" y="14945"/>
                  </a:lnTo>
                  <a:lnTo>
                    <a:pt x="2342" y="14959"/>
                  </a:lnTo>
                  <a:lnTo>
                    <a:pt x="2326" y="14973"/>
                  </a:lnTo>
                  <a:lnTo>
                    <a:pt x="2309" y="14987"/>
                  </a:lnTo>
                  <a:lnTo>
                    <a:pt x="2291" y="15000"/>
                  </a:lnTo>
                  <a:lnTo>
                    <a:pt x="2274" y="15013"/>
                  </a:lnTo>
                  <a:lnTo>
                    <a:pt x="2256" y="15025"/>
                  </a:lnTo>
                  <a:lnTo>
                    <a:pt x="2238" y="15037"/>
                  </a:lnTo>
                  <a:lnTo>
                    <a:pt x="2219" y="15048"/>
                  </a:lnTo>
                  <a:lnTo>
                    <a:pt x="2200" y="15059"/>
                  </a:lnTo>
                  <a:lnTo>
                    <a:pt x="2181" y="15069"/>
                  </a:lnTo>
                  <a:lnTo>
                    <a:pt x="2162" y="15080"/>
                  </a:lnTo>
                  <a:lnTo>
                    <a:pt x="2142" y="15090"/>
                  </a:lnTo>
                  <a:lnTo>
                    <a:pt x="2122" y="15099"/>
                  </a:lnTo>
                  <a:lnTo>
                    <a:pt x="2102" y="15108"/>
                  </a:lnTo>
                  <a:lnTo>
                    <a:pt x="2081" y="15116"/>
                  </a:lnTo>
                  <a:lnTo>
                    <a:pt x="2060" y="15123"/>
                  </a:lnTo>
                  <a:lnTo>
                    <a:pt x="2039" y="15130"/>
                  </a:lnTo>
                  <a:lnTo>
                    <a:pt x="2018" y="15137"/>
                  </a:lnTo>
                  <a:lnTo>
                    <a:pt x="1996" y="15143"/>
                  </a:lnTo>
                  <a:lnTo>
                    <a:pt x="1975" y="15148"/>
                  </a:lnTo>
                  <a:lnTo>
                    <a:pt x="1953" y="15153"/>
                  </a:lnTo>
                  <a:lnTo>
                    <a:pt x="1931" y="15158"/>
                  </a:lnTo>
                  <a:lnTo>
                    <a:pt x="1909" y="15162"/>
                  </a:lnTo>
                  <a:lnTo>
                    <a:pt x="1886" y="15165"/>
                  </a:lnTo>
                  <a:lnTo>
                    <a:pt x="1864" y="15168"/>
                  </a:lnTo>
                  <a:lnTo>
                    <a:pt x="1841" y="15170"/>
                  </a:lnTo>
                  <a:lnTo>
                    <a:pt x="1818" y="15171"/>
                  </a:lnTo>
                  <a:lnTo>
                    <a:pt x="1794" y="15172"/>
                  </a:lnTo>
                  <a:lnTo>
                    <a:pt x="1771" y="15172"/>
                  </a:lnTo>
                  <a:lnTo>
                    <a:pt x="1725" y="15171"/>
                  </a:lnTo>
                  <a:lnTo>
                    <a:pt x="1680" y="15168"/>
                  </a:lnTo>
                  <a:lnTo>
                    <a:pt x="1636" y="15162"/>
                  </a:lnTo>
                  <a:lnTo>
                    <a:pt x="1593" y="15154"/>
                  </a:lnTo>
                  <a:lnTo>
                    <a:pt x="1550" y="15145"/>
                  </a:lnTo>
                  <a:lnTo>
                    <a:pt x="1507" y="15133"/>
                  </a:lnTo>
                  <a:lnTo>
                    <a:pt x="1466" y="15119"/>
                  </a:lnTo>
                  <a:lnTo>
                    <a:pt x="1426" y="15103"/>
                  </a:lnTo>
                  <a:lnTo>
                    <a:pt x="1387" y="15084"/>
                  </a:lnTo>
                  <a:lnTo>
                    <a:pt x="1349" y="15065"/>
                  </a:lnTo>
                  <a:lnTo>
                    <a:pt x="1312" y="15044"/>
                  </a:lnTo>
                  <a:lnTo>
                    <a:pt x="1276" y="15021"/>
                  </a:lnTo>
                  <a:lnTo>
                    <a:pt x="1241" y="14996"/>
                  </a:lnTo>
                  <a:lnTo>
                    <a:pt x="1208" y="14970"/>
                  </a:lnTo>
                  <a:lnTo>
                    <a:pt x="1176" y="14942"/>
                  </a:lnTo>
                  <a:lnTo>
                    <a:pt x="1145" y="14913"/>
                  </a:lnTo>
                  <a:lnTo>
                    <a:pt x="1116" y="14882"/>
                  </a:lnTo>
                  <a:lnTo>
                    <a:pt x="1088" y="14850"/>
                  </a:lnTo>
                  <a:lnTo>
                    <a:pt x="1062" y="14817"/>
                  </a:lnTo>
                  <a:lnTo>
                    <a:pt x="1037" y="14782"/>
                  </a:lnTo>
                  <a:lnTo>
                    <a:pt x="1014" y="14746"/>
                  </a:lnTo>
                  <a:lnTo>
                    <a:pt x="993" y="14709"/>
                  </a:lnTo>
                  <a:lnTo>
                    <a:pt x="974" y="14671"/>
                  </a:lnTo>
                  <a:lnTo>
                    <a:pt x="955" y="14632"/>
                  </a:lnTo>
                  <a:lnTo>
                    <a:pt x="939" y="14592"/>
                  </a:lnTo>
                  <a:lnTo>
                    <a:pt x="925" y="14551"/>
                  </a:lnTo>
                  <a:lnTo>
                    <a:pt x="913" y="14508"/>
                  </a:lnTo>
                  <a:lnTo>
                    <a:pt x="903" y="14465"/>
                  </a:lnTo>
                  <a:lnTo>
                    <a:pt x="896" y="14422"/>
                  </a:lnTo>
                  <a:lnTo>
                    <a:pt x="890" y="14378"/>
                  </a:lnTo>
                  <a:lnTo>
                    <a:pt x="887" y="14333"/>
                  </a:lnTo>
                  <a:lnTo>
                    <a:pt x="886" y="14287"/>
                  </a:lnTo>
                  <a:lnTo>
                    <a:pt x="886" y="14264"/>
                  </a:lnTo>
                  <a:lnTo>
                    <a:pt x="887" y="14240"/>
                  </a:lnTo>
                  <a:lnTo>
                    <a:pt x="888" y="14217"/>
                  </a:lnTo>
                  <a:lnTo>
                    <a:pt x="890" y="14194"/>
                  </a:lnTo>
                  <a:lnTo>
                    <a:pt x="893" y="14172"/>
                  </a:lnTo>
                  <a:lnTo>
                    <a:pt x="896" y="14149"/>
                  </a:lnTo>
                  <a:lnTo>
                    <a:pt x="900" y="14127"/>
                  </a:lnTo>
                  <a:lnTo>
                    <a:pt x="905" y="14105"/>
                  </a:lnTo>
                  <a:lnTo>
                    <a:pt x="910" y="14083"/>
                  </a:lnTo>
                  <a:lnTo>
                    <a:pt x="915" y="14062"/>
                  </a:lnTo>
                  <a:lnTo>
                    <a:pt x="921" y="14040"/>
                  </a:lnTo>
                  <a:lnTo>
                    <a:pt x="928" y="14019"/>
                  </a:lnTo>
                  <a:lnTo>
                    <a:pt x="935" y="13998"/>
                  </a:lnTo>
                  <a:lnTo>
                    <a:pt x="942" y="13977"/>
                  </a:lnTo>
                  <a:lnTo>
                    <a:pt x="950" y="13956"/>
                  </a:lnTo>
                  <a:lnTo>
                    <a:pt x="959" y="13936"/>
                  </a:lnTo>
                  <a:lnTo>
                    <a:pt x="968" y="13916"/>
                  </a:lnTo>
                  <a:lnTo>
                    <a:pt x="978" y="13896"/>
                  </a:lnTo>
                  <a:lnTo>
                    <a:pt x="988" y="13877"/>
                  </a:lnTo>
                  <a:lnTo>
                    <a:pt x="999" y="13858"/>
                  </a:lnTo>
                  <a:lnTo>
                    <a:pt x="1010" y="13839"/>
                  </a:lnTo>
                  <a:lnTo>
                    <a:pt x="1021" y="13820"/>
                  </a:lnTo>
                  <a:lnTo>
                    <a:pt x="1033" y="13802"/>
                  </a:lnTo>
                  <a:lnTo>
                    <a:pt x="1045" y="13784"/>
                  </a:lnTo>
                  <a:lnTo>
                    <a:pt x="1058" y="13767"/>
                  </a:lnTo>
                  <a:lnTo>
                    <a:pt x="1071" y="13749"/>
                  </a:lnTo>
                  <a:lnTo>
                    <a:pt x="1085" y="13732"/>
                  </a:lnTo>
                  <a:lnTo>
                    <a:pt x="1099" y="13716"/>
                  </a:lnTo>
                  <a:lnTo>
                    <a:pt x="1113" y="13698"/>
                  </a:lnTo>
                  <a:lnTo>
                    <a:pt x="1127" y="13682"/>
                  </a:lnTo>
                  <a:lnTo>
                    <a:pt x="1142" y="13667"/>
                  </a:lnTo>
                  <a:lnTo>
                    <a:pt x="1158" y="13651"/>
                  </a:lnTo>
                  <a:lnTo>
                    <a:pt x="1154" y="13647"/>
                  </a:lnTo>
                  <a:lnTo>
                    <a:pt x="5202" y="9601"/>
                  </a:lnTo>
                  <a:lnTo>
                    <a:pt x="5235" y="9645"/>
                  </a:lnTo>
                  <a:lnTo>
                    <a:pt x="5268" y="9689"/>
                  </a:lnTo>
                  <a:lnTo>
                    <a:pt x="5302" y="9733"/>
                  </a:lnTo>
                  <a:lnTo>
                    <a:pt x="5337" y="9776"/>
                  </a:lnTo>
                  <a:lnTo>
                    <a:pt x="5372" y="9819"/>
                  </a:lnTo>
                  <a:lnTo>
                    <a:pt x="5408" y="9863"/>
                  </a:lnTo>
                  <a:lnTo>
                    <a:pt x="5443" y="9906"/>
                  </a:lnTo>
                  <a:lnTo>
                    <a:pt x="5479" y="9948"/>
                  </a:lnTo>
                  <a:lnTo>
                    <a:pt x="5516" y="9989"/>
                  </a:lnTo>
                  <a:lnTo>
                    <a:pt x="5552" y="10031"/>
                  </a:lnTo>
                  <a:lnTo>
                    <a:pt x="5589" y="10072"/>
                  </a:lnTo>
                  <a:lnTo>
                    <a:pt x="5627" y="10114"/>
                  </a:lnTo>
                  <a:lnTo>
                    <a:pt x="5665" y="10154"/>
                  </a:lnTo>
                  <a:lnTo>
                    <a:pt x="5704" y="10194"/>
                  </a:lnTo>
                  <a:lnTo>
                    <a:pt x="5742" y="10234"/>
                  </a:lnTo>
                  <a:lnTo>
                    <a:pt x="5781" y="10273"/>
                  </a:lnTo>
                  <a:lnTo>
                    <a:pt x="5820" y="10312"/>
                  </a:lnTo>
                  <a:lnTo>
                    <a:pt x="5860" y="10350"/>
                  </a:lnTo>
                  <a:lnTo>
                    <a:pt x="5900" y="10390"/>
                  </a:lnTo>
                  <a:lnTo>
                    <a:pt x="5940" y="10427"/>
                  </a:lnTo>
                  <a:lnTo>
                    <a:pt x="5982" y="10465"/>
                  </a:lnTo>
                  <a:lnTo>
                    <a:pt x="6023" y="10502"/>
                  </a:lnTo>
                  <a:lnTo>
                    <a:pt x="6064" y="10539"/>
                  </a:lnTo>
                  <a:lnTo>
                    <a:pt x="6106" y="10575"/>
                  </a:lnTo>
                  <a:lnTo>
                    <a:pt x="6148" y="10611"/>
                  </a:lnTo>
                  <a:lnTo>
                    <a:pt x="6190" y="10647"/>
                  </a:lnTo>
                  <a:lnTo>
                    <a:pt x="6234" y="10683"/>
                  </a:lnTo>
                  <a:lnTo>
                    <a:pt x="6277" y="10718"/>
                  </a:lnTo>
                  <a:lnTo>
                    <a:pt x="6320" y="10752"/>
                  </a:lnTo>
                  <a:lnTo>
                    <a:pt x="6364" y="10786"/>
                  </a:lnTo>
                  <a:lnTo>
                    <a:pt x="6408" y="10820"/>
                  </a:lnTo>
                  <a:lnTo>
                    <a:pt x="6453" y="10854"/>
                  </a:lnTo>
                  <a:lnTo>
                    <a:pt x="2407" y="14900"/>
                  </a:lnTo>
                  <a:close/>
                  <a:moveTo>
                    <a:pt x="10036" y="0"/>
                  </a:moveTo>
                  <a:lnTo>
                    <a:pt x="9726" y="8"/>
                  </a:lnTo>
                  <a:lnTo>
                    <a:pt x="9421" y="31"/>
                  </a:lnTo>
                  <a:lnTo>
                    <a:pt x="9119" y="69"/>
                  </a:lnTo>
                  <a:lnTo>
                    <a:pt x="8823" y="122"/>
                  </a:lnTo>
                  <a:lnTo>
                    <a:pt x="8532" y="190"/>
                  </a:lnTo>
                  <a:lnTo>
                    <a:pt x="8246" y="271"/>
                  </a:lnTo>
                  <a:lnTo>
                    <a:pt x="7966" y="365"/>
                  </a:lnTo>
                  <a:lnTo>
                    <a:pt x="7693" y="474"/>
                  </a:lnTo>
                  <a:lnTo>
                    <a:pt x="7426" y="594"/>
                  </a:lnTo>
                  <a:lnTo>
                    <a:pt x="7166" y="727"/>
                  </a:lnTo>
                  <a:lnTo>
                    <a:pt x="6914" y="872"/>
                  </a:lnTo>
                  <a:lnTo>
                    <a:pt x="6669" y="1029"/>
                  </a:lnTo>
                  <a:lnTo>
                    <a:pt x="6433" y="1196"/>
                  </a:lnTo>
                  <a:lnTo>
                    <a:pt x="6206" y="1375"/>
                  </a:lnTo>
                  <a:lnTo>
                    <a:pt x="5988" y="1565"/>
                  </a:lnTo>
                  <a:lnTo>
                    <a:pt x="5778" y="1763"/>
                  </a:lnTo>
                  <a:lnTo>
                    <a:pt x="5579" y="1973"/>
                  </a:lnTo>
                  <a:lnTo>
                    <a:pt x="5389" y="2191"/>
                  </a:lnTo>
                  <a:lnTo>
                    <a:pt x="5211" y="2419"/>
                  </a:lnTo>
                  <a:lnTo>
                    <a:pt x="5043" y="2655"/>
                  </a:lnTo>
                  <a:lnTo>
                    <a:pt x="4887" y="2899"/>
                  </a:lnTo>
                  <a:lnTo>
                    <a:pt x="4741" y="3151"/>
                  </a:lnTo>
                  <a:lnTo>
                    <a:pt x="4609" y="3411"/>
                  </a:lnTo>
                  <a:lnTo>
                    <a:pt x="4488" y="3678"/>
                  </a:lnTo>
                  <a:lnTo>
                    <a:pt x="4380" y="3951"/>
                  </a:lnTo>
                  <a:lnTo>
                    <a:pt x="4285" y="4231"/>
                  </a:lnTo>
                  <a:lnTo>
                    <a:pt x="4204" y="4517"/>
                  </a:lnTo>
                  <a:lnTo>
                    <a:pt x="4137" y="4808"/>
                  </a:lnTo>
                  <a:lnTo>
                    <a:pt x="4084" y="5104"/>
                  </a:lnTo>
                  <a:lnTo>
                    <a:pt x="4046" y="5407"/>
                  </a:lnTo>
                  <a:lnTo>
                    <a:pt x="4023" y="5712"/>
                  </a:lnTo>
                  <a:lnTo>
                    <a:pt x="4015" y="6022"/>
                  </a:lnTo>
                  <a:lnTo>
                    <a:pt x="4016" y="6117"/>
                  </a:lnTo>
                  <a:lnTo>
                    <a:pt x="4018" y="6211"/>
                  </a:lnTo>
                  <a:lnTo>
                    <a:pt x="4022" y="6306"/>
                  </a:lnTo>
                  <a:lnTo>
                    <a:pt x="4027" y="6400"/>
                  </a:lnTo>
                  <a:lnTo>
                    <a:pt x="4033" y="6493"/>
                  </a:lnTo>
                  <a:lnTo>
                    <a:pt x="4041" y="6587"/>
                  </a:lnTo>
                  <a:lnTo>
                    <a:pt x="4051" y="6680"/>
                  </a:lnTo>
                  <a:lnTo>
                    <a:pt x="4062" y="6772"/>
                  </a:lnTo>
                  <a:lnTo>
                    <a:pt x="4074" y="6864"/>
                  </a:lnTo>
                  <a:lnTo>
                    <a:pt x="4087" y="6956"/>
                  </a:lnTo>
                  <a:lnTo>
                    <a:pt x="4102" y="7046"/>
                  </a:lnTo>
                  <a:lnTo>
                    <a:pt x="4119" y="7138"/>
                  </a:lnTo>
                  <a:lnTo>
                    <a:pt x="4136" y="7227"/>
                  </a:lnTo>
                  <a:lnTo>
                    <a:pt x="4155" y="7317"/>
                  </a:lnTo>
                  <a:lnTo>
                    <a:pt x="4176" y="7406"/>
                  </a:lnTo>
                  <a:lnTo>
                    <a:pt x="4197" y="7495"/>
                  </a:lnTo>
                  <a:lnTo>
                    <a:pt x="4220" y="7583"/>
                  </a:lnTo>
                  <a:lnTo>
                    <a:pt x="4244" y="7671"/>
                  </a:lnTo>
                  <a:lnTo>
                    <a:pt x="4270" y="7758"/>
                  </a:lnTo>
                  <a:lnTo>
                    <a:pt x="4298" y="7844"/>
                  </a:lnTo>
                  <a:lnTo>
                    <a:pt x="4326" y="7930"/>
                  </a:lnTo>
                  <a:lnTo>
                    <a:pt x="4355" y="8015"/>
                  </a:lnTo>
                  <a:lnTo>
                    <a:pt x="4386" y="8100"/>
                  </a:lnTo>
                  <a:lnTo>
                    <a:pt x="4417" y="8185"/>
                  </a:lnTo>
                  <a:lnTo>
                    <a:pt x="4450" y="8268"/>
                  </a:lnTo>
                  <a:lnTo>
                    <a:pt x="4484" y="8351"/>
                  </a:lnTo>
                  <a:lnTo>
                    <a:pt x="4520" y="8433"/>
                  </a:lnTo>
                  <a:lnTo>
                    <a:pt x="4556" y="8515"/>
                  </a:lnTo>
                  <a:lnTo>
                    <a:pt x="4595" y="8596"/>
                  </a:lnTo>
                  <a:lnTo>
                    <a:pt x="4634" y="8676"/>
                  </a:lnTo>
                  <a:lnTo>
                    <a:pt x="4673" y="8757"/>
                  </a:lnTo>
                  <a:lnTo>
                    <a:pt x="4715" y="8835"/>
                  </a:lnTo>
                  <a:lnTo>
                    <a:pt x="528" y="13021"/>
                  </a:lnTo>
                  <a:lnTo>
                    <a:pt x="531" y="13025"/>
                  </a:lnTo>
                  <a:lnTo>
                    <a:pt x="501" y="13055"/>
                  </a:lnTo>
                  <a:lnTo>
                    <a:pt x="471" y="13086"/>
                  </a:lnTo>
                  <a:lnTo>
                    <a:pt x="443" y="13118"/>
                  </a:lnTo>
                  <a:lnTo>
                    <a:pt x="414" y="13152"/>
                  </a:lnTo>
                  <a:lnTo>
                    <a:pt x="386" y="13185"/>
                  </a:lnTo>
                  <a:lnTo>
                    <a:pt x="360" y="13219"/>
                  </a:lnTo>
                  <a:lnTo>
                    <a:pt x="335" y="13253"/>
                  </a:lnTo>
                  <a:lnTo>
                    <a:pt x="310" y="13288"/>
                  </a:lnTo>
                  <a:lnTo>
                    <a:pt x="286" y="13324"/>
                  </a:lnTo>
                  <a:lnTo>
                    <a:pt x="263" y="13360"/>
                  </a:lnTo>
                  <a:lnTo>
                    <a:pt x="241" y="13397"/>
                  </a:lnTo>
                  <a:lnTo>
                    <a:pt x="219" y="13436"/>
                  </a:lnTo>
                  <a:lnTo>
                    <a:pt x="199" y="13474"/>
                  </a:lnTo>
                  <a:lnTo>
                    <a:pt x="179" y="13512"/>
                  </a:lnTo>
                  <a:lnTo>
                    <a:pt x="161" y="13551"/>
                  </a:lnTo>
                  <a:lnTo>
                    <a:pt x="143" y="13591"/>
                  </a:lnTo>
                  <a:lnTo>
                    <a:pt x="126" y="13631"/>
                  </a:lnTo>
                  <a:lnTo>
                    <a:pt x="110" y="13672"/>
                  </a:lnTo>
                  <a:lnTo>
                    <a:pt x="95" y="13714"/>
                  </a:lnTo>
                  <a:lnTo>
                    <a:pt x="81" y="13755"/>
                  </a:lnTo>
                  <a:lnTo>
                    <a:pt x="69" y="13797"/>
                  </a:lnTo>
                  <a:lnTo>
                    <a:pt x="57" y="13840"/>
                  </a:lnTo>
                  <a:lnTo>
                    <a:pt x="46" y="13883"/>
                  </a:lnTo>
                  <a:lnTo>
                    <a:pt x="37" y="13926"/>
                  </a:lnTo>
                  <a:lnTo>
                    <a:pt x="28" y="13970"/>
                  </a:lnTo>
                  <a:lnTo>
                    <a:pt x="21" y="14015"/>
                  </a:lnTo>
                  <a:lnTo>
                    <a:pt x="15" y="14059"/>
                  </a:lnTo>
                  <a:lnTo>
                    <a:pt x="9" y="14104"/>
                  </a:lnTo>
                  <a:lnTo>
                    <a:pt x="5" y="14149"/>
                  </a:lnTo>
                  <a:lnTo>
                    <a:pt x="2" y="14195"/>
                  </a:lnTo>
                  <a:lnTo>
                    <a:pt x="1" y="14240"/>
                  </a:lnTo>
                  <a:lnTo>
                    <a:pt x="0" y="14287"/>
                  </a:lnTo>
                  <a:lnTo>
                    <a:pt x="2" y="14378"/>
                  </a:lnTo>
                  <a:lnTo>
                    <a:pt x="9" y="14468"/>
                  </a:lnTo>
                  <a:lnTo>
                    <a:pt x="20" y="14557"/>
                  </a:lnTo>
                  <a:lnTo>
                    <a:pt x="36" y="14644"/>
                  </a:lnTo>
                  <a:lnTo>
                    <a:pt x="56" y="14729"/>
                  </a:lnTo>
                  <a:lnTo>
                    <a:pt x="79" y="14814"/>
                  </a:lnTo>
                  <a:lnTo>
                    <a:pt x="107" y="14896"/>
                  </a:lnTo>
                  <a:lnTo>
                    <a:pt x="140" y="14976"/>
                  </a:lnTo>
                  <a:lnTo>
                    <a:pt x="175" y="15054"/>
                  </a:lnTo>
                  <a:lnTo>
                    <a:pt x="214" y="15132"/>
                  </a:lnTo>
                  <a:lnTo>
                    <a:pt x="256" y="15205"/>
                  </a:lnTo>
                  <a:lnTo>
                    <a:pt x="302" y="15277"/>
                  </a:lnTo>
                  <a:lnTo>
                    <a:pt x="352" y="15346"/>
                  </a:lnTo>
                  <a:lnTo>
                    <a:pt x="404" y="15414"/>
                  </a:lnTo>
                  <a:lnTo>
                    <a:pt x="460" y="15478"/>
                  </a:lnTo>
                  <a:lnTo>
                    <a:pt x="519" y="15539"/>
                  </a:lnTo>
                  <a:lnTo>
                    <a:pt x="580" y="15598"/>
                  </a:lnTo>
                  <a:lnTo>
                    <a:pt x="644" y="15654"/>
                  </a:lnTo>
                  <a:lnTo>
                    <a:pt x="712" y="15706"/>
                  </a:lnTo>
                  <a:lnTo>
                    <a:pt x="781" y="15756"/>
                  </a:lnTo>
                  <a:lnTo>
                    <a:pt x="853" y="15801"/>
                  </a:lnTo>
                  <a:lnTo>
                    <a:pt x="926" y="15844"/>
                  </a:lnTo>
                  <a:lnTo>
                    <a:pt x="1004" y="15883"/>
                  </a:lnTo>
                  <a:lnTo>
                    <a:pt x="1082" y="15918"/>
                  </a:lnTo>
                  <a:lnTo>
                    <a:pt x="1162" y="15951"/>
                  </a:lnTo>
                  <a:lnTo>
                    <a:pt x="1244" y="15979"/>
                  </a:lnTo>
                  <a:lnTo>
                    <a:pt x="1329" y="16002"/>
                  </a:lnTo>
                  <a:lnTo>
                    <a:pt x="1414" y="16022"/>
                  </a:lnTo>
                  <a:lnTo>
                    <a:pt x="1501" y="16038"/>
                  </a:lnTo>
                  <a:lnTo>
                    <a:pt x="1590" y="16049"/>
                  </a:lnTo>
                  <a:lnTo>
                    <a:pt x="1680" y="16056"/>
                  </a:lnTo>
                  <a:lnTo>
                    <a:pt x="1771" y="16058"/>
                  </a:lnTo>
                  <a:lnTo>
                    <a:pt x="1818" y="16057"/>
                  </a:lnTo>
                  <a:lnTo>
                    <a:pt x="1863" y="16056"/>
                  </a:lnTo>
                  <a:lnTo>
                    <a:pt x="1909" y="16053"/>
                  </a:lnTo>
                  <a:lnTo>
                    <a:pt x="1954" y="16049"/>
                  </a:lnTo>
                  <a:lnTo>
                    <a:pt x="1999" y="16043"/>
                  </a:lnTo>
                  <a:lnTo>
                    <a:pt x="2043" y="16037"/>
                  </a:lnTo>
                  <a:lnTo>
                    <a:pt x="2088" y="16030"/>
                  </a:lnTo>
                  <a:lnTo>
                    <a:pt x="2132" y="16021"/>
                  </a:lnTo>
                  <a:lnTo>
                    <a:pt x="2175" y="16012"/>
                  </a:lnTo>
                  <a:lnTo>
                    <a:pt x="2218" y="16001"/>
                  </a:lnTo>
                  <a:lnTo>
                    <a:pt x="2261" y="15989"/>
                  </a:lnTo>
                  <a:lnTo>
                    <a:pt x="2302" y="15977"/>
                  </a:lnTo>
                  <a:lnTo>
                    <a:pt x="2344" y="15963"/>
                  </a:lnTo>
                  <a:lnTo>
                    <a:pt x="2386" y="15948"/>
                  </a:lnTo>
                  <a:lnTo>
                    <a:pt x="2427" y="15932"/>
                  </a:lnTo>
                  <a:lnTo>
                    <a:pt x="2467" y="15915"/>
                  </a:lnTo>
                  <a:lnTo>
                    <a:pt x="2507" y="15897"/>
                  </a:lnTo>
                  <a:lnTo>
                    <a:pt x="2546" y="15878"/>
                  </a:lnTo>
                  <a:lnTo>
                    <a:pt x="2584" y="15859"/>
                  </a:lnTo>
                  <a:lnTo>
                    <a:pt x="2622" y="15839"/>
                  </a:lnTo>
                  <a:lnTo>
                    <a:pt x="2661" y="15817"/>
                  </a:lnTo>
                  <a:lnTo>
                    <a:pt x="2698" y="15795"/>
                  </a:lnTo>
                  <a:lnTo>
                    <a:pt x="2734" y="15772"/>
                  </a:lnTo>
                  <a:lnTo>
                    <a:pt x="2770" y="15748"/>
                  </a:lnTo>
                  <a:lnTo>
                    <a:pt x="2805" y="15723"/>
                  </a:lnTo>
                  <a:lnTo>
                    <a:pt x="2839" y="15698"/>
                  </a:lnTo>
                  <a:lnTo>
                    <a:pt x="2873" y="15671"/>
                  </a:lnTo>
                  <a:lnTo>
                    <a:pt x="2906" y="15644"/>
                  </a:lnTo>
                  <a:lnTo>
                    <a:pt x="2940" y="15615"/>
                  </a:lnTo>
                  <a:lnTo>
                    <a:pt x="2971" y="15587"/>
                  </a:lnTo>
                  <a:lnTo>
                    <a:pt x="3003" y="15557"/>
                  </a:lnTo>
                  <a:lnTo>
                    <a:pt x="3033" y="15527"/>
                  </a:lnTo>
                  <a:lnTo>
                    <a:pt x="3032" y="15526"/>
                  </a:lnTo>
                  <a:lnTo>
                    <a:pt x="7217" y="11342"/>
                  </a:lnTo>
                  <a:lnTo>
                    <a:pt x="7296" y="11383"/>
                  </a:lnTo>
                  <a:lnTo>
                    <a:pt x="7377" y="11423"/>
                  </a:lnTo>
                  <a:lnTo>
                    <a:pt x="7457" y="11462"/>
                  </a:lnTo>
                  <a:lnTo>
                    <a:pt x="7538" y="11500"/>
                  </a:lnTo>
                  <a:lnTo>
                    <a:pt x="7621" y="11537"/>
                  </a:lnTo>
                  <a:lnTo>
                    <a:pt x="7703" y="11572"/>
                  </a:lnTo>
                  <a:lnTo>
                    <a:pt x="7786" y="11606"/>
                  </a:lnTo>
                  <a:lnTo>
                    <a:pt x="7869" y="11640"/>
                  </a:lnTo>
                  <a:lnTo>
                    <a:pt x="7954" y="11671"/>
                  </a:lnTo>
                  <a:lnTo>
                    <a:pt x="8039" y="11702"/>
                  </a:lnTo>
                  <a:lnTo>
                    <a:pt x="8124" y="11731"/>
                  </a:lnTo>
                  <a:lnTo>
                    <a:pt x="8211" y="11759"/>
                  </a:lnTo>
                  <a:lnTo>
                    <a:pt x="8297" y="11787"/>
                  </a:lnTo>
                  <a:lnTo>
                    <a:pt x="8384" y="11813"/>
                  </a:lnTo>
                  <a:lnTo>
                    <a:pt x="8472" y="11837"/>
                  </a:lnTo>
                  <a:lnTo>
                    <a:pt x="8560" y="11860"/>
                  </a:lnTo>
                  <a:lnTo>
                    <a:pt x="8649" y="11882"/>
                  </a:lnTo>
                  <a:lnTo>
                    <a:pt x="8739" y="11902"/>
                  </a:lnTo>
                  <a:lnTo>
                    <a:pt x="8828" y="11921"/>
                  </a:lnTo>
                  <a:lnTo>
                    <a:pt x="8918" y="11939"/>
                  </a:lnTo>
                  <a:lnTo>
                    <a:pt x="9010" y="11955"/>
                  </a:lnTo>
                  <a:lnTo>
                    <a:pt x="9100" y="11970"/>
                  </a:lnTo>
                  <a:lnTo>
                    <a:pt x="9192" y="11984"/>
                  </a:lnTo>
                  <a:lnTo>
                    <a:pt x="9285" y="11996"/>
                  </a:lnTo>
                  <a:lnTo>
                    <a:pt x="9377" y="12007"/>
                  </a:lnTo>
                  <a:lnTo>
                    <a:pt x="9470" y="12016"/>
                  </a:lnTo>
                  <a:lnTo>
                    <a:pt x="9564" y="12024"/>
                  </a:lnTo>
                  <a:lnTo>
                    <a:pt x="9657" y="12031"/>
                  </a:lnTo>
                  <a:lnTo>
                    <a:pt x="9751" y="12036"/>
                  </a:lnTo>
                  <a:lnTo>
                    <a:pt x="9846" y="12040"/>
                  </a:lnTo>
                  <a:lnTo>
                    <a:pt x="9941" y="12042"/>
                  </a:lnTo>
                  <a:lnTo>
                    <a:pt x="10036" y="12044"/>
                  </a:lnTo>
                  <a:lnTo>
                    <a:pt x="10346" y="12035"/>
                  </a:lnTo>
                  <a:lnTo>
                    <a:pt x="10651" y="12012"/>
                  </a:lnTo>
                  <a:lnTo>
                    <a:pt x="10954" y="11974"/>
                  </a:lnTo>
                  <a:lnTo>
                    <a:pt x="11250" y="11921"/>
                  </a:lnTo>
                  <a:lnTo>
                    <a:pt x="11541" y="11854"/>
                  </a:lnTo>
                  <a:lnTo>
                    <a:pt x="11827" y="11773"/>
                  </a:lnTo>
                  <a:lnTo>
                    <a:pt x="12107" y="11678"/>
                  </a:lnTo>
                  <a:lnTo>
                    <a:pt x="12380" y="11570"/>
                  </a:lnTo>
                  <a:lnTo>
                    <a:pt x="12647" y="11449"/>
                  </a:lnTo>
                  <a:lnTo>
                    <a:pt x="12907" y="11317"/>
                  </a:lnTo>
                  <a:lnTo>
                    <a:pt x="13159" y="11171"/>
                  </a:lnTo>
                  <a:lnTo>
                    <a:pt x="13403" y="11015"/>
                  </a:lnTo>
                  <a:lnTo>
                    <a:pt x="13639" y="10847"/>
                  </a:lnTo>
                  <a:lnTo>
                    <a:pt x="13866" y="10669"/>
                  </a:lnTo>
                  <a:lnTo>
                    <a:pt x="14085" y="10479"/>
                  </a:lnTo>
                  <a:lnTo>
                    <a:pt x="14295" y="10280"/>
                  </a:lnTo>
                  <a:lnTo>
                    <a:pt x="14493" y="10070"/>
                  </a:lnTo>
                  <a:lnTo>
                    <a:pt x="14683" y="9852"/>
                  </a:lnTo>
                  <a:lnTo>
                    <a:pt x="14862" y="9625"/>
                  </a:lnTo>
                  <a:lnTo>
                    <a:pt x="15029" y="9389"/>
                  </a:lnTo>
                  <a:lnTo>
                    <a:pt x="15186" y="9144"/>
                  </a:lnTo>
                  <a:lnTo>
                    <a:pt x="15331" y="8892"/>
                  </a:lnTo>
                  <a:lnTo>
                    <a:pt x="15464" y="8632"/>
                  </a:lnTo>
                  <a:lnTo>
                    <a:pt x="15584" y="8365"/>
                  </a:lnTo>
                  <a:lnTo>
                    <a:pt x="15693" y="8092"/>
                  </a:lnTo>
                  <a:lnTo>
                    <a:pt x="15787" y="7812"/>
                  </a:lnTo>
                  <a:lnTo>
                    <a:pt x="15868" y="7526"/>
                  </a:lnTo>
                  <a:lnTo>
                    <a:pt x="15936" y="7235"/>
                  </a:lnTo>
                  <a:lnTo>
                    <a:pt x="15989" y="6939"/>
                  </a:lnTo>
                  <a:lnTo>
                    <a:pt x="16027" y="6638"/>
                  </a:lnTo>
                  <a:lnTo>
                    <a:pt x="16050" y="6332"/>
                  </a:lnTo>
                  <a:lnTo>
                    <a:pt x="16058" y="6022"/>
                  </a:lnTo>
                  <a:lnTo>
                    <a:pt x="16050" y="5712"/>
                  </a:lnTo>
                  <a:lnTo>
                    <a:pt x="16027" y="5407"/>
                  </a:lnTo>
                  <a:lnTo>
                    <a:pt x="15989" y="5104"/>
                  </a:lnTo>
                  <a:lnTo>
                    <a:pt x="15936" y="4808"/>
                  </a:lnTo>
                  <a:lnTo>
                    <a:pt x="15868" y="4517"/>
                  </a:lnTo>
                  <a:lnTo>
                    <a:pt x="15787" y="4231"/>
                  </a:lnTo>
                  <a:lnTo>
                    <a:pt x="15693" y="3951"/>
                  </a:lnTo>
                  <a:lnTo>
                    <a:pt x="15584" y="3678"/>
                  </a:lnTo>
                  <a:lnTo>
                    <a:pt x="15464" y="3411"/>
                  </a:lnTo>
                  <a:lnTo>
                    <a:pt x="15331" y="3151"/>
                  </a:lnTo>
                  <a:lnTo>
                    <a:pt x="15186" y="2899"/>
                  </a:lnTo>
                  <a:lnTo>
                    <a:pt x="15029" y="2655"/>
                  </a:lnTo>
                  <a:lnTo>
                    <a:pt x="14862" y="2419"/>
                  </a:lnTo>
                  <a:lnTo>
                    <a:pt x="14683" y="2191"/>
                  </a:lnTo>
                  <a:lnTo>
                    <a:pt x="14493" y="1973"/>
                  </a:lnTo>
                  <a:lnTo>
                    <a:pt x="14295" y="1763"/>
                  </a:lnTo>
                  <a:lnTo>
                    <a:pt x="14085" y="1565"/>
                  </a:lnTo>
                  <a:lnTo>
                    <a:pt x="13866" y="1375"/>
                  </a:lnTo>
                  <a:lnTo>
                    <a:pt x="13639" y="1196"/>
                  </a:lnTo>
                  <a:lnTo>
                    <a:pt x="13403" y="1029"/>
                  </a:lnTo>
                  <a:lnTo>
                    <a:pt x="13159" y="872"/>
                  </a:lnTo>
                  <a:lnTo>
                    <a:pt x="12907" y="727"/>
                  </a:lnTo>
                  <a:lnTo>
                    <a:pt x="12647" y="594"/>
                  </a:lnTo>
                  <a:lnTo>
                    <a:pt x="12380" y="474"/>
                  </a:lnTo>
                  <a:lnTo>
                    <a:pt x="12107" y="365"/>
                  </a:lnTo>
                  <a:lnTo>
                    <a:pt x="11827" y="271"/>
                  </a:lnTo>
                  <a:lnTo>
                    <a:pt x="11541" y="190"/>
                  </a:lnTo>
                  <a:lnTo>
                    <a:pt x="11250" y="122"/>
                  </a:lnTo>
                  <a:lnTo>
                    <a:pt x="10954" y="69"/>
                  </a:lnTo>
                  <a:lnTo>
                    <a:pt x="10651" y="31"/>
                  </a:lnTo>
                  <a:lnTo>
                    <a:pt x="10346" y="8"/>
                  </a:lnTo>
                  <a:lnTo>
                    <a:pt x="10036"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sp>
          <p:nvSpPr>
            <p:cNvPr id="83" name="Freeform 6"/>
            <p:cNvSpPr/>
            <p:nvPr/>
          </p:nvSpPr>
          <p:spPr bwMode="auto">
            <a:xfrm>
              <a:off x="2284413" y="1185863"/>
              <a:ext cx="161925" cy="161925"/>
            </a:xfrm>
            <a:custGeom>
              <a:avLst/>
              <a:gdLst>
                <a:gd name="T0" fmla="*/ 2977 w 3763"/>
                <a:gd name="T1" fmla="*/ 40 h 3764"/>
                <a:gd name="T2" fmla="*/ 2305 w 3763"/>
                <a:gd name="T3" fmla="*/ 213 h 3764"/>
                <a:gd name="T4" fmla="*/ 1691 w 3763"/>
                <a:gd name="T5" fmla="*/ 509 h 3764"/>
                <a:gd name="T6" fmla="*/ 1151 w 3763"/>
                <a:gd name="T7" fmla="*/ 912 h 3764"/>
                <a:gd name="T8" fmla="*/ 697 w 3763"/>
                <a:gd name="T9" fmla="*/ 1411 h 3764"/>
                <a:gd name="T10" fmla="*/ 346 w 3763"/>
                <a:gd name="T11" fmla="*/ 1990 h 3764"/>
                <a:gd name="T12" fmla="*/ 110 w 3763"/>
                <a:gd name="T13" fmla="*/ 2635 h 3764"/>
                <a:gd name="T14" fmla="*/ 5 w 3763"/>
                <a:gd name="T15" fmla="*/ 3332 h 3764"/>
                <a:gd name="T16" fmla="*/ 3 w 3763"/>
                <a:gd name="T17" fmla="*/ 3551 h 3764"/>
                <a:gd name="T18" fmla="*/ 15 w 3763"/>
                <a:gd name="T19" fmla="*/ 3599 h 3764"/>
                <a:gd name="T20" fmla="*/ 36 w 3763"/>
                <a:gd name="T21" fmla="*/ 3643 h 3764"/>
                <a:gd name="T22" fmla="*/ 65 w 3763"/>
                <a:gd name="T23" fmla="*/ 3681 h 3764"/>
                <a:gd name="T24" fmla="*/ 100 w 3763"/>
                <a:gd name="T25" fmla="*/ 3713 h 3764"/>
                <a:gd name="T26" fmla="*/ 142 w 3763"/>
                <a:gd name="T27" fmla="*/ 3739 h 3764"/>
                <a:gd name="T28" fmla="*/ 188 w 3763"/>
                <a:gd name="T29" fmla="*/ 3756 h 3764"/>
                <a:gd name="T30" fmla="*/ 237 w 3763"/>
                <a:gd name="T31" fmla="*/ 3764 h 3764"/>
                <a:gd name="T32" fmla="*/ 289 w 3763"/>
                <a:gd name="T33" fmla="*/ 3761 h 3764"/>
                <a:gd name="T34" fmla="*/ 337 w 3763"/>
                <a:gd name="T35" fmla="*/ 3749 h 3764"/>
                <a:gd name="T36" fmla="*/ 381 w 3763"/>
                <a:gd name="T37" fmla="*/ 3728 h 3764"/>
                <a:gd name="T38" fmla="*/ 419 w 3763"/>
                <a:gd name="T39" fmla="*/ 3698 h 3764"/>
                <a:gd name="T40" fmla="*/ 451 w 3763"/>
                <a:gd name="T41" fmla="*/ 3663 h 3764"/>
                <a:gd name="T42" fmla="*/ 476 w 3763"/>
                <a:gd name="T43" fmla="*/ 3621 h 3764"/>
                <a:gd name="T44" fmla="*/ 493 w 3763"/>
                <a:gd name="T45" fmla="*/ 3576 h 3764"/>
                <a:gd name="T46" fmla="*/ 501 w 3763"/>
                <a:gd name="T47" fmla="*/ 3526 h 3764"/>
                <a:gd name="T48" fmla="*/ 537 w 3763"/>
                <a:gd name="T49" fmla="*/ 3054 h 3764"/>
                <a:gd name="T50" fmla="*/ 684 w 3763"/>
                <a:gd name="T51" fmla="*/ 2478 h 3764"/>
                <a:gd name="T52" fmla="*/ 937 w 3763"/>
                <a:gd name="T53" fmla="*/ 1952 h 3764"/>
                <a:gd name="T54" fmla="*/ 1283 w 3763"/>
                <a:gd name="T55" fmla="*/ 1488 h 3764"/>
                <a:gd name="T56" fmla="*/ 1711 w 3763"/>
                <a:gd name="T57" fmla="*/ 1100 h 3764"/>
                <a:gd name="T58" fmla="*/ 2208 w 3763"/>
                <a:gd name="T59" fmla="*/ 799 h 3764"/>
                <a:gd name="T60" fmla="*/ 2760 w 3763"/>
                <a:gd name="T61" fmla="*/ 596 h 3764"/>
                <a:gd name="T62" fmla="*/ 3358 w 3763"/>
                <a:gd name="T63" fmla="*/ 506 h 3764"/>
                <a:gd name="T64" fmla="*/ 3550 w 3763"/>
                <a:gd name="T65" fmla="*/ 499 h 3764"/>
                <a:gd name="T66" fmla="*/ 3599 w 3763"/>
                <a:gd name="T67" fmla="*/ 487 h 3764"/>
                <a:gd name="T68" fmla="*/ 3643 w 3763"/>
                <a:gd name="T69" fmla="*/ 466 h 3764"/>
                <a:gd name="T70" fmla="*/ 3681 w 3763"/>
                <a:gd name="T71" fmla="*/ 437 h 3764"/>
                <a:gd name="T72" fmla="*/ 3713 w 3763"/>
                <a:gd name="T73" fmla="*/ 402 h 3764"/>
                <a:gd name="T74" fmla="*/ 3738 w 3763"/>
                <a:gd name="T75" fmla="*/ 359 h 3764"/>
                <a:gd name="T76" fmla="*/ 3755 w 3763"/>
                <a:gd name="T77" fmla="*/ 313 h 3764"/>
                <a:gd name="T78" fmla="*/ 3763 w 3763"/>
                <a:gd name="T79" fmla="*/ 264 h 3764"/>
                <a:gd name="T80" fmla="*/ 3760 w 3763"/>
                <a:gd name="T81" fmla="*/ 213 h 3764"/>
                <a:gd name="T82" fmla="*/ 3748 w 3763"/>
                <a:gd name="T83" fmla="*/ 165 h 3764"/>
                <a:gd name="T84" fmla="*/ 3727 w 3763"/>
                <a:gd name="T85" fmla="*/ 120 h 3764"/>
                <a:gd name="T86" fmla="*/ 3698 w 3763"/>
                <a:gd name="T87" fmla="*/ 82 h 3764"/>
                <a:gd name="T88" fmla="*/ 3663 w 3763"/>
                <a:gd name="T89" fmla="*/ 50 h 3764"/>
                <a:gd name="T90" fmla="*/ 3621 w 3763"/>
                <a:gd name="T91" fmla="*/ 25 h 3764"/>
                <a:gd name="T92" fmla="*/ 3574 w 3763"/>
                <a:gd name="T93" fmla="*/ 8 h 3764"/>
                <a:gd name="T94" fmla="*/ 3525 w 3763"/>
                <a:gd name="T95" fmla="*/ 0 h 37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763" h="3764">
                  <a:moveTo>
                    <a:pt x="3512" y="0"/>
                  </a:moveTo>
                  <a:lnTo>
                    <a:pt x="3332" y="5"/>
                  </a:lnTo>
                  <a:lnTo>
                    <a:pt x="3153" y="18"/>
                  </a:lnTo>
                  <a:lnTo>
                    <a:pt x="2977" y="40"/>
                  </a:lnTo>
                  <a:lnTo>
                    <a:pt x="2805" y="71"/>
                  </a:lnTo>
                  <a:lnTo>
                    <a:pt x="2634" y="110"/>
                  </a:lnTo>
                  <a:lnTo>
                    <a:pt x="2467" y="158"/>
                  </a:lnTo>
                  <a:lnTo>
                    <a:pt x="2305" y="213"/>
                  </a:lnTo>
                  <a:lnTo>
                    <a:pt x="2145" y="276"/>
                  </a:lnTo>
                  <a:lnTo>
                    <a:pt x="1990" y="346"/>
                  </a:lnTo>
                  <a:lnTo>
                    <a:pt x="1838" y="424"/>
                  </a:lnTo>
                  <a:lnTo>
                    <a:pt x="1691" y="509"/>
                  </a:lnTo>
                  <a:lnTo>
                    <a:pt x="1548" y="600"/>
                  </a:lnTo>
                  <a:lnTo>
                    <a:pt x="1411" y="698"/>
                  </a:lnTo>
                  <a:lnTo>
                    <a:pt x="1278" y="802"/>
                  </a:lnTo>
                  <a:lnTo>
                    <a:pt x="1151" y="912"/>
                  </a:lnTo>
                  <a:lnTo>
                    <a:pt x="1028" y="1029"/>
                  </a:lnTo>
                  <a:lnTo>
                    <a:pt x="912" y="1151"/>
                  </a:lnTo>
                  <a:lnTo>
                    <a:pt x="801" y="1279"/>
                  </a:lnTo>
                  <a:lnTo>
                    <a:pt x="697" y="1411"/>
                  </a:lnTo>
                  <a:lnTo>
                    <a:pt x="600" y="1549"/>
                  </a:lnTo>
                  <a:lnTo>
                    <a:pt x="508" y="1691"/>
                  </a:lnTo>
                  <a:lnTo>
                    <a:pt x="423" y="1839"/>
                  </a:lnTo>
                  <a:lnTo>
                    <a:pt x="346" y="1990"/>
                  </a:lnTo>
                  <a:lnTo>
                    <a:pt x="276" y="2146"/>
                  </a:lnTo>
                  <a:lnTo>
                    <a:pt x="212" y="2305"/>
                  </a:lnTo>
                  <a:lnTo>
                    <a:pt x="157" y="2468"/>
                  </a:lnTo>
                  <a:lnTo>
                    <a:pt x="110" y="2635"/>
                  </a:lnTo>
                  <a:lnTo>
                    <a:pt x="71" y="2805"/>
                  </a:lnTo>
                  <a:lnTo>
                    <a:pt x="40" y="2978"/>
                  </a:lnTo>
                  <a:lnTo>
                    <a:pt x="18" y="3153"/>
                  </a:lnTo>
                  <a:lnTo>
                    <a:pt x="5" y="3332"/>
                  </a:lnTo>
                  <a:lnTo>
                    <a:pt x="0" y="3513"/>
                  </a:lnTo>
                  <a:lnTo>
                    <a:pt x="0" y="3526"/>
                  </a:lnTo>
                  <a:lnTo>
                    <a:pt x="1" y="3539"/>
                  </a:lnTo>
                  <a:lnTo>
                    <a:pt x="3" y="3551"/>
                  </a:lnTo>
                  <a:lnTo>
                    <a:pt x="5" y="3563"/>
                  </a:lnTo>
                  <a:lnTo>
                    <a:pt x="8" y="3576"/>
                  </a:lnTo>
                  <a:lnTo>
                    <a:pt x="11" y="3587"/>
                  </a:lnTo>
                  <a:lnTo>
                    <a:pt x="15" y="3599"/>
                  </a:lnTo>
                  <a:lnTo>
                    <a:pt x="20" y="3610"/>
                  </a:lnTo>
                  <a:lnTo>
                    <a:pt x="25" y="3621"/>
                  </a:lnTo>
                  <a:lnTo>
                    <a:pt x="30" y="3632"/>
                  </a:lnTo>
                  <a:lnTo>
                    <a:pt x="36" y="3643"/>
                  </a:lnTo>
                  <a:lnTo>
                    <a:pt x="43" y="3653"/>
                  </a:lnTo>
                  <a:lnTo>
                    <a:pt x="50" y="3663"/>
                  </a:lnTo>
                  <a:lnTo>
                    <a:pt x="57" y="3672"/>
                  </a:lnTo>
                  <a:lnTo>
                    <a:pt x="65" y="3681"/>
                  </a:lnTo>
                  <a:lnTo>
                    <a:pt x="73" y="3690"/>
                  </a:lnTo>
                  <a:lnTo>
                    <a:pt x="82" y="3698"/>
                  </a:lnTo>
                  <a:lnTo>
                    <a:pt x="91" y="3706"/>
                  </a:lnTo>
                  <a:lnTo>
                    <a:pt x="100" y="3713"/>
                  </a:lnTo>
                  <a:lnTo>
                    <a:pt x="110" y="3721"/>
                  </a:lnTo>
                  <a:lnTo>
                    <a:pt x="120" y="3728"/>
                  </a:lnTo>
                  <a:lnTo>
                    <a:pt x="131" y="3734"/>
                  </a:lnTo>
                  <a:lnTo>
                    <a:pt x="142" y="3739"/>
                  </a:lnTo>
                  <a:lnTo>
                    <a:pt x="153" y="3744"/>
                  </a:lnTo>
                  <a:lnTo>
                    <a:pt x="164" y="3749"/>
                  </a:lnTo>
                  <a:lnTo>
                    <a:pt x="176" y="3753"/>
                  </a:lnTo>
                  <a:lnTo>
                    <a:pt x="188" y="3756"/>
                  </a:lnTo>
                  <a:lnTo>
                    <a:pt x="200" y="3759"/>
                  </a:lnTo>
                  <a:lnTo>
                    <a:pt x="212" y="3761"/>
                  </a:lnTo>
                  <a:lnTo>
                    <a:pt x="224" y="3763"/>
                  </a:lnTo>
                  <a:lnTo>
                    <a:pt x="237" y="3764"/>
                  </a:lnTo>
                  <a:lnTo>
                    <a:pt x="250" y="3764"/>
                  </a:lnTo>
                  <a:lnTo>
                    <a:pt x="264" y="3764"/>
                  </a:lnTo>
                  <a:lnTo>
                    <a:pt x="276" y="3763"/>
                  </a:lnTo>
                  <a:lnTo>
                    <a:pt x="289" y="3761"/>
                  </a:lnTo>
                  <a:lnTo>
                    <a:pt x="301" y="3759"/>
                  </a:lnTo>
                  <a:lnTo>
                    <a:pt x="313" y="3756"/>
                  </a:lnTo>
                  <a:lnTo>
                    <a:pt x="325" y="3753"/>
                  </a:lnTo>
                  <a:lnTo>
                    <a:pt x="337" y="3749"/>
                  </a:lnTo>
                  <a:lnTo>
                    <a:pt x="348" y="3744"/>
                  </a:lnTo>
                  <a:lnTo>
                    <a:pt x="359" y="3739"/>
                  </a:lnTo>
                  <a:lnTo>
                    <a:pt x="370" y="3734"/>
                  </a:lnTo>
                  <a:lnTo>
                    <a:pt x="381" y="3728"/>
                  </a:lnTo>
                  <a:lnTo>
                    <a:pt x="391" y="3721"/>
                  </a:lnTo>
                  <a:lnTo>
                    <a:pt x="401" y="3713"/>
                  </a:lnTo>
                  <a:lnTo>
                    <a:pt x="410" y="3706"/>
                  </a:lnTo>
                  <a:lnTo>
                    <a:pt x="419" y="3698"/>
                  </a:lnTo>
                  <a:lnTo>
                    <a:pt x="428" y="3690"/>
                  </a:lnTo>
                  <a:lnTo>
                    <a:pt x="436" y="3681"/>
                  </a:lnTo>
                  <a:lnTo>
                    <a:pt x="444" y="3672"/>
                  </a:lnTo>
                  <a:lnTo>
                    <a:pt x="451" y="3663"/>
                  </a:lnTo>
                  <a:lnTo>
                    <a:pt x="458" y="3653"/>
                  </a:lnTo>
                  <a:lnTo>
                    <a:pt x="465" y="3643"/>
                  </a:lnTo>
                  <a:lnTo>
                    <a:pt x="471" y="3632"/>
                  </a:lnTo>
                  <a:lnTo>
                    <a:pt x="476" y="3621"/>
                  </a:lnTo>
                  <a:lnTo>
                    <a:pt x="481" y="3610"/>
                  </a:lnTo>
                  <a:lnTo>
                    <a:pt x="486" y="3599"/>
                  </a:lnTo>
                  <a:lnTo>
                    <a:pt x="490" y="3587"/>
                  </a:lnTo>
                  <a:lnTo>
                    <a:pt x="493" y="3576"/>
                  </a:lnTo>
                  <a:lnTo>
                    <a:pt x="496" y="3563"/>
                  </a:lnTo>
                  <a:lnTo>
                    <a:pt x="498" y="3551"/>
                  </a:lnTo>
                  <a:lnTo>
                    <a:pt x="500" y="3539"/>
                  </a:lnTo>
                  <a:lnTo>
                    <a:pt x="501" y="3526"/>
                  </a:lnTo>
                  <a:lnTo>
                    <a:pt x="501" y="3513"/>
                  </a:lnTo>
                  <a:lnTo>
                    <a:pt x="505" y="3358"/>
                  </a:lnTo>
                  <a:lnTo>
                    <a:pt x="517" y="3205"/>
                  </a:lnTo>
                  <a:lnTo>
                    <a:pt x="537" y="3054"/>
                  </a:lnTo>
                  <a:lnTo>
                    <a:pt x="563" y="2907"/>
                  </a:lnTo>
                  <a:lnTo>
                    <a:pt x="596" y="2760"/>
                  </a:lnTo>
                  <a:lnTo>
                    <a:pt x="637" y="2618"/>
                  </a:lnTo>
                  <a:lnTo>
                    <a:pt x="684" y="2478"/>
                  </a:lnTo>
                  <a:lnTo>
                    <a:pt x="738" y="2341"/>
                  </a:lnTo>
                  <a:lnTo>
                    <a:pt x="798" y="2208"/>
                  </a:lnTo>
                  <a:lnTo>
                    <a:pt x="865" y="2078"/>
                  </a:lnTo>
                  <a:lnTo>
                    <a:pt x="937" y="1952"/>
                  </a:lnTo>
                  <a:lnTo>
                    <a:pt x="1015" y="1830"/>
                  </a:lnTo>
                  <a:lnTo>
                    <a:pt x="1100" y="1711"/>
                  </a:lnTo>
                  <a:lnTo>
                    <a:pt x="1189" y="1598"/>
                  </a:lnTo>
                  <a:lnTo>
                    <a:pt x="1283" y="1488"/>
                  </a:lnTo>
                  <a:lnTo>
                    <a:pt x="1384" y="1384"/>
                  </a:lnTo>
                  <a:lnTo>
                    <a:pt x="1488" y="1285"/>
                  </a:lnTo>
                  <a:lnTo>
                    <a:pt x="1597" y="1189"/>
                  </a:lnTo>
                  <a:lnTo>
                    <a:pt x="1711" y="1100"/>
                  </a:lnTo>
                  <a:lnTo>
                    <a:pt x="1829" y="1017"/>
                  </a:lnTo>
                  <a:lnTo>
                    <a:pt x="1952" y="937"/>
                  </a:lnTo>
                  <a:lnTo>
                    <a:pt x="2077" y="865"/>
                  </a:lnTo>
                  <a:lnTo>
                    <a:pt x="2208" y="799"/>
                  </a:lnTo>
                  <a:lnTo>
                    <a:pt x="2340" y="739"/>
                  </a:lnTo>
                  <a:lnTo>
                    <a:pt x="2478" y="685"/>
                  </a:lnTo>
                  <a:lnTo>
                    <a:pt x="2617" y="637"/>
                  </a:lnTo>
                  <a:lnTo>
                    <a:pt x="2760" y="596"/>
                  </a:lnTo>
                  <a:lnTo>
                    <a:pt x="2906" y="563"/>
                  </a:lnTo>
                  <a:lnTo>
                    <a:pt x="3054" y="537"/>
                  </a:lnTo>
                  <a:lnTo>
                    <a:pt x="3204" y="517"/>
                  </a:lnTo>
                  <a:lnTo>
                    <a:pt x="3358" y="506"/>
                  </a:lnTo>
                  <a:lnTo>
                    <a:pt x="3512" y="502"/>
                  </a:lnTo>
                  <a:lnTo>
                    <a:pt x="3525" y="502"/>
                  </a:lnTo>
                  <a:lnTo>
                    <a:pt x="3538" y="501"/>
                  </a:lnTo>
                  <a:lnTo>
                    <a:pt x="3550" y="499"/>
                  </a:lnTo>
                  <a:lnTo>
                    <a:pt x="3562" y="497"/>
                  </a:lnTo>
                  <a:lnTo>
                    <a:pt x="3574" y="494"/>
                  </a:lnTo>
                  <a:lnTo>
                    <a:pt x="3587" y="491"/>
                  </a:lnTo>
                  <a:lnTo>
                    <a:pt x="3599" y="487"/>
                  </a:lnTo>
                  <a:lnTo>
                    <a:pt x="3610" y="482"/>
                  </a:lnTo>
                  <a:lnTo>
                    <a:pt x="3621" y="477"/>
                  </a:lnTo>
                  <a:lnTo>
                    <a:pt x="3632" y="472"/>
                  </a:lnTo>
                  <a:lnTo>
                    <a:pt x="3643" y="466"/>
                  </a:lnTo>
                  <a:lnTo>
                    <a:pt x="3653" y="459"/>
                  </a:lnTo>
                  <a:lnTo>
                    <a:pt x="3663" y="452"/>
                  </a:lnTo>
                  <a:lnTo>
                    <a:pt x="3672" y="445"/>
                  </a:lnTo>
                  <a:lnTo>
                    <a:pt x="3681" y="437"/>
                  </a:lnTo>
                  <a:lnTo>
                    <a:pt x="3690" y="429"/>
                  </a:lnTo>
                  <a:lnTo>
                    <a:pt x="3698" y="420"/>
                  </a:lnTo>
                  <a:lnTo>
                    <a:pt x="3706" y="411"/>
                  </a:lnTo>
                  <a:lnTo>
                    <a:pt x="3713" y="402"/>
                  </a:lnTo>
                  <a:lnTo>
                    <a:pt x="3720" y="391"/>
                  </a:lnTo>
                  <a:lnTo>
                    <a:pt x="3727" y="381"/>
                  </a:lnTo>
                  <a:lnTo>
                    <a:pt x="3733" y="370"/>
                  </a:lnTo>
                  <a:lnTo>
                    <a:pt x="3738" y="359"/>
                  </a:lnTo>
                  <a:lnTo>
                    <a:pt x="3743" y="348"/>
                  </a:lnTo>
                  <a:lnTo>
                    <a:pt x="3748" y="337"/>
                  </a:lnTo>
                  <a:lnTo>
                    <a:pt x="3752" y="325"/>
                  </a:lnTo>
                  <a:lnTo>
                    <a:pt x="3755" y="313"/>
                  </a:lnTo>
                  <a:lnTo>
                    <a:pt x="3758" y="301"/>
                  </a:lnTo>
                  <a:lnTo>
                    <a:pt x="3760" y="289"/>
                  </a:lnTo>
                  <a:lnTo>
                    <a:pt x="3762" y="276"/>
                  </a:lnTo>
                  <a:lnTo>
                    <a:pt x="3763" y="264"/>
                  </a:lnTo>
                  <a:lnTo>
                    <a:pt x="3763" y="251"/>
                  </a:lnTo>
                  <a:lnTo>
                    <a:pt x="3763" y="238"/>
                  </a:lnTo>
                  <a:lnTo>
                    <a:pt x="3762" y="225"/>
                  </a:lnTo>
                  <a:lnTo>
                    <a:pt x="3760" y="213"/>
                  </a:lnTo>
                  <a:lnTo>
                    <a:pt x="3758" y="201"/>
                  </a:lnTo>
                  <a:lnTo>
                    <a:pt x="3755" y="188"/>
                  </a:lnTo>
                  <a:lnTo>
                    <a:pt x="3752" y="177"/>
                  </a:lnTo>
                  <a:lnTo>
                    <a:pt x="3748" y="165"/>
                  </a:lnTo>
                  <a:lnTo>
                    <a:pt x="3743" y="154"/>
                  </a:lnTo>
                  <a:lnTo>
                    <a:pt x="3738" y="143"/>
                  </a:lnTo>
                  <a:lnTo>
                    <a:pt x="3733" y="132"/>
                  </a:lnTo>
                  <a:lnTo>
                    <a:pt x="3727" y="120"/>
                  </a:lnTo>
                  <a:lnTo>
                    <a:pt x="3720" y="110"/>
                  </a:lnTo>
                  <a:lnTo>
                    <a:pt x="3713" y="100"/>
                  </a:lnTo>
                  <a:lnTo>
                    <a:pt x="3706" y="91"/>
                  </a:lnTo>
                  <a:lnTo>
                    <a:pt x="3698" y="82"/>
                  </a:lnTo>
                  <a:lnTo>
                    <a:pt x="3690" y="73"/>
                  </a:lnTo>
                  <a:lnTo>
                    <a:pt x="3681" y="65"/>
                  </a:lnTo>
                  <a:lnTo>
                    <a:pt x="3672" y="57"/>
                  </a:lnTo>
                  <a:lnTo>
                    <a:pt x="3663" y="50"/>
                  </a:lnTo>
                  <a:lnTo>
                    <a:pt x="3653" y="43"/>
                  </a:lnTo>
                  <a:lnTo>
                    <a:pt x="3643" y="36"/>
                  </a:lnTo>
                  <a:lnTo>
                    <a:pt x="3632" y="30"/>
                  </a:lnTo>
                  <a:lnTo>
                    <a:pt x="3621" y="25"/>
                  </a:lnTo>
                  <a:lnTo>
                    <a:pt x="3610" y="20"/>
                  </a:lnTo>
                  <a:lnTo>
                    <a:pt x="3599" y="15"/>
                  </a:lnTo>
                  <a:lnTo>
                    <a:pt x="3587" y="11"/>
                  </a:lnTo>
                  <a:lnTo>
                    <a:pt x="3574" y="8"/>
                  </a:lnTo>
                  <a:lnTo>
                    <a:pt x="3562" y="5"/>
                  </a:lnTo>
                  <a:lnTo>
                    <a:pt x="3550" y="3"/>
                  </a:lnTo>
                  <a:lnTo>
                    <a:pt x="3538" y="1"/>
                  </a:lnTo>
                  <a:lnTo>
                    <a:pt x="3525" y="0"/>
                  </a:lnTo>
                  <a:lnTo>
                    <a:pt x="3512"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grpSp>
      <p:sp>
        <p:nvSpPr>
          <p:cNvPr id="84" name="Freeform 286"/>
          <p:cNvSpPr>
            <a:spLocks noEditPoints="1"/>
          </p:cNvSpPr>
          <p:nvPr/>
        </p:nvSpPr>
        <p:spPr bwMode="auto">
          <a:xfrm>
            <a:off x="8377140" y="1166925"/>
            <a:ext cx="335481" cy="336278"/>
          </a:xfrm>
          <a:custGeom>
            <a:avLst/>
            <a:gdLst>
              <a:gd name="T0" fmla="*/ 11438 w 16419"/>
              <a:gd name="T1" fmla="*/ 11992 h 16036"/>
              <a:gd name="T2" fmla="*/ 12051 w 16419"/>
              <a:gd name="T3" fmla="*/ 9611 h 16036"/>
              <a:gd name="T4" fmla="*/ 15080 w 16419"/>
              <a:gd name="T5" fmla="*/ 9931 h 16036"/>
              <a:gd name="T6" fmla="*/ 13248 w 16419"/>
              <a:gd name="T7" fmla="*/ 12967 h 16036"/>
              <a:gd name="T8" fmla="*/ 4590 w 16419"/>
              <a:gd name="T9" fmla="*/ 10655 h 16036"/>
              <a:gd name="T10" fmla="*/ 4429 w 16419"/>
              <a:gd name="T11" fmla="*/ 12231 h 16036"/>
              <a:gd name="T12" fmla="*/ 2147 w 16419"/>
              <a:gd name="T13" fmla="*/ 11712 h 16036"/>
              <a:gd name="T14" fmla="*/ 1073 w 16419"/>
              <a:gd name="T15" fmla="*/ 8277 h 16036"/>
              <a:gd name="T16" fmla="*/ 4139 w 16419"/>
              <a:gd name="T17" fmla="*/ 4183 h 16036"/>
              <a:gd name="T18" fmla="*/ 4533 w 16419"/>
              <a:gd name="T19" fmla="*/ 5582 h 16036"/>
              <a:gd name="T20" fmla="*/ 1073 w 16419"/>
              <a:gd name="T21" fmla="*/ 7759 h 16036"/>
              <a:gd name="T22" fmla="*/ 1997 w 16419"/>
              <a:gd name="T23" fmla="*/ 4578 h 16036"/>
              <a:gd name="T24" fmla="*/ 9313 w 16419"/>
              <a:gd name="T25" fmla="*/ 5095 h 16036"/>
              <a:gd name="T26" fmla="*/ 11066 w 16419"/>
              <a:gd name="T27" fmla="*/ 4695 h 16036"/>
              <a:gd name="T28" fmla="*/ 11565 w 16419"/>
              <a:gd name="T29" fmla="*/ 6759 h 16036"/>
              <a:gd name="T30" fmla="*/ 10152 w 16419"/>
              <a:gd name="T31" fmla="*/ 11598 h 16036"/>
              <a:gd name="T32" fmla="*/ 8474 w 16419"/>
              <a:gd name="T33" fmla="*/ 11394 h 16036"/>
              <a:gd name="T34" fmla="*/ 11313 w 16419"/>
              <a:gd name="T35" fmla="*/ 10543 h 16036"/>
              <a:gd name="T36" fmla="*/ 12142 w 16419"/>
              <a:gd name="T37" fmla="*/ 12889 h 16036"/>
              <a:gd name="T38" fmla="*/ 11354 w 16419"/>
              <a:gd name="T39" fmla="*/ 14282 h 16036"/>
              <a:gd name="T40" fmla="*/ 9710 w 16419"/>
              <a:gd name="T41" fmla="*/ 14564 h 16036"/>
              <a:gd name="T42" fmla="*/ 10935 w 16419"/>
              <a:gd name="T43" fmla="*/ 12871 h 16036"/>
              <a:gd name="T44" fmla="*/ 9524 w 16419"/>
              <a:gd name="T45" fmla="*/ 12005 h 16036"/>
              <a:gd name="T46" fmla="*/ 10393 w 16419"/>
              <a:gd name="T47" fmla="*/ 12757 h 16036"/>
              <a:gd name="T48" fmla="*/ 8904 w 16419"/>
              <a:gd name="T49" fmla="*/ 14636 h 16036"/>
              <a:gd name="T50" fmla="*/ 5284 w 16419"/>
              <a:gd name="T51" fmla="*/ 14382 h 16036"/>
              <a:gd name="T52" fmla="*/ 4071 w 16419"/>
              <a:gd name="T53" fmla="*/ 13005 h 16036"/>
              <a:gd name="T54" fmla="*/ 5783 w 16419"/>
              <a:gd name="T55" fmla="*/ 13367 h 16036"/>
              <a:gd name="T56" fmla="*/ 7945 w 16419"/>
              <a:gd name="T57" fmla="*/ 8277 h 16036"/>
              <a:gd name="T58" fmla="*/ 6342 w 16419"/>
              <a:gd name="T59" fmla="*/ 11582 h 16036"/>
              <a:gd name="T60" fmla="*/ 5136 w 16419"/>
              <a:gd name="T61" fmla="*/ 10650 h 16036"/>
              <a:gd name="T62" fmla="*/ 7945 w 16419"/>
              <a:gd name="T63" fmla="*/ 8277 h 16036"/>
              <a:gd name="T64" fmla="*/ 7024 w 16419"/>
              <a:gd name="T65" fmla="*/ 5084 h 16036"/>
              <a:gd name="T66" fmla="*/ 4843 w 16419"/>
              <a:gd name="T67" fmla="*/ 6857 h 16036"/>
              <a:gd name="T68" fmla="*/ 5321 w 16419"/>
              <a:gd name="T69" fmla="*/ 4784 h 16036"/>
              <a:gd name="T70" fmla="*/ 3667 w 16419"/>
              <a:gd name="T71" fmla="*/ 3305 h 16036"/>
              <a:gd name="T72" fmla="*/ 5215 w 16419"/>
              <a:gd name="T73" fmla="*/ 1684 h 16036"/>
              <a:gd name="T74" fmla="*/ 6448 w 16419"/>
              <a:gd name="T75" fmla="*/ 1771 h 16036"/>
              <a:gd name="T76" fmla="*/ 5148 w 16419"/>
              <a:gd name="T77" fmla="*/ 3833 h 16036"/>
              <a:gd name="T78" fmla="*/ 6569 w 16419"/>
              <a:gd name="T79" fmla="*/ 4486 h 16036"/>
              <a:gd name="T80" fmla="*/ 6014 w 16419"/>
              <a:gd name="T81" fmla="*/ 3301 h 16036"/>
              <a:gd name="T82" fmla="*/ 7732 w 16419"/>
              <a:gd name="T83" fmla="*/ 1205 h 16036"/>
              <a:gd name="T84" fmla="*/ 11565 w 16419"/>
              <a:gd name="T85" fmla="*/ 1859 h 16036"/>
              <a:gd name="T86" fmla="*/ 12421 w 16419"/>
              <a:gd name="T87" fmla="*/ 3513 h 16036"/>
              <a:gd name="T88" fmla="*/ 11123 w 16419"/>
              <a:gd name="T89" fmla="*/ 3527 h 16036"/>
              <a:gd name="T90" fmla="*/ 9758 w 16419"/>
              <a:gd name="T91" fmla="*/ 1525 h 16036"/>
              <a:gd name="T92" fmla="*/ 9852 w 16419"/>
              <a:gd name="T93" fmla="*/ 2463 h 16036"/>
              <a:gd name="T94" fmla="*/ 10437 w 16419"/>
              <a:gd name="T95" fmla="*/ 4348 h 16036"/>
              <a:gd name="T96" fmla="*/ 8786 w 16419"/>
              <a:gd name="T97" fmla="*/ 4626 h 16036"/>
              <a:gd name="T98" fmla="*/ 6848 w 16419"/>
              <a:gd name="T99" fmla="*/ 13930 h 16036"/>
              <a:gd name="T100" fmla="*/ 6020 w 16419"/>
              <a:gd name="T101" fmla="*/ 12187 h 16036"/>
              <a:gd name="T102" fmla="*/ 7521 w 16419"/>
              <a:gd name="T103" fmla="*/ 11934 h 16036"/>
              <a:gd name="T104" fmla="*/ 12063 w 16419"/>
              <a:gd name="T105" fmla="*/ 6494 h 16036"/>
              <a:gd name="T106" fmla="*/ 11695 w 16419"/>
              <a:gd name="T107" fmla="*/ 4461 h 16036"/>
              <a:gd name="T108" fmla="*/ 13078 w 16419"/>
              <a:gd name="T109" fmla="*/ 3710 h 16036"/>
              <a:gd name="T110" fmla="*/ 14700 w 16419"/>
              <a:gd name="T111" fmla="*/ 5106 h 16036"/>
              <a:gd name="T112" fmla="*/ 6960 w 16419"/>
              <a:gd name="T113" fmla="*/ 92 h 16036"/>
              <a:gd name="T114" fmla="*/ 498 w 16419"/>
              <a:gd name="T115" fmla="*/ 5261 h 16036"/>
              <a:gd name="T116" fmla="*/ 2132 w 16419"/>
              <a:gd name="T117" fmla="*/ 13409 h 16036"/>
              <a:gd name="T118" fmla="*/ 10261 w 16419"/>
              <a:gd name="T119" fmla="*/ 15783 h 16036"/>
              <a:gd name="T120" fmla="*/ 16160 w 16419"/>
              <a:gd name="T121" fmla="*/ 10021 h 16036"/>
              <a:gd name="T122" fmla="*/ 13729 w 16419"/>
              <a:gd name="T123" fmla="*/ 2083 h 160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6419" h="16036">
                <a:moveTo>
                  <a:pt x="13248" y="12967"/>
                </a:moveTo>
                <a:lnTo>
                  <a:pt x="13139" y="12892"/>
                </a:lnTo>
                <a:lnTo>
                  <a:pt x="13030" y="12819"/>
                </a:lnTo>
                <a:lnTo>
                  <a:pt x="12919" y="12748"/>
                </a:lnTo>
                <a:lnTo>
                  <a:pt x="12807" y="12676"/>
                </a:lnTo>
                <a:lnTo>
                  <a:pt x="12693" y="12608"/>
                </a:lnTo>
                <a:lnTo>
                  <a:pt x="12579" y="12541"/>
                </a:lnTo>
                <a:lnTo>
                  <a:pt x="12463" y="12476"/>
                </a:lnTo>
                <a:lnTo>
                  <a:pt x="12347" y="12413"/>
                </a:lnTo>
                <a:lnTo>
                  <a:pt x="12229" y="12351"/>
                </a:lnTo>
                <a:lnTo>
                  <a:pt x="12110" y="12291"/>
                </a:lnTo>
                <a:lnTo>
                  <a:pt x="12051" y="12261"/>
                </a:lnTo>
                <a:lnTo>
                  <a:pt x="11990" y="12231"/>
                </a:lnTo>
                <a:lnTo>
                  <a:pt x="11930" y="12203"/>
                </a:lnTo>
                <a:lnTo>
                  <a:pt x="11869" y="12175"/>
                </a:lnTo>
                <a:lnTo>
                  <a:pt x="11808" y="12147"/>
                </a:lnTo>
                <a:lnTo>
                  <a:pt x="11747" y="12120"/>
                </a:lnTo>
                <a:lnTo>
                  <a:pt x="11686" y="12094"/>
                </a:lnTo>
                <a:lnTo>
                  <a:pt x="11625" y="12068"/>
                </a:lnTo>
                <a:lnTo>
                  <a:pt x="11562" y="12042"/>
                </a:lnTo>
                <a:lnTo>
                  <a:pt x="11499" y="12017"/>
                </a:lnTo>
                <a:lnTo>
                  <a:pt x="11438" y="11992"/>
                </a:lnTo>
                <a:lnTo>
                  <a:pt x="11374" y="11968"/>
                </a:lnTo>
                <a:lnTo>
                  <a:pt x="11419" y="11863"/>
                </a:lnTo>
                <a:lnTo>
                  <a:pt x="11463" y="11756"/>
                </a:lnTo>
                <a:lnTo>
                  <a:pt x="11505" y="11649"/>
                </a:lnTo>
                <a:lnTo>
                  <a:pt x="11546" y="11541"/>
                </a:lnTo>
                <a:lnTo>
                  <a:pt x="11585" y="11433"/>
                </a:lnTo>
                <a:lnTo>
                  <a:pt x="11624" y="11323"/>
                </a:lnTo>
                <a:lnTo>
                  <a:pt x="11661" y="11214"/>
                </a:lnTo>
                <a:lnTo>
                  <a:pt x="11696" y="11104"/>
                </a:lnTo>
                <a:lnTo>
                  <a:pt x="11731" y="10993"/>
                </a:lnTo>
                <a:lnTo>
                  <a:pt x="11765" y="10880"/>
                </a:lnTo>
                <a:lnTo>
                  <a:pt x="11798" y="10768"/>
                </a:lnTo>
                <a:lnTo>
                  <a:pt x="11829" y="10655"/>
                </a:lnTo>
                <a:lnTo>
                  <a:pt x="11859" y="10542"/>
                </a:lnTo>
                <a:lnTo>
                  <a:pt x="11887" y="10427"/>
                </a:lnTo>
                <a:lnTo>
                  <a:pt x="11914" y="10312"/>
                </a:lnTo>
                <a:lnTo>
                  <a:pt x="11941" y="10197"/>
                </a:lnTo>
                <a:lnTo>
                  <a:pt x="11965" y="10081"/>
                </a:lnTo>
                <a:lnTo>
                  <a:pt x="11988" y="9964"/>
                </a:lnTo>
                <a:lnTo>
                  <a:pt x="12010" y="9847"/>
                </a:lnTo>
                <a:lnTo>
                  <a:pt x="12031" y="9729"/>
                </a:lnTo>
                <a:lnTo>
                  <a:pt x="12051" y="9611"/>
                </a:lnTo>
                <a:lnTo>
                  <a:pt x="12068" y="9492"/>
                </a:lnTo>
                <a:lnTo>
                  <a:pt x="12084" y="9373"/>
                </a:lnTo>
                <a:lnTo>
                  <a:pt x="12100" y="9253"/>
                </a:lnTo>
                <a:lnTo>
                  <a:pt x="12113" y="9133"/>
                </a:lnTo>
                <a:lnTo>
                  <a:pt x="12126" y="9011"/>
                </a:lnTo>
                <a:lnTo>
                  <a:pt x="12137" y="8890"/>
                </a:lnTo>
                <a:lnTo>
                  <a:pt x="12147" y="8769"/>
                </a:lnTo>
                <a:lnTo>
                  <a:pt x="12155" y="8646"/>
                </a:lnTo>
                <a:lnTo>
                  <a:pt x="12161" y="8523"/>
                </a:lnTo>
                <a:lnTo>
                  <a:pt x="12166" y="8400"/>
                </a:lnTo>
                <a:lnTo>
                  <a:pt x="12171" y="8277"/>
                </a:lnTo>
                <a:lnTo>
                  <a:pt x="15347" y="8277"/>
                </a:lnTo>
                <a:lnTo>
                  <a:pt x="15337" y="8448"/>
                </a:lnTo>
                <a:lnTo>
                  <a:pt x="15325" y="8617"/>
                </a:lnTo>
                <a:lnTo>
                  <a:pt x="15309" y="8786"/>
                </a:lnTo>
                <a:lnTo>
                  <a:pt x="15287" y="8954"/>
                </a:lnTo>
                <a:lnTo>
                  <a:pt x="15262" y="9119"/>
                </a:lnTo>
                <a:lnTo>
                  <a:pt x="15234" y="9285"/>
                </a:lnTo>
                <a:lnTo>
                  <a:pt x="15201" y="9449"/>
                </a:lnTo>
                <a:lnTo>
                  <a:pt x="15164" y="9612"/>
                </a:lnTo>
                <a:lnTo>
                  <a:pt x="15124" y="9772"/>
                </a:lnTo>
                <a:lnTo>
                  <a:pt x="15080" y="9931"/>
                </a:lnTo>
                <a:lnTo>
                  <a:pt x="15032" y="10090"/>
                </a:lnTo>
                <a:lnTo>
                  <a:pt x="14980" y="10246"/>
                </a:lnTo>
                <a:lnTo>
                  <a:pt x="14925" y="10400"/>
                </a:lnTo>
                <a:lnTo>
                  <a:pt x="14866" y="10554"/>
                </a:lnTo>
                <a:lnTo>
                  <a:pt x="14804" y="10705"/>
                </a:lnTo>
                <a:lnTo>
                  <a:pt x="14738" y="10854"/>
                </a:lnTo>
                <a:lnTo>
                  <a:pt x="14668" y="11002"/>
                </a:lnTo>
                <a:lnTo>
                  <a:pt x="14596" y="11148"/>
                </a:lnTo>
                <a:lnTo>
                  <a:pt x="14521" y="11292"/>
                </a:lnTo>
                <a:lnTo>
                  <a:pt x="14441" y="11434"/>
                </a:lnTo>
                <a:lnTo>
                  <a:pt x="14358" y="11574"/>
                </a:lnTo>
                <a:lnTo>
                  <a:pt x="14272" y="11712"/>
                </a:lnTo>
                <a:lnTo>
                  <a:pt x="14183" y="11848"/>
                </a:lnTo>
                <a:lnTo>
                  <a:pt x="14092" y="11981"/>
                </a:lnTo>
                <a:lnTo>
                  <a:pt x="13996" y="12113"/>
                </a:lnTo>
                <a:lnTo>
                  <a:pt x="13898" y="12241"/>
                </a:lnTo>
                <a:lnTo>
                  <a:pt x="13797" y="12369"/>
                </a:lnTo>
                <a:lnTo>
                  <a:pt x="13693" y="12493"/>
                </a:lnTo>
                <a:lnTo>
                  <a:pt x="13586" y="12615"/>
                </a:lnTo>
                <a:lnTo>
                  <a:pt x="13476" y="12735"/>
                </a:lnTo>
                <a:lnTo>
                  <a:pt x="13364" y="12852"/>
                </a:lnTo>
                <a:lnTo>
                  <a:pt x="13248" y="12967"/>
                </a:lnTo>
                <a:close/>
                <a:moveTo>
                  <a:pt x="1073" y="8277"/>
                </a:moveTo>
                <a:lnTo>
                  <a:pt x="4248" y="8277"/>
                </a:lnTo>
                <a:lnTo>
                  <a:pt x="4253" y="8400"/>
                </a:lnTo>
                <a:lnTo>
                  <a:pt x="4258" y="8523"/>
                </a:lnTo>
                <a:lnTo>
                  <a:pt x="4265" y="8646"/>
                </a:lnTo>
                <a:lnTo>
                  <a:pt x="4273" y="8769"/>
                </a:lnTo>
                <a:lnTo>
                  <a:pt x="4282" y="8890"/>
                </a:lnTo>
                <a:lnTo>
                  <a:pt x="4294" y="9011"/>
                </a:lnTo>
                <a:lnTo>
                  <a:pt x="4306" y="9133"/>
                </a:lnTo>
                <a:lnTo>
                  <a:pt x="4319" y="9253"/>
                </a:lnTo>
                <a:lnTo>
                  <a:pt x="4335" y="9373"/>
                </a:lnTo>
                <a:lnTo>
                  <a:pt x="4351" y="9492"/>
                </a:lnTo>
                <a:lnTo>
                  <a:pt x="4370" y="9611"/>
                </a:lnTo>
                <a:lnTo>
                  <a:pt x="4388" y="9729"/>
                </a:lnTo>
                <a:lnTo>
                  <a:pt x="4410" y="9847"/>
                </a:lnTo>
                <a:lnTo>
                  <a:pt x="4431" y="9964"/>
                </a:lnTo>
                <a:lnTo>
                  <a:pt x="4455" y="10081"/>
                </a:lnTo>
                <a:lnTo>
                  <a:pt x="4479" y="10197"/>
                </a:lnTo>
                <a:lnTo>
                  <a:pt x="4505" y="10312"/>
                </a:lnTo>
                <a:lnTo>
                  <a:pt x="4533" y="10427"/>
                </a:lnTo>
                <a:lnTo>
                  <a:pt x="4560" y="10542"/>
                </a:lnTo>
                <a:lnTo>
                  <a:pt x="4590" y="10655"/>
                </a:lnTo>
                <a:lnTo>
                  <a:pt x="4622" y="10768"/>
                </a:lnTo>
                <a:lnTo>
                  <a:pt x="4654" y="10880"/>
                </a:lnTo>
                <a:lnTo>
                  <a:pt x="4688" y="10993"/>
                </a:lnTo>
                <a:lnTo>
                  <a:pt x="4723" y="11104"/>
                </a:lnTo>
                <a:lnTo>
                  <a:pt x="4758" y="11214"/>
                </a:lnTo>
                <a:lnTo>
                  <a:pt x="4795" y="11323"/>
                </a:lnTo>
                <a:lnTo>
                  <a:pt x="4834" y="11433"/>
                </a:lnTo>
                <a:lnTo>
                  <a:pt x="4874" y="11541"/>
                </a:lnTo>
                <a:lnTo>
                  <a:pt x="4915" y="11649"/>
                </a:lnTo>
                <a:lnTo>
                  <a:pt x="4958" y="11756"/>
                </a:lnTo>
                <a:lnTo>
                  <a:pt x="5001" y="11863"/>
                </a:lnTo>
                <a:lnTo>
                  <a:pt x="5045" y="11968"/>
                </a:lnTo>
                <a:lnTo>
                  <a:pt x="4982" y="11992"/>
                </a:lnTo>
                <a:lnTo>
                  <a:pt x="4920" y="12017"/>
                </a:lnTo>
                <a:lnTo>
                  <a:pt x="4857" y="12042"/>
                </a:lnTo>
                <a:lnTo>
                  <a:pt x="4795" y="12068"/>
                </a:lnTo>
                <a:lnTo>
                  <a:pt x="4734" y="12094"/>
                </a:lnTo>
                <a:lnTo>
                  <a:pt x="4672" y="12120"/>
                </a:lnTo>
                <a:lnTo>
                  <a:pt x="4611" y="12147"/>
                </a:lnTo>
                <a:lnTo>
                  <a:pt x="4550" y="12175"/>
                </a:lnTo>
                <a:lnTo>
                  <a:pt x="4490" y="12203"/>
                </a:lnTo>
                <a:lnTo>
                  <a:pt x="4429" y="12231"/>
                </a:lnTo>
                <a:lnTo>
                  <a:pt x="4370" y="12261"/>
                </a:lnTo>
                <a:lnTo>
                  <a:pt x="4309" y="12291"/>
                </a:lnTo>
                <a:lnTo>
                  <a:pt x="4191" y="12351"/>
                </a:lnTo>
                <a:lnTo>
                  <a:pt x="4073" y="12413"/>
                </a:lnTo>
                <a:lnTo>
                  <a:pt x="3956" y="12476"/>
                </a:lnTo>
                <a:lnTo>
                  <a:pt x="3841" y="12541"/>
                </a:lnTo>
                <a:lnTo>
                  <a:pt x="3726" y="12608"/>
                </a:lnTo>
                <a:lnTo>
                  <a:pt x="3613" y="12676"/>
                </a:lnTo>
                <a:lnTo>
                  <a:pt x="3501" y="12748"/>
                </a:lnTo>
                <a:lnTo>
                  <a:pt x="3389" y="12819"/>
                </a:lnTo>
                <a:lnTo>
                  <a:pt x="3280" y="12892"/>
                </a:lnTo>
                <a:lnTo>
                  <a:pt x="3171" y="12967"/>
                </a:lnTo>
                <a:lnTo>
                  <a:pt x="3056" y="12852"/>
                </a:lnTo>
                <a:lnTo>
                  <a:pt x="2943" y="12735"/>
                </a:lnTo>
                <a:lnTo>
                  <a:pt x="2833" y="12615"/>
                </a:lnTo>
                <a:lnTo>
                  <a:pt x="2727" y="12493"/>
                </a:lnTo>
                <a:lnTo>
                  <a:pt x="2623" y="12369"/>
                </a:lnTo>
                <a:lnTo>
                  <a:pt x="2521" y="12241"/>
                </a:lnTo>
                <a:lnTo>
                  <a:pt x="2423" y="12113"/>
                </a:lnTo>
                <a:lnTo>
                  <a:pt x="2328" y="11981"/>
                </a:lnTo>
                <a:lnTo>
                  <a:pt x="2236" y="11848"/>
                </a:lnTo>
                <a:lnTo>
                  <a:pt x="2147" y="11712"/>
                </a:lnTo>
                <a:lnTo>
                  <a:pt x="2062" y="11574"/>
                </a:lnTo>
                <a:lnTo>
                  <a:pt x="1978" y="11434"/>
                </a:lnTo>
                <a:lnTo>
                  <a:pt x="1899" y="11292"/>
                </a:lnTo>
                <a:lnTo>
                  <a:pt x="1824" y="11148"/>
                </a:lnTo>
                <a:lnTo>
                  <a:pt x="1751" y="11002"/>
                </a:lnTo>
                <a:lnTo>
                  <a:pt x="1682" y="10854"/>
                </a:lnTo>
                <a:lnTo>
                  <a:pt x="1615" y="10705"/>
                </a:lnTo>
                <a:lnTo>
                  <a:pt x="1554" y="10554"/>
                </a:lnTo>
                <a:lnTo>
                  <a:pt x="1494" y="10400"/>
                </a:lnTo>
                <a:lnTo>
                  <a:pt x="1440" y="10246"/>
                </a:lnTo>
                <a:lnTo>
                  <a:pt x="1387" y="10090"/>
                </a:lnTo>
                <a:lnTo>
                  <a:pt x="1340" y="9931"/>
                </a:lnTo>
                <a:lnTo>
                  <a:pt x="1296" y="9772"/>
                </a:lnTo>
                <a:lnTo>
                  <a:pt x="1255" y="9612"/>
                </a:lnTo>
                <a:lnTo>
                  <a:pt x="1219" y="9449"/>
                </a:lnTo>
                <a:lnTo>
                  <a:pt x="1186" y="9285"/>
                </a:lnTo>
                <a:lnTo>
                  <a:pt x="1158" y="9119"/>
                </a:lnTo>
                <a:lnTo>
                  <a:pt x="1132" y="8954"/>
                </a:lnTo>
                <a:lnTo>
                  <a:pt x="1111" y="8786"/>
                </a:lnTo>
                <a:lnTo>
                  <a:pt x="1095" y="8617"/>
                </a:lnTo>
                <a:lnTo>
                  <a:pt x="1082" y="8448"/>
                </a:lnTo>
                <a:lnTo>
                  <a:pt x="1073" y="8277"/>
                </a:lnTo>
                <a:close/>
                <a:moveTo>
                  <a:pt x="2878" y="3381"/>
                </a:moveTo>
                <a:lnTo>
                  <a:pt x="2935" y="3423"/>
                </a:lnTo>
                <a:lnTo>
                  <a:pt x="2992" y="3466"/>
                </a:lnTo>
                <a:lnTo>
                  <a:pt x="3050" y="3507"/>
                </a:lnTo>
                <a:lnTo>
                  <a:pt x="3107" y="3549"/>
                </a:lnTo>
                <a:lnTo>
                  <a:pt x="3165" y="3590"/>
                </a:lnTo>
                <a:lnTo>
                  <a:pt x="3223" y="3630"/>
                </a:lnTo>
                <a:lnTo>
                  <a:pt x="3282" y="3670"/>
                </a:lnTo>
                <a:lnTo>
                  <a:pt x="3341" y="3710"/>
                </a:lnTo>
                <a:lnTo>
                  <a:pt x="3401" y="3749"/>
                </a:lnTo>
                <a:lnTo>
                  <a:pt x="3460" y="3789"/>
                </a:lnTo>
                <a:lnTo>
                  <a:pt x="3521" y="3827"/>
                </a:lnTo>
                <a:lnTo>
                  <a:pt x="3581" y="3865"/>
                </a:lnTo>
                <a:lnTo>
                  <a:pt x="3642" y="3902"/>
                </a:lnTo>
                <a:lnTo>
                  <a:pt x="3702" y="3939"/>
                </a:lnTo>
                <a:lnTo>
                  <a:pt x="3764" y="3975"/>
                </a:lnTo>
                <a:lnTo>
                  <a:pt x="3826" y="4011"/>
                </a:lnTo>
                <a:lnTo>
                  <a:pt x="3887" y="4046"/>
                </a:lnTo>
                <a:lnTo>
                  <a:pt x="3950" y="4081"/>
                </a:lnTo>
                <a:lnTo>
                  <a:pt x="4012" y="4116"/>
                </a:lnTo>
                <a:lnTo>
                  <a:pt x="4076" y="4150"/>
                </a:lnTo>
                <a:lnTo>
                  <a:pt x="4139" y="4183"/>
                </a:lnTo>
                <a:lnTo>
                  <a:pt x="4202" y="4216"/>
                </a:lnTo>
                <a:lnTo>
                  <a:pt x="4267" y="4249"/>
                </a:lnTo>
                <a:lnTo>
                  <a:pt x="4331" y="4281"/>
                </a:lnTo>
                <a:lnTo>
                  <a:pt x="4395" y="4312"/>
                </a:lnTo>
                <a:lnTo>
                  <a:pt x="4461" y="4343"/>
                </a:lnTo>
                <a:lnTo>
                  <a:pt x="4525" y="4374"/>
                </a:lnTo>
                <a:lnTo>
                  <a:pt x="4591" y="4403"/>
                </a:lnTo>
                <a:lnTo>
                  <a:pt x="4657" y="4432"/>
                </a:lnTo>
                <a:lnTo>
                  <a:pt x="4724" y="4461"/>
                </a:lnTo>
                <a:lnTo>
                  <a:pt x="4789" y="4489"/>
                </a:lnTo>
                <a:lnTo>
                  <a:pt x="4856" y="4517"/>
                </a:lnTo>
                <a:lnTo>
                  <a:pt x="4822" y="4611"/>
                </a:lnTo>
                <a:lnTo>
                  <a:pt x="4789" y="4706"/>
                </a:lnTo>
                <a:lnTo>
                  <a:pt x="4756" y="4801"/>
                </a:lnTo>
                <a:lnTo>
                  <a:pt x="4726" y="4897"/>
                </a:lnTo>
                <a:lnTo>
                  <a:pt x="4695" y="4993"/>
                </a:lnTo>
                <a:lnTo>
                  <a:pt x="4665" y="5090"/>
                </a:lnTo>
                <a:lnTo>
                  <a:pt x="4637" y="5188"/>
                </a:lnTo>
                <a:lnTo>
                  <a:pt x="4610" y="5285"/>
                </a:lnTo>
                <a:lnTo>
                  <a:pt x="4583" y="5383"/>
                </a:lnTo>
                <a:lnTo>
                  <a:pt x="4557" y="5482"/>
                </a:lnTo>
                <a:lnTo>
                  <a:pt x="4533" y="5582"/>
                </a:lnTo>
                <a:lnTo>
                  <a:pt x="4509" y="5681"/>
                </a:lnTo>
                <a:lnTo>
                  <a:pt x="4486" y="5781"/>
                </a:lnTo>
                <a:lnTo>
                  <a:pt x="4465" y="5881"/>
                </a:lnTo>
                <a:lnTo>
                  <a:pt x="4444" y="5982"/>
                </a:lnTo>
                <a:lnTo>
                  <a:pt x="4425" y="6084"/>
                </a:lnTo>
                <a:lnTo>
                  <a:pt x="4406" y="6186"/>
                </a:lnTo>
                <a:lnTo>
                  <a:pt x="4388" y="6288"/>
                </a:lnTo>
                <a:lnTo>
                  <a:pt x="4372" y="6391"/>
                </a:lnTo>
                <a:lnTo>
                  <a:pt x="4356" y="6494"/>
                </a:lnTo>
                <a:lnTo>
                  <a:pt x="4342" y="6598"/>
                </a:lnTo>
                <a:lnTo>
                  <a:pt x="4328" y="6701"/>
                </a:lnTo>
                <a:lnTo>
                  <a:pt x="4315" y="6805"/>
                </a:lnTo>
                <a:lnTo>
                  <a:pt x="4304" y="6911"/>
                </a:lnTo>
                <a:lnTo>
                  <a:pt x="4294" y="7015"/>
                </a:lnTo>
                <a:lnTo>
                  <a:pt x="4284" y="7120"/>
                </a:lnTo>
                <a:lnTo>
                  <a:pt x="4275" y="7226"/>
                </a:lnTo>
                <a:lnTo>
                  <a:pt x="4268" y="7332"/>
                </a:lnTo>
                <a:lnTo>
                  <a:pt x="4262" y="7439"/>
                </a:lnTo>
                <a:lnTo>
                  <a:pt x="4257" y="7545"/>
                </a:lnTo>
                <a:lnTo>
                  <a:pt x="4253" y="7652"/>
                </a:lnTo>
                <a:lnTo>
                  <a:pt x="4248" y="7759"/>
                </a:lnTo>
                <a:lnTo>
                  <a:pt x="1073" y="7759"/>
                </a:lnTo>
                <a:lnTo>
                  <a:pt x="1081" y="7602"/>
                </a:lnTo>
                <a:lnTo>
                  <a:pt x="1092" y="7446"/>
                </a:lnTo>
                <a:lnTo>
                  <a:pt x="1107" y="7291"/>
                </a:lnTo>
                <a:lnTo>
                  <a:pt x="1125" y="7137"/>
                </a:lnTo>
                <a:lnTo>
                  <a:pt x="1146" y="6984"/>
                </a:lnTo>
                <a:lnTo>
                  <a:pt x="1171" y="6832"/>
                </a:lnTo>
                <a:lnTo>
                  <a:pt x="1200" y="6681"/>
                </a:lnTo>
                <a:lnTo>
                  <a:pt x="1231" y="6532"/>
                </a:lnTo>
                <a:lnTo>
                  <a:pt x="1265" y="6383"/>
                </a:lnTo>
                <a:lnTo>
                  <a:pt x="1304" y="6236"/>
                </a:lnTo>
                <a:lnTo>
                  <a:pt x="1345" y="6090"/>
                </a:lnTo>
                <a:lnTo>
                  <a:pt x="1389" y="5945"/>
                </a:lnTo>
                <a:lnTo>
                  <a:pt x="1437" y="5802"/>
                </a:lnTo>
                <a:lnTo>
                  <a:pt x="1487" y="5660"/>
                </a:lnTo>
                <a:lnTo>
                  <a:pt x="1540" y="5519"/>
                </a:lnTo>
                <a:lnTo>
                  <a:pt x="1597" y="5380"/>
                </a:lnTo>
                <a:lnTo>
                  <a:pt x="1656" y="5243"/>
                </a:lnTo>
                <a:lnTo>
                  <a:pt x="1719" y="5106"/>
                </a:lnTo>
                <a:lnTo>
                  <a:pt x="1785" y="4972"/>
                </a:lnTo>
                <a:lnTo>
                  <a:pt x="1852" y="4839"/>
                </a:lnTo>
                <a:lnTo>
                  <a:pt x="1923" y="4708"/>
                </a:lnTo>
                <a:lnTo>
                  <a:pt x="1997" y="4578"/>
                </a:lnTo>
                <a:lnTo>
                  <a:pt x="2074" y="4450"/>
                </a:lnTo>
                <a:lnTo>
                  <a:pt x="2153" y="4324"/>
                </a:lnTo>
                <a:lnTo>
                  <a:pt x="2234" y="4199"/>
                </a:lnTo>
                <a:lnTo>
                  <a:pt x="2319" y="4076"/>
                </a:lnTo>
                <a:lnTo>
                  <a:pt x="2405" y="3956"/>
                </a:lnTo>
                <a:lnTo>
                  <a:pt x="2496" y="3837"/>
                </a:lnTo>
                <a:lnTo>
                  <a:pt x="2587" y="3719"/>
                </a:lnTo>
                <a:lnTo>
                  <a:pt x="2681" y="3605"/>
                </a:lnTo>
                <a:lnTo>
                  <a:pt x="2779" y="3492"/>
                </a:lnTo>
                <a:lnTo>
                  <a:pt x="2878" y="3381"/>
                </a:lnTo>
                <a:close/>
                <a:moveTo>
                  <a:pt x="8474" y="7759"/>
                </a:moveTo>
                <a:lnTo>
                  <a:pt x="8474" y="5160"/>
                </a:lnTo>
                <a:lnTo>
                  <a:pt x="8559" y="5157"/>
                </a:lnTo>
                <a:lnTo>
                  <a:pt x="8644" y="5153"/>
                </a:lnTo>
                <a:lnTo>
                  <a:pt x="8728" y="5149"/>
                </a:lnTo>
                <a:lnTo>
                  <a:pt x="8812" y="5143"/>
                </a:lnTo>
                <a:lnTo>
                  <a:pt x="8896" y="5137"/>
                </a:lnTo>
                <a:lnTo>
                  <a:pt x="8980" y="5131"/>
                </a:lnTo>
                <a:lnTo>
                  <a:pt x="9063" y="5122"/>
                </a:lnTo>
                <a:lnTo>
                  <a:pt x="9146" y="5114"/>
                </a:lnTo>
                <a:lnTo>
                  <a:pt x="9230" y="5105"/>
                </a:lnTo>
                <a:lnTo>
                  <a:pt x="9313" y="5095"/>
                </a:lnTo>
                <a:lnTo>
                  <a:pt x="9395" y="5084"/>
                </a:lnTo>
                <a:lnTo>
                  <a:pt x="9477" y="5073"/>
                </a:lnTo>
                <a:lnTo>
                  <a:pt x="9559" y="5061"/>
                </a:lnTo>
                <a:lnTo>
                  <a:pt x="9641" y="5048"/>
                </a:lnTo>
                <a:lnTo>
                  <a:pt x="9723" y="5035"/>
                </a:lnTo>
                <a:lnTo>
                  <a:pt x="9804" y="5020"/>
                </a:lnTo>
                <a:lnTo>
                  <a:pt x="9885" y="5005"/>
                </a:lnTo>
                <a:lnTo>
                  <a:pt x="9965" y="4990"/>
                </a:lnTo>
                <a:lnTo>
                  <a:pt x="10046" y="4973"/>
                </a:lnTo>
                <a:lnTo>
                  <a:pt x="10126" y="4956"/>
                </a:lnTo>
                <a:lnTo>
                  <a:pt x="10206" y="4938"/>
                </a:lnTo>
                <a:lnTo>
                  <a:pt x="10287" y="4920"/>
                </a:lnTo>
                <a:lnTo>
                  <a:pt x="10366" y="4900"/>
                </a:lnTo>
                <a:lnTo>
                  <a:pt x="10445" y="4880"/>
                </a:lnTo>
                <a:lnTo>
                  <a:pt x="10524" y="4860"/>
                </a:lnTo>
                <a:lnTo>
                  <a:pt x="10602" y="4838"/>
                </a:lnTo>
                <a:lnTo>
                  <a:pt x="10681" y="4816"/>
                </a:lnTo>
                <a:lnTo>
                  <a:pt x="10759" y="4793"/>
                </a:lnTo>
                <a:lnTo>
                  <a:pt x="10836" y="4770"/>
                </a:lnTo>
                <a:lnTo>
                  <a:pt x="10914" y="4746"/>
                </a:lnTo>
                <a:lnTo>
                  <a:pt x="10990" y="4721"/>
                </a:lnTo>
                <a:lnTo>
                  <a:pt x="11066" y="4695"/>
                </a:lnTo>
                <a:lnTo>
                  <a:pt x="11099" y="4784"/>
                </a:lnTo>
                <a:lnTo>
                  <a:pt x="11130" y="4873"/>
                </a:lnTo>
                <a:lnTo>
                  <a:pt x="11161" y="4963"/>
                </a:lnTo>
                <a:lnTo>
                  <a:pt x="11191" y="5053"/>
                </a:lnTo>
                <a:lnTo>
                  <a:pt x="11219" y="5145"/>
                </a:lnTo>
                <a:lnTo>
                  <a:pt x="11247" y="5236"/>
                </a:lnTo>
                <a:lnTo>
                  <a:pt x="11274" y="5328"/>
                </a:lnTo>
                <a:lnTo>
                  <a:pt x="11299" y="5420"/>
                </a:lnTo>
                <a:lnTo>
                  <a:pt x="11325" y="5513"/>
                </a:lnTo>
                <a:lnTo>
                  <a:pt x="11349" y="5607"/>
                </a:lnTo>
                <a:lnTo>
                  <a:pt x="11372" y="5701"/>
                </a:lnTo>
                <a:lnTo>
                  <a:pt x="11395" y="5795"/>
                </a:lnTo>
                <a:lnTo>
                  <a:pt x="11415" y="5889"/>
                </a:lnTo>
                <a:lnTo>
                  <a:pt x="11436" y="5984"/>
                </a:lnTo>
                <a:lnTo>
                  <a:pt x="11455" y="6080"/>
                </a:lnTo>
                <a:lnTo>
                  <a:pt x="11474" y="6176"/>
                </a:lnTo>
                <a:lnTo>
                  <a:pt x="11491" y="6272"/>
                </a:lnTo>
                <a:lnTo>
                  <a:pt x="11509" y="6368"/>
                </a:lnTo>
                <a:lnTo>
                  <a:pt x="11524" y="6466"/>
                </a:lnTo>
                <a:lnTo>
                  <a:pt x="11538" y="6563"/>
                </a:lnTo>
                <a:lnTo>
                  <a:pt x="11553" y="6661"/>
                </a:lnTo>
                <a:lnTo>
                  <a:pt x="11565" y="6759"/>
                </a:lnTo>
                <a:lnTo>
                  <a:pt x="11577" y="6857"/>
                </a:lnTo>
                <a:lnTo>
                  <a:pt x="11589" y="6957"/>
                </a:lnTo>
                <a:lnTo>
                  <a:pt x="11598" y="7056"/>
                </a:lnTo>
                <a:lnTo>
                  <a:pt x="11607" y="7155"/>
                </a:lnTo>
                <a:lnTo>
                  <a:pt x="11615" y="7255"/>
                </a:lnTo>
                <a:lnTo>
                  <a:pt x="11623" y="7356"/>
                </a:lnTo>
                <a:lnTo>
                  <a:pt x="11629" y="7456"/>
                </a:lnTo>
                <a:lnTo>
                  <a:pt x="11634" y="7557"/>
                </a:lnTo>
                <a:lnTo>
                  <a:pt x="11638" y="7658"/>
                </a:lnTo>
                <a:lnTo>
                  <a:pt x="11641" y="7759"/>
                </a:lnTo>
                <a:lnTo>
                  <a:pt x="8474" y="7759"/>
                </a:lnTo>
                <a:close/>
                <a:moveTo>
                  <a:pt x="10879" y="11791"/>
                </a:moveTo>
                <a:lnTo>
                  <a:pt x="10807" y="11768"/>
                </a:lnTo>
                <a:lnTo>
                  <a:pt x="10735" y="11747"/>
                </a:lnTo>
                <a:lnTo>
                  <a:pt x="10663" y="11726"/>
                </a:lnTo>
                <a:lnTo>
                  <a:pt x="10590" y="11706"/>
                </a:lnTo>
                <a:lnTo>
                  <a:pt x="10518" y="11686"/>
                </a:lnTo>
                <a:lnTo>
                  <a:pt x="10446" y="11667"/>
                </a:lnTo>
                <a:lnTo>
                  <a:pt x="10373" y="11649"/>
                </a:lnTo>
                <a:lnTo>
                  <a:pt x="10299" y="11631"/>
                </a:lnTo>
                <a:lnTo>
                  <a:pt x="10226" y="11614"/>
                </a:lnTo>
                <a:lnTo>
                  <a:pt x="10152" y="11598"/>
                </a:lnTo>
                <a:lnTo>
                  <a:pt x="10078" y="11582"/>
                </a:lnTo>
                <a:lnTo>
                  <a:pt x="10003" y="11566"/>
                </a:lnTo>
                <a:lnTo>
                  <a:pt x="9929" y="11552"/>
                </a:lnTo>
                <a:lnTo>
                  <a:pt x="9854" y="11538"/>
                </a:lnTo>
                <a:lnTo>
                  <a:pt x="9780" y="11525"/>
                </a:lnTo>
                <a:lnTo>
                  <a:pt x="9704" y="11512"/>
                </a:lnTo>
                <a:lnTo>
                  <a:pt x="9629" y="11500"/>
                </a:lnTo>
                <a:lnTo>
                  <a:pt x="9553" y="11488"/>
                </a:lnTo>
                <a:lnTo>
                  <a:pt x="9477" y="11477"/>
                </a:lnTo>
                <a:lnTo>
                  <a:pt x="9401" y="11467"/>
                </a:lnTo>
                <a:lnTo>
                  <a:pt x="9325" y="11458"/>
                </a:lnTo>
                <a:lnTo>
                  <a:pt x="9249" y="11449"/>
                </a:lnTo>
                <a:lnTo>
                  <a:pt x="9172" y="11440"/>
                </a:lnTo>
                <a:lnTo>
                  <a:pt x="9095" y="11433"/>
                </a:lnTo>
                <a:lnTo>
                  <a:pt x="9018" y="11425"/>
                </a:lnTo>
                <a:lnTo>
                  <a:pt x="8941" y="11419"/>
                </a:lnTo>
                <a:lnTo>
                  <a:pt x="8864" y="11413"/>
                </a:lnTo>
                <a:lnTo>
                  <a:pt x="8786" y="11408"/>
                </a:lnTo>
                <a:lnTo>
                  <a:pt x="8708" y="11404"/>
                </a:lnTo>
                <a:lnTo>
                  <a:pt x="8630" y="11400"/>
                </a:lnTo>
                <a:lnTo>
                  <a:pt x="8552" y="11396"/>
                </a:lnTo>
                <a:lnTo>
                  <a:pt x="8474" y="11394"/>
                </a:lnTo>
                <a:lnTo>
                  <a:pt x="8474" y="8277"/>
                </a:lnTo>
                <a:lnTo>
                  <a:pt x="11641" y="8277"/>
                </a:lnTo>
                <a:lnTo>
                  <a:pt x="11637" y="8394"/>
                </a:lnTo>
                <a:lnTo>
                  <a:pt x="11632" y="8512"/>
                </a:lnTo>
                <a:lnTo>
                  <a:pt x="11626" y="8628"/>
                </a:lnTo>
                <a:lnTo>
                  <a:pt x="11617" y="8746"/>
                </a:lnTo>
                <a:lnTo>
                  <a:pt x="11608" y="8862"/>
                </a:lnTo>
                <a:lnTo>
                  <a:pt x="11598" y="8977"/>
                </a:lnTo>
                <a:lnTo>
                  <a:pt x="11586" y="9092"/>
                </a:lnTo>
                <a:lnTo>
                  <a:pt x="11572" y="9207"/>
                </a:lnTo>
                <a:lnTo>
                  <a:pt x="11558" y="9321"/>
                </a:lnTo>
                <a:lnTo>
                  <a:pt x="11542" y="9435"/>
                </a:lnTo>
                <a:lnTo>
                  <a:pt x="11525" y="9548"/>
                </a:lnTo>
                <a:lnTo>
                  <a:pt x="11506" y="9661"/>
                </a:lnTo>
                <a:lnTo>
                  <a:pt x="11486" y="9773"/>
                </a:lnTo>
                <a:lnTo>
                  <a:pt x="11466" y="9884"/>
                </a:lnTo>
                <a:lnTo>
                  <a:pt x="11443" y="9995"/>
                </a:lnTo>
                <a:lnTo>
                  <a:pt x="11419" y="10106"/>
                </a:lnTo>
                <a:lnTo>
                  <a:pt x="11395" y="10216"/>
                </a:lnTo>
                <a:lnTo>
                  <a:pt x="11368" y="10325"/>
                </a:lnTo>
                <a:lnTo>
                  <a:pt x="11341" y="10434"/>
                </a:lnTo>
                <a:lnTo>
                  <a:pt x="11313" y="10543"/>
                </a:lnTo>
                <a:lnTo>
                  <a:pt x="11283" y="10650"/>
                </a:lnTo>
                <a:lnTo>
                  <a:pt x="11252" y="10757"/>
                </a:lnTo>
                <a:lnTo>
                  <a:pt x="11220" y="10863"/>
                </a:lnTo>
                <a:lnTo>
                  <a:pt x="11186" y="10969"/>
                </a:lnTo>
                <a:lnTo>
                  <a:pt x="11152" y="11074"/>
                </a:lnTo>
                <a:lnTo>
                  <a:pt x="11117" y="11178"/>
                </a:lnTo>
                <a:lnTo>
                  <a:pt x="11080" y="11282"/>
                </a:lnTo>
                <a:lnTo>
                  <a:pt x="11042" y="11386"/>
                </a:lnTo>
                <a:lnTo>
                  <a:pt x="11003" y="11488"/>
                </a:lnTo>
                <a:lnTo>
                  <a:pt x="10962" y="11590"/>
                </a:lnTo>
                <a:lnTo>
                  <a:pt x="10921" y="11690"/>
                </a:lnTo>
                <a:lnTo>
                  <a:pt x="10879" y="11791"/>
                </a:lnTo>
                <a:close/>
                <a:moveTo>
                  <a:pt x="11162" y="12440"/>
                </a:moveTo>
                <a:lnTo>
                  <a:pt x="11275" y="12484"/>
                </a:lnTo>
                <a:lnTo>
                  <a:pt x="11387" y="12529"/>
                </a:lnTo>
                <a:lnTo>
                  <a:pt x="11497" y="12575"/>
                </a:lnTo>
                <a:lnTo>
                  <a:pt x="11606" y="12624"/>
                </a:lnTo>
                <a:lnTo>
                  <a:pt x="11715" y="12674"/>
                </a:lnTo>
                <a:lnTo>
                  <a:pt x="11824" y="12726"/>
                </a:lnTo>
                <a:lnTo>
                  <a:pt x="11930" y="12779"/>
                </a:lnTo>
                <a:lnTo>
                  <a:pt x="12036" y="12833"/>
                </a:lnTo>
                <a:lnTo>
                  <a:pt x="12142" y="12889"/>
                </a:lnTo>
                <a:lnTo>
                  <a:pt x="12245" y="12946"/>
                </a:lnTo>
                <a:lnTo>
                  <a:pt x="12349" y="13005"/>
                </a:lnTo>
                <a:lnTo>
                  <a:pt x="12451" y="13065"/>
                </a:lnTo>
                <a:lnTo>
                  <a:pt x="12552" y="13127"/>
                </a:lnTo>
                <a:lnTo>
                  <a:pt x="12653" y="13191"/>
                </a:lnTo>
                <a:lnTo>
                  <a:pt x="12751" y="13255"/>
                </a:lnTo>
                <a:lnTo>
                  <a:pt x="12850" y="13320"/>
                </a:lnTo>
                <a:lnTo>
                  <a:pt x="12759" y="13395"/>
                </a:lnTo>
                <a:lnTo>
                  <a:pt x="12666" y="13469"/>
                </a:lnTo>
                <a:lnTo>
                  <a:pt x="12573" y="13540"/>
                </a:lnTo>
                <a:lnTo>
                  <a:pt x="12477" y="13612"/>
                </a:lnTo>
                <a:lnTo>
                  <a:pt x="12381" y="13681"/>
                </a:lnTo>
                <a:lnTo>
                  <a:pt x="12283" y="13748"/>
                </a:lnTo>
                <a:lnTo>
                  <a:pt x="12185" y="13814"/>
                </a:lnTo>
                <a:lnTo>
                  <a:pt x="12084" y="13878"/>
                </a:lnTo>
                <a:lnTo>
                  <a:pt x="11984" y="13940"/>
                </a:lnTo>
                <a:lnTo>
                  <a:pt x="11881" y="14001"/>
                </a:lnTo>
                <a:lnTo>
                  <a:pt x="11779" y="14062"/>
                </a:lnTo>
                <a:lnTo>
                  <a:pt x="11674" y="14119"/>
                </a:lnTo>
                <a:lnTo>
                  <a:pt x="11568" y="14175"/>
                </a:lnTo>
                <a:lnTo>
                  <a:pt x="11461" y="14229"/>
                </a:lnTo>
                <a:lnTo>
                  <a:pt x="11354" y="14282"/>
                </a:lnTo>
                <a:lnTo>
                  <a:pt x="11245" y="14333"/>
                </a:lnTo>
                <a:lnTo>
                  <a:pt x="11136" y="14382"/>
                </a:lnTo>
                <a:lnTo>
                  <a:pt x="11025" y="14429"/>
                </a:lnTo>
                <a:lnTo>
                  <a:pt x="10914" y="14475"/>
                </a:lnTo>
                <a:lnTo>
                  <a:pt x="10802" y="14519"/>
                </a:lnTo>
                <a:lnTo>
                  <a:pt x="10688" y="14561"/>
                </a:lnTo>
                <a:lnTo>
                  <a:pt x="10573" y="14601"/>
                </a:lnTo>
                <a:lnTo>
                  <a:pt x="10458" y="14639"/>
                </a:lnTo>
                <a:lnTo>
                  <a:pt x="10342" y="14676"/>
                </a:lnTo>
                <a:lnTo>
                  <a:pt x="10225" y="14710"/>
                </a:lnTo>
                <a:lnTo>
                  <a:pt x="10107" y="14743"/>
                </a:lnTo>
                <a:lnTo>
                  <a:pt x="9989" y="14774"/>
                </a:lnTo>
                <a:lnTo>
                  <a:pt x="9869" y="14802"/>
                </a:lnTo>
                <a:lnTo>
                  <a:pt x="9749" y="14829"/>
                </a:lnTo>
                <a:lnTo>
                  <a:pt x="9628" y="14854"/>
                </a:lnTo>
                <a:lnTo>
                  <a:pt x="9507" y="14877"/>
                </a:lnTo>
                <a:lnTo>
                  <a:pt x="9383" y="14898"/>
                </a:lnTo>
                <a:lnTo>
                  <a:pt x="9450" y="14833"/>
                </a:lnTo>
                <a:lnTo>
                  <a:pt x="9516" y="14767"/>
                </a:lnTo>
                <a:lnTo>
                  <a:pt x="9582" y="14700"/>
                </a:lnTo>
                <a:lnTo>
                  <a:pt x="9645" y="14633"/>
                </a:lnTo>
                <a:lnTo>
                  <a:pt x="9710" y="14564"/>
                </a:lnTo>
                <a:lnTo>
                  <a:pt x="9772" y="14495"/>
                </a:lnTo>
                <a:lnTo>
                  <a:pt x="9835" y="14424"/>
                </a:lnTo>
                <a:lnTo>
                  <a:pt x="9897" y="14354"/>
                </a:lnTo>
                <a:lnTo>
                  <a:pt x="9958" y="14282"/>
                </a:lnTo>
                <a:lnTo>
                  <a:pt x="10019" y="14210"/>
                </a:lnTo>
                <a:lnTo>
                  <a:pt x="10078" y="14137"/>
                </a:lnTo>
                <a:lnTo>
                  <a:pt x="10138" y="14064"/>
                </a:lnTo>
                <a:lnTo>
                  <a:pt x="10195" y="13988"/>
                </a:lnTo>
                <a:lnTo>
                  <a:pt x="10254" y="13913"/>
                </a:lnTo>
                <a:lnTo>
                  <a:pt x="10310" y="13837"/>
                </a:lnTo>
                <a:lnTo>
                  <a:pt x="10367" y="13761"/>
                </a:lnTo>
                <a:lnTo>
                  <a:pt x="10422" y="13684"/>
                </a:lnTo>
                <a:lnTo>
                  <a:pt x="10476" y="13606"/>
                </a:lnTo>
                <a:lnTo>
                  <a:pt x="10531" y="13526"/>
                </a:lnTo>
                <a:lnTo>
                  <a:pt x="10584" y="13447"/>
                </a:lnTo>
                <a:lnTo>
                  <a:pt x="10636" y="13367"/>
                </a:lnTo>
                <a:lnTo>
                  <a:pt x="10688" y="13286"/>
                </a:lnTo>
                <a:lnTo>
                  <a:pt x="10739" y="13204"/>
                </a:lnTo>
                <a:lnTo>
                  <a:pt x="10789" y="13121"/>
                </a:lnTo>
                <a:lnTo>
                  <a:pt x="10839" y="13039"/>
                </a:lnTo>
                <a:lnTo>
                  <a:pt x="10888" y="12955"/>
                </a:lnTo>
                <a:lnTo>
                  <a:pt x="10935" y="12871"/>
                </a:lnTo>
                <a:lnTo>
                  <a:pt x="10982" y="12786"/>
                </a:lnTo>
                <a:lnTo>
                  <a:pt x="11028" y="12701"/>
                </a:lnTo>
                <a:lnTo>
                  <a:pt x="11074" y="12614"/>
                </a:lnTo>
                <a:lnTo>
                  <a:pt x="11119" y="12528"/>
                </a:lnTo>
                <a:lnTo>
                  <a:pt x="11162" y="12440"/>
                </a:lnTo>
                <a:close/>
                <a:moveTo>
                  <a:pt x="8474" y="14988"/>
                </a:moveTo>
                <a:lnTo>
                  <a:pt x="8474" y="11911"/>
                </a:lnTo>
                <a:lnTo>
                  <a:pt x="8545" y="11913"/>
                </a:lnTo>
                <a:lnTo>
                  <a:pt x="8616" y="11916"/>
                </a:lnTo>
                <a:lnTo>
                  <a:pt x="8687" y="11920"/>
                </a:lnTo>
                <a:lnTo>
                  <a:pt x="8757" y="11924"/>
                </a:lnTo>
                <a:lnTo>
                  <a:pt x="8828" y="11929"/>
                </a:lnTo>
                <a:lnTo>
                  <a:pt x="8899" y="11934"/>
                </a:lnTo>
                <a:lnTo>
                  <a:pt x="8969" y="11940"/>
                </a:lnTo>
                <a:lnTo>
                  <a:pt x="9039" y="11946"/>
                </a:lnTo>
                <a:lnTo>
                  <a:pt x="9108" y="11953"/>
                </a:lnTo>
                <a:lnTo>
                  <a:pt x="9178" y="11960"/>
                </a:lnTo>
                <a:lnTo>
                  <a:pt x="9248" y="11968"/>
                </a:lnTo>
                <a:lnTo>
                  <a:pt x="9317" y="11976"/>
                </a:lnTo>
                <a:lnTo>
                  <a:pt x="9387" y="11986"/>
                </a:lnTo>
                <a:lnTo>
                  <a:pt x="9455" y="11995"/>
                </a:lnTo>
                <a:lnTo>
                  <a:pt x="9524" y="12005"/>
                </a:lnTo>
                <a:lnTo>
                  <a:pt x="9593" y="12016"/>
                </a:lnTo>
                <a:lnTo>
                  <a:pt x="9661" y="12027"/>
                </a:lnTo>
                <a:lnTo>
                  <a:pt x="9729" y="12039"/>
                </a:lnTo>
                <a:lnTo>
                  <a:pt x="9797" y="12051"/>
                </a:lnTo>
                <a:lnTo>
                  <a:pt x="9865" y="12064"/>
                </a:lnTo>
                <a:lnTo>
                  <a:pt x="9932" y="12077"/>
                </a:lnTo>
                <a:lnTo>
                  <a:pt x="10000" y="12091"/>
                </a:lnTo>
                <a:lnTo>
                  <a:pt x="10067" y="12106"/>
                </a:lnTo>
                <a:lnTo>
                  <a:pt x="10134" y="12121"/>
                </a:lnTo>
                <a:lnTo>
                  <a:pt x="10200" y="12136"/>
                </a:lnTo>
                <a:lnTo>
                  <a:pt x="10267" y="12153"/>
                </a:lnTo>
                <a:lnTo>
                  <a:pt x="10334" y="12169"/>
                </a:lnTo>
                <a:lnTo>
                  <a:pt x="10399" y="12187"/>
                </a:lnTo>
                <a:lnTo>
                  <a:pt x="10465" y="12204"/>
                </a:lnTo>
                <a:lnTo>
                  <a:pt x="10531" y="12223"/>
                </a:lnTo>
                <a:lnTo>
                  <a:pt x="10596" y="12242"/>
                </a:lnTo>
                <a:lnTo>
                  <a:pt x="10661" y="12262"/>
                </a:lnTo>
                <a:lnTo>
                  <a:pt x="10610" y="12363"/>
                </a:lnTo>
                <a:lnTo>
                  <a:pt x="10557" y="12462"/>
                </a:lnTo>
                <a:lnTo>
                  <a:pt x="10504" y="12561"/>
                </a:lnTo>
                <a:lnTo>
                  <a:pt x="10450" y="12659"/>
                </a:lnTo>
                <a:lnTo>
                  <a:pt x="10393" y="12757"/>
                </a:lnTo>
                <a:lnTo>
                  <a:pt x="10337" y="12853"/>
                </a:lnTo>
                <a:lnTo>
                  <a:pt x="10279" y="12948"/>
                </a:lnTo>
                <a:lnTo>
                  <a:pt x="10220" y="13042"/>
                </a:lnTo>
                <a:lnTo>
                  <a:pt x="10159" y="13135"/>
                </a:lnTo>
                <a:lnTo>
                  <a:pt x="10099" y="13228"/>
                </a:lnTo>
                <a:lnTo>
                  <a:pt x="10036" y="13319"/>
                </a:lnTo>
                <a:lnTo>
                  <a:pt x="9972" y="13410"/>
                </a:lnTo>
                <a:lnTo>
                  <a:pt x="9909" y="13499"/>
                </a:lnTo>
                <a:lnTo>
                  <a:pt x="9843" y="13588"/>
                </a:lnTo>
                <a:lnTo>
                  <a:pt x="9776" y="13675"/>
                </a:lnTo>
                <a:lnTo>
                  <a:pt x="9710" y="13761"/>
                </a:lnTo>
                <a:lnTo>
                  <a:pt x="9641" y="13846"/>
                </a:lnTo>
                <a:lnTo>
                  <a:pt x="9571" y="13930"/>
                </a:lnTo>
                <a:lnTo>
                  <a:pt x="9501" y="14012"/>
                </a:lnTo>
                <a:lnTo>
                  <a:pt x="9430" y="14095"/>
                </a:lnTo>
                <a:lnTo>
                  <a:pt x="9358" y="14175"/>
                </a:lnTo>
                <a:lnTo>
                  <a:pt x="9284" y="14255"/>
                </a:lnTo>
                <a:lnTo>
                  <a:pt x="9210" y="14333"/>
                </a:lnTo>
                <a:lnTo>
                  <a:pt x="9135" y="14410"/>
                </a:lnTo>
                <a:lnTo>
                  <a:pt x="9059" y="14487"/>
                </a:lnTo>
                <a:lnTo>
                  <a:pt x="8982" y="14562"/>
                </a:lnTo>
                <a:lnTo>
                  <a:pt x="8904" y="14636"/>
                </a:lnTo>
                <a:lnTo>
                  <a:pt x="8825" y="14708"/>
                </a:lnTo>
                <a:lnTo>
                  <a:pt x="8746" y="14779"/>
                </a:lnTo>
                <a:lnTo>
                  <a:pt x="8666" y="14850"/>
                </a:lnTo>
                <a:lnTo>
                  <a:pt x="8584" y="14918"/>
                </a:lnTo>
                <a:lnTo>
                  <a:pt x="8502" y="14987"/>
                </a:lnTo>
                <a:lnTo>
                  <a:pt x="8474" y="14988"/>
                </a:lnTo>
                <a:close/>
                <a:moveTo>
                  <a:pt x="7036" y="14898"/>
                </a:moveTo>
                <a:lnTo>
                  <a:pt x="6913" y="14877"/>
                </a:lnTo>
                <a:lnTo>
                  <a:pt x="6791" y="14854"/>
                </a:lnTo>
                <a:lnTo>
                  <a:pt x="6670" y="14829"/>
                </a:lnTo>
                <a:lnTo>
                  <a:pt x="6550" y="14802"/>
                </a:lnTo>
                <a:lnTo>
                  <a:pt x="6431" y="14774"/>
                </a:lnTo>
                <a:lnTo>
                  <a:pt x="6312" y="14743"/>
                </a:lnTo>
                <a:lnTo>
                  <a:pt x="6194" y="14710"/>
                </a:lnTo>
                <a:lnTo>
                  <a:pt x="6077" y="14676"/>
                </a:lnTo>
                <a:lnTo>
                  <a:pt x="5961" y="14639"/>
                </a:lnTo>
                <a:lnTo>
                  <a:pt x="5846" y="14601"/>
                </a:lnTo>
                <a:lnTo>
                  <a:pt x="5731" y="14561"/>
                </a:lnTo>
                <a:lnTo>
                  <a:pt x="5618" y="14519"/>
                </a:lnTo>
                <a:lnTo>
                  <a:pt x="5505" y="14475"/>
                </a:lnTo>
                <a:lnTo>
                  <a:pt x="5395" y="14429"/>
                </a:lnTo>
                <a:lnTo>
                  <a:pt x="5284" y="14382"/>
                </a:lnTo>
                <a:lnTo>
                  <a:pt x="5174" y="14333"/>
                </a:lnTo>
                <a:lnTo>
                  <a:pt x="5065" y="14282"/>
                </a:lnTo>
                <a:lnTo>
                  <a:pt x="4958" y="14229"/>
                </a:lnTo>
                <a:lnTo>
                  <a:pt x="4851" y="14175"/>
                </a:lnTo>
                <a:lnTo>
                  <a:pt x="4746" y="14119"/>
                </a:lnTo>
                <a:lnTo>
                  <a:pt x="4641" y="14062"/>
                </a:lnTo>
                <a:lnTo>
                  <a:pt x="4538" y="14001"/>
                </a:lnTo>
                <a:lnTo>
                  <a:pt x="4436" y="13940"/>
                </a:lnTo>
                <a:lnTo>
                  <a:pt x="4335" y="13878"/>
                </a:lnTo>
                <a:lnTo>
                  <a:pt x="4235" y="13814"/>
                </a:lnTo>
                <a:lnTo>
                  <a:pt x="4137" y="13748"/>
                </a:lnTo>
                <a:lnTo>
                  <a:pt x="4038" y="13681"/>
                </a:lnTo>
                <a:lnTo>
                  <a:pt x="3943" y="13612"/>
                </a:lnTo>
                <a:lnTo>
                  <a:pt x="3847" y="13540"/>
                </a:lnTo>
                <a:lnTo>
                  <a:pt x="3753" y="13469"/>
                </a:lnTo>
                <a:lnTo>
                  <a:pt x="3660" y="13395"/>
                </a:lnTo>
                <a:lnTo>
                  <a:pt x="3569" y="13320"/>
                </a:lnTo>
                <a:lnTo>
                  <a:pt x="3668" y="13255"/>
                </a:lnTo>
                <a:lnTo>
                  <a:pt x="3767" y="13191"/>
                </a:lnTo>
                <a:lnTo>
                  <a:pt x="3867" y="13127"/>
                </a:lnTo>
                <a:lnTo>
                  <a:pt x="3968" y="13065"/>
                </a:lnTo>
                <a:lnTo>
                  <a:pt x="4071" y="13005"/>
                </a:lnTo>
                <a:lnTo>
                  <a:pt x="4174" y="12946"/>
                </a:lnTo>
                <a:lnTo>
                  <a:pt x="4278" y="12889"/>
                </a:lnTo>
                <a:lnTo>
                  <a:pt x="4383" y="12833"/>
                </a:lnTo>
                <a:lnTo>
                  <a:pt x="4489" y="12779"/>
                </a:lnTo>
                <a:lnTo>
                  <a:pt x="4596" y="12726"/>
                </a:lnTo>
                <a:lnTo>
                  <a:pt x="4704" y="12674"/>
                </a:lnTo>
                <a:lnTo>
                  <a:pt x="4813" y="12624"/>
                </a:lnTo>
                <a:lnTo>
                  <a:pt x="4923" y="12575"/>
                </a:lnTo>
                <a:lnTo>
                  <a:pt x="5033" y="12529"/>
                </a:lnTo>
                <a:lnTo>
                  <a:pt x="5144" y="12484"/>
                </a:lnTo>
                <a:lnTo>
                  <a:pt x="5257" y="12440"/>
                </a:lnTo>
                <a:lnTo>
                  <a:pt x="5301" y="12528"/>
                </a:lnTo>
                <a:lnTo>
                  <a:pt x="5345" y="12614"/>
                </a:lnTo>
                <a:lnTo>
                  <a:pt x="5391" y="12701"/>
                </a:lnTo>
                <a:lnTo>
                  <a:pt x="5437" y="12786"/>
                </a:lnTo>
                <a:lnTo>
                  <a:pt x="5484" y="12871"/>
                </a:lnTo>
                <a:lnTo>
                  <a:pt x="5532" y="12955"/>
                </a:lnTo>
                <a:lnTo>
                  <a:pt x="5580" y="13039"/>
                </a:lnTo>
                <a:lnTo>
                  <a:pt x="5630" y="13121"/>
                </a:lnTo>
                <a:lnTo>
                  <a:pt x="5680" y="13204"/>
                </a:lnTo>
                <a:lnTo>
                  <a:pt x="5731" y="13286"/>
                </a:lnTo>
                <a:lnTo>
                  <a:pt x="5783" y="13367"/>
                </a:lnTo>
                <a:lnTo>
                  <a:pt x="5835" y="13447"/>
                </a:lnTo>
                <a:lnTo>
                  <a:pt x="5888" y="13526"/>
                </a:lnTo>
                <a:lnTo>
                  <a:pt x="5943" y="13606"/>
                </a:lnTo>
                <a:lnTo>
                  <a:pt x="5997" y="13684"/>
                </a:lnTo>
                <a:lnTo>
                  <a:pt x="6052" y="13761"/>
                </a:lnTo>
                <a:lnTo>
                  <a:pt x="6109" y="13837"/>
                </a:lnTo>
                <a:lnTo>
                  <a:pt x="6166" y="13913"/>
                </a:lnTo>
                <a:lnTo>
                  <a:pt x="6224" y="13988"/>
                </a:lnTo>
                <a:lnTo>
                  <a:pt x="6282" y="14064"/>
                </a:lnTo>
                <a:lnTo>
                  <a:pt x="6341" y="14137"/>
                </a:lnTo>
                <a:lnTo>
                  <a:pt x="6400" y="14210"/>
                </a:lnTo>
                <a:lnTo>
                  <a:pt x="6461" y="14282"/>
                </a:lnTo>
                <a:lnTo>
                  <a:pt x="6522" y="14354"/>
                </a:lnTo>
                <a:lnTo>
                  <a:pt x="6584" y="14424"/>
                </a:lnTo>
                <a:lnTo>
                  <a:pt x="6647" y="14495"/>
                </a:lnTo>
                <a:lnTo>
                  <a:pt x="6710" y="14564"/>
                </a:lnTo>
                <a:lnTo>
                  <a:pt x="6774" y="14633"/>
                </a:lnTo>
                <a:lnTo>
                  <a:pt x="6839" y="14700"/>
                </a:lnTo>
                <a:lnTo>
                  <a:pt x="6903" y="14767"/>
                </a:lnTo>
                <a:lnTo>
                  <a:pt x="6969" y="14833"/>
                </a:lnTo>
                <a:lnTo>
                  <a:pt x="7036" y="14898"/>
                </a:lnTo>
                <a:close/>
                <a:moveTo>
                  <a:pt x="7945" y="8277"/>
                </a:moveTo>
                <a:lnTo>
                  <a:pt x="7945" y="11394"/>
                </a:lnTo>
                <a:lnTo>
                  <a:pt x="7867" y="11396"/>
                </a:lnTo>
                <a:lnTo>
                  <a:pt x="7789" y="11400"/>
                </a:lnTo>
                <a:lnTo>
                  <a:pt x="7711" y="11404"/>
                </a:lnTo>
                <a:lnTo>
                  <a:pt x="7633" y="11408"/>
                </a:lnTo>
                <a:lnTo>
                  <a:pt x="7555" y="11413"/>
                </a:lnTo>
                <a:lnTo>
                  <a:pt x="7478" y="11419"/>
                </a:lnTo>
                <a:lnTo>
                  <a:pt x="7401" y="11425"/>
                </a:lnTo>
                <a:lnTo>
                  <a:pt x="7324" y="11433"/>
                </a:lnTo>
                <a:lnTo>
                  <a:pt x="7247" y="11440"/>
                </a:lnTo>
                <a:lnTo>
                  <a:pt x="7170" y="11449"/>
                </a:lnTo>
                <a:lnTo>
                  <a:pt x="7094" y="11458"/>
                </a:lnTo>
                <a:lnTo>
                  <a:pt x="7018" y="11467"/>
                </a:lnTo>
                <a:lnTo>
                  <a:pt x="6942" y="11477"/>
                </a:lnTo>
                <a:lnTo>
                  <a:pt x="6866" y="11488"/>
                </a:lnTo>
                <a:lnTo>
                  <a:pt x="6790" y="11500"/>
                </a:lnTo>
                <a:lnTo>
                  <a:pt x="6715" y="11512"/>
                </a:lnTo>
                <a:lnTo>
                  <a:pt x="6640" y="11525"/>
                </a:lnTo>
                <a:lnTo>
                  <a:pt x="6565" y="11538"/>
                </a:lnTo>
                <a:lnTo>
                  <a:pt x="6491" y="11552"/>
                </a:lnTo>
                <a:lnTo>
                  <a:pt x="6416" y="11566"/>
                </a:lnTo>
                <a:lnTo>
                  <a:pt x="6342" y="11582"/>
                </a:lnTo>
                <a:lnTo>
                  <a:pt x="6268" y="11598"/>
                </a:lnTo>
                <a:lnTo>
                  <a:pt x="6194" y="11614"/>
                </a:lnTo>
                <a:lnTo>
                  <a:pt x="6120" y="11631"/>
                </a:lnTo>
                <a:lnTo>
                  <a:pt x="6047" y="11649"/>
                </a:lnTo>
                <a:lnTo>
                  <a:pt x="5973" y="11667"/>
                </a:lnTo>
                <a:lnTo>
                  <a:pt x="5901" y="11686"/>
                </a:lnTo>
                <a:lnTo>
                  <a:pt x="5829" y="11706"/>
                </a:lnTo>
                <a:lnTo>
                  <a:pt x="5756" y="11726"/>
                </a:lnTo>
                <a:lnTo>
                  <a:pt x="5684" y="11747"/>
                </a:lnTo>
                <a:lnTo>
                  <a:pt x="5612" y="11768"/>
                </a:lnTo>
                <a:lnTo>
                  <a:pt x="5540" y="11791"/>
                </a:lnTo>
                <a:lnTo>
                  <a:pt x="5498" y="11690"/>
                </a:lnTo>
                <a:lnTo>
                  <a:pt x="5457" y="11590"/>
                </a:lnTo>
                <a:lnTo>
                  <a:pt x="5417" y="11488"/>
                </a:lnTo>
                <a:lnTo>
                  <a:pt x="5377" y="11386"/>
                </a:lnTo>
                <a:lnTo>
                  <a:pt x="5339" y="11282"/>
                </a:lnTo>
                <a:lnTo>
                  <a:pt x="5303" y="11178"/>
                </a:lnTo>
                <a:lnTo>
                  <a:pt x="5267" y="11074"/>
                </a:lnTo>
                <a:lnTo>
                  <a:pt x="5233" y="10969"/>
                </a:lnTo>
                <a:lnTo>
                  <a:pt x="5200" y="10863"/>
                </a:lnTo>
                <a:lnTo>
                  <a:pt x="5167" y="10757"/>
                </a:lnTo>
                <a:lnTo>
                  <a:pt x="5136" y="10650"/>
                </a:lnTo>
                <a:lnTo>
                  <a:pt x="5106" y="10543"/>
                </a:lnTo>
                <a:lnTo>
                  <a:pt x="5079" y="10434"/>
                </a:lnTo>
                <a:lnTo>
                  <a:pt x="5051" y="10325"/>
                </a:lnTo>
                <a:lnTo>
                  <a:pt x="5025" y="10216"/>
                </a:lnTo>
                <a:lnTo>
                  <a:pt x="5000" y="10106"/>
                </a:lnTo>
                <a:lnTo>
                  <a:pt x="4976" y="9995"/>
                </a:lnTo>
                <a:lnTo>
                  <a:pt x="4954" y="9884"/>
                </a:lnTo>
                <a:lnTo>
                  <a:pt x="4933" y="9773"/>
                </a:lnTo>
                <a:lnTo>
                  <a:pt x="4913" y="9661"/>
                </a:lnTo>
                <a:lnTo>
                  <a:pt x="4895" y="9548"/>
                </a:lnTo>
                <a:lnTo>
                  <a:pt x="4877" y="9435"/>
                </a:lnTo>
                <a:lnTo>
                  <a:pt x="4861" y="9321"/>
                </a:lnTo>
                <a:lnTo>
                  <a:pt x="4847" y="9207"/>
                </a:lnTo>
                <a:lnTo>
                  <a:pt x="4833" y="9092"/>
                </a:lnTo>
                <a:lnTo>
                  <a:pt x="4822" y="8977"/>
                </a:lnTo>
                <a:lnTo>
                  <a:pt x="4811" y="8862"/>
                </a:lnTo>
                <a:lnTo>
                  <a:pt x="4802" y="8746"/>
                </a:lnTo>
                <a:lnTo>
                  <a:pt x="4794" y="8628"/>
                </a:lnTo>
                <a:lnTo>
                  <a:pt x="4787" y="8512"/>
                </a:lnTo>
                <a:lnTo>
                  <a:pt x="4782" y="8394"/>
                </a:lnTo>
                <a:lnTo>
                  <a:pt x="4779" y="8277"/>
                </a:lnTo>
                <a:lnTo>
                  <a:pt x="7945" y="8277"/>
                </a:lnTo>
                <a:close/>
                <a:moveTo>
                  <a:pt x="5353" y="4695"/>
                </a:moveTo>
                <a:lnTo>
                  <a:pt x="5430" y="4721"/>
                </a:lnTo>
                <a:lnTo>
                  <a:pt x="5507" y="4746"/>
                </a:lnTo>
                <a:lnTo>
                  <a:pt x="5583" y="4770"/>
                </a:lnTo>
                <a:lnTo>
                  <a:pt x="5661" y="4793"/>
                </a:lnTo>
                <a:lnTo>
                  <a:pt x="5739" y="4816"/>
                </a:lnTo>
                <a:lnTo>
                  <a:pt x="5817" y="4838"/>
                </a:lnTo>
                <a:lnTo>
                  <a:pt x="5896" y="4860"/>
                </a:lnTo>
                <a:lnTo>
                  <a:pt x="5974" y="4880"/>
                </a:lnTo>
                <a:lnTo>
                  <a:pt x="6053" y="4900"/>
                </a:lnTo>
                <a:lnTo>
                  <a:pt x="6134" y="4920"/>
                </a:lnTo>
                <a:lnTo>
                  <a:pt x="6213" y="4938"/>
                </a:lnTo>
                <a:lnTo>
                  <a:pt x="6293" y="4956"/>
                </a:lnTo>
                <a:lnTo>
                  <a:pt x="6373" y="4973"/>
                </a:lnTo>
                <a:lnTo>
                  <a:pt x="6454" y="4990"/>
                </a:lnTo>
                <a:lnTo>
                  <a:pt x="6535" y="5005"/>
                </a:lnTo>
                <a:lnTo>
                  <a:pt x="6615" y="5020"/>
                </a:lnTo>
                <a:lnTo>
                  <a:pt x="6697" y="5035"/>
                </a:lnTo>
                <a:lnTo>
                  <a:pt x="6778" y="5048"/>
                </a:lnTo>
                <a:lnTo>
                  <a:pt x="6860" y="5061"/>
                </a:lnTo>
                <a:lnTo>
                  <a:pt x="6942" y="5073"/>
                </a:lnTo>
                <a:lnTo>
                  <a:pt x="7024" y="5084"/>
                </a:lnTo>
                <a:lnTo>
                  <a:pt x="7106" y="5095"/>
                </a:lnTo>
                <a:lnTo>
                  <a:pt x="7189" y="5105"/>
                </a:lnTo>
                <a:lnTo>
                  <a:pt x="7273" y="5114"/>
                </a:lnTo>
                <a:lnTo>
                  <a:pt x="7356" y="5122"/>
                </a:lnTo>
                <a:lnTo>
                  <a:pt x="7439" y="5131"/>
                </a:lnTo>
                <a:lnTo>
                  <a:pt x="7523" y="5137"/>
                </a:lnTo>
                <a:lnTo>
                  <a:pt x="7607" y="5143"/>
                </a:lnTo>
                <a:lnTo>
                  <a:pt x="7691" y="5149"/>
                </a:lnTo>
                <a:lnTo>
                  <a:pt x="7775" y="5153"/>
                </a:lnTo>
                <a:lnTo>
                  <a:pt x="7860" y="5157"/>
                </a:lnTo>
                <a:lnTo>
                  <a:pt x="7945" y="5160"/>
                </a:lnTo>
                <a:lnTo>
                  <a:pt x="7945" y="7759"/>
                </a:lnTo>
                <a:lnTo>
                  <a:pt x="4779" y="7759"/>
                </a:lnTo>
                <a:lnTo>
                  <a:pt x="4782" y="7658"/>
                </a:lnTo>
                <a:lnTo>
                  <a:pt x="4786" y="7557"/>
                </a:lnTo>
                <a:lnTo>
                  <a:pt x="4791" y="7456"/>
                </a:lnTo>
                <a:lnTo>
                  <a:pt x="4797" y="7356"/>
                </a:lnTo>
                <a:lnTo>
                  <a:pt x="4805" y="7255"/>
                </a:lnTo>
                <a:lnTo>
                  <a:pt x="4812" y="7155"/>
                </a:lnTo>
                <a:lnTo>
                  <a:pt x="4821" y="7056"/>
                </a:lnTo>
                <a:lnTo>
                  <a:pt x="4831" y="6957"/>
                </a:lnTo>
                <a:lnTo>
                  <a:pt x="4843" y="6857"/>
                </a:lnTo>
                <a:lnTo>
                  <a:pt x="4854" y="6759"/>
                </a:lnTo>
                <a:lnTo>
                  <a:pt x="4867" y="6661"/>
                </a:lnTo>
                <a:lnTo>
                  <a:pt x="4881" y="6563"/>
                </a:lnTo>
                <a:lnTo>
                  <a:pt x="4896" y="6466"/>
                </a:lnTo>
                <a:lnTo>
                  <a:pt x="4911" y="6368"/>
                </a:lnTo>
                <a:lnTo>
                  <a:pt x="4928" y="6272"/>
                </a:lnTo>
                <a:lnTo>
                  <a:pt x="4945" y="6176"/>
                </a:lnTo>
                <a:lnTo>
                  <a:pt x="4964" y="6080"/>
                </a:lnTo>
                <a:lnTo>
                  <a:pt x="4983" y="5984"/>
                </a:lnTo>
                <a:lnTo>
                  <a:pt x="5004" y="5889"/>
                </a:lnTo>
                <a:lnTo>
                  <a:pt x="5025" y="5795"/>
                </a:lnTo>
                <a:lnTo>
                  <a:pt x="5048" y="5701"/>
                </a:lnTo>
                <a:lnTo>
                  <a:pt x="5070" y="5607"/>
                </a:lnTo>
                <a:lnTo>
                  <a:pt x="5095" y="5513"/>
                </a:lnTo>
                <a:lnTo>
                  <a:pt x="5120" y="5420"/>
                </a:lnTo>
                <a:lnTo>
                  <a:pt x="5145" y="5328"/>
                </a:lnTo>
                <a:lnTo>
                  <a:pt x="5172" y="5236"/>
                </a:lnTo>
                <a:lnTo>
                  <a:pt x="5201" y="5145"/>
                </a:lnTo>
                <a:lnTo>
                  <a:pt x="5228" y="5053"/>
                </a:lnTo>
                <a:lnTo>
                  <a:pt x="5258" y="4963"/>
                </a:lnTo>
                <a:lnTo>
                  <a:pt x="5289" y="4873"/>
                </a:lnTo>
                <a:lnTo>
                  <a:pt x="5321" y="4784"/>
                </a:lnTo>
                <a:lnTo>
                  <a:pt x="5353" y="4695"/>
                </a:lnTo>
                <a:close/>
                <a:moveTo>
                  <a:pt x="5056" y="4040"/>
                </a:moveTo>
                <a:lnTo>
                  <a:pt x="4994" y="4015"/>
                </a:lnTo>
                <a:lnTo>
                  <a:pt x="4934" y="3989"/>
                </a:lnTo>
                <a:lnTo>
                  <a:pt x="4873" y="3963"/>
                </a:lnTo>
                <a:lnTo>
                  <a:pt x="4813" y="3936"/>
                </a:lnTo>
                <a:lnTo>
                  <a:pt x="4753" y="3909"/>
                </a:lnTo>
                <a:lnTo>
                  <a:pt x="4693" y="3882"/>
                </a:lnTo>
                <a:lnTo>
                  <a:pt x="4633" y="3854"/>
                </a:lnTo>
                <a:lnTo>
                  <a:pt x="4575" y="3825"/>
                </a:lnTo>
                <a:lnTo>
                  <a:pt x="4515" y="3796"/>
                </a:lnTo>
                <a:lnTo>
                  <a:pt x="4457" y="3766"/>
                </a:lnTo>
                <a:lnTo>
                  <a:pt x="4398" y="3736"/>
                </a:lnTo>
                <a:lnTo>
                  <a:pt x="4341" y="3705"/>
                </a:lnTo>
                <a:lnTo>
                  <a:pt x="4282" y="3674"/>
                </a:lnTo>
                <a:lnTo>
                  <a:pt x="4225" y="3643"/>
                </a:lnTo>
                <a:lnTo>
                  <a:pt x="4168" y="3611"/>
                </a:lnTo>
                <a:lnTo>
                  <a:pt x="4111" y="3579"/>
                </a:lnTo>
                <a:lnTo>
                  <a:pt x="3998" y="3513"/>
                </a:lnTo>
                <a:lnTo>
                  <a:pt x="3886" y="3446"/>
                </a:lnTo>
                <a:lnTo>
                  <a:pt x="3776" y="3377"/>
                </a:lnTo>
                <a:lnTo>
                  <a:pt x="3667" y="3305"/>
                </a:lnTo>
                <a:lnTo>
                  <a:pt x="3559" y="3233"/>
                </a:lnTo>
                <a:lnTo>
                  <a:pt x="3451" y="3159"/>
                </a:lnTo>
                <a:lnTo>
                  <a:pt x="3345" y="3084"/>
                </a:lnTo>
                <a:lnTo>
                  <a:pt x="3241" y="3007"/>
                </a:lnTo>
                <a:lnTo>
                  <a:pt x="3337" y="2917"/>
                </a:lnTo>
                <a:lnTo>
                  <a:pt x="3436" y="2829"/>
                </a:lnTo>
                <a:lnTo>
                  <a:pt x="3535" y="2743"/>
                </a:lnTo>
                <a:lnTo>
                  <a:pt x="3637" y="2659"/>
                </a:lnTo>
                <a:lnTo>
                  <a:pt x="3740" y="2576"/>
                </a:lnTo>
                <a:lnTo>
                  <a:pt x="3845" y="2496"/>
                </a:lnTo>
                <a:lnTo>
                  <a:pt x="3951" y="2417"/>
                </a:lnTo>
                <a:lnTo>
                  <a:pt x="4059" y="2340"/>
                </a:lnTo>
                <a:lnTo>
                  <a:pt x="4168" y="2266"/>
                </a:lnTo>
                <a:lnTo>
                  <a:pt x="4279" y="2193"/>
                </a:lnTo>
                <a:lnTo>
                  <a:pt x="4391" y="2122"/>
                </a:lnTo>
                <a:lnTo>
                  <a:pt x="4505" y="2054"/>
                </a:lnTo>
                <a:lnTo>
                  <a:pt x="4620" y="1986"/>
                </a:lnTo>
                <a:lnTo>
                  <a:pt x="4736" y="1921"/>
                </a:lnTo>
                <a:lnTo>
                  <a:pt x="4854" y="1859"/>
                </a:lnTo>
                <a:lnTo>
                  <a:pt x="4973" y="1799"/>
                </a:lnTo>
                <a:lnTo>
                  <a:pt x="5093" y="1740"/>
                </a:lnTo>
                <a:lnTo>
                  <a:pt x="5215" y="1684"/>
                </a:lnTo>
                <a:lnTo>
                  <a:pt x="5338" y="1630"/>
                </a:lnTo>
                <a:lnTo>
                  <a:pt x="5461" y="1579"/>
                </a:lnTo>
                <a:lnTo>
                  <a:pt x="5587" y="1528"/>
                </a:lnTo>
                <a:lnTo>
                  <a:pt x="5714" y="1481"/>
                </a:lnTo>
                <a:lnTo>
                  <a:pt x="5841" y="1436"/>
                </a:lnTo>
                <a:lnTo>
                  <a:pt x="5969" y="1393"/>
                </a:lnTo>
                <a:lnTo>
                  <a:pt x="6100" y="1353"/>
                </a:lnTo>
                <a:lnTo>
                  <a:pt x="6230" y="1315"/>
                </a:lnTo>
                <a:lnTo>
                  <a:pt x="6362" y="1279"/>
                </a:lnTo>
                <a:lnTo>
                  <a:pt x="6495" y="1246"/>
                </a:lnTo>
                <a:lnTo>
                  <a:pt x="6628" y="1215"/>
                </a:lnTo>
                <a:lnTo>
                  <a:pt x="6764" y="1187"/>
                </a:lnTo>
                <a:lnTo>
                  <a:pt x="6899" y="1161"/>
                </a:lnTo>
                <a:lnTo>
                  <a:pt x="7036" y="1137"/>
                </a:lnTo>
                <a:lnTo>
                  <a:pt x="6960" y="1213"/>
                </a:lnTo>
                <a:lnTo>
                  <a:pt x="6884" y="1289"/>
                </a:lnTo>
                <a:lnTo>
                  <a:pt x="6809" y="1367"/>
                </a:lnTo>
                <a:lnTo>
                  <a:pt x="6735" y="1446"/>
                </a:lnTo>
                <a:lnTo>
                  <a:pt x="6662" y="1525"/>
                </a:lnTo>
                <a:lnTo>
                  <a:pt x="6589" y="1607"/>
                </a:lnTo>
                <a:lnTo>
                  <a:pt x="6518" y="1689"/>
                </a:lnTo>
                <a:lnTo>
                  <a:pt x="6448" y="1771"/>
                </a:lnTo>
                <a:lnTo>
                  <a:pt x="6379" y="1855"/>
                </a:lnTo>
                <a:lnTo>
                  <a:pt x="6310" y="1940"/>
                </a:lnTo>
                <a:lnTo>
                  <a:pt x="6242" y="2027"/>
                </a:lnTo>
                <a:lnTo>
                  <a:pt x="6176" y="2113"/>
                </a:lnTo>
                <a:lnTo>
                  <a:pt x="6110" y="2201"/>
                </a:lnTo>
                <a:lnTo>
                  <a:pt x="6045" y="2290"/>
                </a:lnTo>
                <a:lnTo>
                  <a:pt x="5982" y="2379"/>
                </a:lnTo>
                <a:lnTo>
                  <a:pt x="5919" y="2471"/>
                </a:lnTo>
                <a:lnTo>
                  <a:pt x="5857" y="2562"/>
                </a:lnTo>
                <a:lnTo>
                  <a:pt x="5797" y="2654"/>
                </a:lnTo>
                <a:lnTo>
                  <a:pt x="5736" y="2748"/>
                </a:lnTo>
                <a:lnTo>
                  <a:pt x="5678" y="2842"/>
                </a:lnTo>
                <a:lnTo>
                  <a:pt x="5620" y="2938"/>
                </a:lnTo>
                <a:lnTo>
                  <a:pt x="5564" y="3034"/>
                </a:lnTo>
                <a:lnTo>
                  <a:pt x="5508" y="3130"/>
                </a:lnTo>
                <a:lnTo>
                  <a:pt x="5453" y="3228"/>
                </a:lnTo>
                <a:lnTo>
                  <a:pt x="5400" y="3326"/>
                </a:lnTo>
                <a:lnTo>
                  <a:pt x="5347" y="3427"/>
                </a:lnTo>
                <a:lnTo>
                  <a:pt x="5296" y="3527"/>
                </a:lnTo>
                <a:lnTo>
                  <a:pt x="5246" y="3628"/>
                </a:lnTo>
                <a:lnTo>
                  <a:pt x="5197" y="3729"/>
                </a:lnTo>
                <a:lnTo>
                  <a:pt x="5148" y="3833"/>
                </a:lnTo>
                <a:lnTo>
                  <a:pt x="5102" y="3936"/>
                </a:lnTo>
                <a:lnTo>
                  <a:pt x="5056" y="4040"/>
                </a:lnTo>
                <a:close/>
                <a:moveTo>
                  <a:pt x="7945" y="1047"/>
                </a:moveTo>
                <a:lnTo>
                  <a:pt x="7945" y="4642"/>
                </a:lnTo>
                <a:lnTo>
                  <a:pt x="7867" y="4639"/>
                </a:lnTo>
                <a:lnTo>
                  <a:pt x="7789" y="4635"/>
                </a:lnTo>
                <a:lnTo>
                  <a:pt x="7711" y="4631"/>
                </a:lnTo>
                <a:lnTo>
                  <a:pt x="7633" y="4626"/>
                </a:lnTo>
                <a:lnTo>
                  <a:pt x="7556" y="4621"/>
                </a:lnTo>
                <a:lnTo>
                  <a:pt x="7478" y="4614"/>
                </a:lnTo>
                <a:lnTo>
                  <a:pt x="7401" y="4607"/>
                </a:lnTo>
                <a:lnTo>
                  <a:pt x="7325" y="4600"/>
                </a:lnTo>
                <a:lnTo>
                  <a:pt x="7248" y="4591"/>
                </a:lnTo>
                <a:lnTo>
                  <a:pt x="7172" y="4582"/>
                </a:lnTo>
                <a:lnTo>
                  <a:pt x="7095" y="4573"/>
                </a:lnTo>
                <a:lnTo>
                  <a:pt x="7020" y="4562"/>
                </a:lnTo>
                <a:lnTo>
                  <a:pt x="6944" y="4551"/>
                </a:lnTo>
                <a:lnTo>
                  <a:pt x="6868" y="4540"/>
                </a:lnTo>
                <a:lnTo>
                  <a:pt x="6793" y="4527"/>
                </a:lnTo>
                <a:lnTo>
                  <a:pt x="6718" y="4514"/>
                </a:lnTo>
                <a:lnTo>
                  <a:pt x="6644" y="4501"/>
                </a:lnTo>
                <a:lnTo>
                  <a:pt x="6569" y="4486"/>
                </a:lnTo>
                <a:lnTo>
                  <a:pt x="6495" y="4471"/>
                </a:lnTo>
                <a:lnTo>
                  <a:pt x="6421" y="4456"/>
                </a:lnTo>
                <a:lnTo>
                  <a:pt x="6347" y="4439"/>
                </a:lnTo>
                <a:lnTo>
                  <a:pt x="6273" y="4423"/>
                </a:lnTo>
                <a:lnTo>
                  <a:pt x="6200" y="4405"/>
                </a:lnTo>
                <a:lnTo>
                  <a:pt x="6127" y="4387"/>
                </a:lnTo>
                <a:lnTo>
                  <a:pt x="6055" y="4368"/>
                </a:lnTo>
                <a:lnTo>
                  <a:pt x="5982" y="4348"/>
                </a:lnTo>
                <a:lnTo>
                  <a:pt x="5910" y="4328"/>
                </a:lnTo>
                <a:lnTo>
                  <a:pt x="5838" y="4308"/>
                </a:lnTo>
                <a:lnTo>
                  <a:pt x="5766" y="4286"/>
                </a:lnTo>
                <a:lnTo>
                  <a:pt x="5694" y="4264"/>
                </a:lnTo>
                <a:lnTo>
                  <a:pt x="5624" y="4242"/>
                </a:lnTo>
                <a:lnTo>
                  <a:pt x="5553" y="4217"/>
                </a:lnTo>
                <a:lnTo>
                  <a:pt x="5605" y="4099"/>
                </a:lnTo>
                <a:lnTo>
                  <a:pt x="5658" y="3982"/>
                </a:lnTo>
                <a:lnTo>
                  <a:pt x="5714" y="3866"/>
                </a:lnTo>
                <a:lnTo>
                  <a:pt x="5771" y="3750"/>
                </a:lnTo>
                <a:lnTo>
                  <a:pt x="5830" y="3637"/>
                </a:lnTo>
                <a:lnTo>
                  <a:pt x="5889" y="3524"/>
                </a:lnTo>
                <a:lnTo>
                  <a:pt x="5951" y="3412"/>
                </a:lnTo>
                <a:lnTo>
                  <a:pt x="6014" y="3301"/>
                </a:lnTo>
                <a:lnTo>
                  <a:pt x="6078" y="3192"/>
                </a:lnTo>
                <a:lnTo>
                  <a:pt x="6144" y="3084"/>
                </a:lnTo>
                <a:lnTo>
                  <a:pt x="6212" y="2978"/>
                </a:lnTo>
                <a:lnTo>
                  <a:pt x="6279" y="2871"/>
                </a:lnTo>
                <a:lnTo>
                  <a:pt x="6349" y="2767"/>
                </a:lnTo>
                <a:lnTo>
                  <a:pt x="6421" y="2664"/>
                </a:lnTo>
                <a:lnTo>
                  <a:pt x="6494" y="2563"/>
                </a:lnTo>
                <a:lnTo>
                  <a:pt x="6568" y="2463"/>
                </a:lnTo>
                <a:lnTo>
                  <a:pt x="6643" y="2363"/>
                </a:lnTo>
                <a:lnTo>
                  <a:pt x="6718" y="2265"/>
                </a:lnTo>
                <a:lnTo>
                  <a:pt x="6796" y="2169"/>
                </a:lnTo>
                <a:lnTo>
                  <a:pt x="6875" y="2074"/>
                </a:lnTo>
                <a:lnTo>
                  <a:pt x="6955" y="1980"/>
                </a:lnTo>
                <a:lnTo>
                  <a:pt x="7038" y="1888"/>
                </a:lnTo>
                <a:lnTo>
                  <a:pt x="7121" y="1798"/>
                </a:lnTo>
                <a:lnTo>
                  <a:pt x="7204" y="1709"/>
                </a:lnTo>
                <a:lnTo>
                  <a:pt x="7289" y="1621"/>
                </a:lnTo>
                <a:lnTo>
                  <a:pt x="7375" y="1534"/>
                </a:lnTo>
                <a:lnTo>
                  <a:pt x="7463" y="1449"/>
                </a:lnTo>
                <a:lnTo>
                  <a:pt x="7552" y="1366"/>
                </a:lnTo>
                <a:lnTo>
                  <a:pt x="7642" y="1285"/>
                </a:lnTo>
                <a:lnTo>
                  <a:pt x="7732" y="1205"/>
                </a:lnTo>
                <a:lnTo>
                  <a:pt x="7825" y="1126"/>
                </a:lnTo>
                <a:lnTo>
                  <a:pt x="7918" y="1049"/>
                </a:lnTo>
                <a:lnTo>
                  <a:pt x="7931" y="1048"/>
                </a:lnTo>
                <a:lnTo>
                  <a:pt x="7945" y="1047"/>
                </a:lnTo>
                <a:close/>
                <a:moveTo>
                  <a:pt x="9383" y="1137"/>
                </a:moveTo>
                <a:lnTo>
                  <a:pt x="9520" y="1161"/>
                </a:lnTo>
                <a:lnTo>
                  <a:pt x="9656" y="1187"/>
                </a:lnTo>
                <a:lnTo>
                  <a:pt x="9791" y="1215"/>
                </a:lnTo>
                <a:lnTo>
                  <a:pt x="9924" y="1246"/>
                </a:lnTo>
                <a:lnTo>
                  <a:pt x="10058" y="1279"/>
                </a:lnTo>
                <a:lnTo>
                  <a:pt x="10189" y="1315"/>
                </a:lnTo>
                <a:lnTo>
                  <a:pt x="10320" y="1353"/>
                </a:lnTo>
                <a:lnTo>
                  <a:pt x="10450" y="1393"/>
                </a:lnTo>
                <a:lnTo>
                  <a:pt x="10578" y="1436"/>
                </a:lnTo>
                <a:lnTo>
                  <a:pt x="10706" y="1481"/>
                </a:lnTo>
                <a:lnTo>
                  <a:pt x="10832" y="1528"/>
                </a:lnTo>
                <a:lnTo>
                  <a:pt x="10958" y="1579"/>
                </a:lnTo>
                <a:lnTo>
                  <a:pt x="11082" y="1630"/>
                </a:lnTo>
                <a:lnTo>
                  <a:pt x="11205" y="1684"/>
                </a:lnTo>
                <a:lnTo>
                  <a:pt x="11326" y="1740"/>
                </a:lnTo>
                <a:lnTo>
                  <a:pt x="11446" y="1799"/>
                </a:lnTo>
                <a:lnTo>
                  <a:pt x="11565" y="1859"/>
                </a:lnTo>
                <a:lnTo>
                  <a:pt x="11683" y="1921"/>
                </a:lnTo>
                <a:lnTo>
                  <a:pt x="11799" y="1986"/>
                </a:lnTo>
                <a:lnTo>
                  <a:pt x="11914" y="2054"/>
                </a:lnTo>
                <a:lnTo>
                  <a:pt x="12028" y="2122"/>
                </a:lnTo>
                <a:lnTo>
                  <a:pt x="12140" y="2193"/>
                </a:lnTo>
                <a:lnTo>
                  <a:pt x="12251" y="2266"/>
                </a:lnTo>
                <a:lnTo>
                  <a:pt x="12360" y="2340"/>
                </a:lnTo>
                <a:lnTo>
                  <a:pt x="12468" y="2417"/>
                </a:lnTo>
                <a:lnTo>
                  <a:pt x="12574" y="2496"/>
                </a:lnTo>
                <a:lnTo>
                  <a:pt x="12679" y="2576"/>
                </a:lnTo>
                <a:lnTo>
                  <a:pt x="12782" y="2659"/>
                </a:lnTo>
                <a:lnTo>
                  <a:pt x="12884" y="2743"/>
                </a:lnTo>
                <a:lnTo>
                  <a:pt x="12983" y="2829"/>
                </a:lnTo>
                <a:lnTo>
                  <a:pt x="13082" y="2917"/>
                </a:lnTo>
                <a:lnTo>
                  <a:pt x="13178" y="3007"/>
                </a:lnTo>
                <a:lnTo>
                  <a:pt x="13074" y="3084"/>
                </a:lnTo>
                <a:lnTo>
                  <a:pt x="12968" y="3159"/>
                </a:lnTo>
                <a:lnTo>
                  <a:pt x="12861" y="3233"/>
                </a:lnTo>
                <a:lnTo>
                  <a:pt x="12752" y="3305"/>
                </a:lnTo>
                <a:lnTo>
                  <a:pt x="12644" y="3377"/>
                </a:lnTo>
                <a:lnTo>
                  <a:pt x="12533" y="3446"/>
                </a:lnTo>
                <a:lnTo>
                  <a:pt x="12421" y="3513"/>
                </a:lnTo>
                <a:lnTo>
                  <a:pt x="12308" y="3579"/>
                </a:lnTo>
                <a:lnTo>
                  <a:pt x="12252" y="3611"/>
                </a:lnTo>
                <a:lnTo>
                  <a:pt x="12194" y="3643"/>
                </a:lnTo>
                <a:lnTo>
                  <a:pt x="12137" y="3674"/>
                </a:lnTo>
                <a:lnTo>
                  <a:pt x="12078" y="3705"/>
                </a:lnTo>
                <a:lnTo>
                  <a:pt x="12021" y="3736"/>
                </a:lnTo>
                <a:lnTo>
                  <a:pt x="11962" y="3766"/>
                </a:lnTo>
                <a:lnTo>
                  <a:pt x="11904" y="3796"/>
                </a:lnTo>
                <a:lnTo>
                  <a:pt x="11844" y="3825"/>
                </a:lnTo>
                <a:lnTo>
                  <a:pt x="11786" y="3854"/>
                </a:lnTo>
                <a:lnTo>
                  <a:pt x="11726" y="3882"/>
                </a:lnTo>
                <a:lnTo>
                  <a:pt x="11667" y="3909"/>
                </a:lnTo>
                <a:lnTo>
                  <a:pt x="11606" y="3936"/>
                </a:lnTo>
                <a:lnTo>
                  <a:pt x="11546" y="3963"/>
                </a:lnTo>
                <a:lnTo>
                  <a:pt x="11485" y="3989"/>
                </a:lnTo>
                <a:lnTo>
                  <a:pt x="11425" y="4015"/>
                </a:lnTo>
                <a:lnTo>
                  <a:pt x="11363" y="4040"/>
                </a:lnTo>
                <a:lnTo>
                  <a:pt x="11317" y="3936"/>
                </a:lnTo>
                <a:lnTo>
                  <a:pt x="11271" y="3833"/>
                </a:lnTo>
                <a:lnTo>
                  <a:pt x="11222" y="3729"/>
                </a:lnTo>
                <a:lnTo>
                  <a:pt x="11173" y="3628"/>
                </a:lnTo>
                <a:lnTo>
                  <a:pt x="11123" y="3527"/>
                </a:lnTo>
                <a:lnTo>
                  <a:pt x="11072" y="3427"/>
                </a:lnTo>
                <a:lnTo>
                  <a:pt x="11019" y="3326"/>
                </a:lnTo>
                <a:lnTo>
                  <a:pt x="10966" y="3228"/>
                </a:lnTo>
                <a:lnTo>
                  <a:pt x="10911" y="3130"/>
                </a:lnTo>
                <a:lnTo>
                  <a:pt x="10855" y="3034"/>
                </a:lnTo>
                <a:lnTo>
                  <a:pt x="10799" y="2938"/>
                </a:lnTo>
                <a:lnTo>
                  <a:pt x="10741" y="2842"/>
                </a:lnTo>
                <a:lnTo>
                  <a:pt x="10683" y="2748"/>
                </a:lnTo>
                <a:lnTo>
                  <a:pt x="10623" y="2654"/>
                </a:lnTo>
                <a:lnTo>
                  <a:pt x="10562" y="2562"/>
                </a:lnTo>
                <a:lnTo>
                  <a:pt x="10500" y="2471"/>
                </a:lnTo>
                <a:lnTo>
                  <a:pt x="10437" y="2379"/>
                </a:lnTo>
                <a:lnTo>
                  <a:pt x="10374" y="2290"/>
                </a:lnTo>
                <a:lnTo>
                  <a:pt x="10309" y="2201"/>
                </a:lnTo>
                <a:lnTo>
                  <a:pt x="10243" y="2113"/>
                </a:lnTo>
                <a:lnTo>
                  <a:pt x="10177" y="2027"/>
                </a:lnTo>
                <a:lnTo>
                  <a:pt x="10109" y="1940"/>
                </a:lnTo>
                <a:lnTo>
                  <a:pt x="10041" y="1855"/>
                </a:lnTo>
                <a:lnTo>
                  <a:pt x="9971" y="1771"/>
                </a:lnTo>
                <a:lnTo>
                  <a:pt x="9901" y="1689"/>
                </a:lnTo>
                <a:lnTo>
                  <a:pt x="9830" y="1607"/>
                </a:lnTo>
                <a:lnTo>
                  <a:pt x="9758" y="1525"/>
                </a:lnTo>
                <a:lnTo>
                  <a:pt x="9685" y="1446"/>
                </a:lnTo>
                <a:lnTo>
                  <a:pt x="9610" y="1367"/>
                </a:lnTo>
                <a:lnTo>
                  <a:pt x="9536" y="1289"/>
                </a:lnTo>
                <a:lnTo>
                  <a:pt x="9460" y="1213"/>
                </a:lnTo>
                <a:lnTo>
                  <a:pt x="9383" y="1137"/>
                </a:lnTo>
                <a:close/>
                <a:moveTo>
                  <a:pt x="8502" y="1049"/>
                </a:moveTo>
                <a:lnTo>
                  <a:pt x="8595" y="1126"/>
                </a:lnTo>
                <a:lnTo>
                  <a:pt x="8687" y="1205"/>
                </a:lnTo>
                <a:lnTo>
                  <a:pt x="8778" y="1285"/>
                </a:lnTo>
                <a:lnTo>
                  <a:pt x="8867" y="1366"/>
                </a:lnTo>
                <a:lnTo>
                  <a:pt x="8957" y="1449"/>
                </a:lnTo>
                <a:lnTo>
                  <a:pt x="9044" y="1534"/>
                </a:lnTo>
                <a:lnTo>
                  <a:pt x="9130" y="1621"/>
                </a:lnTo>
                <a:lnTo>
                  <a:pt x="9215" y="1709"/>
                </a:lnTo>
                <a:lnTo>
                  <a:pt x="9299" y="1798"/>
                </a:lnTo>
                <a:lnTo>
                  <a:pt x="9382" y="1888"/>
                </a:lnTo>
                <a:lnTo>
                  <a:pt x="9464" y="1980"/>
                </a:lnTo>
                <a:lnTo>
                  <a:pt x="9544" y="2074"/>
                </a:lnTo>
                <a:lnTo>
                  <a:pt x="9623" y="2169"/>
                </a:lnTo>
                <a:lnTo>
                  <a:pt x="9701" y="2265"/>
                </a:lnTo>
                <a:lnTo>
                  <a:pt x="9778" y="2363"/>
                </a:lnTo>
                <a:lnTo>
                  <a:pt x="9852" y="2463"/>
                </a:lnTo>
                <a:lnTo>
                  <a:pt x="9926" y="2563"/>
                </a:lnTo>
                <a:lnTo>
                  <a:pt x="9999" y="2664"/>
                </a:lnTo>
                <a:lnTo>
                  <a:pt x="10070" y="2767"/>
                </a:lnTo>
                <a:lnTo>
                  <a:pt x="10140" y="2871"/>
                </a:lnTo>
                <a:lnTo>
                  <a:pt x="10209" y="2978"/>
                </a:lnTo>
                <a:lnTo>
                  <a:pt x="10275" y="3084"/>
                </a:lnTo>
                <a:lnTo>
                  <a:pt x="10341" y="3192"/>
                </a:lnTo>
                <a:lnTo>
                  <a:pt x="10406" y="3301"/>
                </a:lnTo>
                <a:lnTo>
                  <a:pt x="10468" y="3412"/>
                </a:lnTo>
                <a:lnTo>
                  <a:pt x="10530" y="3524"/>
                </a:lnTo>
                <a:lnTo>
                  <a:pt x="10589" y="3637"/>
                </a:lnTo>
                <a:lnTo>
                  <a:pt x="10648" y="3750"/>
                </a:lnTo>
                <a:lnTo>
                  <a:pt x="10705" y="3866"/>
                </a:lnTo>
                <a:lnTo>
                  <a:pt x="10761" y="3982"/>
                </a:lnTo>
                <a:lnTo>
                  <a:pt x="10815" y="4099"/>
                </a:lnTo>
                <a:lnTo>
                  <a:pt x="10867" y="4217"/>
                </a:lnTo>
                <a:lnTo>
                  <a:pt x="10797" y="4242"/>
                </a:lnTo>
                <a:lnTo>
                  <a:pt x="10725" y="4264"/>
                </a:lnTo>
                <a:lnTo>
                  <a:pt x="10654" y="4286"/>
                </a:lnTo>
                <a:lnTo>
                  <a:pt x="10582" y="4308"/>
                </a:lnTo>
                <a:lnTo>
                  <a:pt x="10510" y="4328"/>
                </a:lnTo>
                <a:lnTo>
                  <a:pt x="10437" y="4348"/>
                </a:lnTo>
                <a:lnTo>
                  <a:pt x="10366" y="4368"/>
                </a:lnTo>
                <a:lnTo>
                  <a:pt x="10293" y="4387"/>
                </a:lnTo>
                <a:lnTo>
                  <a:pt x="10219" y="4405"/>
                </a:lnTo>
                <a:lnTo>
                  <a:pt x="10146" y="4423"/>
                </a:lnTo>
                <a:lnTo>
                  <a:pt x="10072" y="4439"/>
                </a:lnTo>
                <a:lnTo>
                  <a:pt x="9998" y="4456"/>
                </a:lnTo>
                <a:lnTo>
                  <a:pt x="9924" y="4471"/>
                </a:lnTo>
                <a:lnTo>
                  <a:pt x="9850" y="4486"/>
                </a:lnTo>
                <a:lnTo>
                  <a:pt x="9775" y="4501"/>
                </a:lnTo>
                <a:lnTo>
                  <a:pt x="9701" y="4514"/>
                </a:lnTo>
                <a:lnTo>
                  <a:pt x="9626" y="4527"/>
                </a:lnTo>
                <a:lnTo>
                  <a:pt x="9551" y="4540"/>
                </a:lnTo>
                <a:lnTo>
                  <a:pt x="9475" y="4551"/>
                </a:lnTo>
                <a:lnTo>
                  <a:pt x="9400" y="4562"/>
                </a:lnTo>
                <a:lnTo>
                  <a:pt x="9324" y="4573"/>
                </a:lnTo>
                <a:lnTo>
                  <a:pt x="9247" y="4582"/>
                </a:lnTo>
                <a:lnTo>
                  <a:pt x="9171" y="4591"/>
                </a:lnTo>
                <a:lnTo>
                  <a:pt x="9094" y="4600"/>
                </a:lnTo>
                <a:lnTo>
                  <a:pt x="9018" y="4607"/>
                </a:lnTo>
                <a:lnTo>
                  <a:pt x="8940" y="4614"/>
                </a:lnTo>
                <a:lnTo>
                  <a:pt x="8863" y="4621"/>
                </a:lnTo>
                <a:lnTo>
                  <a:pt x="8786" y="4626"/>
                </a:lnTo>
                <a:lnTo>
                  <a:pt x="8708" y="4631"/>
                </a:lnTo>
                <a:lnTo>
                  <a:pt x="8630" y="4635"/>
                </a:lnTo>
                <a:lnTo>
                  <a:pt x="8552" y="4639"/>
                </a:lnTo>
                <a:lnTo>
                  <a:pt x="8474" y="4642"/>
                </a:lnTo>
                <a:lnTo>
                  <a:pt x="8474" y="1047"/>
                </a:lnTo>
                <a:lnTo>
                  <a:pt x="8489" y="1048"/>
                </a:lnTo>
                <a:lnTo>
                  <a:pt x="8502" y="1049"/>
                </a:lnTo>
                <a:close/>
                <a:moveTo>
                  <a:pt x="7917" y="14987"/>
                </a:moveTo>
                <a:lnTo>
                  <a:pt x="7835" y="14918"/>
                </a:lnTo>
                <a:lnTo>
                  <a:pt x="7754" y="14850"/>
                </a:lnTo>
                <a:lnTo>
                  <a:pt x="7673" y="14779"/>
                </a:lnTo>
                <a:lnTo>
                  <a:pt x="7594" y="14708"/>
                </a:lnTo>
                <a:lnTo>
                  <a:pt x="7515" y="14636"/>
                </a:lnTo>
                <a:lnTo>
                  <a:pt x="7437" y="14562"/>
                </a:lnTo>
                <a:lnTo>
                  <a:pt x="7360" y="14487"/>
                </a:lnTo>
                <a:lnTo>
                  <a:pt x="7284" y="14410"/>
                </a:lnTo>
                <a:lnTo>
                  <a:pt x="7209" y="14333"/>
                </a:lnTo>
                <a:lnTo>
                  <a:pt x="7135" y="14255"/>
                </a:lnTo>
                <a:lnTo>
                  <a:pt x="7061" y="14175"/>
                </a:lnTo>
                <a:lnTo>
                  <a:pt x="6989" y="14095"/>
                </a:lnTo>
                <a:lnTo>
                  <a:pt x="6919" y="14012"/>
                </a:lnTo>
                <a:lnTo>
                  <a:pt x="6848" y="13930"/>
                </a:lnTo>
                <a:lnTo>
                  <a:pt x="6778" y="13846"/>
                </a:lnTo>
                <a:lnTo>
                  <a:pt x="6710" y="13761"/>
                </a:lnTo>
                <a:lnTo>
                  <a:pt x="6643" y="13675"/>
                </a:lnTo>
                <a:lnTo>
                  <a:pt x="6576" y="13588"/>
                </a:lnTo>
                <a:lnTo>
                  <a:pt x="6511" y="13499"/>
                </a:lnTo>
                <a:lnTo>
                  <a:pt x="6447" y="13410"/>
                </a:lnTo>
                <a:lnTo>
                  <a:pt x="6383" y="13319"/>
                </a:lnTo>
                <a:lnTo>
                  <a:pt x="6321" y="13228"/>
                </a:lnTo>
                <a:lnTo>
                  <a:pt x="6260" y="13135"/>
                </a:lnTo>
                <a:lnTo>
                  <a:pt x="6199" y="13042"/>
                </a:lnTo>
                <a:lnTo>
                  <a:pt x="6141" y="12948"/>
                </a:lnTo>
                <a:lnTo>
                  <a:pt x="6082" y="12853"/>
                </a:lnTo>
                <a:lnTo>
                  <a:pt x="6026" y="12757"/>
                </a:lnTo>
                <a:lnTo>
                  <a:pt x="5969" y="12659"/>
                </a:lnTo>
                <a:lnTo>
                  <a:pt x="5915" y="12561"/>
                </a:lnTo>
                <a:lnTo>
                  <a:pt x="5862" y="12462"/>
                </a:lnTo>
                <a:lnTo>
                  <a:pt x="5809" y="12363"/>
                </a:lnTo>
                <a:lnTo>
                  <a:pt x="5758" y="12262"/>
                </a:lnTo>
                <a:lnTo>
                  <a:pt x="5823" y="12242"/>
                </a:lnTo>
                <a:lnTo>
                  <a:pt x="5888" y="12223"/>
                </a:lnTo>
                <a:lnTo>
                  <a:pt x="5954" y="12204"/>
                </a:lnTo>
                <a:lnTo>
                  <a:pt x="6020" y="12187"/>
                </a:lnTo>
                <a:lnTo>
                  <a:pt x="6086" y="12169"/>
                </a:lnTo>
                <a:lnTo>
                  <a:pt x="6152" y="12153"/>
                </a:lnTo>
                <a:lnTo>
                  <a:pt x="6219" y="12136"/>
                </a:lnTo>
                <a:lnTo>
                  <a:pt x="6285" y="12121"/>
                </a:lnTo>
                <a:lnTo>
                  <a:pt x="6352" y="12106"/>
                </a:lnTo>
                <a:lnTo>
                  <a:pt x="6420" y="12091"/>
                </a:lnTo>
                <a:lnTo>
                  <a:pt x="6487" y="12077"/>
                </a:lnTo>
                <a:lnTo>
                  <a:pt x="6554" y="12064"/>
                </a:lnTo>
                <a:lnTo>
                  <a:pt x="6622" y="12051"/>
                </a:lnTo>
                <a:lnTo>
                  <a:pt x="6691" y="12039"/>
                </a:lnTo>
                <a:lnTo>
                  <a:pt x="6758" y="12027"/>
                </a:lnTo>
                <a:lnTo>
                  <a:pt x="6827" y="12016"/>
                </a:lnTo>
                <a:lnTo>
                  <a:pt x="6895" y="12005"/>
                </a:lnTo>
                <a:lnTo>
                  <a:pt x="6964" y="11995"/>
                </a:lnTo>
                <a:lnTo>
                  <a:pt x="7033" y="11986"/>
                </a:lnTo>
                <a:lnTo>
                  <a:pt x="7102" y="11976"/>
                </a:lnTo>
                <a:lnTo>
                  <a:pt x="7171" y="11968"/>
                </a:lnTo>
                <a:lnTo>
                  <a:pt x="7241" y="11960"/>
                </a:lnTo>
                <a:lnTo>
                  <a:pt x="7311" y="11953"/>
                </a:lnTo>
                <a:lnTo>
                  <a:pt x="7380" y="11946"/>
                </a:lnTo>
                <a:lnTo>
                  <a:pt x="7450" y="11940"/>
                </a:lnTo>
                <a:lnTo>
                  <a:pt x="7521" y="11934"/>
                </a:lnTo>
                <a:lnTo>
                  <a:pt x="7591" y="11929"/>
                </a:lnTo>
                <a:lnTo>
                  <a:pt x="7662" y="11924"/>
                </a:lnTo>
                <a:lnTo>
                  <a:pt x="7732" y="11920"/>
                </a:lnTo>
                <a:lnTo>
                  <a:pt x="7803" y="11916"/>
                </a:lnTo>
                <a:lnTo>
                  <a:pt x="7874" y="11913"/>
                </a:lnTo>
                <a:lnTo>
                  <a:pt x="7945" y="11911"/>
                </a:lnTo>
                <a:lnTo>
                  <a:pt x="7945" y="14988"/>
                </a:lnTo>
                <a:lnTo>
                  <a:pt x="7917" y="14987"/>
                </a:lnTo>
                <a:close/>
                <a:moveTo>
                  <a:pt x="15347" y="7759"/>
                </a:moveTo>
                <a:lnTo>
                  <a:pt x="12171" y="7759"/>
                </a:lnTo>
                <a:lnTo>
                  <a:pt x="12168" y="7652"/>
                </a:lnTo>
                <a:lnTo>
                  <a:pt x="12163" y="7545"/>
                </a:lnTo>
                <a:lnTo>
                  <a:pt x="12157" y="7439"/>
                </a:lnTo>
                <a:lnTo>
                  <a:pt x="12151" y="7332"/>
                </a:lnTo>
                <a:lnTo>
                  <a:pt x="12144" y="7226"/>
                </a:lnTo>
                <a:lnTo>
                  <a:pt x="12136" y="7120"/>
                </a:lnTo>
                <a:lnTo>
                  <a:pt x="12126" y="7015"/>
                </a:lnTo>
                <a:lnTo>
                  <a:pt x="12115" y="6911"/>
                </a:lnTo>
                <a:lnTo>
                  <a:pt x="12104" y="6805"/>
                </a:lnTo>
                <a:lnTo>
                  <a:pt x="12092" y="6701"/>
                </a:lnTo>
                <a:lnTo>
                  <a:pt x="12078" y="6598"/>
                </a:lnTo>
                <a:lnTo>
                  <a:pt x="12063" y="6494"/>
                </a:lnTo>
                <a:lnTo>
                  <a:pt x="12047" y="6391"/>
                </a:lnTo>
                <a:lnTo>
                  <a:pt x="12031" y="6288"/>
                </a:lnTo>
                <a:lnTo>
                  <a:pt x="12014" y="6186"/>
                </a:lnTo>
                <a:lnTo>
                  <a:pt x="11995" y="6084"/>
                </a:lnTo>
                <a:lnTo>
                  <a:pt x="11976" y="5982"/>
                </a:lnTo>
                <a:lnTo>
                  <a:pt x="11954" y="5881"/>
                </a:lnTo>
                <a:lnTo>
                  <a:pt x="11933" y="5781"/>
                </a:lnTo>
                <a:lnTo>
                  <a:pt x="11910" y="5681"/>
                </a:lnTo>
                <a:lnTo>
                  <a:pt x="11886" y="5582"/>
                </a:lnTo>
                <a:lnTo>
                  <a:pt x="11862" y="5482"/>
                </a:lnTo>
                <a:lnTo>
                  <a:pt x="11836" y="5383"/>
                </a:lnTo>
                <a:lnTo>
                  <a:pt x="11810" y="5285"/>
                </a:lnTo>
                <a:lnTo>
                  <a:pt x="11783" y="5188"/>
                </a:lnTo>
                <a:lnTo>
                  <a:pt x="11754" y="5090"/>
                </a:lnTo>
                <a:lnTo>
                  <a:pt x="11724" y="4993"/>
                </a:lnTo>
                <a:lnTo>
                  <a:pt x="11694" y="4897"/>
                </a:lnTo>
                <a:lnTo>
                  <a:pt x="11663" y="4801"/>
                </a:lnTo>
                <a:lnTo>
                  <a:pt x="11630" y="4706"/>
                </a:lnTo>
                <a:lnTo>
                  <a:pt x="11597" y="4611"/>
                </a:lnTo>
                <a:lnTo>
                  <a:pt x="11563" y="4517"/>
                </a:lnTo>
                <a:lnTo>
                  <a:pt x="11630" y="4489"/>
                </a:lnTo>
                <a:lnTo>
                  <a:pt x="11695" y="4461"/>
                </a:lnTo>
                <a:lnTo>
                  <a:pt x="11762" y="4432"/>
                </a:lnTo>
                <a:lnTo>
                  <a:pt x="11828" y="4403"/>
                </a:lnTo>
                <a:lnTo>
                  <a:pt x="11894" y="4374"/>
                </a:lnTo>
                <a:lnTo>
                  <a:pt x="11959" y="4343"/>
                </a:lnTo>
                <a:lnTo>
                  <a:pt x="12024" y="4312"/>
                </a:lnTo>
                <a:lnTo>
                  <a:pt x="12088" y="4281"/>
                </a:lnTo>
                <a:lnTo>
                  <a:pt x="12153" y="4249"/>
                </a:lnTo>
                <a:lnTo>
                  <a:pt x="12217" y="4216"/>
                </a:lnTo>
                <a:lnTo>
                  <a:pt x="12280" y="4183"/>
                </a:lnTo>
                <a:lnTo>
                  <a:pt x="12344" y="4150"/>
                </a:lnTo>
                <a:lnTo>
                  <a:pt x="12407" y="4116"/>
                </a:lnTo>
                <a:lnTo>
                  <a:pt x="12469" y="4081"/>
                </a:lnTo>
                <a:lnTo>
                  <a:pt x="12532" y="4046"/>
                </a:lnTo>
                <a:lnTo>
                  <a:pt x="12593" y="4011"/>
                </a:lnTo>
                <a:lnTo>
                  <a:pt x="12655" y="3975"/>
                </a:lnTo>
                <a:lnTo>
                  <a:pt x="12717" y="3939"/>
                </a:lnTo>
                <a:lnTo>
                  <a:pt x="12778" y="3902"/>
                </a:lnTo>
                <a:lnTo>
                  <a:pt x="12839" y="3865"/>
                </a:lnTo>
                <a:lnTo>
                  <a:pt x="12899" y="3827"/>
                </a:lnTo>
                <a:lnTo>
                  <a:pt x="12959" y="3789"/>
                </a:lnTo>
                <a:lnTo>
                  <a:pt x="13019" y="3749"/>
                </a:lnTo>
                <a:lnTo>
                  <a:pt x="13078" y="3710"/>
                </a:lnTo>
                <a:lnTo>
                  <a:pt x="13137" y="3670"/>
                </a:lnTo>
                <a:lnTo>
                  <a:pt x="13196" y="3630"/>
                </a:lnTo>
                <a:lnTo>
                  <a:pt x="13254" y="3590"/>
                </a:lnTo>
                <a:lnTo>
                  <a:pt x="13313" y="3549"/>
                </a:lnTo>
                <a:lnTo>
                  <a:pt x="13370" y="3507"/>
                </a:lnTo>
                <a:lnTo>
                  <a:pt x="13428" y="3466"/>
                </a:lnTo>
                <a:lnTo>
                  <a:pt x="13485" y="3423"/>
                </a:lnTo>
                <a:lnTo>
                  <a:pt x="13542" y="3381"/>
                </a:lnTo>
                <a:lnTo>
                  <a:pt x="13641" y="3492"/>
                </a:lnTo>
                <a:lnTo>
                  <a:pt x="13738" y="3605"/>
                </a:lnTo>
                <a:lnTo>
                  <a:pt x="13832" y="3719"/>
                </a:lnTo>
                <a:lnTo>
                  <a:pt x="13924" y="3837"/>
                </a:lnTo>
                <a:lnTo>
                  <a:pt x="14014" y="3956"/>
                </a:lnTo>
                <a:lnTo>
                  <a:pt x="14101" y="4076"/>
                </a:lnTo>
                <a:lnTo>
                  <a:pt x="14185" y="4199"/>
                </a:lnTo>
                <a:lnTo>
                  <a:pt x="14266" y="4324"/>
                </a:lnTo>
                <a:lnTo>
                  <a:pt x="14346" y="4450"/>
                </a:lnTo>
                <a:lnTo>
                  <a:pt x="14422" y="4578"/>
                </a:lnTo>
                <a:lnTo>
                  <a:pt x="14496" y="4708"/>
                </a:lnTo>
                <a:lnTo>
                  <a:pt x="14567" y="4839"/>
                </a:lnTo>
                <a:lnTo>
                  <a:pt x="14634" y="4972"/>
                </a:lnTo>
                <a:lnTo>
                  <a:pt x="14700" y="5106"/>
                </a:lnTo>
                <a:lnTo>
                  <a:pt x="14763" y="5243"/>
                </a:lnTo>
                <a:lnTo>
                  <a:pt x="14822" y="5380"/>
                </a:lnTo>
                <a:lnTo>
                  <a:pt x="14879" y="5519"/>
                </a:lnTo>
                <a:lnTo>
                  <a:pt x="14932" y="5660"/>
                </a:lnTo>
                <a:lnTo>
                  <a:pt x="14982" y="5802"/>
                </a:lnTo>
                <a:lnTo>
                  <a:pt x="15031" y="5945"/>
                </a:lnTo>
                <a:lnTo>
                  <a:pt x="15075" y="6090"/>
                </a:lnTo>
                <a:lnTo>
                  <a:pt x="15116" y="6236"/>
                </a:lnTo>
                <a:lnTo>
                  <a:pt x="15154" y="6383"/>
                </a:lnTo>
                <a:lnTo>
                  <a:pt x="15189" y="6532"/>
                </a:lnTo>
                <a:lnTo>
                  <a:pt x="15220" y="6681"/>
                </a:lnTo>
                <a:lnTo>
                  <a:pt x="15248" y="6832"/>
                </a:lnTo>
                <a:lnTo>
                  <a:pt x="15273" y="6984"/>
                </a:lnTo>
                <a:lnTo>
                  <a:pt x="15294" y="7137"/>
                </a:lnTo>
                <a:lnTo>
                  <a:pt x="15313" y="7291"/>
                </a:lnTo>
                <a:lnTo>
                  <a:pt x="15327" y="7446"/>
                </a:lnTo>
                <a:lnTo>
                  <a:pt x="15338" y="7602"/>
                </a:lnTo>
                <a:lnTo>
                  <a:pt x="15347" y="7759"/>
                </a:lnTo>
                <a:close/>
                <a:moveTo>
                  <a:pt x="8210" y="0"/>
                </a:moveTo>
                <a:lnTo>
                  <a:pt x="7787" y="10"/>
                </a:lnTo>
                <a:lnTo>
                  <a:pt x="7370" y="41"/>
                </a:lnTo>
                <a:lnTo>
                  <a:pt x="6960" y="92"/>
                </a:lnTo>
                <a:lnTo>
                  <a:pt x="6555" y="162"/>
                </a:lnTo>
                <a:lnTo>
                  <a:pt x="6158" y="253"/>
                </a:lnTo>
                <a:lnTo>
                  <a:pt x="5768" y="361"/>
                </a:lnTo>
                <a:lnTo>
                  <a:pt x="5386" y="486"/>
                </a:lnTo>
                <a:lnTo>
                  <a:pt x="5014" y="630"/>
                </a:lnTo>
                <a:lnTo>
                  <a:pt x="4651" y="791"/>
                </a:lnTo>
                <a:lnTo>
                  <a:pt x="4297" y="967"/>
                </a:lnTo>
                <a:lnTo>
                  <a:pt x="3953" y="1161"/>
                </a:lnTo>
                <a:lnTo>
                  <a:pt x="3619" y="1369"/>
                </a:lnTo>
                <a:lnTo>
                  <a:pt x="3298" y="1593"/>
                </a:lnTo>
                <a:lnTo>
                  <a:pt x="2987" y="1831"/>
                </a:lnTo>
                <a:lnTo>
                  <a:pt x="2690" y="2083"/>
                </a:lnTo>
                <a:lnTo>
                  <a:pt x="2404" y="2348"/>
                </a:lnTo>
                <a:lnTo>
                  <a:pt x="2132" y="2627"/>
                </a:lnTo>
                <a:lnTo>
                  <a:pt x="1875" y="2918"/>
                </a:lnTo>
                <a:lnTo>
                  <a:pt x="1631" y="3220"/>
                </a:lnTo>
                <a:lnTo>
                  <a:pt x="1402" y="3535"/>
                </a:lnTo>
                <a:lnTo>
                  <a:pt x="1188" y="3861"/>
                </a:lnTo>
                <a:lnTo>
                  <a:pt x="991" y="4195"/>
                </a:lnTo>
                <a:lnTo>
                  <a:pt x="810" y="4541"/>
                </a:lnTo>
                <a:lnTo>
                  <a:pt x="645" y="4897"/>
                </a:lnTo>
                <a:lnTo>
                  <a:pt x="498" y="5261"/>
                </a:lnTo>
                <a:lnTo>
                  <a:pt x="369" y="5634"/>
                </a:lnTo>
                <a:lnTo>
                  <a:pt x="259" y="6014"/>
                </a:lnTo>
                <a:lnTo>
                  <a:pt x="167" y="6402"/>
                </a:lnTo>
                <a:lnTo>
                  <a:pt x="94" y="6797"/>
                </a:lnTo>
                <a:lnTo>
                  <a:pt x="42" y="7198"/>
                </a:lnTo>
                <a:lnTo>
                  <a:pt x="10" y="7605"/>
                </a:lnTo>
                <a:lnTo>
                  <a:pt x="0" y="8018"/>
                </a:lnTo>
                <a:lnTo>
                  <a:pt x="10" y="8431"/>
                </a:lnTo>
                <a:lnTo>
                  <a:pt x="42" y="8838"/>
                </a:lnTo>
                <a:lnTo>
                  <a:pt x="94" y="9239"/>
                </a:lnTo>
                <a:lnTo>
                  <a:pt x="167" y="9634"/>
                </a:lnTo>
                <a:lnTo>
                  <a:pt x="259" y="10021"/>
                </a:lnTo>
                <a:lnTo>
                  <a:pt x="369" y="10402"/>
                </a:lnTo>
                <a:lnTo>
                  <a:pt x="498" y="10774"/>
                </a:lnTo>
                <a:lnTo>
                  <a:pt x="645" y="11139"/>
                </a:lnTo>
                <a:lnTo>
                  <a:pt x="810" y="11494"/>
                </a:lnTo>
                <a:lnTo>
                  <a:pt x="991" y="11840"/>
                </a:lnTo>
                <a:lnTo>
                  <a:pt x="1188" y="12175"/>
                </a:lnTo>
                <a:lnTo>
                  <a:pt x="1402" y="12501"/>
                </a:lnTo>
                <a:lnTo>
                  <a:pt x="1631" y="12815"/>
                </a:lnTo>
                <a:lnTo>
                  <a:pt x="1875" y="13118"/>
                </a:lnTo>
                <a:lnTo>
                  <a:pt x="2132" y="13409"/>
                </a:lnTo>
                <a:lnTo>
                  <a:pt x="2404" y="13688"/>
                </a:lnTo>
                <a:lnTo>
                  <a:pt x="2690" y="13953"/>
                </a:lnTo>
                <a:lnTo>
                  <a:pt x="2987" y="14205"/>
                </a:lnTo>
                <a:lnTo>
                  <a:pt x="3298" y="14443"/>
                </a:lnTo>
                <a:lnTo>
                  <a:pt x="3619" y="14667"/>
                </a:lnTo>
                <a:lnTo>
                  <a:pt x="3953" y="14875"/>
                </a:lnTo>
                <a:lnTo>
                  <a:pt x="4297" y="15068"/>
                </a:lnTo>
                <a:lnTo>
                  <a:pt x="4651" y="15245"/>
                </a:lnTo>
                <a:lnTo>
                  <a:pt x="5014" y="15406"/>
                </a:lnTo>
                <a:lnTo>
                  <a:pt x="5386" y="15550"/>
                </a:lnTo>
                <a:lnTo>
                  <a:pt x="5768" y="15675"/>
                </a:lnTo>
                <a:lnTo>
                  <a:pt x="6158" y="15783"/>
                </a:lnTo>
                <a:lnTo>
                  <a:pt x="6555" y="15873"/>
                </a:lnTo>
                <a:lnTo>
                  <a:pt x="6960" y="15944"/>
                </a:lnTo>
                <a:lnTo>
                  <a:pt x="7370" y="15995"/>
                </a:lnTo>
                <a:lnTo>
                  <a:pt x="7787" y="16026"/>
                </a:lnTo>
                <a:lnTo>
                  <a:pt x="8210" y="16036"/>
                </a:lnTo>
                <a:lnTo>
                  <a:pt x="8632" y="16026"/>
                </a:lnTo>
                <a:lnTo>
                  <a:pt x="9049" y="15995"/>
                </a:lnTo>
                <a:lnTo>
                  <a:pt x="9459" y="15944"/>
                </a:lnTo>
                <a:lnTo>
                  <a:pt x="9864" y="15873"/>
                </a:lnTo>
                <a:lnTo>
                  <a:pt x="10261" y="15783"/>
                </a:lnTo>
                <a:lnTo>
                  <a:pt x="10651" y="15675"/>
                </a:lnTo>
                <a:lnTo>
                  <a:pt x="11033" y="15550"/>
                </a:lnTo>
                <a:lnTo>
                  <a:pt x="11405" y="15406"/>
                </a:lnTo>
                <a:lnTo>
                  <a:pt x="11768" y="15245"/>
                </a:lnTo>
                <a:lnTo>
                  <a:pt x="12122" y="15068"/>
                </a:lnTo>
                <a:lnTo>
                  <a:pt x="12466" y="14875"/>
                </a:lnTo>
                <a:lnTo>
                  <a:pt x="12800" y="14667"/>
                </a:lnTo>
                <a:lnTo>
                  <a:pt x="13122" y="14443"/>
                </a:lnTo>
                <a:lnTo>
                  <a:pt x="13432" y="14205"/>
                </a:lnTo>
                <a:lnTo>
                  <a:pt x="13729" y="13953"/>
                </a:lnTo>
                <a:lnTo>
                  <a:pt x="14015" y="13688"/>
                </a:lnTo>
                <a:lnTo>
                  <a:pt x="14287" y="13409"/>
                </a:lnTo>
                <a:lnTo>
                  <a:pt x="14544" y="13118"/>
                </a:lnTo>
                <a:lnTo>
                  <a:pt x="14788" y="12815"/>
                </a:lnTo>
                <a:lnTo>
                  <a:pt x="15017" y="12501"/>
                </a:lnTo>
                <a:lnTo>
                  <a:pt x="15231" y="12175"/>
                </a:lnTo>
                <a:lnTo>
                  <a:pt x="15428" y="11840"/>
                </a:lnTo>
                <a:lnTo>
                  <a:pt x="15609" y="11494"/>
                </a:lnTo>
                <a:lnTo>
                  <a:pt x="15774" y="11139"/>
                </a:lnTo>
                <a:lnTo>
                  <a:pt x="15921" y="10774"/>
                </a:lnTo>
                <a:lnTo>
                  <a:pt x="16050" y="10402"/>
                </a:lnTo>
                <a:lnTo>
                  <a:pt x="16160" y="10021"/>
                </a:lnTo>
                <a:lnTo>
                  <a:pt x="16253" y="9634"/>
                </a:lnTo>
                <a:lnTo>
                  <a:pt x="16325" y="9239"/>
                </a:lnTo>
                <a:lnTo>
                  <a:pt x="16377" y="8838"/>
                </a:lnTo>
                <a:lnTo>
                  <a:pt x="16409" y="8431"/>
                </a:lnTo>
                <a:lnTo>
                  <a:pt x="16419" y="8018"/>
                </a:lnTo>
                <a:lnTo>
                  <a:pt x="16409" y="7605"/>
                </a:lnTo>
                <a:lnTo>
                  <a:pt x="16377" y="7198"/>
                </a:lnTo>
                <a:lnTo>
                  <a:pt x="16325" y="6797"/>
                </a:lnTo>
                <a:lnTo>
                  <a:pt x="16253" y="6402"/>
                </a:lnTo>
                <a:lnTo>
                  <a:pt x="16160" y="6014"/>
                </a:lnTo>
                <a:lnTo>
                  <a:pt x="16050" y="5634"/>
                </a:lnTo>
                <a:lnTo>
                  <a:pt x="15921" y="5261"/>
                </a:lnTo>
                <a:lnTo>
                  <a:pt x="15774" y="4897"/>
                </a:lnTo>
                <a:lnTo>
                  <a:pt x="15609" y="4541"/>
                </a:lnTo>
                <a:lnTo>
                  <a:pt x="15428" y="4195"/>
                </a:lnTo>
                <a:lnTo>
                  <a:pt x="15231" y="3861"/>
                </a:lnTo>
                <a:lnTo>
                  <a:pt x="15017" y="3535"/>
                </a:lnTo>
                <a:lnTo>
                  <a:pt x="14788" y="3220"/>
                </a:lnTo>
                <a:lnTo>
                  <a:pt x="14544" y="2918"/>
                </a:lnTo>
                <a:lnTo>
                  <a:pt x="14287" y="2627"/>
                </a:lnTo>
                <a:lnTo>
                  <a:pt x="14015" y="2348"/>
                </a:lnTo>
                <a:lnTo>
                  <a:pt x="13729" y="2083"/>
                </a:lnTo>
                <a:lnTo>
                  <a:pt x="13432" y="1831"/>
                </a:lnTo>
                <a:lnTo>
                  <a:pt x="13122" y="1593"/>
                </a:lnTo>
                <a:lnTo>
                  <a:pt x="12800" y="1369"/>
                </a:lnTo>
                <a:lnTo>
                  <a:pt x="12466" y="1161"/>
                </a:lnTo>
                <a:lnTo>
                  <a:pt x="12122" y="967"/>
                </a:lnTo>
                <a:lnTo>
                  <a:pt x="11768" y="791"/>
                </a:lnTo>
                <a:lnTo>
                  <a:pt x="11405" y="630"/>
                </a:lnTo>
                <a:lnTo>
                  <a:pt x="11033" y="486"/>
                </a:lnTo>
                <a:lnTo>
                  <a:pt x="10651" y="361"/>
                </a:lnTo>
                <a:lnTo>
                  <a:pt x="10261" y="253"/>
                </a:lnTo>
                <a:lnTo>
                  <a:pt x="9864" y="162"/>
                </a:lnTo>
                <a:lnTo>
                  <a:pt x="9459" y="92"/>
                </a:lnTo>
                <a:lnTo>
                  <a:pt x="9049" y="41"/>
                </a:lnTo>
                <a:lnTo>
                  <a:pt x="8632" y="10"/>
                </a:lnTo>
                <a:lnTo>
                  <a:pt x="8210" y="0"/>
                </a:lnTo>
                <a:close/>
              </a:path>
            </a:pathLst>
          </a:custGeom>
          <a:solidFill>
            <a:schemeClr val="bg1">
              <a:lumMod val="75000"/>
            </a:schemeClr>
          </a:solidFill>
          <a:ln>
            <a:noFill/>
          </a:ln>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85" name="Group 32"/>
          <p:cNvGrpSpPr/>
          <p:nvPr/>
        </p:nvGrpSpPr>
        <p:grpSpPr>
          <a:xfrm>
            <a:off x="10517981" y="1178497"/>
            <a:ext cx="399003" cy="324706"/>
            <a:chOff x="5245100" y="5103813"/>
            <a:chExt cx="690563" cy="561975"/>
          </a:xfrm>
          <a:solidFill>
            <a:schemeClr val="bg1">
              <a:lumMod val="75000"/>
            </a:schemeClr>
          </a:solidFill>
        </p:grpSpPr>
        <p:sp>
          <p:nvSpPr>
            <p:cNvPr id="86" name="Freeform 290"/>
            <p:cNvSpPr>
              <a:spLocks noEditPoints="1"/>
            </p:cNvSpPr>
            <p:nvPr/>
          </p:nvSpPr>
          <p:spPr bwMode="auto">
            <a:xfrm>
              <a:off x="5719763" y="5276851"/>
              <a:ext cx="130175" cy="173038"/>
            </a:xfrm>
            <a:custGeom>
              <a:avLst/>
              <a:gdLst>
                <a:gd name="T0" fmla="*/ 503 w 3018"/>
                <a:gd name="T1" fmla="*/ 504 h 4030"/>
                <a:gd name="T2" fmla="*/ 2515 w 3018"/>
                <a:gd name="T3" fmla="*/ 3526 h 4030"/>
                <a:gd name="T4" fmla="*/ 1386 w 3018"/>
                <a:gd name="T5" fmla="*/ 175 h 4030"/>
                <a:gd name="T6" fmla="*/ 1320 w 3018"/>
                <a:gd name="T7" fmla="*/ 110 h 4030"/>
                <a:gd name="T8" fmla="*/ 1244 w 3018"/>
                <a:gd name="T9" fmla="*/ 60 h 4030"/>
                <a:gd name="T10" fmla="*/ 1159 w 3018"/>
                <a:gd name="T11" fmla="*/ 24 h 4030"/>
                <a:gd name="T12" fmla="*/ 1069 w 3018"/>
                <a:gd name="T13" fmla="*/ 3 h 4030"/>
                <a:gd name="T14" fmla="*/ 503 w 3018"/>
                <a:gd name="T15" fmla="*/ 0 h 4030"/>
                <a:gd name="T16" fmla="*/ 427 w 3018"/>
                <a:gd name="T17" fmla="*/ 6 h 4030"/>
                <a:gd name="T18" fmla="*/ 353 w 3018"/>
                <a:gd name="T19" fmla="*/ 23 h 4030"/>
                <a:gd name="T20" fmla="*/ 285 w 3018"/>
                <a:gd name="T21" fmla="*/ 50 h 4030"/>
                <a:gd name="T22" fmla="*/ 222 w 3018"/>
                <a:gd name="T23" fmla="*/ 86 h 4030"/>
                <a:gd name="T24" fmla="*/ 165 w 3018"/>
                <a:gd name="T25" fmla="*/ 130 h 4030"/>
                <a:gd name="T26" fmla="*/ 115 w 3018"/>
                <a:gd name="T27" fmla="*/ 183 h 4030"/>
                <a:gd name="T28" fmla="*/ 74 w 3018"/>
                <a:gd name="T29" fmla="*/ 242 h 4030"/>
                <a:gd name="T30" fmla="*/ 40 w 3018"/>
                <a:gd name="T31" fmla="*/ 308 h 4030"/>
                <a:gd name="T32" fmla="*/ 16 w 3018"/>
                <a:gd name="T33" fmla="*/ 377 h 4030"/>
                <a:gd name="T34" fmla="*/ 3 w 3018"/>
                <a:gd name="T35" fmla="*/ 452 h 4030"/>
                <a:gd name="T36" fmla="*/ 0 w 3018"/>
                <a:gd name="T37" fmla="*/ 3526 h 4030"/>
                <a:gd name="T38" fmla="*/ 6 w 3018"/>
                <a:gd name="T39" fmla="*/ 3604 h 4030"/>
                <a:gd name="T40" fmla="*/ 23 w 3018"/>
                <a:gd name="T41" fmla="*/ 3676 h 4030"/>
                <a:gd name="T42" fmla="*/ 50 w 3018"/>
                <a:gd name="T43" fmla="*/ 3745 h 4030"/>
                <a:gd name="T44" fmla="*/ 86 w 3018"/>
                <a:gd name="T45" fmla="*/ 3808 h 4030"/>
                <a:gd name="T46" fmla="*/ 131 w 3018"/>
                <a:gd name="T47" fmla="*/ 3866 h 4030"/>
                <a:gd name="T48" fmla="*/ 183 w 3018"/>
                <a:gd name="T49" fmla="*/ 3915 h 4030"/>
                <a:gd name="T50" fmla="*/ 243 w 3018"/>
                <a:gd name="T51" fmla="*/ 3957 h 4030"/>
                <a:gd name="T52" fmla="*/ 307 w 3018"/>
                <a:gd name="T53" fmla="*/ 3991 h 4030"/>
                <a:gd name="T54" fmla="*/ 378 w 3018"/>
                <a:gd name="T55" fmla="*/ 4015 h 4030"/>
                <a:gd name="T56" fmla="*/ 452 w 3018"/>
                <a:gd name="T57" fmla="*/ 4028 h 4030"/>
                <a:gd name="T58" fmla="*/ 2515 w 3018"/>
                <a:gd name="T59" fmla="*/ 4030 h 4030"/>
                <a:gd name="T60" fmla="*/ 2592 w 3018"/>
                <a:gd name="T61" fmla="*/ 4025 h 4030"/>
                <a:gd name="T62" fmla="*/ 2665 w 3018"/>
                <a:gd name="T63" fmla="*/ 4008 h 4030"/>
                <a:gd name="T64" fmla="*/ 2733 w 3018"/>
                <a:gd name="T65" fmla="*/ 3981 h 4030"/>
                <a:gd name="T66" fmla="*/ 2797 w 3018"/>
                <a:gd name="T67" fmla="*/ 3944 h 4030"/>
                <a:gd name="T68" fmla="*/ 2853 w 3018"/>
                <a:gd name="T69" fmla="*/ 3899 h 4030"/>
                <a:gd name="T70" fmla="*/ 2903 w 3018"/>
                <a:gd name="T71" fmla="*/ 3848 h 4030"/>
                <a:gd name="T72" fmla="*/ 2946 w 3018"/>
                <a:gd name="T73" fmla="*/ 3788 h 4030"/>
                <a:gd name="T74" fmla="*/ 2979 w 3018"/>
                <a:gd name="T75" fmla="*/ 3723 h 4030"/>
                <a:gd name="T76" fmla="*/ 3002 w 3018"/>
                <a:gd name="T77" fmla="*/ 3652 h 4030"/>
                <a:gd name="T78" fmla="*/ 3015 w 3018"/>
                <a:gd name="T79" fmla="*/ 3578 h 4030"/>
                <a:gd name="T80" fmla="*/ 3018 w 3018"/>
                <a:gd name="T81" fmla="*/ 2770 h 4030"/>
                <a:gd name="T82" fmla="*/ 3015 w 3018"/>
                <a:gd name="T83" fmla="*/ 2715 h 4030"/>
                <a:gd name="T84" fmla="*/ 3006 w 3018"/>
                <a:gd name="T85" fmla="*/ 2661 h 4030"/>
                <a:gd name="T86" fmla="*/ 2991 w 3018"/>
                <a:gd name="T87" fmla="*/ 2607 h 4030"/>
                <a:gd name="T88" fmla="*/ 2970 w 3018"/>
                <a:gd name="T89" fmla="*/ 2556 h 4030"/>
                <a:gd name="T90" fmla="*/ 2944 w 3018"/>
                <a:gd name="T91" fmla="*/ 2506 h 40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018" h="4030">
                  <a:moveTo>
                    <a:pt x="2515" y="3526"/>
                  </a:moveTo>
                  <a:lnTo>
                    <a:pt x="503" y="3526"/>
                  </a:lnTo>
                  <a:lnTo>
                    <a:pt x="503" y="504"/>
                  </a:lnTo>
                  <a:lnTo>
                    <a:pt x="1006" y="504"/>
                  </a:lnTo>
                  <a:lnTo>
                    <a:pt x="2515" y="2770"/>
                  </a:lnTo>
                  <a:lnTo>
                    <a:pt x="2515" y="3526"/>
                  </a:lnTo>
                  <a:close/>
                  <a:moveTo>
                    <a:pt x="1425" y="224"/>
                  </a:moveTo>
                  <a:lnTo>
                    <a:pt x="1407" y="199"/>
                  </a:lnTo>
                  <a:lnTo>
                    <a:pt x="1386" y="175"/>
                  </a:lnTo>
                  <a:lnTo>
                    <a:pt x="1365" y="152"/>
                  </a:lnTo>
                  <a:lnTo>
                    <a:pt x="1343" y="130"/>
                  </a:lnTo>
                  <a:lnTo>
                    <a:pt x="1320" y="110"/>
                  </a:lnTo>
                  <a:lnTo>
                    <a:pt x="1296" y="92"/>
                  </a:lnTo>
                  <a:lnTo>
                    <a:pt x="1270" y="75"/>
                  </a:lnTo>
                  <a:lnTo>
                    <a:pt x="1244" y="60"/>
                  </a:lnTo>
                  <a:lnTo>
                    <a:pt x="1216" y="46"/>
                  </a:lnTo>
                  <a:lnTo>
                    <a:pt x="1188" y="34"/>
                  </a:lnTo>
                  <a:lnTo>
                    <a:pt x="1159" y="24"/>
                  </a:lnTo>
                  <a:lnTo>
                    <a:pt x="1130" y="16"/>
                  </a:lnTo>
                  <a:lnTo>
                    <a:pt x="1100" y="9"/>
                  </a:lnTo>
                  <a:lnTo>
                    <a:pt x="1069" y="3"/>
                  </a:lnTo>
                  <a:lnTo>
                    <a:pt x="1037" y="1"/>
                  </a:lnTo>
                  <a:lnTo>
                    <a:pt x="1006" y="0"/>
                  </a:lnTo>
                  <a:lnTo>
                    <a:pt x="503" y="0"/>
                  </a:lnTo>
                  <a:lnTo>
                    <a:pt x="477" y="0"/>
                  </a:lnTo>
                  <a:lnTo>
                    <a:pt x="452" y="2"/>
                  </a:lnTo>
                  <a:lnTo>
                    <a:pt x="427" y="6"/>
                  </a:lnTo>
                  <a:lnTo>
                    <a:pt x="402" y="11"/>
                  </a:lnTo>
                  <a:lnTo>
                    <a:pt x="378" y="16"/>
                  </a:lnTo>
                  <a:lnTo>
                    <a:pt x="353" y="23"/>
                  </a:lnTo>
                  <a:lnTo>
                    <a:pt x="330" y="31"/>
                  </a:lnTo>
                  <a:lnTo>
                    <a:pt x="307" y="40"/>
                  </a:lnTo>
                  <a:lnTo>
                    <a:pt x="285" y="50"/>
                  </a:lnTo>
                  <a:lnTo>
                    <a:pt x="264" y="61"/>
                  </a:lnTo>
                  <a:lnTo>
                    <a:pt x="243" y="73"/>
                  </a:lnTo>
                  <a:lnTo>
                    <a:pt x="222" y="86"/>
                  </a:lnTo>
                  <a:lnTo>
                    <a:pt x="203" y="100"/>
                  </a:lnTo>
                  <a:lnTo>
                    <a:pt x="183" y="115"/>
                  </a:lnTo>
                  <a:lnTo>
                    <a:pt x="165" y="130"/>
                  </a:lnTo>
                  <a:lnTo>
                    <a:pt x="148" y="148"/>
                  </a:lnTo>
                  <a:lnTo>
                    <a:pt x="131" y="165"/>
                  </a:lnTo>
                  <a:lnTo>
                    <a:pt x="115" y="183"/>
                  </a:lnTo>
                  <a:lnTo>
                    <a:pt x="100" y="202"/>
                  </a:lnTo>
                  <a:lnTo>
                    <a:pt x="86" y="222"/>
                  </a:lnTo>
                  <a:lnTo>
                    <a:pt x="74" y="242"/>
                  </a:lnTo>
                  <a:lnTo>
                    <a:pt x="61" y="263"/>
                  </a:lnTo>
                  <a:lnTo>
                    <a:pt x="50" y="286"/>
                  </a:lnTo>
                  <a:lnTo>
                    <a:pt x="40" y="308"/>
                  </a:lnTo>
                  <a:lnTo>
                    <a:pt x="31" y="331"/>
                  </a:lnTo>
                  <a:lnTo>
                    <a:pt x="23" y="354"/>
                  </a:lnTo>
                  <a:lnTo>
                    <a:pt x="16" y="377"/>
                  </a:lnTo>
                  <a:lnTo>
                    <a:pt x="10" y="403"/>
                  </a:lnTo>
                  <a:lnTo>
                    <a:pt x="6" y="427"/>
                  </a:lnTo>
                  <a:lnTo>
                    <a:pt x="3" y="452"/>
                  </a:lnTo>
                  <a:lnTo>
                    <a:pt x="1" y="478"/>
                  </a:lnTo>
                  <a:lnTo>
                    <a:pt x="0" y="504"/>
                  </a:lnTo>
                  <a:lnTo>
                    <a:pt x="0" y="3526"/>
                  </a:lnTo>
                  <a:lnTo>
                    <a:pt x="1" y="3552"/>
                  </a:lnTo>
                  <a:lnTo>
                    <a:pt x="3" y="3578"/>
                  </a:lnTo>
                  <a:lnTo>
                    <a:pt x="6" y="3604"/>
                  </a:lnTo>
                  <a:lnTo>
                    <a:pt x="10" y="3628"/>
                  </a:lnTo>
                  <a:lnTo>
                    <a:pt x="16" y="3652"/>
                  </a:lnTo>
                  <a:lnTo>
                    <a:pt x="23" y="3676"/>
                  </a:lnTo>
                  <a:lnTo>
                    <a:pt x="31" y="3699"/>
                  </a:lnTo>
                  <a:lnTo>
                    <a:pt x="40" y="3723"/>
                  </a:lnTo>
                  <a:lnTo>
                    <a:pt x="50" y="3745"/>
                  </a:lnTo>
                  <a:lnTo>
                    <a:pt x="61" y="3767"/>
                  </a:lnTo>
                  <a:lnTo>
                    <a:pt x="74" y="3788"/>
                  </a:lnTo>
                  <a:lnTo>
                    <a:pt x="86" y="3808"/>
                  </a:lnTo>
                  <a:lnTo>
                    <a:pt x="100" y="3828"/>
                  </a:lnTo>
                  <a:lnTo>
                    <a:pt x="115" y="3848"/>
                  </a:lnTo>
                  <a:lnTo>
                    <a:pt x="131" y="3866"/>
                  </a:lnTo>
                  <a:lnTo>
                    <a:pt x="148" y="3883"/>
                  </a:lnTo>
                  <a:lnTo>
                    <a:pt x="165" y="3899"/>
                  </a:lnTo>
                  <a:lnTo>
                    <a:pt x="183" y="3915"/>
                  </a:lnTo>
                  <a:lnTo>
                    <a:pt x="203" y="3930"/>
                  </a:lnTo>
                  <a:lnTo>
                    <a:pt x="222" y="3944"/>
                  </a:lnTo>
                  <a:lnTo>
                    <a:pt x="243" y="3957"/>
                  </a:lnTo>
                  <a:lnTo>
                    <a:pt x="264" y="3969"/>
                  </a:lnTo>
                  <a:lnTo>
                    <a:pt x="285" y="3981"/>
                  </a:lnTo>
                  <a:lnTo>
                    <a:pt x="307" y="3991"/>
                  </a:lnTo>
                  <a:lnTo>
                    <a:pt x="330" y="4000"/>
                  </a:lnTo>
                  <a:lnTo>
                    <a:pt x="353" y="4008"/>
                  </a:lnTo>
                  <a:lnTo>
                    <a:pt x="378" y="4015"/>
                  </a:lnTo>
                  <a:lnTo>
                    <a:pt x="402" y="4020"/>
                  </a:lnTo>
                  <a:lnTo>
                    <a:pt x="427" y="4025"/>
                  </a:lnTo>
                  <a:lnTo>
                    <a:pt x="452" y="4028"/>
                  </a:lnTo>
                  <a:lnTo>
                    <a:pt x="477" y="4030"/>
                  </a:lnTo>
                  <a:lnTo>
                    <a:pt x="503" y="4030"/>
                  </a:lnTo>
                  <a:lnTo>
                    <a:pt x="2515" y="4030"/>
                  </a:lnTo>
                  <a:lnTo>
                    <a:pt x="2541" y="4030"/>
                  </a:lnTo>
                  <a:lnTo>
                    <a:pt x="2566" y="4028"/>
                  </a:lnTo>
                  <a:lnTo>
                    <a:pt x="2592" y="4025"/>
                  </a:lnTo>
                  <a:lnTo>
                    <a:pt x="2617" y="4020"/>
                  </a:lnTo>
                  <a:lnTo>
                    <a:pt x="2641" y="4015"/>
                  </a:lnTo>
                  <a:lnTo>
                    <a:pt x="2665" y="4008"/>
                  </a:lnTo>
                  <a:lnTo>
                    <a:pt x="2688" y="4000"/>
                  </a:lnTo>
                  <a:lnTo>
                    <a:pt x="2711" y="3991"/>
                  </a:lnTo>
                  <a:lnTo>
                    <a:pt x="2733" y="3981"/>
                  </a:lnTo>
                  <a:lnTo>
                    <a:pt x="2756" y="3969"/>
                  </a:lnTo>
                  <a:lnTo>
                    <a:pt x="2777" y="3957"/>
                  </a:lnTo>
                  <a:lnTo>
                    <a:pt x="2797" y="3944"/>
                  </a:lnTo>
                  <a:lnTo>
                    <a:pt x="2816" y="3930"/>
                  </a:lnTo>
                  <a:lnTo>
                    <a:pt x="2835" y="3915"/>
                  </a:lnTo>
                  <a:lnTo>
                    <a:pt x="2853" y="3899"/>
                  </a:lnTo>
                  <a:lnTo>
                    <a:pt x="2871" y="3883"/>
                  </a:lnTo>
                  <a:lnTo>
                    <a:pt x="2887" y="3866"/>
                  </a:lnTo>
                  <a:lnTo>
                    <a:pt x="2903" y="3848"/>
                  </a:lnTo>
                  <a:lnTo>
                    <a:pt x="2919" y="3828"/>
                  </a:lnTo>
                  <a:lnTo>
                    <a:pt x="2933" y="3808"/>
                  </a:lnTo>
                  <a:lnTo>
                    <a:pt x="2946" y="3788"/>
                  </a:lnTo>
                  <a:lnTo>
                    <a:pt x="2958" y="3767"/>
                  </a:lnTo>
                  <a:lnTo>
                    <a:pt x="2969" y="3745"/>
                  </a:lnTo>
                  <a:lnTo>
                    <a:pt x="2979" y="3723"/>
                  </a:lnTo>
                  <a:lnTo>
                    <a:pt x="2988" y="3699"/>
                  </a:lnTo>
                  <a:lnTo>
                    <a:pt x="2996" y="3676"/>
                  </a:lnTo>
                  <a:lnTo>
                    <a:pt x="3002" y="3652"/>
                  </a:lnTo>
                  <a:lnTo>
                    <a:pt x="3008" y="3628"/>
                  </a:lnTo>
                  <a:lnTo>
                    <a:pt x="3012" y="3604"/>
                  </a:lnTo>
                  <a:lnTo>
                    <a:pt x="3015" y="3578"/>
                  </a:lnTo>
                  <a:lnTo>
                    <a:pt x="3017" y="3552"/>
                  </a:lnTo>
                  <a:lnTo>
                    <a:pt x="3018" y="3526"/>
                  </a:lnTo>
                  <a:lnTo>
                    <a:pt x="3018" y="2770"/>
                  </a:lnTo>
                  <a:lnTo>
                    <a:pt x="3018" y="2752"/>
                  </a:lnTo>
                  <a:lnTo>
                    <a:pt x="3017" y="2734"/>
                  </a:lnTo>
                  <a:lnTo>
                    <a:pt x="3015" y="2715"/>
                  </a:lnTo>
                  <a:lnTo>
                    <a:pt x="3013" y="2697"/>
                  </a:lnTo>
                  <a:lnTo>
                    <a:pt x="3010" y="2679"/>
                  </a:lnTo>
                  <a:lnTo>
                    <a:pt x="3006" y="2661"/>
                  </a:lnTo>
                  <a:lnTo>
                    <a:pt x="3002" y="2642"/>
                  </a:lnTo>
                  <a:lnTo>
                    <a:pt x="2997" y="2625"/>
                  </a:lnTo>
                  <a:lnTo>
                    <a:pt x="2991" y="2607"/>
                  </a:lnTo>
                  <a:lnTo>
                    <a:pt x="2985" y="2590"/>
                  </a:lnTo>
                  <a:lnTo>
                    <a:pt x="2978" y="2573"/>
                  </a:lnTo>
                  <a:lnTo>
                    <a:pt x="2970" y="2556"/>
                  </a:lnTo>
                  <a:lnTo>
                    <a:pt x="2962" y="2540"/>
                  </a:lnTo>
                  <a:lnTo>
                    <a:pt x="2953" y="2523"/>
                  </a:lnTo>
                  <a:lnTo>
                    <a:pt x="2944" y="2506"/>
                  </a:lnTo>
                  <a:lnTo>
                    <a:pt x="2934" y="2491"/>
                  </a:lnTo>
                  <a:lnTo>
                    <a:pt x="1425" y="22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sp>
          <p:nvSpPr>
            <p:cNvPr id="87" name="Freeform 291"/>
            <p:cNvSpPr>
              <a:spLocks noEditPoints="1"/>
            </p:cNvSpPr>
            <p:nvPr/>
          </p:nvSpPr>
          <p:spPr bwMode="auto">
            <a:xfrm>
              <a:off x="5245100" y="5103813"/>
              <a:ext cx="690563" cy="561975"/>
            </a:xfrm>
            <a:custGeom>
              <a:avLst/>
              <a:gdLst>
                <a:gd name="T0" fmla="*/ 14958 w 16095"/>
                <a:gd name="T1" fmla="*/ 10414 h 13098"/>
                <a:gd name="T2" fmla="*/ 14612 w 16095"/>
                <a:gd name="T3" fmla="*/ 10578 h 13098"/>
                <a:gd name="T4" fmla="*/ 13430 w 16095"/>
                <a:gd name="T5" fmla="*/ 9605 h 13098"/>
                <a:gd name="T6" fmla="*/ 12244 w 16095"/>
                <a:gd name="T7" fmla="*/ 9076 h 13098"/>
                <a:gd name="T8" fmla="*/ 10967 w 16095"/>
                <a:gd name="T9" fmla="*/ 9402 h 13098"/>
                <a:gd name="T10" fmla="*/ 10179 w 16095"/>
                <a:gd name="T11" fmla="*/ 10419 h 13098"/>
                <a:gd name="T12" fmla="*/ 6951 w 16095"/>
                <a:gd name="T13" fmla="*/ 9661 h 13098"/>
                <a:gd name="T14" fmla="*/ 5791 w 16095"/>
                <a:gd name="T15" fmla="*/ 9085 h 13098"/>
                <a:gd name="T16" fmla="*/ 4497 w 16095"/>
                <a:gd name="T17" fmla="*/ 9359 h 13098"/>
                <a:gd name="T18" fmla="*/ 3670 w 16095"/>
                <a:gd name="T19" fmla="*/ 10341 h 13098"/>
                <a:gd name="T20" fmla="*/ 2737 w 16095"/>
                <a:gd name="T21" fmla="*/ 10493 h 13098"/>
                <a:gd name="T22" fmla="*/ 2526 w 16095"/>
                <a:gd name="T23" fmla="*/ 10177 h 13098"/>
                <a:gd name="T24" fmla="*/ 9773 w 16095"/>
                <a:gd name="T25" fmla="*/ 8381 h 13098"/>
                <a:gd name="T26" fmla="*/ 10495 w 16095"/>
                <a:gd name="T27" fmla="*/ 7502 h 13098"/>
                <a:gd name="T28" fmla="*/ 12812 w 16095"/>
                <a:gd name="T29" fmla="*/ 3586 h 13098"/>
                <a:gd name="T30" fmla="*/ 15062 w 16095"/>
                <a:gd name="T31" fmla="*/ 6889 h 13098"/>
                <a:gd name="T32" fmla="*/ 11820 w 16095"/>
                <a:gd name="T33" fmla="*/ 12058 h 13098"/>
                <a:gd name="T34" fmla="*/ 11211 w 16095"/>
                <a:gd name="T35" fmla="*/ 11606 h 13098"/>
                <a:gd name="T36" fmla="*/ 11098 w 16095"/>
                <a:gd name="T37" fmla="*/ 10831 h 13098"/>
                <a:gd name="T38" fmla="*/ 11550 w 16095"/>
                <a:gd name="T39" fmla="*/ 10221 h 13098"/>
                <a:gd name="T40" fmla="*/ 12323 w 16095"/>
                <a:gd name="T41" fmla="*/ 10107 h 13098"/>
                <a:gd name="T42" fmla="*/ 12931 w 16095"/>
                <a:gd name="T43" fmla="*/ 10561 h 13098"/>
                <a:gd name="T44" fmla="*/ 13046 w 16095"/>
                <a:gd name="T45" fmla="*/ 11335 h 13098"/>
                <a:gd name="T46" fmla="*/ 12593 w 16095"/>
                <a:gd name="T47" fmla="*/ 11944 h 13098"/>
                <a:gd name="T48" fmla="*/ 5330 w 16095"/>
                <a:gd name="T49" fmla="*/ 12070 h 13098"/>
                <a:gd name="T50" fmla="*/ 4699 w 16095"/>
                <a:gd name="T51" fmla="*/ 11646 h 13098"/>
                <a:gd name="T52" fmla="*/ 4548 w 16095"/>
                <a:gd name="T53" fmla="*/ 10880 h 13098"/>
                <a:gd name="T54" fmla="*/ 4970 w 16095"/>
                <a:gd name="T55" fmla="*/ 10247 h 13098"/>
                <a:gd name="T56" fmla="*/ 5736 w 16095"/>
                <a:gd name="T57" fmla="*/ 10096 h 13098"/>
                <a:gd name="T58" fmla="*/ 6368 w 16095"/>
                <a:gd name="T59" fmla="*/ 10520 h 13098"/>
                <a:gd name="T60" fmla="*/ 6518 w 16095"/>
                <a:gd name="T61" fmla="*/ 11286 h 13098"/>
                <a:gd name="T62" fmla="*/ 6095 w 16095"/>
                <a:gd name="T63" fmla="*/ 11918 h 13098"/>
                <a:gd name="T64" fmla="*/ 1432 w 16095"/>
                <a:gd name="T65" fmla="*/ 7551 h 13098"/>
                <a:gd name="T66" fmla="*/ 1106 w 16095"/>
                <a:gd name="T67" fmla="*/ 7355 h 13098"/>
                <a:gd name="T68" fmla="*/ 1009 w 16095"/>
                <a:gd name="T69" fmla="*/ 1460 h 13098"/>
                <a:gd name="T70" fmla="*/ 1189 w 16095"/>
                <a:gd name="T71" fmla="*/ 1122 h 13098"/>
                <a:gd name="T72" fmla="*/ 9080 w 16095"/>
                <a:gd name="T73" fmla="*/ 1008 h 13098"/>
                <a:gd name="T74" fmla="*/ 9426 w 16095"/>
                <a:gd name="T75" fmla="*/ 1172 h 13098"/>
                <a:gd name="T76" fmla="*/ 9556 w 16095"/>
                <a:gd name="T77" fmla="*/ 2519 h 13098"/>
                <a:gd name="T78" fmla="*/ 9442 w 16095"/>
                <a:gd name="T79" fmla="*/ 7374 h 13098"/>
                <a:gd name="T80" fmla="*/ 9105 w 16095"/>
                <a:gd name="T81" fmla="*/ 7554 h 13098"/>
                <a:gd name="T82" fmla="*/ 13480 w 16095"/>
                <a:gd name="T83" fmla="*/ 2820 h 13098"/>
                <a:gd name="T84" fmla="*/ 12808 w 16095"/>
                <a:gd name="T85" fmla="*/ 2537 h 13098"/>
                <a:gd name="T86" fmla="*/ 10413 w 16095"/>
                <a:gd name="T87" fmla="*/ 856 h 13098"/>
                <a:gd name="T88" fmla="*/ 9571 w 16095"/>
                <a:gd name="T89" fmla="*/ 92 h 13098"/>
                <a:gd name="T90" fmla="*/ 922 w 16095"/>
                <a:gd name="T91" fmla="*/ 119 h 13098"/>
                <a:gd name="T92" fmla="*/ 119 w 16095"/>
                <a:gd name="T93" fmla="*/ 924 h 13098"/>
                <a:gd name="T94" fmla="*/ 92 w 16095"/>
                <a:gd name="T95" fmla="*/ 7572 h 13098"/>
                <a:gd name="T96" fmla="*/ 855 w 16095"/>
                <a:gd name="T97" fmla="*/ 8415 h 13098"/>
                <a:gd name="T98" fmla="*/ 1557 w 16095"/>
                <a:gd name="T99" fmla="*/ 10453 h 13098"/>
                <a:gd name="T100" fmla="*/ 2236 w 16095"/>
                <a:gd name="T101" fmla="*/ 11368 h 13098"/>
                <a:gd name="T102" fmla="*/ 3702 w 16095"/>
                <a:gd name="T103" fmla="*/ 11901 h 13098"/>
                <a:gd name="T104" fmla="*/ 4567 w 16095"/>
                <a:gd name="T105" fmla="*/ 12848 h 13098"/>
                <a:gd name="T106" fmla="*/ 5876 w 16095"/>
                <a:gd name="T107" fmla="*/ 13069 h 13098"/>
                <a:gd name="T108" fmla="*/ 7006 w 16095"/>
                <a:gd name="T109" fmla="*/ 12446 h 13098"/>
                <a:gd name="T110" fmla="*/ 10208 w 16095"/>
                <a:gd name="T111" fmla="*/ 11824 h 13098"/>
                <a:gd name="T112" fmla="*/ 11035 w 16095"/>
                <a:gd name="T113" fmla="*/ 12807 h 13098"/>
                <a:gd name="T114" fmla="*/ 12330 w 16095"/>
                <a:gd name="T115" fmla="*/ 13081 h 13098"/>
                <a:gd name="T116" fmla="*/ 13489 w 16095"/>
                <a:gd name="T117" fmla="*/ 12505 h 13098"/>
                <a:gd name="T118" fmla="*/ 14740 w 16095"/>
                <a:gd name="T119" fmla="*/ 11579 h 13098"/>
                <a:gd name="T120" fmla="*/ 15750 w 16095"/>
                <a:gd name="T121" fmla="*/ 11036 h 13098"/>
                <a:gd name="T122" fmla="*/ 16095 w 16095"/>
                <a:gd name="T123" fmla="*/ 7025 h 13098"/>
                <a:gd name="T124" fmla="*/ 16023 w 16095"/>
                <a:gd name="T125" fmla="*/ 6588 h 130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6095" h="13098">
                  <a:moveTo>
                    <a:pt x="15089" y="10075"/>
                  </a:moveTo>
                  <a:lnTo>
                    <a:pt x="15088" y="10101"/>
                  </a:lnTo>
                  <a:lnTo>
                    <a:pt x="15087" y="10127"/>
                  </a:lnTo>
                  <a:lnTo>
                    <a:pt x="15083" y="10152"/>
                  </a:lnTo>
                  <a:lnTo>
                    <a:pt x="15079" y="10177"/>
                  </a:lnTo>
                  <a:lnTo>
                    <a:pt x="15073" y="10201"/>
                  </a:lnTo>
                  <a:lnTo>
                    <a:pt x="15067" y="10225"/>
                  </a:lnTo>
                  <a:lnTo>
                    <a:pt x="15059" y="10248"/>
                  </a:lnTo>
                  <a:lnTo>
                    <a:pt x="15050" y="10272"/>
                  </a:lnTo>
                  <a:lnTo>
                    <a:pt x="15040" y="10294"/>
                  </a:lnTo>
                  <a:lnTo>
                    <a:pt x="15029" y="10316"/>
                  </a:lnTo>
                  <a:lnTo>
                    <a:pt x="15017" y="10337"/>
                  </a:lnTo>
                  <a:lnTo>
                    <a:pt x="15004" y="10357"/>
                  </a:lnTo>
                  <a:lnTo>
                    <a:pt x="14989" y="10376"/>
                  </a:lnTo>
                  <a:lnTo>
                    <a:pt x="14974" y="10396"/>
                  </a:lnTo>
                  <a:lnTo>
                    <a:pt x="14958" y="10414"/>
                  </a:lnTo>
                  <a:lnTo>
                    <a:pt x="14942" y="10432"/>
                  </a:lnTo>
                  <a:lnTo>
                    <a:pt x="14924" y="10448"/>
                  </a:lnTo>
                  <a:lnTo>
                    <a:pt x="14906" y="10464"/>
                  </a:lnTo>
                  <a:lnTo>
                    <a:pt x="14887" y="10479"/>
                  </a:lnTo>
                  <a:lnTo>
                    <a:pt x="14868" y="10493"/>
                  </a:lnTo>
                  <a:lnTo>
                    <a:pt x="14848" y="10506"/>
                  </a:lnTo>
                  <a:lnTo>
                    <a:pt x="14827" y="10519"/>
                  </a:lnTo>
                  <a:lnTo>
                    <a:pt x="14804" y="10530"/>
                  </a:lnTo>
                  <a:lnTo>
                    <a:pt x="14782" y="10540"/>
                  </a:lnTo>
                  <a:lnTo>
                    <a:pt x="14759" y="10549"/>
                  </a:lnTo>
                  <a:lnTo>
                    <a:pt x="14736" y="10557"/>
                  </a:lnTo>
                  <a:lnTo>
                    <a:pt x="14712" y="10563"/>
                  </a:lnTo>
                  <a:lnTo>
                    <a:pt x="14688" y="10569"/>
                  </a:lnTo>
                  <a:lnTo>
                    <a:pt x="14663" y="10573"/>
                  </a:lnTo>
                  <a:lnTo>
                    <a:pt x="14637" y="10577"/>
                  </a:lnTo>
                  <a:lnTo>
                    <a:pt x="14612" y="10578"/>
                  </a:lnTo>
                  <a:lnTo>
                    <a:pt x="14586" y="10579"/>
                  </a:lnTo>
                  <a:lnTo>
                    <a:pt x="14012" y="10579"/>
                  </a:lnTo>
                  <a:lnTo>
                    <a:pt x="13989" y="10498"/>
                  </a:lnTo>
                  <a:lnTo>
                    <a:pt x="13962" y="10419"/>
                  </a:lnTo>
                  <a:lnTo>
                    <a:pt x="13934" y="10341"/>
                  </a:lnTo>
                  <a:lnTo>
                    <a:pt x="13902" y="10266"/>
                  </a:lnTo>
                  <a:lnTo>
                    <a:pt x="13867" y="10191"/>
                  </a:lnTo>
                  <a:lnTo>
                    <a:pt x="13829" y="10117"/>
                  </a:lnTo>
                  <a:lnTo>
                    <a:pt x="13788" y="10047"/>
                  </a:lnTo>
                  <a:lnTo>
                    <a:pt x="13745" y="9977"/>
                  </a:lnTo>
                  <a:lnTo>
                    <a:pt x="13699" y="9910"/>
                  </a:lnTo>
                  <a:lnTo>
                    <a:pt x="13650" y="9844"/>
                  </a:lnTo>
                  <a:lnTo>
                    <a:pt x="13598" y="9781"/>
                  </a:lnTo>
                  <a:lnTo>
                    <a:pt x="13545" y="9719"/>
                  </a:lnTo>
                  <a:lnTo>
                    <a:pt x="13489" y="9661"/>
                  </a:lnTo>
                  <a:lnTo>
                    <a:pt x="13430" y="9605"/>
                  </a:lnTo>
                  <a:lnTo>
                    <a:pt x="13370" y="9550"/>
                  </a:lnTo>
                  <a:lnTo>
                    <a:pt x="13308" y="9499"/>
                  </a:lnTo>
                  <a:lnTo>
                    <a:pt x="13242" y="9449"/>
                  </a:lnTo>
                  <a:lnTo>
                    <a:pt x="13176" y="9402"/>
                  </a:lnTo>
                  <a:lnTo>
                    <a:pt x="13107" y="9359"/>
                  </a:lnTo>
                  <a:lnTo>
                    <a:pt x="13036" y="9317"/>
                  </a:lnTo>
                  <a:lnTo>
                    <a:pt x="12964" y="9279"/>
                  </a:lnTo>
                  <a:lnTo>
                    <a:pt x="12890" y="9244"/>
                  </a:lnTo>
                  <a:lnTo>
                    <a:pt x="12815" y="9212"/>
                  </a:lnTo>
                  <a:lnTo>
                    <a:pt x="12737" y="9182"/>
                  </a:lnTo>
                  <a:lnTo>
                    <a:pt x="12658" y="9156"/>
                  </a:lnTo>
                  <a:lnTo>
                    <a:pt x="12578" y="9133"/>
                  </a:lnTo>
                  <a:lnTo>
                    <a:pt x="12497" y="9113"/>
                  </a:lnTo>
                  <a:lnTo>
                    <a:pt x="12413" y="9097"/>
                  </a:lnTo>
                  <a:lnTo>
                    <a:pt x="12330" y="9085"/>
                  </a:lnTo>
                  <a:lnTo>
                    <a:pt x="12244" y="9076"/>
                  </a:lnTo>
                  <a:lnTo>
                    <a:pt x="12159" y="9070"/>
                  </a:lnTo>
                  <a:lnTo>
                    <a:pt x="12071" y="9068"/>
                  </a:lnTo>
                  <a:lnTo>
                    <a:pt x="11984" y="9070"/>
                  </a:lnTo>
                  <a:lnTo>
                    <a:pt x="11898" y="9076"/>
                  </a:lnTo>
                  <a:lnTo>
                    <a:pt x="11813" y="9085"/>
                  </a:lnTo>
                  <a:lnTo>
                    <a:pt x="11729" y="9097"/>
                  </a:lnTo>
                  <a:lnTo>
                    <a:pt x="11646" y="9113"/>
                  </a:lnTo>
                  <a:lnTo>
                    <a:pt x="11564" y="9133"/>
                  </a:lnTo>
                  <a:lnTo>
                    <a:pt x="11484" y="9156"/>
                  </a:lnTo>
                  <a:lnTo>
                    <a:pt x="11405" y="9182"/>
                  </a:lnTo>
                  <a:lnTo>
                    <a:pt x="11328" y="9212"/>
                  </a:lnTo>
                  <a:lnTo>
                    <a:pt x="11252" y="9244"/>
                  </a:lnTo>
                  <a:lnTo>
                    <a:pt x="11178" y="9279"/>
                  </a:lnTo>
                  <a:lnTo>
                    <a:pt x="11106" y="9317"/>
                  </a:lnTo>
                  <a:lnTo>
                    <a:pt x="11035" y="9359"/>
                  </a:lnTo>
                  <a:lnTo>
                    <a:pt x="10967" y="9402"/>
                  </a:lnTo>
                  <a:lnTo>
                    <a:pt x="10899" y="9449"/>
                  </a:lnTo>
                  <a:lnTo>
                    <a:pt x="10835" y="9499"/>
                  </a:lnTo>
                  <a:lnTo>
                    <a:pt x="10772" y="9550"/>
                  </a:lnTo>
                  <a:lnTo>
                    <a:pt x="10711" y="9605"/>
                  </a:lnTo>
                  <a:lnTo>
                    <a:pt x="10653" y="9661"/>
                  </a:lnTo>
                  <a:lnTo>
                    <a:pt x="10597" y="9719"/>
                  </a:lnTo>
                  <a:lnTo>
                    <a:pt x="10543" y="9781"/>
                  </a:lnTo>
                  <a:lnTo>
                    <a:pt x="10492" y="9844"/>
                  </a:lnTo>
                  <a:lnTo>
                    <a:pt x="10444" y="9910"/>
                  </a:lnTo>
                  <a:lnTo>
                    <a:pt x="10397" y="9977"/>
                  </a:lnTo>
                  <a:lnTo>
                    <a:pt x="10354" y="10047"/>
                  </a:lnTo>
                  <a:lnTo>
                    <a:pt x="10313" y="10117"/>
                  </a:lnTo>
                  <a:lnTo>
                    <a:pt x="10275" y="10191"/>
                  </a:lnTo>
                  <a:lnTo>
                    <a:pt x="10240" y="10266"/>
                  </a:lnTo>
                  <a:lnTo>
                    <a:pt x="10208" y="10341"/>
                  </a:lnTo>
                  <a:lnTo>
                    <a:pt x="10179" y="10419"/>
                  </a:lnTo>
                  <a:lnTo>
                    <a:pt x="10153" y="10498"/>
                  </a:lnTo>
                  <a:lnTo>
                    <a:pt x="10131" y="10579"/>
                  </a:lnTo>
                  <a:lnTo>
                    <a:pt x="7473" y="10579"/>
                  </a:lnTo>
                  <a:lnTo>
                    <a:pt x="7450" y="10498"/>
                  </a:lnTo>
                  <a:lnTo>
                    <a:pt x="7425" y="10419"/>
                  </a:lnTo>
                  <a:lnTo>
                    <a:pt x="7396" y="10341"/>
                  </a:lnTo>
                  <a:lnTo>
                    <a:pt x="7363" y="10266"/>
                  </a:lnTo>
                  <a:lnTo>
                    <a:pt x="7328" y="10191"/>
                  </a:lnTo>
                  <a:lnTo>
                    <a:pt x="7290" y="10117"/>
                  </a:lnTo>
                  <a:lnTo>
                    <a:pt x="7250" y="10047"/>
                  </a:lnTo>
                  <a:lnTo>
                    <a:pt x="7207" y="9977"/>
                  </a:lnTo>
                  <a:lnTo>
                    <a:pt x="7160" y="9910"/>
                  </a:lnTo>
                  <a:lnTo>
                    <a:pt x="7112" y="9844"/>
                  </a:lnTo>
                  <a:lnTo>
                    <a:pt x="7061" y="9781"/>
                  </a:lnTo>
                  <a:lnTo>
                    <a:pt x="7006" y="9719"/>
                  </a:lnTo>
                  <a:lnTo>
                    <a:pt x="6951" y="9661"/>
                  </a:lnTo>
                  <a:lnTo>
                    <a:pt x="6892" y="9605"/>
                  </a:lnTo>
                  <a:lnTo>
                    <a:pt x="6831" y="9550"/>
                  </a:lnTo>
                  <a:lnTo>
                    <a:pt x="6769" y="9499"/>
                  </a:lnTo>
                  <a:lnTo>
                    <a:pt x="6705" y="9449"/>
                  </a:lnTo>
                  <a:lnTo>
                    <a:pt x="6637" y="9402"/>
                  </a:lnTo>
                  <a:lnTo>
                    <a:pt x="6569" y="9359"/>
                  </a:lnTo>
                  <a:lnTo>
                    <a:pt x="6498" y="9317"/>
                  </a:lnTo>
                  <a:lnTo>
                    <a:pt x="6426" y="9279"/>
                  </a:lnTo>
                  <a:lnTo>
                    <a:pt x="6351" y="9244"/>
                  </a:lnTo>
                  <a:lnTo>
                    <a:pt x="6276" y="9212"/>
                  </a:lnTo>
                  <a:lnTo>
                    <a:pt x="6199" y="9182"/>
                  </a:lnTo>
                  <a:lnTo>
                    <a:pt x="6120" y="9156"/>
                  </a:lnTo>
                  <a:lnTo>
                    <a:pt x="6040" y="9133"/>
                  </a:lnTo>
                  <a:lnTo>
                    <a:pt x="5958" y="9113"/>
                  </a:lnTo>
                  <a:lnTo>
                    <a:pt x="5876" y="9097"/>
                  </a:lnTo>
                  <a:lnTo>
                    <a:pt x="5791" y="9085"/>
                  </a:lnTo>
                  <a:lnTo>
                    <a:pt x="5707" y="9076"/>
                  </a:lnTo>
                  <a:lnTo>
                    <a:pt x="5620" y="9070"/>
                  </a:lnTo>
                  <a:lnTo>
                    <a:pt x="5533" y="9068"/>
                  </a:lnTo>
                  <a:lnTo>
                    <a:pt x="5446" y="9070"/>
                  </a:lnTo>
                  <a:lnTo>
                    <a:pt x="5360" y="9076"/>
                  </a:lnTo>
                  <a:lnTo>
                    <a:pt x="5274" y="9085"/>
                  </a:lnTo>
                  <a:lnTo>
                    <a:pt x="5191" y="9097"/>
                  </a:lnTo>
                  <a:lnTo>
                    <a:pt x="5107" y="9113"/>
                  </a:lnTo>
                  <a:lnTo>
                    <a:pt x="5026" y="9133"/>
                  </a:lnTo>
                  <a:lnTo>
                    <a:pt x="4946" y="9156"/>
                  </a:lnTo>
                  <a:lnTo>
                    <a:pt x="4867" y="9182"/>
                  </a:lnTo>
                  <a:lnTo>
                    <a:pt x="4789" y="9212"/>
                  </a:lnTo>
                  <a:lnTo>
                    <a:pt x="4714" y="9244"/>
                  </a:lnTo>
                  <a:lnTo>
                    <a:pt x="4639" y="9279"/>
                  </a:lnTo>
                  <a:lnTo>
                    <a:pt x="4567" y="9317"/>
                  </a:lnTo>
                  <a:lnTo>
                    <a:pt x="4497" y="9359"/>
                  </a:lnTo>
                  <a:lnTo>
                    <a:pt x="4428" y="9402"/>
                  </a:lnTo>
                  <a:lnTo>
                    <a:pt x="4361" y="9449"/>
                  </a:lnTo>
                  <a:lnTo>
                    <a:pt x="4296" y="9499"/>
                  </a:lnTo>
                  <a:lnTo>
                    <a:pt x="4233" y="9550"/>
                  </a:lnTo>
                  <a:lnTo>
                    <a:pt x="4173" y="9605"/>
                  </a:lnTo>
                  <a:lnTo>
                    <a:pt x="4114" y="9661"/>
                  </a:lnTo>
                  <a:lnTo>
                    <a:pt x="4059" y="9719"/>
                  </a:lnTo>
                  <a:lnTo>
                    <a:pt x="4005" y="9781"/>
                  </a:lnTo>
                  <a:lnTo>
                    <a:pt x="3953" y="9844"/>
                  </a:lnTo>
                  <a:lnTo>
                    <a:pt x="3905" y="9910"/>
                  </a:lnTo>
                  <a:lnTo>
                    <a:pt x="3859" y="9977"/>
                  </a:lnTo>
                  <a:lnTo>
                    <a:pt x="3816" y="10047"/>
                  </a:lnTo>
                  <a:lnTo>
                    <a:pt x="3774" y="10117"/>
                  </a:lnTo>
                  <a:lnTo>
                    <a:pt x="3737" y="10191"/>
                  </a:lnTo>
                  <a:lnTo>
                    <a:pt x="3702" y="10266"/>
                  </a:lnTo>
                  <a:lnTo>
                    <a:pt x="3670" y="10341"/>
                  </a:lnTo>
                  <a:lnTo>
                    <a:pt x="3640" y="10419"/>
                  </a:lnTo>
                  <a:lnTo>
                    <a:pt x="3614" y="10498"/>
                  </a:lnTo>
                  <a:lnTo>
                    <a:pt x="3592" y="10579"/>
                  </a:lnTo>
                  <a:lnTo>
                    <a:pt x="3018" y="10579"/>
                  </a:lnTo>
                  <a:lnTo>
                    <a:pt x="2993" y="10578"/>
                  </a:lnTo>
                  <a:lnTo>
                    <a:pt x="2967" y="10577"/>
                  </a:lnTo>
                  <a:lnTo>
                    <a:pt x="2941" y="10573"/>
                  </a:lnTo>
                  <a:lnTo>
                    <a:pt x="2917" y="10569"/>
                  </a:lnTo>
                  <a:lnTo>
                    <a:pt x="2892" y="10563"/>
                  </a:lnTo>
                  <a:lnTo>
                    <a:pt x="2869" y="10557"/>
                  </a:lnTo>
                  <a:lnTo>
                    <a:pt x="2845" y="10549"/>
                  </a:lnTo>
                  <a:lnTo>
                    <a:pt x="2823" y="10540"/>
                  </a:lnTo>
                  <a:lnTo>
                    <a:pt x="2800" y="10530"/>
                  </a:lnTo>
                  <a:lnTo>
                    <a:pt x="2778" y="10519"/>
                  </a:lnTo>
                  <a:lnTo>
                    <a:pt x="2757" y="10506"/>
                  </a:lnTo>
                  <a:lnTo>
                    <a:pt x="2737" y="10493"/>
                  </a:lnTo>
                  <a:lnTo>
                    <a:pt x="2717" y="10479"/>
                  </a:lnTo>
                  <a:lnTo>
                    <a:pt x="2698" y="10464"/>
                  </a:lnTo>
                  <a:lnTo>
                    <a:pt x="2680" y="10448"/>
                  </a:lnTo>
                  <a:lnTo>
                    <a:pt x="2663" y="10432"/>
                  </a:lnTo>
                  <a:lnTo>
                    <a:pt x="2646" y="10414"/>
                  </a:lnTo>
                  <a:lnTo>
                    <a:pt x="2630" y="10396"/>
                  </a:lnTo>
                  <a:lnTo>
                    <a:pt x="2615" y="10376"/>
                  </a:lnTo>
                  <a:lnTo>
                    <a:pt x="2601" y="10357"/>
                  </a:lnTo>
                  <a:lnTo>
                    <a:pt x="2588" y="10337"/>
                  </a:lnTo>
                  <a:lnTo>
                    <a:pt x="2576" y="10316"/>
                  </a:lnTo>
                  <a:lnTo>
                    <a:pt x="2565" y="10294"/>
                  </a:lnTo>
                  <a:lnTo>
                    <a:pt x="2555" y="10272"/>
                  </a:lnTo>
                  <a:lnTo>
                    <a:pt x="2546" y="10248"/>
                  </a:lnTo>
                  <a:lnTo>
                    <a:pt x="2538" y="10225"/>
                  </a:lnTo>
                  <a:lnTo>
                    <a:pt x="2531" y="10201"/>
                  </a:lnTo>
                  <a:lnTo>
                    <a:pt x="2526" y="10177"/>
                  </a:lnTo>
                  <a:lnTo>
                    <a:pt x="2521" y="10152"/>
                  </a:lnTo>
                  <a:lnTo>
                    <a:pt x="2518" y="10127"/>
                  </a:lnTo>
                  <a:lnTo>
                    <a:pt x="2516" y="10101"/>
                  </a:lnTo>
                  <a:lnTo>
                    <a:pt x="2515" y="10075"/>
                  </a:lnTo>
                  <a:lnTo>
                    <a:pt x="2515" y="8564"/>
                  </a:lnTo>
                  <a:lnTo>
                    <a:pt x="9053" y="8564"/>
                  </a:lnTo>
                  <a:lnTo>
                    <a:pt x="9131" y="8562"/>
                  </a:lnTo>
                  <a:lnTo>
                    <a:pt x="9207" y="8557"/>
                  </a:lnTo>
                  <a:lnTo>
                    <a:pt x="9283" y="8547"/>
                  </a:lnTo>
                  <a:lnTo>
                    <a:pt x="9357" y="8533"/>
                  </a:lnTo>
                  <a:lnTo>
                    <a:pt x="9431" y="8516"/>
                  </a:lnTo>
                  <a:lnTo>
                    <a:pt x="9502" y="8496"/>
                  </a:lnTo>
                  <a:lnTo>
                    <a:pt x="9571" y="8472"/>
                  </a:lnTo>
                  <a:lnTo>
                    <a:pt x="9641" y="8445"/>
                  </a:lnTo>
                  <a:lnTo>
                    <a:pt x="9707" y="8415"/>
                  </a:lnTo>
                  <a:lnTo>
                    <a:pt x="9773" y="8381"/>
                  </a:lnTo>
                  <a:lnTo>
                    <a:pt x="9835" y="8345"/>
                  </a:lnTo>
                  <a:lnTo>
                    <a:pt x="9896" y="8306"/>
                  </a:lnTo>
                  <a:lnTo>
                    <a:pt x="9956" y="8263"/>
                  </a:lnTo>
                  <a:lnTo>
                    <a:pt x="10013" y="8218"/>
                  </a:lnTo>
                  <a:lnTo>
                    <a:pt x="10067" y="8171"/>
                  </a:lnTo>
                  <a:lnTo>
                    <a:pt x="10120" y="8120"/>
                  </a:lnTo>
                  <a:lnTo>
                    <a:pt x="10170" y="8068"/>
                  </a:lnTo>
                  <a:lnTo>
                    <a:pt x="10217" y="8014"/>
                  </a:lnTo>
                  <a:lnTo>
                    <a:pt x="10263" y="7956"/>
                  </a:lnTo>
                  <a:lnTo>
                    <a:pt x="10305" y="7897"/>
                  </a:lnTo>
                  <a:lnTo>
                    <a:pt x="10344" y="7836"/>
                  </a:lnTo>
                  <a:lnTo>
                    <a:pt x="10380" y="7773"/>
                  </a:lnTo>
                  <a:lnTo>
                    <a:pt x="10413" y="7707"/>
                  </a:lnTo>
                  <a:lnTo>
                    <a:pt x="10444" y="7641"/>
                  </a:lnTo>
                  <a:lnTo>
                    <a:pt x="10471" y="7572"/>
                  </a:lnTo>
                  <a:lnTo>
                    <a:pt x="10495" y="7502"/>
                  </a:lnTo>
                  <a:lnTo>
                    <a:pt x="10515" y="7430"/>
                  </a:lnTo>
                  <a:lnTo>
                    <a:pt x="10532" y="7357"/>
                  </a:lnTo>
                  <a:lnTo>
                    <a:pt x="10545" y="7283"/>
                  </a:lnTo>
                  <a:lnTo>
                    <a:pt x="10554" y="7207"/>
                  </a:lnTo>
                  <a:lnTo>
                    <a:pt x="10560" y="7131"/>
                  </a:lnTo>
                  <a:lnTo>
                    <a:pt x="10562" y="7052"/>
                  </a:lnTo>
                  <a:lnTo>
                    <a:pt x="10562" y="3527"/>
                  </a:lnTo>
                  <a:lnTo>
                    <a:pt x="12574" y="3527"/>
                  </a:lnTo>
                  <a:lnTo>
                    <a:pt x="12605" y="3528"/>
                  </a:lnTo>
                  <a:lnTo>
                    <a:pt x="12637" y="3530"/>
                  </a:lnTo>
                  <a:lnTo>
                    <a:pt x="12668" y="3535"/>
                  </a:lnTo>
                  <a:lnTo>
                    <a:pt x="12698" y="3542"/>
                  </a:lnTo>
                  <a:lnTo>
                    <a:pt x="12727" y="3550"/>
                  </a:lnTo>
                  <a:lnTo>
                    <a:pt x="12756" y="3560"/>
                  </a:lnTo>
                  <a:lnTo>
                    <a:pt x="12784" y="3572"/>
                  </a:lnTo>
                  <a:lnTo>
                    <a:pt x="12812" y="3586"/>
                  </a:lnTo>
                  <a:lnTo>
                    <a:pt x="12838" y="3601"/>
                  </a:lnTo>
                  <a:lnTo>
                    <a:pt x="12864" y="3618"/>
                  </a:lnTo>
                  <a:lnTo>
                    <a:pt x="12888" y="3636"/>
                  </a:lnTo>
                  <a:lnTo>
                    <a:pt x="12911" y="3657"/>
                  </a:lnTo>
                  <a:lnTo>
                    <a:pt x="12933" y="3678"/>
                  </a:lnTo>
                  <a:lnTo>
                    <a:pt x="12954" y="3701"/>
                  </a:lnTo>
                  <a:lnTo>
                    <a:pt x="12975" y="3725"/>
                  </a:lnTo>
                  <a:lnTo>
                    <a:pt x="12993" y="3750"/>
                  </a:lnTo>
                  <a:lnTo>
                    <a:pt x="15005" y="6773"/>
                  </a:lnTo>
                  <a:lnTo>
                    <a:pt x="15015" y="6788"/>
                  </a:lnTo>
                  <a:lnTo>
                    <a:pt x="15024" y="6804"/>
                  </a:lnTo>
                  <a:lnTo>
                    <a:pt x="15033" y="6822"/>
                  </a:lnTo>
                  <a:lnTo>
                    <a:pt x="15041" y="6838"/>
                  </a:lnTo>
                  <a:lnTo>
                    <a:pt x="15049" y="6855"/>
                  </a:lnTo>
                  <a:lnTo>
                    <a:pt x="15056" y="6872"/>
                  </a:lnTo>
                  <a:lnTo>
                    <a:pt x="15062" y="6889"/>
                  </a:lnTo>
                  <a:lnTo>
                    <a:pt x="15067" y="6907"/>
                  </a:lnTo>
                  <a:lnTo>
                    <a:pt x="15072" y="6924"/>
                  </a:lnTo>
                  <a:lnTo>
                    <a:pt x="15077" y="6942"/>
                  </a:lnTo>
                  <a:lnTo>
                    <a:pt x="15081" y="6961"/>
                  </a:lnTo>
                  <a:lnTo>
                    <a:pt x="15084" y="6979"/>
                  </a:lnTo>
                  <a:lnTo>
                    <a:pt x="15086" y="6997"/>
                  </a:lnTo>
                  <a:lnTo>
                    <a:pt x="15088" y="7016"/>
                  </a:lnTo>
                  <a:lnTo>
                    <a:pt x="15089" y="7034"/>
                  </a:lnTo>
                  <a:lnTo>
                    <a:pt x="15089" y="7052"/>
                  </a:lnTo>
                  <a:lnTo>
                    <a:pt x="15089" y="10075"/>
                  </a:lnTo>
                  <a:close/>
                  <a:moveTo>
                    <a:pt x="12071" y="12090"/>
                  </a:moveTo>
                  <a:lnTo>
                    <a:pt x="12020" y="12089"/>
                  </a:lnTo>
                  <a:lnTo>
                    <a:pt x="11969" y="12085"/>
                  </a:lnTo>
                  <a:lnTo>
                    <a:pt x="11918" y="12078"/>
                  </a:lnTo>
                  <a:lnTo>
                    <a:pt x="11869" y="12070"/>
                  </a:lnTo>
                  <a:lnTo>
                    <a:pt x="11820" y="12058"/>
                  </a:lnTo>
                  <a:lnTo>
                    <a:pt x="11772" y="12045"/>
                  </a:lnTo>
                  <a:lnTo>
                    <a:pt x="11725" y="12029"/>
                  </a:lnTo>
                  <a:lnTo>
                    <a:pt x="11680" y="12011"/>
                  </a:lnTo>
                  <a:lnTo>
                    <a:pt x="11636" y="11991"/>
                  </a:lnTo>
                  <a:lnTo>
                    <a:pt x="11591" y="11968"/>
                  </a:lnTo>
                  <a:lnTo>
                    <a:pt x="11550" y="11944"/>
                  </a:lnTo>
                  <a:lnTo>
                    <a:pt x="11509" y="11918"/>
                  </a:lnTo>
                  <a:lnTo>
                    <a:pt x="11470" y="11890"/>
                  </a:lnTo>
                  <a:lnTo>
                    <a:pt x="11431" y="11861"/>
                  </a:lnTo>
                  <a:lnTo>
                    <a:pt x="11395" y="11828"/>
                  </a:lnTo>
                  <a:lnTo>
                    <a:pt x="11360" y="11795"/>
                  </a:lnTo>
                  <a:lnTo>
                    <a:pt x="11327" y="11760"/>
                  </a:lnTo>
                  <a:lnTo>
                    <a:pt x="11295" y="11724"/>
                  </a:lnTo>
                  <a:lnTo>
                    <a:pt x="11265" y="11685"/>
                  </a:lnTo>
                  <a:lnTo>
                    <a:pt x="11237" y="11646"/>
                  </a:lnTo>
                  <a:lnTo>
                    <a:pt x="11211" y="11606"/>
                  </a:lnTo>
                  <a:lnTo>
                    <a:pt x="11187" y="11563"/>
                  </a:lnTo>
                  <a:lnTo>
                    <a:pt x="11165" y="11520"/>
                  </a:lnTo>
                  <a:lnTo>
                    <a:pt x="11145" y="11475"/>
                  </a:lnTo>
                  <a:lnTo>
                    <a:pt x="11127" y="11429"/>
                  </a:lnTo>
                  <a:lnTo>
                    <a:pt x="11111" y="11382"/>
                  </a:lnTo>
                  <a:lnTo>
                    <a:pt x="11098" y="11335"/>
                  </a:lnTo>
                  <a:lnTo>
                    <a:pt x="11086" y="11286"/>
                  </a:lnTo>
                  <a:lnTo>
                    <a:pt x="11077" y="11236"/>
                  </a:lnTo>
                  <a:lnTo>
                    <a:pt x="11070" y="11186"/>
                  </a:lnTo>
                  <a:lnTo>
                    <a:pt x="11067" y="11135"/>
                  </a:lnTo>
                  <a:lnTo>
                    <a:pt x="11065" y="11083"/>
                  </a:lnTo>
                  <a:lnTo>
                    <a:pt x="11067" y="11031"/>
                  </a:lnTo>
                  <a:lnTo>
                    <a:pt x="11070" y="10980"/>
                  </a:lnTo>
                  <a:lnTo>
                    <a:pt x="11077" y="10930"/>
                  </a:lnTo>
                  <a:lnTo>
                    <a:pt x="11086" y="10880"/>
                  </a:lnTo>
                  <a:lnTo>
                    <a:pt x="11098" y="10831"/>
                  </a:lnTo>
                  <a:lnTo>
                    <a:pt x="11111" y="10784"/>
                  </a:lnTo>
                  <a:lnTo>
                    <a:pt x="11127" y="10736"/>
                  </a:lnTo>
                  <a:lnTo>
                    <a:pt x="11145" y="10691"/>
                  </a:lnTo>
                  <a:lnTo>
                    <a:pt x="11165" y="10646"/>
                  </a:lnTo>
                  <a:lnTo>
                    <a:pt x="11187" y="10603"/>
                  </a:lnTo>
                  <a:lnTo>
                    <a:pt x="11211" y="10561"/>
                  </a:lnTo>
                  <a:lnTo>
                    <a:pt x="11237" y="10520"/>
                  </a:lnTo>
                  <a:lnTo>
                    <a:pt x="11265" y="10480"/>
                  </a:lnTo>
                  <a:lnTo>
                    <a:pt x="11295" y="10442"/>
                  </a:lnTo>
                  <a:lnTo>
                    <a:pt x="11327" y="10406"/>
                  </a:lnTo>
                  <a:lnTo>
                    <a:pt x="11360" y="10370"/>
                  </a:lnTo>
                  <a:lnTo>
                    <a:pt x="11395" y="10337"/>
                  </a:lnTo>
                  <a:lnTo>
                    <a:pt x="11431" y="10306"/>
                  </a:lnTo>
                  <a:lnTo>
                    <a:pt x="11470" y="10276"/>
                  </a:lnTo>
                  <a:lnTo>
                    <a:pt x="11509" y="10247"/>
                  </a:lnTo>
                  <a:lnTo>
                    <a:pt x="11550" y="10221"/>
                  </a:lnTo>
                  <a:lnTo>
                    <a:pt x="11591" y="10197"/>
                  </a:lnTo>
                  <a:lnTo>
                    <a:pt x="11636" y="10175"/>
                  </a:lnTo>
                  <a:lnTo>
                    <a:pt x="11680" y="10155"/>
                  </a:lnTo>
                  <a:lnTo>
                    <a:pt x="11725" y="10137"/>
                  </a:lnTo>
                  <a:lnTo>
                    <a:pt x="11772" y="10120"/>
                  </a:lnTo>
                  <a:lnTo>
                    <a:pt x="11820" y="10107"/>
                  </a:lnTo>
                  <a:lnTo>
                    <a:pt x="11869" y="10096"/>
                  </a:lnTo>
                  <a:lnTo>
                    <a:pt x="11918" y="10087"/>
                  </a:lnTo>
                  <a:lnTo>
                    <a:pt x="11969" y="10080"/>
                  </a:lnTo>
                  <a:lnTo>
                    <a:pt x="12020" y="10076"/>
                  </a:lnTo>
                  <a:lnTo>
                    <a:pt x="12071" y="10075"/>
                  </a:lnTo>
                  <a:lnTo>
                    <a:pt x="12124" y="10076"/>
                  </a:lnTo>
                  <a:lnTo>
                    <a:pt x="12174" y="10080"/>
                  </a:lnTo>
                  <a:lnTo>
                    <a:pt x="12224" y="10087"/>
                  </a:lnTo>
                  <a:lnTo>
                    <a:pt x="12274" y="10096"/>
                  </a:lnTo>
                  <a:lnTo>
                    <a:pt x="12323" y="10107"/>
                  </a:lnTo>
                  <a:lnTo>
                    <a:pt x="12370" y="10120"/>
                  </a:lnTo>
                  <a:lnTo>
                    <a:pt x="12417" y="10137"/>
                  </a:lnTo>
                  <a:lnTo>
                    <a:pt x="12463" y="10155"/>
                  </a:lnTo>
                  <a:lnTo>
                    <a:pt x="12508" y="10175"/>
                  </a:lnTo>
                  <a:lnTo>
                    <a:pt x="12551" y="10197"/>
                  </a:lnTo>
                  <a:lnTo>
                    <a:pt x="12593" y="10221"/>
                  </a:lnTo>
                  <a:lnTo>
                    <a:pt x="12634" y="10247"/>
                  </a:lnTo>
                  <a:lnTo>
                    <a:pt x="12673" y="10276"/>
                  </a:lnTo>
                  <a:lnTo>
                    <a:pt x="12711" y="10306"/>
                  </a:lnTo>
                  <a:lnTo>
                    <a:pt x="12747" y="10337"/>
                  </a:lnTo>
                  <a:lnTo>
                    <a:pt x="12782" y="10370"/>
                  </a:lnTo>
                  <a:lnTo>
                    <a:pt x="12816" y="10406"/>
                  </a:lnTo>
                  <a:lnTo>
                    <a:pt x="12848" y="10442"/>
                  </a:lnTo>
                  <a:lnTo>
                    <a:pt x="12877" y="10480"/>
                  </a:lnTo>
                  <a:lnTo>
                    <a:pt x="12905" y="10520"/>
                  </a:lnTo>
                  <a:lnTo>
                    <a:pt x="12931" y="10561"/>
                  </a:lnTo>
                  <a:lnTo>
                    <a:pt x="12955" y="10603"/>
                  </a:lnTo>
                  <a:lnTo>
                    <a:pt x="12978" y="10646"/>
                  </a:lnTo>
                  <a:lnTo>
                    <a:pt x="12999" y="10691"/>
                  </a:lnTo>
                  <a:lnTo>
                    <a:pt x="13016" y="10736"/>
                  </a:lnTo>
                  <a:lnTo>
                    <a:pt x="13032" y="10784"/>
                  </a:lnTo>
                  <a:lnTo>
                    <a:pt x="13046" y="10831"/>
                  </a:lnTo>
                  <a:lnTo>
                    <a:pt x="13057" y="10880"/>
                  </a:lnTo>
                  <a:lnTo>
                    <a:pt x="13066" y="10930"/>
                  </a:lnTo>
                  <a:lnTo>
                    <a:pt x="13072" y="10980"/>
                  </a:lnTo>
                  <a:lnTo>
                    <a:pt x="13076" y="11031"/>
                  </a:lnTo>
                  <a:lnTo>
                    <a:pt x="13077" y="11083"/>
                  </a:lnTo>
                  <a:lnTo>
                    <a:pt x="13076" y="11135"/>
                  </a:lnTo>
                  <a:lnTo>
                    <a:pt x="13072" y="11186"/>
                  </a:lnTo>
                  <a:lnTo>
                    <a:pt x="13066" y="11236"/>
                  </a:lnTo>
                  <a:lnTo>
                    <a:pt x="13057" y="11286"/>
                  </a:lnTo>
                  <a:lnTo>
                    <a:pt x="13046" y="11335"/>
                  </a:lnTo>
                  <a:lnTo>
                    <a:pt x="13032" y="11382"/>
                  </a:lnTo>
                  <a:lnTo>
                    <a:pt x="13016" y="11429"/>
                  </a:lnTo>
                  <a:lnTo>
                    <a:pt x="12999" y="11475"/>
                  </a:lnTo>
                  <a:lnTo>
                    <a:pt x="12978" y="11520"/>
                  </a:lnTo>
                  <a:lnTo>
                    <a:pt x="12955" y="11563"/>
                  </a:lnTo>
                  <a:lnTo>
                    <a:pt x="12931" y="11606"/>
                  </a:lnTo>
                  <a:lnTo>
                    <a:pt x="12905" y="11646"/>
                  </a:lnTo>
                  <a:lnTo>
                    <a:pt x="12877" y="11685"/>
                  </a:lnTo>
                  <a:lnTo>
                    <a:pt x="12848" y="11724"/>
                  </a:lnTo>
                  <a:lnTo>
                    <a:pt x="12816" y="11760"/>
                  </a:lnTo>
                  <a:lnTo>
                    <a:pt x="12782" y="11795"/>
                  </a:lnTo>
                  <a:lnTo>
                    <a:pt x="12747" y="11828"/>
                  </a:lnTo>
                  <a:lnTo>
                    <a:pt x="12711" y="11861"/>
                  </a:lnTo>
                  <a:lnTo>
                    <a:pt x="12673" y="11890"/>
                  </a:lnTo>
                  <a:lnTo>
                    <a:pt x="12634" y="11918"/>
                  </a:lnTo>
                  <a:lnTo>
                    <a:pt x="12593" y="11944"/>
                  </a:lnTo>
                  <a:lnTo>
                    <a:pt x="12551" y="11968"/>
                  </a:lnTo>
                  <a:lnTo>
                    <a:pt x="12508" y="11991"/>
                  </a:lnTo>
                  <a:lnTo>
                    <a:pt x="12463" y="12011"/>
                  </a:lnTo>
                  <a:lnTo>
                    <a:pt x="12417" y="12029"/>
                  </a:lnTo>
                  <a:lnTo>
                    <a:pt x="12370" y="12045"/>
                  </a:lnTo>
                  <a:lnTo>
                    <a:pt x="12323" y="12058"/>
                  </a:lnTo>
                  <a:lnTo>
                    <a:pt x="12274" y="12070"/>
                  </a:lnTo>
                  <a:lnTo>
                    <a:pt x="12224" y="12078"/>
                  </a:lnTo>
                  <a:lnTo>
                    <a:pt x="12174" y="12085"/>
                  </a:lnTo>
                  <a:lnTo>
                    <a:pt x="12124" y="12089"/>
                  </a:lnTo>
                  <a:lnTo>
                    <a:pt x="12071" y="12090"/>
                  </a:lnTo>
                  <a:close/>
                  <a:moveTo>
                    <a:pt x="5533" y="12090"/>
                  </a:moveTo>
                  <a:lnTo>
                    <a:pt x="5481" y="12089"/>
                  </a:lnTo>
                  <a:lnTo>
                    <a:pt x="5430" y="12085"/>
                  </a:lnTo>
                  <a:lnTo>
                    <a:pt x="5380" y="12078"/>
                  </a:lnTo>
                  <a:lnTo>
                    <a:pt x="5330" y="12070"/>
                  </a:lnTo>
                  <a:lnTo>
                    <a:pt x="5281" y="12058"/>
                  </a:lnTo>
                  <a:lnTo>
                    <a:pt x="5234" y="12045"/>
                  </a:lnTo>
                  <a:lnTo>
                    <a:pt x="5187" y="12029"/>
                  </a:lnTo>
                  <a:lnTo>
                    <a:pt x="5141" y="12011"/>
                  </a:lnTo>
                  <a:lnTo>
                    <a:pt x="5097" y="11991"/>
                  </a:lnTo>
                  <a:lnTo>
                    <a:pt x="5054" y="11968"/>
                  </a:lnTo>
                  <a:lnTo>
                    <a:pt x="5012" y="11944"/>
                  </a:lnTo>
                  <a:lnTo>
                    <a:pt x="4970" y="11918"/>
                  </a:lnTo>
                  <a:lnTo>
                    <a:pt x="4931" y="11890"/>
                  </a:lnTo>
                  <a:lnTo>
                    <a:pt x="4893" y="11861"/>
                  </a:lnTo>
                  <a:lnTo>
                    <a:pt x="4857" y="11828"/>
                  </a:lnTo>
                  <a:lnTo>
                    <a:pt x="4821" y="11795"/>
                  </a:lnTo>
                  <a:lnTo>
                    <a:pt x="4788" y="11760"/>
                  </a:lnTo>
                  <a:lnTo>
                    <a:pt x="4757" y="11724"/>
                  </a:lnTo>
                  <a:lnTo>
                    <a:pt x="4727" y="11685"/>
                  </a:lnTo>
                  <a:lnTo>
                    <a:pt x="4699" y="11646"/>
                  </a:lnTo>
                  <a:lnTo>
                    <a:pt x="4673" y="11606"/>
                  </a:lnTo>
                  <a:lnTo>
                    <a:pt x="4648" y="11563"/>
                  </a:lnTo>
                  <a:lnTo>
                    <a:pt x="4626" y="11520"/>
                  </a:lnTo>
                  <a:lnTo>
                    <a:pt x="4606" y="11475"/>
                  </a:lnTo>
                  <a:lnTo>
                    <a:pt x="4588" y="11429"/>
                  </a:lnTo>
                  <a:lnTo>
                    <a:pt x="4572" y="11382"/>
                  </a:lnTo>
                  <a:lnTo>
                    <a:pt x="4559" y="11335"/>
                  </a:lnTo>
                  <a:lnTo>
                    <a:pt x="4548" y="11286"/>
                  </a:lnTo>
                  <a:lnTo>
                    <a:pt x="4539" y="11236"/>
                  </a:lnTo>
                  <a:lnTo>
                    <a:pt x="4533" y="11186"/>
                  </a:lnTo>
                  <a:lnTo>
                    <a:pt x="4529" y="11135"/>
                  </a:lnTo>
                  <a:lnTo>
                    <a:pt x="4527" y="11083"/>
                  </a:lnTo>
                  <a:lnTo>
                    <a:pt x="4529" y="11031"/>
                  </a:lnTo>
                  <a:lnTo>
                    <a:pt x="4533" y="10980"/>
                  </a:lnTo>
                  <a:lnTo>
                    <a:pt x="4539" y="10930"/>
                  </a:lnTo>
                  <a:lnTo>
                    <a:pt x="4548" y="10880"/>
                  </a:lnTo>
                  <a:lnTo>
                    <a:pt x="4559" y="10831"/>
                  </a:lnTo>
                  <a:lnTo>
                    <a:pt x="4572" y="10784"/>
                  </a:lnTo>
                  <a:lnTo>
                    <a:pt x="4588" y="10736"/>
                  </a:lnTo>
                  <a:lnTo>
                    <a:pt x="4606" y="10691"/>
                  </a:lnTo>
                  <a:lnTo>
                    <a:pt x="4626" y="10646"/>
                  </a:lnTo>
                  <a:lnTo>
                    <a:pt x="4648" y="10603"/>
                  </a:lnTo>
                  <a:lnTo>
                    <a:pt x="4673" y="10561"/>
                  </a:lnTo>
                  <a:lnTo>
                    <a:pt x="4699" y="10520"/>
                  </a:lnTo>
                  <a:lnTo>
                    <a:pt x="4727" y="10480"/>
                  </a:lnTo>
                  <a:lnTo>
                    <a:pt x="4757" y="10442"/>
                  </a:lnTo>
                  <a:lnTo>
                    <a:pt x="4788" y="10406"/>
                  </a:lnTo>
                  <a:lnTo>
                    <a:pt x="4821" y="10370"/>
                  </a:lnTo>
                  <a:lnTo>
                    <a:pt x="4857" y="10337"/>
                  </a:lnTo>
                  <a:lnTo>
                    <a:pt x="4893" y="10306"/>
                  </a:lnTo>
                  <a:lnTo>
                    <a:pt x="4931" y="10276"/>
                  </a:lnTo>
                  <a:lnTo>
                    <a:pt x="4970" y="10247"/>
                  </a:lnTo>
                  <a:lnTo>
                    <a:pt x="5012" y="10221"/>
                  </a:lnTo>
                  <a:lnTo>
                    <a:pt x="5054" y="10197"/>
                  </a:lnTo>
                  <a:lnTo>
                    <a:pt x="5097" y="10175"/>
                  </a:lnTo>
                  <a:lnTo>
                    <a:pt x="5141" y="10155"/>
                  </a:lnTo>
                  <a:lnTo>
                    <a:pt x="5187" y="10137"/>
                  </a:lnTo>
                  <a:lnTo>
                    <a:pt x="5234" y="10120"/>
                  </a:lnTo>
                  <a:lnTo>
                    <a:pt x="5281" y="10107"/>
                  </a:lnTo>
                  <a:lnTo>
                    <a:pt x="5330" y="10096"/>
                  </a:lnTo>
                  <a:lnTo>
                    <a:pt x="5380" y="10087"/>
                  </a:lnTo>
                  <a:lnTo>
                    <a:pt x="5430" y="10080"/>
                  </a:lnTo>
                  <a:lnTo>
                    <a:pt x="5481" y="10076"/>
                  </a:lnTo>
                  <a:lnTo>
                    <a:pt x="5533" y="10075"/>
                  </a:lnTo>
                  <a:lnTo>
                    <a:pt x="5585" y="10076"/>
                  </a:lnTo>
                  <a:lnTo>
                    <a:pt x="5636" y="10080"/>
                  </a:lnTo>
                  <a:lnTo>
                    <a:pt x="5687" y="10087"/>
                  </a:lnTo>
                  <a:lnTo>
                    <a:pt x="5736" y="10096"/>
                  </a:lnTo>
                  <a:lnTo>
                    <a:pt x="5784" y="10107"/>
                  </a:lnTo>
                  <a:lnTo>
                    <a:pt x="5832" y="10120"/>
                  </a:lnTo>
                  <a:lnTo>
                    <a:pt x="5879" y="10137"/>
                  </a:lnTo>
                  <a:lnTo>
                    <a:pt x="5924" y="10155"/>
                  </a:lnTo>
                  <a:lnTo>
                    <a:pt x="5969" y="10175"/>
                  </a:lnTo>
                  <a:lnTo>
                    <a:pt x="6012" y="10197"/>
                  </a:lnTo>
                  <a:lnTo>
                    <a:pt x="6055" y="10221"/>
                  </a:lnTo>
                  <a:lnTo>
                    <a:pt x="6095" y="10247"/>
                  </a:lnTo>
                  <a:lnTo>
                    <a:pt x="6135" y="10276"/>
                  </a:lnTo>
                  <a:lnTo>
                    <a:pt x="6172" y="10306"/>
                  </a:lnTo>
                  <a:lnTo>
                    <a:pt x="6210" y="10337"/>
                  </a:lnTo>
                  <a:lnTo>
                    <a:pt x="6244" y="10370"/>
                  </a:lnTo>
                  <a:lnTo>
                    <a:pt x="6277" y="10406"/>
                  </a:lnTo>
                  <a:lnTo>
                    <a:pt x="6309" y="10442"/>
                  </a:lnTo>
                  <a:lnTo>
                    <a:pt x="6339" y="10480"/>
                  </a:lnTo>
                  <a:lnTo>
                    <a:pt x="6368" y="10520"/>
                  </a:lnTo>
                  <a:lnTo>
                    <a:pt x="6394" y="10561"/>
                  </a:lnTo>
                  <a:lnTo>
                    <a:pt x="6418" y="10603"/>
                  </a:lnTo>
                  <a:lnTo>
                    <a:pt x="6440" y="10646"/>
                  </a:lnTo>
                  <a:lnTo>
                    <a:pt x="6460" y="10691"/>
                  </a:lnTo>
                  <a:lnTo>
                    <a:pt x="6478" y="10736"/>
                  </a:lnTo>
                  <a:lnTo>
                    <a:pt x="6493" y="10784"/>
                  </a:lnTo>
                  <a:lnTo>
                    <a:pt x="6507" y="10831"/>
                  </a:lnTo>
                  <a:lnTo>
                    <a:pt x="6518" y="10880"/>
                  </a:lnTo>
                  <a:lnTo>
                    <a:pt x="6528" y="10930"/>
                  </a:lnTo>
                  <a:lnTo>
                    <a:pt x="6534" y="10980"/>
                  </a:lnTo>
                  <a:lnTo>
                    <a:pt x="6538" y="11031"/>
                  </a:lnTo>
                  <a:lnTo>
                    <a:pt x="6539" y="11083"/>
                  </a:lnTo>
                  <a:lnTo>
                    <a:pt x="6538" y="11135"/>
                  </a:lnTo>
                  <a:lnTo>
                    <a:pt x="6534" y="11186"/>
                  </a:lnTo>
                  <a:lnTo>
                    <a:pt x="6528" y="11236"/>
                  </a:lnTo>
                  <a:lnTo>
                    <a:pt x="6518" y="11286"/>
                  </a:lnTo>
                  <a:lnTo>
                    <a:pt x="6507" y="11335"/>
                  </a:lnTo>
                  <a:lnTo>
                    <a:pt x="6493" y="11382"/>
                  </a:lnTo>
                  <a:lnTo>
                    <a:pt x="6478" y="11429"/>
                  </a:lnTo>
                  <a:lnTo>
                    <a:pt x="6460" y="11475"/>
                  </a:lnTo>
                  <a:lnTo>
                    <a:pt x="6440" y="11520"/>
                  </a:lnTo>
                  <a:lnTo>
                    <a:pt x="6418" y="11563"/>
                  </a:lnTo>
                  <a:lnTo>
                    <a:pt x="6394" y="11606"/>
                  </a:lnTo>
                  <a:lnTo>
                    <a:pt x="6368" y="11646"/>
                  </a:lnTo>
                  <a:lnTo>
                    <a:pt x="6339" y="11685"/>
                  </a:lnTo>
                  <a:lnTo>
                    <a:pt x="6309" y="11724"/>
                  </a:lnTo>
                  <a:lnTo>
                    <a:pt x="6277" y="11760"/>
                  </a:lnTo>
                  <a:lnTo>
                    <a:pt x="6244" y="11795"/>
                  </a:lnTo>
                  <a:lnTo>
                    <a:pt x="6210" y="11828"/>
                  </a:lnTo>
                  <a:lnTo>
                    <a:pt x="6172" y="11861"/>
                  </a:lnTo>
                  <a:lnTo>
                    <a:pt x="6135" y="11890"/>
                  </a:lnTo>
                  <a:lnTo>
                    <a:pt x="6095" y="11918"/>
                  </a:lnTo>
                  <a:lnTo>
                    <a:pt x="6055" y="11944"/>
                  </a:lnTo>
                  <a:lnTo>
                    <a:pt x="6012" y="11968"/>
                  </a:lnTo>
                  <a:lnTo>
                    <a:pt x="5969" y="11991"/>
                  </a:lnTo>
                  <a:lnTo>
                    <a:pt x="5924" y="12011"/>
                  </a:lnTo>
                  <a:lnTo>
                    <a:pt x="5879" y="12029"/>
                  </a:lnTo>
                  <a:lnTo>
                    <a:pt x="5832" y="12045"/>
                  </a:lnTo>
                  <a:lnTo>
                    <a:pt x="5784" y="12058"/>
                  </a:lnTo>
                  <a:lnTo>
                    <a:pt x="5736" y="12070"/>
                  </a:lnTo>
                  <a:lnTo>
                    <a:pt x="5687" y="12078"/>
                  </a:lnTo>
                  <a:lnTo>
                    <a:pt x="5636" y="12085"/>
                  </a:lnTo>
                  <a:lnTo>
                    <a:pt x="5585" y="12089"/>
                  </a:lnTo>
                  <a:lnTo>
                    <a:pt x="5533" y="12090"/>
                  </a:lnTo>
                  <a:close/>
                  <a:moveTo>
                    <a:pt x="1509" y="7556"/>
                  </a:moveTo>
                  <a:lnTo>
                    <a:pt x="1483" y="7556"/>
                  </a:lnTo>
                  <a:lnTo>
                    <a:pt x="1458" y="7554"/>
                  </a:lnTo>
                  <a:lnTo>
                    <a:pt x="1432" y="7551"/>
                  </a:lnTo>
                  <a:lnTo>
                    <a:pt x="1407" y="7546"/>
                  </a:lnTo>
                  <a:lnTo>
                    <a:pt x="1383" y="7541"/>
                  </a:lnTo>
                  <a:lnTo>
                    <a:pt x="1359" y="7534"/>
                  </a:lnTo>
                  <a:lnTo>
                    <a:pt x="1336" y="7526"/>
                  </a:lnTo>
                  <a:lnTo>
                    <a:pt x="1313" y="7517"/>
                  </a:lnTo>
                  <a:lnTo>
                    <a:pt x="1291" y="7507"/>
                  </a:lnTo>
                  <a:lnTo>
                    <a:pt x="1269" y="7496"/>
                  </a:lnTo>
                  <a:lnTo>
                    <a:pt x="1248" y="7484"/>
                  </a:lnTo>
                  <a:lnTo>
                    <a:pt x="1228" y="7470"/>
                  </a:lnTo>
                  <a:lnTo>
                    <a:pt x="1208" y="7456"/>
                  </a:lnTo>
                  <a:lnTo>
                    <a:pt x="1189" y="7441"/>
                  </a:lnTo>
                  <a:lnTo>
                    <a:pt x="1171" y="7426"/>
                  </a:lnTo>
                  <a:lnTo>
                    <a:pt x="1154" y="7409"/>
                  </a:lnTo>
                  <a:lnTo>
                    <a:pt x="1137" y="7392"/>
                  </a:lnTo>
                  <a:lnTo>
                    <a:pt x="1121" y="7374"/>
                  </a:lnTo>
                  <a:lnTo>
                    <a:pt x="1106" y="7355"/>
                  </a:lnTo>
                  <a:lnTo>
                    <a:pt x="1091" y="7334"/>
                  </a:lnTo>
                  <a:lnTo>
                    <a:pt x="1078" y="7314"/>
                  </a:lnTo>
                  <a:lnTo>
                    <a:pt x="1066" y="7293"/>
                  </a:lnTo>
                  <a:lnTo>
                    <a:pt x="1055" y="7271"/>
                  </a:lnTo>
                  <a:lnTo>
                    <a:pt x="1045" y="7249"/>
                  </a:lnTo>
                  <a:lnTo>
                    <a:pt x="1036" y="7226"/>
                  </a:lnTo>
                  <a:lnTo>
                    <a:pt x="1029" y="7202"/>
                  </a:lnTo>
                  <a:lnTo>
                    <a:pt x="1022" y="7179"/>
                  </a:lnTo>
                  <a:lnTo>
                    <a:pt x="1016" y="7154"/>
                  </a:lnTo>
                  <a:lnTo>
                    <a:pt x="1012" y="7130"/>
                  </a:lnTo>
                  <a:lnTo>
                    <a:pt x="1009" y="7105"/>
                  </a:lnTo>
                  <a:lnTo>
                    <a:pt x="1007" y="7079"/>
                  </a:lnTo>
                  <a:lnTo>
                    <a:pt x="1006" y="7052"/>
                  </a:lnTo>
                  <a:lnTo>
                    <a:pt x="1006" y="1511"/>
                  </a:lnTo>
                  <a:lnTo>
                    <a:pt x="1007" y="1485"/>
                  </a:lnTo>
                  <a:lnTo>
                    <a:pt x="1009" y="1460"/>
                  </a:lnTo>
                  <a:lnTo>
                    <a:pt x="1012" y="1435"/>
                  </a:lnTo>
                  <a:lnTo>
                    <a:pt x="1016" y="1410"/>
                  </a:lnTo>
                  <a:lnTo>
                    <a:pt x="1022" y="1385"/>
                  </a:lnTo>
                  <a:lnTo>
                    <a:pt x="1029" y="1361"/>
                  </a:lnTo>
                  <a:lnTo>
                    <a:pt x="1036" y="1338"/>
                  </a:lnTo>
                  <a:lnTo>
                    <a:pt x="1045" y="1315"/>
                  </a:lnTo>
                  <a:lnTo>
                    <a:pt x="1055" y="1293"/>
                  </a:lnTo>
                  <a:lnTo>
                    <a:pt x="1066" y="1271"/>
                  </a:lnTo>
                  <a:lnTo>
                    <a:pt x="1078" y="1249"/>
                  </a:lnTo>
                  <a:lnTo>
                    <a:pt x="1091" y="1229"/>
                  </a:lnTo>
                  <a:lnTo>
                    <a:pt x="1106" y="1209"/>
                  </a:lnTo>
                  <a:lnTo>
                    <a:pt x="1121" y="1191"/>
                  </a:lnTo>
                  <a:lnTo>
                    <a:pt x="1137" y="1172"/>
                  </a:lnTo>
                  <a:lnTo>
                    <a:pt x="1154" y="1155"/>
                  </a:lnTo>
                  <a:lnTo>
                    <a:pt x="1171" y="1138"/>
                  </a:lnTo>
                  <a:lnTo>
                    <a:pt x="1189" y="1122"/>
                  </a:lnTo>
                  <a:lnTo>
                    <a:pt x="1208" y="1107"/>
                  </a:lnTo>
                  <a:lnTo>
                    <a:pt x="1228" y="1093"/>
                  </a:lnTo>
                  <a:lnTo>
                    <a:pt x="1248" y="1080"/>
                  </a:lnTo>
                  <a:lnTo>
                    <a:pt x="1269" y="1068"/>
                  </a:lnTo>
                  <a:lnTo>
                    <a:pt x="1291" y="1057"/>
                  </a:lnTo>
                  <a:lnTo>
                    <a:pt x="1313" y="1047"/>
                  </a:lnTo>
                  <a:lnTo>
                    <a:pt x="1336" y="1038"/>
                  </a:lnTo>
                  <a:lnTo>
                    <a:pt x="1359" y="1030"/>
                  </a:lnTo>
                  <a:lnTo>
                    <a:pt x="1383" y="1023"/>
                  </a:lnTo>
                  <a:lnTo>
                    <a:pt x="1407" y="1018"/>
                  </a:lnTo>
                  <a:lnTo>
                    <a:pt x="1432" y="1013"/>
                  </a:lnTo>
                  <a:lnTo>
                    <a:pt x="1458" y="1010"/>
                  </a:lnTo>
                  <a:lnTo>
                    <a:pt x="1483" y="1008"/>
                  </a:lnTo>
                  <a:lnTo>
                    <a:pt x="1509" y="1008"/>
                  </a:lnTo>
                  <a:lnTo>
                    <a:pt x="9053" y="1008"/>
                  </a:lnTo>
                  <a:lnTo>
                    <a:pt x="9080" y="1008"/>
                  </a:lnTo>
                  <a:lnTo>
                    <a:pt x="9105" y="1010"/>
                  </a:lnTo>
                  <a:lnTo>
                    <a:pt x="9131" y="1013"/>
                  </a:lnTo>
                  <a:lnTo>
                    <a:pt x="9155" y="1018"/>
                  </a:lnTo>
                  <a:lnTo>
                    <a:pt x="9179" y="1023"/>
                  </a:lnTo>
                  <a:lnTo>
                    <a:pt x="9203" y="1030"/>
                  </a:lnTo>
                  <a:lnTo>
                    <a:pt x="9226" y="1038"/>
                  </a:lnTo>
                  <a:lnTo>
                    <a:pt x="9250" y="1047"/>
                  </a:lnTo>
                  <a:lnTo>
                    <a:pt x="9272" y="1057"/>
                  </a:lnTo>
                  <a:lnTo>
                    <a:pt x="9294" y="1068"/>
                  </a:lnTo>
                  <a:lnTo>
                    <a:pt x="9315" y="1080"/>
                  </a:lnTo>
                  <a:lnTo>
                    <a:pt x="9335" y="1093"/>
                  </a:lnTo>
                  <a:lnTo>
                    <a:pt x="9355" y="1107"/>
                  </a:lnTo>
                  <a:lnTo>
                    <a:pt x="9373" y="1122"/>
                  </a:lnTo>
                  <a:lnTo>
                    <a:pt x="9392" y="1138"/>
                  </a:lnTo>
                  <a:lnTo>
                    <a:pt x="9410" y="1155"/>
                  </a:lnTo>
                  <a:lnTo>
                    <a:pt x="9426" y="1172"/>
                  </a:lnTo>
                  <a:lnTo>
                    <a:pt x="9442" y="1191"/>
                  </a:lnTo>
                  <a:lnTo>
                    <a:pt x="9457" y="1209"/>
                  </a:lnTo>
                  <a:lnTo>
                    <a:pt x="9471" y="1229"/>
                  </a:lnTo>
                  <a:lnTo>
                    <a:pt x="9484" y="1249"/>
                  </a:lnTo>
                  <a:lnTo>
                    <a:pt x="9496" y="1271"/>
                  </a:lnTo>
                  <a:lnTo>
                    <a:pt x="9507" y="1293"/>
                  </a:lnTo>
                  <a:lnTo>
                    <a:pt x="9517" y="1315"/>
                  </a:lnTo>
                  <a:lnTo>
                    <a:pt x="9526" y="1338"/>
                  </a:lnTo>
                  <a:lnTo>
                    <a:pt x="9534" y="1361"/>
                  </a:lnTo>
                  <a:lnTo>
                    <a:pt x="9541" y="1385"/>
                  </a:lnTo>
                  <a:lnTo>
                    <a:pt x="9546" y="1410"/>
                  </a:lnTo>
                  <a:lnTo>
                    <a:pt x="9550" y="1435"/>
                  </a:lnTo>
                  <a:lnTo>
                    <a:pt x="9554" y="1460"/>
                  </a:lnTo>
                  <a:lnTo>
                    <a:pt x="9556" y="1485"/>
                  </a:lnTo>
                  <a:lnTo>
                    <a:pt x="9556" y="1511"/>
                  </a:lnTo>
                  <a:lnTo>
                    <a:pt x="9556" y="2519"/>
                  </a:lnTo>
                  <a:lnTo>
                    <a:pt x="9556" y="3527"/>
                  </a:lnTo>
                  <a:lnTo>
                    <a:pt x="9556" y="7052"/>
                  </a:lnTo>
                  <a:lnTo>
                    <a:pt x="9556" y="7079"/>
                  </a:lnTo>
                  <a:lnTo>
                    <a:pt x="9554" y="7105"/>
                  </a:lnTo>
                  <a:lnTo>
                    <a:pt x="9550" y="7130"/>
                  </a:lnTo>
                  <a:lnTo>
                    <a:pt x="9546" y="7154"/>
                  </a:lnTo>
                  <a:lnTo>
                    <a:pt x="9541" y="7179"/>
                  </a:lnTo>
                  <a:lnTo>
                    <a:pt x="9534" y="7202"/>
                  </a:lnTo>
                  <a:lnTo>
                    <a:pt x="9526" y="7226"/>
                  </a:lnTo>
                  <a:lnTo>
                    <a:pt x="9517" y="7249"/>
                  </a:lnTo>
                  <a:lnTo>
                    <a:pt x="9507" y="7271"/>
                  </a:lnTo>
                  <a:lnTo>
                    <a:pt x="9496" y="7293"/>
                  </a:lnTo>
                  <a:lnTo>
                    <a:pt x="9484" y="7314"/>
                  </a:lnTo>
                  <a:lnTo>
                    <a:pt x="9471" y="7334"/>
                  </a:lnTo>
                  <a:lnTo>
                    <a:pt x="9457" y="7355"/>
                  </a:lnTo>
                  <a:lnTo>
                    <a:pt x="9442" y="7374"/>
                  </a:lnTo>
                  <a:lnTo>
                    <a:pt x="9426" y="7392"/>
                  </a:lnTo>
                  <a:lnTo>
                    <a:pt x="9410" y="7409"/>
                  </a:lnTo>
                  <a:lnTo>
                    <a:pt x="9392" y="7426"/>
                  </a:lnTo>
                  <a:lnTo>
                    <a:pt x="9373" y="7441"/>
                  </a:lnTo>
                  <a:lnTo>
                    <a:pt x="9355" y="7456"/>
                  </a:lnTo>
                  <a:lnTo>
                    <a:pt x="9335" y="7470"/>
                  </a:lnTo>
                  <a:lnTo>
                    <a:pt x="9315" y="7484"/>
                  </a:lnTo>
                  <a:lnTo>
                    <a:pt x="9294" y="7496"/>
                  </a:lnTo>
                  <a:lnTo>
                    <a:pt x="9272" y="7507"/>
                  </a:lnTo>
                  <a:lnTo>
                    <a:pt x="9250" y="7517"/>
                  </a:lnTo>
                  <a:lnTo>
                    <a:pt x="9226" y="7526"/>
                  </a:lnTo>
                  <a:lnTo>
                    <a:pt x="9203" y="7534"/>
                  </a:lnTo>
                  <a:lnTo>
                    <a:pt x="9179" y="7541"/>
                  </a:lnTo>
                  <a:lnTo>
                    <a:pt x="9155" y="7546"/>
                  </a:lnTo>
                  <a:lnTo>
                    <a:pt x="9131" y="7551"/>
                  </a:lnTo>
                  <a:lnTo>
                    <a:pt x="9105" y="7554"/>
                  </a:lnTo>
                  <a:lnTo>
                    <a:pt x="9080" y="7556"/>
                  </a:lnTo>
                  <a:lnTo>
                    <a:pt x="9053" y="7556"/>
                  </a:lnTo>
                  <a:lnTo>
                    <a:pt x="1509" y="7556"/>
                  </a:lnTo>
                  <a:close/>
                  <a:moveTo>
                    <a:pt x="15842" y="6214"/>
                  </a:moveTo>
                  <a:lnTo>
                    <a:pt x="13830" y="3192"/>
                  </a:lnTo>
                  <a:lnTo>
                    <a:pt x="13802" y="3153"/>
                  </a:lnTo>
                  <a:lnTo>
                    <a:pt x="13774" y="3115"/>
                  </a:lnTo>
                  <a:lnTo>
                    <a:pt x="13746" y="3077"/>
                  </a:lnTo>
                  <a:lnTo>
                    <a:pt x="13716" y="3042"/>
                  </a:lnTo>
                  <a:lnTo>
                    <a:pt x="13685" y="3007"/>
                  </a:lnTo>
                  <a:lnTo>
                    <a:pt x="13653" y="2973"/>
                  </a:lnTo>
                  <a:lnTo>
                    <a:pt x="13619" y="2940"/>
                  </a:lnTo>
                  <a:lnTo>
                    <a:pt x="13586" y="2909"/>
                  </a:lnTo>
                  <a:lnTo>
                    <a:pt x="13551" y="2878"/>
                  </a:lnTo>
                  <a:lnTo>
                    <a:pt x="13516" y="2849"/>
                  </a:lnTo>
                  <a:lnTo>
                    <a:pt x="13480" y="2820"/>
                  </a:lnTo>
                  <a:lnTo>
                    <a:pt x="13442" y="2793"/>
                  </a:lnTo>
                  <a:lnTo>
                    <a:pt x="13404" y="2768"/>
                  </a:lnTo>
                  <a:lnTo>
                    <a:pt x="13366" y="2743"/>
                  </a:lnTo>
                  <a:lnTo>
                    <a:pt x="13326" y="2720"/>
                  </a:lnTo>
                  <a:lnTo>
                    <a:pt x="13286" y="2697"/>
                  </a:lnTo>
                  <a:lnTo>
                    <a:pt x="13245" y="2676"/>
                  </a:lnTo>
                  <a:lnTo>
                    <a:pt x="13204" y="2656"/>
                  </a:lnTo>
                  <a:lnTo>
                    <a:pt x="13162" y="2638"/>
                  </a:lnTo>
                  <a:lnTo>
                    <a:pt x="13119" y="2621"/>
                  </a:lnTo>
                  <a:lnTo>
                    <a:pt x="13076" y="2605"/>
                  </a:lnTo>
                  <a:lnTo>
                    <a:pt x="13033" y="2590"/>
                  </a:lnTo>
                  <a:lnTo>
                    <a:pt x="12989" y="2576"/>
                  </a:lnTo>
                  <a:lnTo>
                    <a:pt x="12944" y="2564"/>
                  </a:lnTo>
                  <a:lnTo>
                    <a:pt x="12899" y="2554"/>
                  </a:lnTo>
                  <a:lnTo>
                    <a:pt x="12854" y="2544"/>
                  </a:lnTo>
                  <a:lnTo>
                    <a:pt x="12808" y="2537"/>
                  </a:lnTo>
                  <a:lnTo>
                    <a:pt x="12761" y="2530"/>
                  </a:lnTo>
                  <a:lnTo>
                    <a:pt x="12715" y="2525"/>
                  </a:lnTo>
                  <a:lnTo>
                    <a:pt x="12669" y="2522"/>
                  </a:lnTo>
                  <a:lnTo>
                    <a:pt x="12621" y="2519"/>
                  </a:lnTo>
                  <a:lnTo>
                    <a:pt x="12574" y="2519"/>
                  </a:lnTo>
                  <a:lnTo>
                    <a:pt x="10562" y="2519"/>
                  </a:lnTo>
                  <a:lnTo>
                    <a:pt x="10562" y="1511"/>
                  </a:lnTo>
                  <a:lnTo>
                    <a:pt x="10560" y="1434"/>
                  </a:lnTo>
                  <a:lnTo>
                    <a:pt x="10554" y="1357"/>
                  </a:lnTo>
                  <a:lnTo>
                    <a:pt x="10545" y="1282"/>
                  </a:lnTo>
                  <a:lnTo>
                    <a:pt x="10532" y="1207"/>
                  </a:lnTo>
                  <a:lnTo>
                    <a:pt x="10515" y="1134"/>
                  </a:lnTo>
                  <a:lnTo>
                    <a:pt x="10495" y="1062"/>
                  </a:lnTo>
                  <a:lnTo>
                    <a:pt x="10471" y="993"/>
                  </a:lnTo>
                  <a:lnTo>
                    <a:pt x="10444" y="924"/>
                  </a:lnTo>
                  <a:lnTo>
                    <a:pt x="10413" y="856"/>
                  </a:lnTo>
                  <a:lnTo>
                    <a:pt x="10380" y="791"/>
                  </a:lnTo>
                  <a:lnTo>
                    <a:pt x="10344" y="729"/>
                  </a:lnTo>
                  <a:lnTo>
                    <a:pt x="10305" y="667"/>
                  </a:lnTo>
                  <a:lnTo>
                    <a:pt x="10263" y="608"/>
                  </a:lnTo>
                  <a:lnTo>
                    <a:pt x="10217" y="550"/>
                  </a:lnTo>
                  <a:lnTo>
                    <a:pt x="10170" y="496"/>
                  </a:lnTo>
                  <a:lnTo>
                    <a:pt x="10120" y="443"/>
                  </a:lnTo>
                  <a:lnTo>
                    <a:pt x="10067" y="393"/>
                  </a:lnTo>
                  <a:lnTo>
                    <a:pt x="10013" y="346"/>
                  </a:lnTo>
                  <a:lnTo>
                    <a:pt x="9956" y="300"/>
                  </a:lnTo>
                  <a:lnTo>
                    <a:pt x="9896" y="258"/>
                  </a:lnTo>
                  <a:lnTo>
                    <a:pt x="9835" y="219"/>
                  </a:lnTo>
                  <a:lnTo>
                    <a:pt x="9773" y="182"/>
                  </a:lnTo>
                  <a:lnTo>
                    <a:pt x="9707" y="149"/>
                  </a:lnTo>
                  <a:lnTo>
                    <a:pt x="9641" y="119"/>
                  </a:lnTo>
                  <a:lnTo>
                    <a:pt x="9571" y="92"/>
                  </a:lnTo>
                  <a:lnTo>
                    <a:pt x="9502" y="69"/>
                  </a:lnTo>
                  <a:lnTo>
                    <a:pt x="9431" y="47"/>
                  </a:lnTo>
                  <a:lnTo>
                    <a:pt x="9357" y="31"/>
                  </a:lnTo>
                  <a:lnTo>
                    <a:pt x="9283" y="17"/>
                  </a:lnTo>
                  <a:lnTo>
                    <a:pt x="9207" y="8"/>
                  </a:lnTo>
                  <a:lnTo>
                    <a:pt x="9131" y="2"/>
                  </a:lnTo>
                  <a:lnTo>
                    <a:pt x="9053" y="0"/>
                  </a:lnTo>
                  <a:lnTo>
                    <a:pt x="1509" y="0"/>
                  </a:lnTo>
                  <a:lnTo>
                    <a:pt x="1431" y="2"/>
                  </a:lnTo>
                  <a:lnTo>
                    <a:pt x="1355" y="8"/>
                  </a:lnTo>
                  <a:lnTo>
                    <a:pt x="1280" y="17"/>
                  </a:lnTo>
                  <a:lnTo>
                    <a:pt x="1205" y="31"/>
                  </a:lnTo>
                  <a:lnTo>
                    <a:pt x="1133" y="47"/>
                  </a:lnTo>
                  <a:lnTo>
                    <a:pt x="1060" y="69"/>
                  </a:lnTo>
                  <a:lnTo>
                    <a:pt x="991" y="92"/>
                  </a:lnTo>
                  <a:lnTo>
                    <a:pt x="922" y="119"/>
                  </a:lnTo>
                  <a:lnTo>
                    <a:pt x="855" y="149"/>
                  </a:lnTo>
                  <a:lnTo>
                    <a:pt x="791" y="182"/>
                  </a:lnTo>
                  <a:lnTo>
                    <a:pt x="727" y="219"/>
                  </a:lnTo>
                  <a:lnTo>
                    <a:pt x="666" y="258"/>
                  </a:lnTo>
                  <a:lnTo>
                    <a:pt x="607" y="300"/>
                  </a:lnTo>
                  <a:lnTo>
                    <a:pt x="549" y="346"/>
                  </a:lnTo>
                  <a:lnTo>
                    <a:pt x="495" y="393"/>
                  </a:lnTo>
                  <a:lnTo>
                    <a:pt x="443" y="443"/>
                  </a:lnTo>
                  <a:lnTo>
                    <a:pt x="392" y="496"/>
                  </a:lnTo>
                  <a:lnTo>
                    <a:pt x="345" y="550"/>
                  </a:lnTo>
                  <a:lnTo>
                    <a:pt x="300" y="608"/>
                  </a:lnTo>
                  <a:lnTo>
                    <a:pt x="259" y="667"/>
                  </a:lnTo>
                  <a:lnTo>
                    <a:pt x="218" y="729"/>
                  </a:lnTo>
                  <a:lnTo>
                    <a:pt x="182" y="791"/>
                  </a:lnTo>
                  <a:lnTo>
                    <a:pt x="149" y="856"/>
                  </a:lnTo>
                  <a:lnTo>
                    <a:pt x="119" y="924"/>
                  </a:lnTo>
                  <a:lnTo>
                    <a:pt x="92" y="993"/>
                  </a:lnTo>
                  <a:lnTo>
                    <a:pt x="68" y="1062"/>
                  </a:lnTo>
                  <a:lnTo>
                    <a:pt x="47" y="1134"/>
                  </a:lnTo>
                  <a:lnTo>
                    <a:pt x="31" y="1207"/>
                  </a:lnTo>
                  <a:lnTo>
                    <a:pt x="17" y="1282"/>
                  </a:lnTo>
                  <a:lnTo>
                    <a:pt x="8" y="1357"/>
                  </a:lnTo>
                  <a:lnTo>
                    <a:pt x="2" y="1434"/>
                  </a:lnTo>
                  <a:lnTo>
                    <a:pt x="0" y="1511"/>
                  </a:lnTo>
                  <a:lnTo>
                    <a:pt x="0" y="7052"/>
                  </a:lnTo>
                  <a:lnTo>
                    <a:pt x="2" y="7131"/>
                  </a:lnTo>
                  <a:lnTo>
                    <a:pt x="8" y="7207"/>
                  </a:lnTo>
                  <a:lnTo>
                    <a:pt x="17" y="7283"/>
                  </a:lnTo>
                  <a:lnTo>
                    <a:pt x="31" y="7357"/>
                  </a:lnTo>
                  <a:lnTo>
                    <a:pt x="47" y="7430"/>
                  </a:lnTo>
                  <a:lnTo>
                    <a:pt x="68" y="7502"/>
                  </a:lnTo>
                  <a:lnTo>
                    <a:pt x="92" y="7572"/>
                  </a:lnTo>
                  <a:lnTo>
                    <a:pt x="119" y="7641"/>
                  </a:lnTo>
                  <a:lnTo>
                    <a:pt x="149" y="7707"/>
                  </a:lnTo>
                  <a:lnTo>
                    <a:pt x="182" y="7773"/>
                  </a:lnTo>
                  <a:lnTo>
                    <a:pt x="218" y="7836"/>
                  </a:lnTo>
                  <a:lnTo>
                    <a:pt x="259" y="7897"/>
                  </a:lnTo>
                  <a:lnTo>
                    <a:pt x="300" y="7956"/>
                  </a:lnTo>
                  <a:lnTo>
                    <a:pt x="345" y="8014"/>
                  </a:lnTo>
                  <a:lnTo>
                    <a:pt x="392" y="8068"/>
                  </a:lnTo>
                  <a:lnTo>
                    <a:pt x="443" y="8120"/>
                  </a:lnTo>
                  <a:lnTo>
                    <a:pt x="495" y="8171"/>
                  </a:lnTo>
                  <a:lnTo>
                    <a:pt x="549" y="8218"/>
                  </a:lnTo>
                  <a:lnTo>
                    <a:pt x="607" y="8263"/>
                  </a:lnTo>
                  <a:lnTo>
                    <a:pt x="666" y="8306"/>
                  </a:lnTo>
                  <a:lnTo>
                    <a:pt x="727" y="8345"/>
                  </a:lnTo>
                  <a:lnTo>
                    <a:pt x="791" y="8381"/>
                  </a:lnTo>
                  <a:lnTo>
                    <a:pt x="855" y="8415"/>
                  </a:lnTo>
                  <a:lnTo>
                    <a:pt x="922" y="8445"/>
                  </a:lnTo>
                  <a:lnTo>
                    <a:pt x="991" y="8472"/>
                  </a:lnTo>
                  <a:lnTo>
                    <a:pt x="1060" y="8496"/>
                  </a:lnTo>
                  <a:lnTo>
                    <a:pt x="1133" y="8516"/>
                  </a:lnTo>
                  <a:lnTo>
                    <a:pt x="1205" y="8533"/>
                  </a:lnTo>
                  <a:lnTo>
                    <a:pt x="1280" y="8547"/>
                  </a:lnTo>
                  <a:lnTo>
                    <a:pt x="1355" y="8557"/>
                  </a:lnTo>
                  <a:lnTo>
                    <a:pt x="1431" y="8562"/>
                  </a:lnTo>
                  <a:lnTo>
                    <a:pt x="1509" y="8564"/>
                  </a:lnTo>
                  <a:lnTo>
                    <a:pt x="1509" y="8564"/>
                  </a:lnTo>
                  <a:lnTo>
                    <a:pt x="1509" y="10075"/>
                  </a:lnTo>
                  <a:lnTo>
                    <a:pt x="1511" y="10153"/>
                  </a:lnTo>
                  <a:lnTo>
                    <a:pt x="1517" y="10229"/>
                  </a:lnTo>
                  <a:lnTo>
                    <a:pt x="1527" y="10305"/>
                  </a:lnTo>
                  <a:lnTo>
                    <a:pt x="1540" y="10379"/>
                  </a:lnTo>
                  <a:lnTo>
                    <a:pt x="1557" y="10453"/>
                  </a:lnTo>
                  <a:lnTo>
                    <a:pt x="1577" y="10525"/>
                  </a:lnTo>
                  <a:lnTo>
                    <a:pt x="1601" y="10594"/>
                  </a:lnTo>
                  <a:lnTo>
                    <a:pt x="1629" y="10663"/>
                  </a:lnTo>
                  <a:lnTo>
                    <a:pt x="1659" y="10730"/>
                  </a:lnTo>
                  <a:lnTo>
                    <a:pt x="1692" y="10795"/>
                  </a:lnTo>
                  <a:lnTo>
                    <a:pt x="1728" y="10858"/>
                  </a:lnTo>
                  <a:lnTo>
                    <a:pt x="1767" y="10920"/>
                  </a:lnTo>
                  <a:lnTo>
                    <a:pt x="1810" y="10979"/>
                  </a:lnTo>
                  <a:lnTo>
                    <a:pt x="1854" y="11036"/>
                  </a:lnTo>
                  <a:lnTo>
                    <a:pt x="1901" y="11091"/>
                  </a:lnTo>
                  <a:lnTo>
                    <a:pt x="1952" y="11143"/>
                  </a:lnTo>
                  <a:lnTo>
                    <a:pt x="2004" y="11194"/>
                  </a:lnTo>
                  <a:lnTo>
                    <a:pt x="2059" y="11241"/>
                  </a:lnTo>
                  <a:lnTo>
                    <a:pt x="2115" y="11286"/>
                  </a:lnTo>
                  <a:lnTo>
                    <a:pt x="2175" y="11329"/>
                  </a:lnTo>
                  <a:lnTo>
                    <a:pt x="2236" y="11368"/>
                  </a:lnTo>
                  <a:lnTo>
                    <a:pt x="2300" y="11404"/>
                  </a:lnTo>
                  <a:lnTo>
                    <a:pt x="2365" y="11437"/>
                  </a:lnTo>
                  <a:lnTo>
                    <a:pt x="2431" y="11468"/>
                  </a:lnTo>
                  <a:lnTo>
                    <a:pt x="2500" y="11495"/>
                  </a:lnTo>
                  <a:lnTo>
                    <a:pt x="2570" y="11519"/>
                  </a:lnTo>
                  <a:lnTo>
                    <a:pt x="2642" y="11539"/>
                  </a:lnTo>
                  <a:lnTo>
                    <a:pt x="2714" y="11556"/>
                  </a:lnTo>
                  <a:lnTo>
                    <a:pt x="2788" y="11569"/>
                  </a:lnTo>
                  <a:lnTo>
                    <a:pt x="2864" y="11579"/>
                  </a:lnTo>
                  <a:lnTo>
                    <a:pt x="2940" y="11585"/>
                  </a:lnTo>
                  <a:lnTo>
                    <a:pt x="3018" y="11587"/>
                  </a:lnTo>
                  <a:lnTo>
                    <a:pt x="3592" y="11587"/>
                  </a:lnTo>
                  <a:lnTo>
                    <a:pt x="3614" y="11667"/>
                  </a:lnTo>
                  <a:lnTo>
                    <a:pt x="3640" y="11747"/>
                  </a:lnTo>
                  <a:lnTo>
                    <a:pt x="3670" y="11824"/>
                  </a:lnTo>
                  <a:lnTo>
                    <a:pt x="3702" y="11901"/>
                  </a:lnTo>
                  <a:lnTo>
                    <a:pt x="3737" y="11976"/>
                  </a:lnTo>
                  <a:lnTo>
                    <a:pt x="3774" y="12048"/>
                  </a:lnTo>
                  <a:lnTo>
                    <a:pt x="3816" y="12120"/>
                  </a:lnTo>
                  <a:lnTo>
                    <a:pt x="3859" y="12188"/>
                  </a:lnTo>
                  <a:lnTo>
                    <a:pt x="3905" y="12256"/>
                  </a:lnTo>
                  <a:lnTo>
                    <a:pt x="3953" y="12321"/>
                  </a:lnTo>
                  <a:lnTo>
                    <a:pt x="4005" y="12385"/>
                  </a:lnTo>
                  <a:lnTo>
                    <a:pt x="4059" y="12446"/>
                  </a:lnTo>
                  <a:lnTo>
                    <a:pt x="4114" y="12505"/>
                  </a:lnTo>
                  <a:lnTo>
                    <a:pt x="4173" y="12561"/>
                  </a:lnTo>
                  <a:lnTo>
                    <a:pt x="4233" y="12615"/>
                  </a:lnTo>
                  <a:lnTo>
                    <a:pt x="4296" y="12668"/>
                  </a:lnTo>
                  <a:lnTo>
                    <a:pt x="4361" y="12717"/>
                  </a:lnTo>
                  <a:lnTo>
                    <a:pt x="4428" y="12763"/>
                  </a:lnTo>
                  <a:lnTo>
                    <a:pt x="4497" y="12807"/>
                  </a:lnTo>
                  <a:lnTo>
                    <a:pt x="4567" y="12848"/>
                  </a:lnTo>
                  <a:lnTo>
                    <a:pt x="4639" y="12886"/>
                  </a:lnTo>
                  <a:lnTo>
                    <a:pt x="4714" y="12922"/>
                  </a:lnTo>
                  <a:lnTo>
                    <a:pt x="4789" y="12955"/>
                  </a:lnTo>
                  <a:lnTo>
                    <a:pt x="4867" y="12984"/>
                  </a:lnTo>
                  <a:lnTo>
                    <a:pt x="4946" y="13010"/>
                  </a:lnTo>
                  <a:lnTo>
                    <a:pt x="5026" y="13033"/>
                  </a:lnTo>
                  <a:lnTo>
                    <a:pt x="5107" y="13053"/>
                  </a:lnTo>
                  <a:lnTo>
                    <a:pt x="5191" y="13069"/>
                  </a:lnTo>
                  <a:lnTo>
                    <a:pt x="5274" y="13081"/>
                  </a:lnTo>
                  <a:lnTo>
                    <a:pt x="5360" y="13091"/>
                  </a:lnTo>
                  <a:lnTo>
                    <a:pt x="5446" y="13096"/>
                  </a:lnTo>
                  <a:lnTo>
                    <a:pt x="5533" y="13098"/>
                  </a:lnTo>
                  <a:lnTo>
                    <a:pt x="5620" y="13096"/>
                  </a:lnTo>
                  <a:lnTo>
                    <a:pt x="5707" y="13091"/>
                  </a:lnTo>
                  <a:lnTo>
                    <a:pt x="5791" y="13081"/>
                  </a:lnTo>
                  <a:lnTo>
                    <a:pt x="5876" y="13069"/>
                  </a:lnTo>
                  <a:lnTo>
                    <a:pt x="5958" y="13053"/>
                  </a:lnTo>
                  <a:lnTo>
                    <a:pt x="6040" y="13033"/>
                  </a:lnTo>
                  <a:lnTo>
                    <a:pt x="6120" y="13010"/>
                  </a:lnTo>
                  <a:lnTo>
                    <a:pt x="6199" y="12984"/>
                  </a:lnTo>
                  <a:lnTo>
                    <a:pt x="6276" y="12955"/>
                  </a:lnTo>
                  <a:lnTo>
                    <a:pt x="6351" y="12922"/>
                  </a:lnTo>
                  <a:lnTo>
                    <a:pt x="6426" y="12886"/>
                  </a:lnTo>
                  <a:lnTo>
                    <a:pt x="6498" y="12848"/>
                  </a:lnTo>
                  <a:lnTo>
                    <a:pt x="6569" y="12807"/>
                  </a:lnTo>
                  <a:lnTo>
                    <a:pt x="6637" y="12763"/>
                  </a:lnTo>
                  <a:lnTo>
                    <a:pt x="6705" y="12717"/>
                  </a:lnTo>
                  <a:lnTo>
                    <a:pt x="6769" y="12668"/>
                  </a:lnTo>
                  <a:lnTo>
                    <a:pt x="6831" y="12615"/>
                  </a:lnTo>
                  <a:lnTo>
                    <a:pt x="6892" y="12561"/>
                  </a:lnTo>
                  <a:lnTo>
                    <a:pt x="6951" y="12505"/>
                  </a:lnTo>
                  <a:lnTo>
                    <a:pt x="7006" y="12446"/>
                  </a:lnTo>
                  <a:lnTo>
                    <a:pt x="7061" y="12385"/>
                  </a:lnTo>
                  <a:lnTo>
                    <a:pt x="7112" y="12321"/>
                  </a:lnTo>
                  <a:lnTo>
                    <a:pt x="7160" y="12256"/>
                  </a:lnTo>
                  <a:lnTo>
                    <a:pt x="7207" y="12188"/>
                  </a:lnTo>
                  <a:lnTo>
                    <a:pt x="7250" y="12120"/>
                  </a:lnTo>
                  <a:lnTo>
                    <a:pt x="7290" y="12048"/>
                  </a:lnTo>
                  <a:lnTo>
                    <a:pt x="7328" y="11976"/>
                  </a:lnTo>
                  <a:lnTo>
                    <a:pt x="7363" y="11901"/>
                  </a:lnTo>
                  <a:lnTo>
                    <a:pt x="7396" y="11824"/>
                  </a:lnTo>
                  <a:lnTo>
                    <a:pt x="7425" y="11747"/>
                  </a:lnTo>
                  <a:lnTo>
                    <a:pt x="7450" y="11667"/>
                  </a:lnTo>
                  <a:lnTo>
                    <a:pt x="7473" y="11587"/>
                  </a:lnTo>
                  <a:lnTo>
                    <a:pt x="10131" y="11587"/>
                  </a:lnTo>
                  <a:lnTo>
                    <a:pt x="10153" y="11667"/>
                  </a:lnTo>
                  <a:lnTo>
                    <a:pt x="10179" y="11747"/>
                  </a:lnTo>
                  <a:lnTo>
                    <a:pt x="10208" y="11824"/>
                  </a:lnTo>
                  <a:lnTo>
                    <a:pt x="10240" y="11901"/>
                  </a:lnTo>
                  <a:lnTo>
                    <a:pt x="10275" y="11976"/>
                  </a:lnTo>
                  <a:lnTo>
                    <a:pt x="10313" y="12048"/>
                  </a:lnTo>
                  <a:lnTo>
                    <a:pt x="10354" y="12120"/>
                  </a:lnTo>
                  <a:lnTo>
                    <a:pt x="10397" y="12188"/>
                  </a:lnTo>
                  <a:lnTo>
                    <a:pt x="10444" y="12256"/>
                  </a:lnTo>
                  <a:lnTo>
                    <a:pt x="10492" y="12321"/>
                  </a:lnTo>
                  <a:lnTo>
                    <a:pt x="10543" y="12385"/>
                  </a:lnTo>
                  <a:lnTo>
                    <a:pt x="10597" y="12446"/>
                  </a:lnTo>
                  <a:lnTo>
                    <a:pt x="10653" y="12505"/>
                  </a:lnTo>
                  <a:lnTo>
                    <a:pt x="10711" y="12561"/>
                  </a:lnTo>
                  <a:lnTo>
                    <a:pt x="10772" y="12615"/>
                  </a:lnTo>
                  <a:lnTo>
                    <a:pt x="10835" y="12668"/>
                  </a:lnTo>
                  <a:lnTo>
                    <a:pt x="10899" y="12717"/>
                  </a:lnTo>
                  <a:lnTo>
                    <a:pt x="10967" y="12763"/>
                  </a:lnTo>
                  <a:lnTo>
                    <a:pt x="11035" y="12807"/>
                  </a:lnTo>
                  <a:lnTo>
                    <a:pt x="11106" y="12848"/>
                  </a:lnTo>
                  <a:lnTo>
                    <a:pt x="11178" y="12886"/>
                  </a:lnTo>
                  <a:lnTo>
                    <a:pt x="11252" y="12922"/>
                  </a:lnTo>
                  <a:lnTo>
                    <a:pt x="11328" y="12955"/>
                  </a:lnTo>
                  <a:lnTo>
                    <a:pt x="11405" y="12984"/>
                  </a:lnTo>
                  <a:lnTo>
                    <a:pt x="11484" y="13010"/>
                  </a:lnTo>
                  <a:lnTo>
                    <a:pt x="11564" y="13033"/>
                  </a:lnTo>
                  <a:lnTo>
                    <a:pt x="11646" y="13053"/>
                  </a:lnTo>
                  <a:lnTo>
                    <a:pt x="11729" y="13069"/>
                  </a:lnTo>
                  <a:lnTo>
                    <a:pt x="11813" y="13081"/>
                  </a:lnTo>
                  <a:lnTo>
                    <a:pt x="11898" y="13091"/>
                  </a:lnTo>
                  <a:lnTo>
                    <a:pt x="11984" y="13096"/>
                  </a:lnTo>
                  <a:lnTo>
                    <a:pt x="12071" y="13098"/>
                  </a:lnTo>
                  <a:lnTo>
                    <a:pt x="12159" y="13096"/>
                  </a:lnTo>
                  <a:lnTo>
                    <a:pt x="12244" y="13091"/>
                  </a:lnTo>
                  <a:lnTo>
                    <a:pt x="12330" y="13081"/>
                  </a:lnTo>
                  <a:lnTo>
                    <a:pt x="12413" y="13069"/>
                  </a:lnTo>
                  <a:lnTo>
                    <a:pt x="12497" y="13053"/>
                  </a:lnTo>
                  <a:lnTo>
                    <a:pt x="12578" y="13033"/>
                  </a:lnTo>
                  <a:lnTo>
                    <a:pt x="12658" y="13010"/>
                  </a:lnTo>
                  <a:lnTo>
                    <a:pt x="12737" y="12984"/>
                  </a:lnTo>
                  <a:lnTo>
                    <a:pt x="12815" y="12955"/>
                  </a:lnTo>
                  <a:lnTo>
                    <a:pt x="12890" y="12922"/>
                  </a:lnTo>
                  <a:lnTo>
                    <a:pt x="12964" y="12886"/>
                  </a:lnTo>
                  <a:lnTo>
                    <a:pt x="13036" y="12848"/>
                  </a:lnTo>
                  <a:lnTo>
                    <a:pt x="13107" y="12807"/>
                  </a:lnTo>
                  <a:lnTo>
                    <a:pt x="13176" y="12763"/>
                  </a:lnTo>
                  <a:lnTo>
                    <a:pt x="13242" y="12717"/>
                  </a:lnTo>
                  <a:lnTo>
                    <a:pt x="13308" y="12668"/>
                  </a:lnTo>
                  <a:lnTo>
                    <a:pt x="13370" y="12615"/>
                  </a:lnTo>
                  <a:lnTo>
                    <a:pt x="13430" y="12561"/>
                  </a:lnTo>
                  <a:lnTo>
                    <a:pt x="13489" y="12505"/>
                  </a:lnTo>
                  <a:lnTo>
                    <a:pt x="13545" y="12446"/>
                  </a:lnTo>
                  <a:lnTo>
                    <a:pt x="13598" y="12385"/>
                  </a:lnTo>
                  <a:lnTo>
                    <a:pt x="13650" y="12321"/>
                  </a:lnTo>
                  <a:lnTo>
                    <a:pt x="13699" y="12256"/>
                  </a:lnTo>
                  <a:lnTo>
                    <a:pt x="13745" y="12188"/>
                  </a:lnTo>
                  <a:lnTo>
                    <a:pt x="13788" y="12120"/>
                  </a:lnTo>
                  <a:lnTo>
                    <a:pt x="13829" y="12048"/>
                  </a:lnTo>
                  <a:lnTo>
                    <a:pt x="13867" y="11976"/>
                  </a:lnTo>
                  <a:lnTo>
                    <a:pt x="13902" y="11901"/>
                  </a:lnTo>
                  <a:lnTo>
                    <a:pt x="13934" y="11824"/>
                  </a:lnTo>
                  <a:lnTo>
                    <a:pt x="13962" y="11747"/>
                  </a:lnTo>
                  <a:lnTo>
                    <a:pt x="13989" y="11667"/>
                  </a:lnTo>
                  <a:lnTo>
                    <a:pt x="14012" y="11587"/>
                  </a:lnTo>
                  <a:lnTo>
                    <a:pt x="14586" y="11587"/>
                  </a:lnTo>
                  <a:lnTo>
                    <a:pt x="14664" y="11585"/>
                  </a:lnTo>
                  <a:lnTo>
                    <a:pt x="14740" y="11579"/>
                  </a:lnTo>
                  <a:lnTo>
                    <a:pt x="14815" y="11569"/>
                  </a:lnTo>
                  <a:lnTo>
                    <a:pt x="14890" y="11556"/>
                  </a:lnTo>
                  <a:lnTo>
                    <a:pt x="14962" y="11539"/>
                  </a:lnTo>
                  <a:lnTo>
                    <a:pt x="15035" y="11519"/>
                  </a:lnTo>
                  <a:lnTo>
                    <a:pt x="15104" y="11495"/>
                  </a:lnTo>
                  <a:lnTo>
                    <a:pt x="15173" y="11468"/>
                  </a:lnTo>
                  <a:lnTo>
                    <a:pt x="15240" y="11437"/>
                  </a:lnTo>
                  <a:lnTo>
                    <a:pt x="15304" y="11404"/>
                  </a:lnTo>
                  <a:lnTo>
                    <a:pt x="15368" y="11368"/>
                  </a:lnTo>
                  <a:lnTo>
                    <a:pt x="15429" y="11329"/>
                  </a:lnTo>
                  <a:lnTo>
                    <a:pt x="15488" y="11286"/>
                  </a:lnTo>
                  <a:lnTo>
                    <a:pt x="15546" y="11241"/>
                  </a:lnTo>
                  <a:lnTo>
                    <a:pt x="15600" y="11194"/>
                  </a:lnTo>
                  <a:lnTo>
                    <a:pt x="15652" y="11143"/>
                  </a:lnTo>
                  <a:lnTo>
                    <a:pt x="15703" y="11091"/>
                  </a:lnTo>
                  <a:lnTo>
                    <a:pt x="15750" y="11036"/>
                  </a:lnTo>
                  <a:lnTo>
                    <a:pt x="15795" y="10979"/>
                  </a:lnTo>
                  <a:lnTo>
                    <a:pt x="15836" y="10920"/>
                  </a:lnTo>
                  <a:lnTo>
                    <a:pt x="15877" y="10858"/>
                  </a:lnTo>
                  <a:lnTo>
                    <a:pt x="15913" y="10795"/>
                  </a:lnTo>
                  <a:lnTo>
                    <a:pt x="15946" y="10730"/>
                  </a:lnTo>
                  <a:lnTo>
                    <a:pt x="15976" y="10663"/>
                  </a:lnTo>
                  <a:lnTo>
                    <a:pt x="16003" y="10594"/>
                  </a:lnTo>
                  <a:lnTo>
                    <a:pt x="16027" y="10525"/>
                  </a:lnTo>
                  <a:lnTo>
                    <a:pt x="16048" y="10453"/>
                  </a:lnTo>
                  <a:lnTo>
                    <a:pt x="16064" y="10379"/>
                  </a:lnTo>
                  <a:lnTo>
                    <a:pt x="16078" y="10305"/>
                  </a:lnTo>
                  <a:lnTo>
                    <a:pt x="16087" y="10229"/>
                  </a:lnTo>
                  <a:lnTo>
                    <a:pt x="16093" y="10153"/>
                  </a:lnTo>
                  <a:lnTo>
                    <a:pt x="16095" y="10075"/>
                  </a:lnTo>
                  <a:lnTo>
                    <a:pt x="16095" y="7052"/>
                  </a:lnTo>
                  <a:lnTo>
                    <a:pt x="16095" y="7025"/>
                  </a:lnTo>
                  <a:lnTo>
                    <a:pt x="16094" y="6997"/>
                  </a:lnTo>
                  <a:lnTo>
                    <a:pt x="16093" y="6969"/>
                  </a:lnTo>
                  <a:lnTo>
                    <a:pt x="16091" y="6941"/>
                  </a:lnTo>
                  <a:lnTo>
                    <a:pt x="16089" y="6913"/>
                  </a:lnTo>
                  <a:lnTo>
                    <a:pt x="16086" y="6885"/>
                  </a:lnTo>
                  <a:lnTo>
                    <a:pt x="16083" y="6858"/>
                  </a:lnTo>
                  <a:lnTo>
                    <a:pt x="16079" y="6831"/>
                  </a:lnTo>
                  <a:lnTo>
                    <a:pt x="16075" y="6803"/>
                  </a:lnTo>
                  <a:lnTo>
                    <a:pt x="16070" y="6776"/>
                  </a:lnTo>
                  <a:lnTo>
                    <a:pt x="16065" y="6749"/>
                  </a:lnTo>
                  <a:lnTo>
                    <a:pt x="16059" y="6722"/>
                  </a:lnTo>
                  <a:lnTo>
                    <a:pt x="16053" y="6695"/>
                  </a:lnTo>
                  <a:lnTo>
                    <a:pt x="16046" y="6667"/>
                  </a:lnTo>
                  <a:lnTo>
                    <a:pt x="16039" y="6641"/>
                  </a:lnTo>
                  <a:lnTo>
                    <a:pt x="16031" y="6615"/>
                  </a:lnTo>
                  <a:lnTo>
                    <a:pt x="16023" y="6588"/>
                  </a:lnTo>
                  <a:lnTo>
                    <a:pt x="16014" y="6562"/>
                  </a:lnTo>
                  <a:lnTo>
                    <a:pt x="16004" y="6536"/>
                  </a:lnTo>
                  <a:lnTo>
                    <a:pt x="15994" y="6510"/>
                  </a:lnTo>
                  <a:lnTo>
                    <a:pt x="15984" y="6484"/>
                  </a:lnTo>
                  <a:lnTo>
                    <a:pt x="15974" y="6459"/>
                  </a:lnTo>
                  <a:lnTo>
                    <a:pt x="15963" y="6434"/>
                  </a:lnTo>
                  <a:lnTo>
                    <a:pt x="15951" y="6408"/>
                  </a:lnTo>
                  <a:lnTo>
                    <a:pt x="15939" y="6383"/>
                  </a:lnTo>
                  <a:lnTo>
                    <a:pt x="15927" y="6358"/>
                  </a:lnTo>
                  <a:lnTo>
                    <a:pt x="15914" y="6334"/>
                  </a:lnTo>
                  <a:lnTo>
                    <a:pt x="15900" y="6310"/>
                  </a:lnTo>
                  <a:lnTo>
                    <a:pt x="15886" y="6286"/>
                  </a:lnTo>
                  <a:lnTo>
                    <a:pt x="15872" y="6261"/>
                  </a:lnTo>
                  <a:lnTo>
                    <a:pt x="15857" y="6238"/>
                  </a:lnTo>
                  <a:lnTo>
                    <a:pt x="15842" y="621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grpSp>
      <p:cxnSp>
        <p:nvCxnSpPr>
          <p:cNvPr id="88" name="直接连接符 87"/>
          <p:cNvCxnSpPr/>
          <p:nvPr/>
        </p:nvCxnSpPr>
        <p:spPr>
          <a:xfrm>
            <a:off x="10152976" y="1166925"/>
            <a:ext cx="0" cy="33627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89" name="直接连接符 88"/>
          <p:cNvCxnSpPr/>
          <p:nvPr/>
        </p:nvCxnSpPr>
        <p:spPr>
          <a:xfrm>
            <a:off x="9077629" y="1173149"/>
            <a:ext cx="0" cy="33627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90" name="直接连接符 89"/>
          <p:cNvCxnSpPr/>
          <p:nvPr/>
        </p:nvCxnSpPr>
        <p:spPr>
          <a:xfrm>
            <a:off x="8012132" y="1173149"/>
            <a:ext cx="0" cy="33627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91" name="直接连接符 90"/>
          <p:cNvCxnSpPr/>
          <p:nvPr/>
        </p:nvCxnSpPr>
        <p:spPr>
          <a:xfrm>
            <a:off x="6939958" y="1173149"/>
            <a:ext cx="0" cy="33627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 name="Freeform 353"/>
          <p:cNvSpPr/>
          <p:nvPr/>
        </p:nvSpPr>
        <p:spPr bwMode="auto">
          <a:xfrm>
            <a:off x="5678805" y="1115695"/>
            <a:ext cx="5404485" cy="3919220"/>
          </a:xfrm>
          <a:custGeom>
            <a:avLst/>
            <a:gdLst>
              <a:gd name="T0" fmla="*/ 2571 w 2571"/>
              <a:gd name="T1" fmla="*/ 195 h 3579"/>
              <a:gd name="T2" fmla="*/ 2375 w 2571"/>
              <a:gd name="T3" fmla="*/ 0 h 3579"/>
              <a:gd name="T4" fmla="*/ 195 w 2571"/>
              <a:gd name="T5" fmla="*/ 0 h 3579"/>
              <a:gd name="T6" fmla="*/ 0 w 2571"/>
              <a:gd name="T7" fmla="*/ 195 h 3579"/>
              <a:gd name="T8" fmla="*/ 0 w 2571"/>
              <a:gd name="T9" fmla="*/ 3384 h 3579"/>
              <a:gd name="T10" fmla="*/ 195 w 2571"/>
              <a:gd name="T11" fmla="*/ 3579 h 3579"/>
              <a:gd name="T12" fmla="*/ 2375 w 2571"/>
              <a:gd name="T13" fmla="*/ 3579 h 3579"/>
              <a:gd name="T14" fmla="*/ 2571 w 2571"/>
              <a:gd name="T15" fmla="*/ 3384 h 3579"/>
              <a:gd name="T16" fmla="*/ 2571 w 2571"/>
              <a:gd name="T17" fmla="*/ 195 h 35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71" h="3579">
                <a:moveTo>
                  <a:pt x="2571" y="195"/>
                </a:moveTo>
                <a:cubicBezTo>
                  <a:pt x="2571" y="87"/>
                  <a:pt x="2483" y="0"/>
                  <a:pt x="2375" y="0"/>
                </a:cubicBezTo>
                <a:cubicBezTo>
                  <a:pt x="195" y="0"/>
                  <a:pt x="195" y="0"/>
                  <a:pt x="195" y="0"/>
                </a:cubicBezTo>
                <a:cubicBezTo>
                  <a:pt x="87" y="0"/>
                  <a:pt x="0" y="87"/>
                  <a:pt x="0" y="195"/>
                </a:cubicBezTo>
                <a:cubicBezTo>
                  <a:pt x="0" y="3384"/>
                  <a:pt x="0" y="3384"/>
                  <a:pt x="0" y="3384"/>
                </a:cubicBezTo>
                <a:cubicBezTo>
                  <a:pt x="0" y="3492"/>
                  <a:pt x="87" y="3579"/>
                  <a:pt x="195" y="3579"/>
                </a:cubicBezTo>
                <a:cubicBezTo>
                  <a:pt x="2375" y="3579"/>
                  <a:pt x="2375" y="3579"/>
                  <a:pt x="2375" y="3579"/>
                </a:cubicBezTo>
                <a:cubicBezTo>
                  <a:pt x="2483" y="3579"/>
                  <a:pt x="2571" y="3492"/>
                  <a:pt x="2571" y="3384"/>
                </a:cubicBezTo>
                <a:lnTo>
                  <a:pt x="2571" y="195"/>
                </a:lnTo>
                <a:close/>
              </a:path>
            </a:pathLst>
          </a:custGeom>
          <a:solidFill>
            <a:srgbClr val="F6F6F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pPr indent="457200" algn="just" fontAlgn="auto">
              <a:lnSpc>
                <a:spcPts val="3400"/>
              </a:lnSpc>
            </a:pPr>
            <a:r>
              <a:rPr lang="zh-CN" sz="2000" b="1" dirty="0">
                <a:latin typeface="微软雅黑" panose="020B0503020204020204" pitchFamily="34" charset="-122"/>
                <a:ea typeface="微软雅黑" panose="020B0503020204020204" pitchFamily="34" charset="-122"/>
                <a:cs typeface="微软雅黑" panose="020B0503020204020204" pitchFamily="34" charset="-122"/>
                <a:sym typeface="+mn-lt"/>
              </a:rPr>
              <a:t>（一）</a:t>
            </a:r>
            <a:r>
              <a:rPr lang="zh-CN" altLang="en-US" sz="2000" b="1" dirty="0">
                <a:latin typeface="微软雅黑" panose="020B0503020204020204" pitchFamily="34" charset="-122"/>
                <a:ea typeface="微软雅黑" panose="020B0503020204020204" pitchFamily="34" charset="-122"/>
                <a:cs typeface="微软雅黑" panose="020B0503020204020204" pitchFamily="34" charset="-122"/>
                <a:sym typeface="+mn-lt"/>
              </a:rPr>
              <a:t>依据《政府信息公开信息处理费管理办法》，本年度未收取信息处理费。</a:t>
            </a:r>
            <a:endParaRPr lang="zh-CN" altLang="en-US" sz="2000" b="1" dirty="0">
              <a:latin typeface="微软雅黑" panose="020B0503020204020204" pitchFamily="34" charset="-122"/>
              <a:ea typeface="微软雅黑" panose="020B0503020204020204" pitchFamily="34" charset="-122"/>
              <a:cs typeface="微软雅黑" panose="020B0503020204020204" pitchFamily="34" charset="-122"/>
              <a:sym typeface="+mn-lt"/>
            </a:endParaRPr>
          </a:p>
          <a:p>
            <a:pPr indent="457200" algn="just" fontAlgn="auto">
              <a:lnSpc>
                <a:spcPts val="3400"/>
              </a:lnSpc>
            </a:pPr>
            <a:r>
              <a:rPr lang="zh-CN" altLang="en-US" sz="2000" b="1" dirty="0">
                <a:latin typeface="微软雅黑" panose="020B0503020204020204" pitchFamily="34" charset="-122"/>
                <a:ea typeface="微软雅黑" panose="020B0503020204020204" pitchFamily="34" charset="-122"/>
                <a:cs typeface="微软雅黑" panose="020B0503020204020204" pitchFamily="34" charset="-122"/>
                <a:sym typeface="+mn-lt"/>
              </a:rPr>
              <a:t>（二</a:t>
            </a:r>
            <a:r>
              <a:rPr lang="zh-CN" altLang="en-US" sz="2000" b="1" dirty="0">
                <a:latin typeface="微软雅黑" panose="020B0503020204020204" pitchFamily="34" charset="-122"/>
                <a:ea typeface="微软雅黑" panose="020B0503020204020204" pitchFamily="34" charset="-122"/>
                <a:cs typeface="微软雅黑" panose="020B0503020204020204" pitchFamily="34" charset="-122"/>
                <a:sym typeface="+mn-lt"/>
              </a:rPr>
              <a:t>）认真贯彻落实上级年度政务公开工作要点，精心组织、认真编制本单位2022年的年度报告，同时发布图文解读和音频解读版本。</a:t>
            </a:r>
            <a:endParaRPr lang="zh-CN" altLang="en-US" sz="2000" b="1" dirty="0">
              <a:latin typeface="微软雅黑" panose="020B0503020204020204" pitchFamily="34" charset="-122"/>
              <a:ea typeface="微软雅黑" panose="020B0503020204020204" pitchFamily="34" charset="-122"/>
              <a:cs typeface="微软雅黑" panose="020B0503020204020204" pitchFamily="34" charset="-122"/>
              <a:sym typeface="+mn-lt"/>
            </a:endParaRPr>
          </a:p>
          <a:p>
            <a:pPr indent="457200" algn="just" fontAlgn="auto">
              <a:lnSpc>
                <a:spcPts val="3400"/>
              </a:lnSpc>
            </a:pPr>
            <a:r>
              <a:rPr lang="zh-CN" altLang="en-US" sz="2000" b="1" dirty="0">
                <a:latin typeface="微软雅黑" panose="020B0503020204020204" pitchFamily="34" charset="-122"/>
                <a:ea typeface="微软雅黑" panose="020B0503020204020204" pitchFamily="34" charset="-122"/>
                <a:cs typeface="微软雅黑" panose="020B0503020204020204" pitchFamily="34" charset="-122"/>
                <a:sym typeface="+mn-lt"/>
              </a:rPr>
              <a:t>（三</a:t>
            </a:r>
            <a:r>
              <a:rPr lang="zh-CN" altLang="en-US" sz="2000" b="1" dirty="0">
                <a:latin typeface="微软雅黑" panose="020B0503020204020204" pitchFamily="34" charset="-122"/>
                <a:ea typeface="微软雅黑" panose="020B0503020204020204" pitchFamily="34" charset="-122"/>
                <a:cs typeface="微软雅黑" panose="020B0503020204020204" pitchFamily="34" charset="-122"/>
                <a:sym typeface="+mn-lt"/>
              </a:rPr>
              <a:t>）2022年，县投资促进服务中心共承办政协委员提案4件，截至目前，所承办的提案已在规定时限内办复完毕，并作出了书面答复。同时，将提案办理结果以及办理总体情况信息及时通过县政府门户网站予以公开。。</a:t>
            </a:r>
            <a:endParaRPr lang="zh-CN" altLang="en-US" sz="2000" b="1" dirty="0">
              <a:latin typeface="微软雅黑" panose="020B0503020204020204" pitchFamily="34" charset="-122"/>
              <a:ea typeface="微软雅黑" panose="020B0503020204020204" pitchFamily="34" charset="-122"/>
              <a:cs typeface="微软雅黑" panose="020B0503020204020204" pitchFamily="34" charset="-122"/>
              <a:sym typeface="+mn-lt"/>
            </a:endParaRPr>
          </a:p>
          <a:p>
            <a:pPr indent="457200" algn="just" fontAlgn="auto">
              <a:lnSpc>
                <a:spcPts val="3400"/>
              </a:lnSpc>
            </a:pPr>
            <a:endParaRPr lang="zh-CN" altLang="zh-CN" sz="2000" b="1" dirty="0">
              <a:latin typeface="微软雅黑" panose="020B0503020204020204" pitchFamily="34" charset="-122"/>
              <a:ea typeface="微软雅黑" panose="020B0503020204020204" pitchFamily="34" charset="-122"/>
              <a:cs typeface="微软雅黑" panose="020B0503020204020204" pitchFamily="34" charset="-122"/>
              <a:sym typeface="+mn-lt"/>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500" fill="hold"/>
                                        <p:tgtEl>
                                          <p:spTgt spid="4"/>
                                        </p:tgtEl>
                                        <p:attrNameLst>
                                          <p:attrName>ppt_x</p:attrName>
                                        </p:attrNameLst>
                                      </p:cBhvr>
                                      <p:tavLst>
                                        <p:tav tm="0">
                                          <p:val>
                                            <p:strVal val="0-#ppt_w/2"/>
                                          </p:val>
                                        </p:tav>
                                        <p:tav tm="100000">
                                          <p:val>
                                            <p:strVal val="#ppt_x"/>
                                          </p:val>
                                        </p:tav>
                                      </p:tavLst>
                                    </p:anim>
                                    <p:anim calcmode="lin" valueType="num">
                                      <p:cBhvr additive="base">
                                        <p:cTn id="8" dur="1500" fill="hold"/>
                                        <p:tgtEl>
                                          <p:spTgt spid="4"/>
                                        </p:tgtEl>
                                        <p:attrNameLst>
                                          <p:attrName>ppt_y</p:attrName>
                                        </p:attrNameLst>
                                      </p:cBhvr>
                                      <p:tavLst>
                                        <p:tav tm="0">
                                          <p:val>
                                            <p:strVal val="#ppt_y"/>
                                          </p:val>
                                        </p:tav>
                                        <p:tav tm="100000">
                                          <p:val>
                                            <p:strVal val="#ppt_y"/>
                                          </p:val>
                                        </p:tav>
                                      </p:tavLst>
                                    </p:anim>
                                  </p:childTnLst>
                                </p:cTn>
                              </p:par>
                            </p:childTnLst>
                          </p:cTn>
                        </p:par>
                        <p:par>
                          <p:cTn id="9" fill="hold">
                            <p:stCondLst>
                              <p:cond delay="1500"/>
                            </p:stCondLst>
                            <p:childTnLst>
                              <p:par>
                                <p:cTn id="10" presetID="10" presetClass="entr" presetSubtype="0" fill="hold" nodeType="afterEffect">
                                  <p:stCondLst>
                                    <p:cond delay="0"/>
                                  </p:stCondLst>
                                  <p:childTnLst>
                                    <p:set>
                                      <p:cBhvr>
                                        <p:cTn id="11" dur="1" fill="hold">
                                          <p:stCondLst>
                                            <p:cond delay="0"/>
                                          </p:stCondLst>
                                        </p:cTn>
                                        <p:tgtEl>
                                          <p:spTgt spid="50"/>
                                        </p:tgtEl>
                                        <p:attrNameLst>
                                          <p:attrName>style.visibility</p:attrName>
                                        </p:attrNameLst>
                                      </p:cBhvr>
                                      <p:to>
                                        <p:strVal val="visible"/>
                                      </p:to>
                                    </p:set>
                                    <p:animEffect transition="in" filter="fade">
                                      <p:cBhvr>
                                        <p:cTn id="12" dur="500"/>
                                        <p:tgtEl>
                                          <p:spTgt spid="50"/>
                                        </p:tgtEl>
                                      </p:cBhvr>
                                    </p:animEffect>
                                  </p:childTnLst>
                                </p:cTn>
                              </p:par>
                            </p:childTnLst>
                          </p:cTn>
                        </p:par>
                        <p:par>
                          <p:cTn id="13" fill="hold">
                            <p:stCondLst>
                              <p:cond delay="2000"/>
                            </p:stCondLst>
                            <p:childTnLst>
                              <p:par>
                                <p:cTn id="14" presetID="10" presetClass="entr" presetSubtype="0" fill="hold" nodeType="afterEffect">
                                  <p:stCondLst>
                                    <p:cond delay="0"/>
                                  </p:stCondLst>
                                  <p:childTnLst>
                                    <p:set>
                                      <p:cBhvr>
                                        <p:cTn id="15" dur="1" fill="hold">
                                          <p:stCondLst>
                                            <p:cond delay="0"/>
                                          </p:stCondLst>
                                        </p:cTn>
                                        <p:tgtEl>
                                          <p:spTgt spid="77"/>
                                        </p:tgtEl>
                                        <p:attrNameLst>
                                          <p:attrName>style.visibility</p:attrName>
                                        </p:attrNameLst>
                                      </p:cBhvr>
                                      <p:to>
                                        <p:strVal val="visible"/>
                                      </p:to>
                                    </p:set>
                                    <p:animEffect transition="in" filter="fade">
                                      <p:cBhvr>
                                        <p:cTn id="16" dur="500"/>
                                        <p:tgtEl>
                                          <p:spTgt spid="77"/>
                                        </p:tgtEl>
                                      </p:cBhvr>
                                    </p:animEffect>
                                  </p:childTnLst>
                                </p:cTn>
                              </p:par>
                              <p:par>
                                <p:cTn id="17" presetID="10" presetClass="entr" presetSubtype="0" fill="hold" nodeType="withEffect">
                                  <p:stCondLst>
                                    <p:cond delay="0"/>
                                  </p:stCondLst>
                                  <p:childTnLst>
                                    <p:set>
                                      <p:cBhvr>
                                        <p:cTn id="18" dur="1" fill="hold">
                                          <p:stCondLst>
                                            <p:cond delay="0"/>
                                          </p:stCondLst>
                                        </p:cTn>
                                        <p:tgtEl>
                                          <p:spTgt spid="81"/>
                                        </p:tgtEl>
                                        <p:attrNameLst>
                                          <p:attrName>style.visibility</p:attrName>
                                        </p:attrNameLst>
                                      </p:cBhvr>
                                      <p:to>
                                        <p:strVal val="visible"/>
                                      </p:to>
                                    </p:set>
                                    <p:animEffect transition="in" filter="fade">
                                      <p:cBhvr>
                                        <p:cTn id="19" dur="500"/>
                                        <p:tgtEl>
                                          <p:spTgt spid="81"/>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84"/>
                                        </p:tgtEl>
                                        <p:attrNameLst>
                                          <p:attrName>style.visibility</p:attrName>
                                        </p:attrNameLst>
                                      </p:cBhvr>
                                      <p:to>
                                        <p:strVal val="visible"/>
                                      </p:to>
                                    </p:set>
                                    <p:animEffect transition="in" filter="fade">
                                      <p:cBhvr>
                                        <p:cTn id="22" dur="500"/>
                                        <p:tgtEl>
                                          <p:spTgt spid="84"/>
                                        </p:tgtEl>
                                      </p:cBhvr>
                                    </p:animEffect>
                                  </p:childTnLst>
                                </p:cTn>
                              </p:par>
                              <p:par>
                                <p:cTn id="23" presetID="10" presetClass="entr" presetSubtype="0" fill="hold" nodeType="withEffect">
                                  <p:stCondLst>
                                    <p:cond delay="0"/>
                                  </p:stCondLst>
                                  <p:childTnLst>
                                    <p:set>
                                      <p:cBhvr>
                                        <p:cTn id="24" dur="1" fill="hold">
                                          <p:stCondLst>
                                            <p:cond delay="0"/>
                                          </p:stCondLst>
                                        </p:cTn>
                                        <p:tgtEl>
                                          <p:spTgt spid="85"/>
                                        </p:tgtEl>
                                        <p:attrNameLst>
                                          <p:attrName>style.visibility</p:attrName>
                                        </p:attrNameLst>
                                      </p:cBhvr>
                                      <p:to>
                                        <p:strVal val="visible"/>
                                      </p:to>
                                    </p:set>
                                    <p:animEffect transition="in" filter="fade">
                                      <p:cBhvr>
                                        <p:cTn id="25" dur="500"/>
                                        <p:tgtEl>
                                          <p:spTgt spid="85"/>
                                        </p:tgtEl>
                                      </p:cBhvr>
                                    </p:animEffect>
                                  </p:childTnLst>
                                </p:cTn>
                              </p:par>
                            </p:childTnLst>
                          </p:cTn>
                        </p:par>
                        <p:par>
                          <p:cTn id="26" fill="hold">
                            <p:stCondLst>
                              <p:cond delay="2500"/>
                            </p:stCondLst>
                            <p:childTnLst>
                              <p:par>
                                <p:cTn id="27" presetID="16" presetClass="entr" presetSubtype="42" fill="hold" nodeType="afterEffect">
                                  <p:stCondLst>
                                    <p:cond delay="0"/>
                                  </p:stCondLst>
                                  <p:childTnLst>
                                    <p:set>
                                      <p:cBhvr>
                                        <p:cTn id="28" dur="1" fill="hold">
                                          <p:stCondLst>
                                            <p:cond delay="0"/>
                                          </p:stCondLst>
                                        </p:cTn>
                                        <p:tgtEl>
                                          <p:spTgt spid="91"/>
                                        </p:tgtEl>
                                        <p:attrNameLst>
                                          <p:attrName>style.visibility</p:attrName>
                                        </p:attrNameLst>
                                      </p:cBhvr>
                                      <p:to>
                                        <p:strVal val="visible"/>
                                      </p:to>
                                    </p:set>
                                    <p:animEffect transition="in" filter="barn(outHorizontal)">
                                      <p:cBhvr>
                                        <p:cTn id="29" dur="500"/>
                                        <p:tgtEl>
                                          <p:spTgt spid="91"/>
                                        </p:tgtEl>
                                      </p:cBhvr>
                                    </p:animEffect>
                                  </p:childTnLst>
                                </p:cTn>
                              </p:par>
                              <p:par>
                                <p:cTn id="30" presetID="16" presetClass="entr" presetSubtype="42" fill="hold" nodeType="withEffect">
                                  <p:stCondLst>
                                    <p:cond delay="0"/>
                                  </p:stCondLst>
                                  <p:childTnLst>
                                    <p:set>
                                      <p:cBhvr>
                                        <p:cTn id="31" dur="1" fill="hold">
                                          <p:stCondLst>
                                            <p:cond delay="0"/>
                                          </p:stCondLst>
                                        </p:cTn>
                                        <p:tgtEl>
                                          <p:spTgt spid="90"/>
                                        </p:tgtEl>
                                        <p:attrNameLst>
                                          <p:attrName>style.visibility</p:attrName>
                                        </p:attrNameLst>
                                      </p:cBhvr>
                                      <p:to>
                                        <p:strVal val="visible"/>
                                      </p:to>
                                    </p:set>
                                    <p:animEffect transition="in" filter="barn(outHorizontal)">
                                      <p:cBhvr>
                                        <p:cTn id="32" dur="500"/>
                                        <p:tgtEl>
                                          <p:spTgt spid="90"/>
                                        </p:tgtEl>
                                      </p:cBhvr>
                                    </p:animEffect>
                                  </p:childTnLst>
                                </p:cTn>
                              </p:par>
                              <p:par>
                                <p:cTn id="33" presetID="16" presetClass="entr" presetSubtype="42" fill="hold" nodeType="withEffect">
                                  <p:stCondLst>
                                    <p:cond delay="0"/>
                                  </p:stCondLst>
                                  <p:childTnLst>
                                    <p:set>
                                      <p:cBhvr>
                                        <p:cTn id="34" dur="1" fill="hold">
                                          <p:stCondLst>
                                            <p:cond delay="0"/>
                                          </p:stCondLst>
                                        </p:cTn>
                                        <p:tgtEl>
                                          <p:spTgt spid="89"/>
                                        </p:tgtEl>
                                        <p:attrNameLst>
                                          <p:attrName>style.visibility</p:attrName>
                                        </p:attrNameLst>
                                      </p:cBhvr>
                                      <p:to>
                                        <p:strVal val="visible"/>
                                      </p:to>
                                    </p:set>
                                    <p:animEffect transition="in" filter="barn(outHorizontal)">
                                      <p:cBhvr>
                                        <p:cTn id="35" dur="500"/>
                                        <p:tgtEl>
                                          <p:spTgt spid="89"/>
                                        </p:tgtEl>
                                      </p:cBhvr>
                                    </p:animEffect>
                                  </p:childTnLst>
                                </p:cTn>
                              </p:par>
                              <p:par>
                                <p:cTn id="36" presetID="16" presetClass="entr" presetSubtype="42" fill="hold" nodeType="withEffect">
                                  <p:stCondLst>
                                    <p:cond delay="0"/>
                                  </p:stCondLst>
                                  <p:childTnLst>
                                    <p:set>
                                      <p:cBhvr>
                                        <p:cTn id="37" dur="1" fill="hold">
                                          <p:stCondLst>
                                            <p:cond delay="0"/>
                                          </p:stCondLst>
                                        </p:cTn>
                                        <p:tgtEl>
                                          <p:spTgt spid="88"/>
                                        </p:tgtEl>
                                        <p:attrNameLst>
                                          <p:attrName>style.visibility</p:attrName>
                                        </p:attrNameLst>
                                      </p:cBhvr>
                                      <p:to>
                                        <p:strVal val="visible"/>
                                      </p:to>
                                    </p:set>
                                    <p:animEffect transition="in" filter="barn(outHorizontal)">
                                      <p:cBhvr>
                                        <p:cTn id="38" dur="500"/>
                                        <p:tgtEl>
                                          <p:spTgt spid="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 grpId="0" bldLvl="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矩形 103"/>
          <p:cNvSpPr/>
          <p:nvPr/>
        </p:nvSpPr>
        <p:spPr>
          <a:xfrm flipH="1">
            <a:off x="4946015" y="2223770"/>
            <a:ext cx="6014085" cy="2676525"/>
          </a:xfrm>
          <a:prstGeom prst="rect">
            <a:avLst/>
          </a:prstGeom>
        </p:spPr>
        <p:txBody>
          <a:bodyPr wrap="square">
            <a:spAutoFit/>
          </a:bodyPr>
          <a:lstStyle/>
          <a:p>
            <a:pPr>
              <a:lnSpc>
                <a:spcPct val="150000"/>
              </a:lnSpc>
            </a:pPr>
            <a:r>
              <a:rPr lang="zh-CN" altLang="en-US" sz="1200" dirty="0">
                <a:solidFill>
                  <a:schemeClr val="bg1"/>
                </a:solidFill>
                <a:latin typeface="微软雅黑" panose="020B0503020204020204" pitchFamily="34" charset="-122"/>
                <a:ea typeface="微软雅黑" panose="020B0503020204020204" pitchFamily="34" charset="-122"/>
              </a:rPr>
              <a:t>    </a:t>
            </a:r>
            <a:r>
              <a:rPr lang="zh-CN" altLang="en-US" sz="1600" b="1" dirty="0">
                <a:solidFill>
                  <a:schemeClr val="bg1"/>
                </a:solidFill>
                <a:latin typeface="微软雅黑" panose="020B0503020204020204" pitchFamily="34" charset="-122"/>
                <a:ea typeface="微软雅黑" panose="020B0503020204020204" pitchFamily="34" charset="-122"/>
              </a:rPr>
              <a:t>    </a:t>
            </a:r>
            <a:r>
              <a:rPr sz="1600" b="1" dirty="0">
                <a:solidFill>
                  <a:schemeClr val="bg1"/>
                </a:solidFill>
                <a:latin typeface="微软雅黑" panose="020B0503020204020204" pitchFamily="34" charset="-122"/>
                <a:ea typeface="微软雅黑" panose="020B0503020204020204" pitchFamily="34" charset="-122"/>
              </a:rPr>
              <a:t>2019年以来，县投资促进服务中心政务公开工作严格按照《汶上县人民政府办公室关于印发2019年政务公开工作任务分解表的通知》（汶政办发〔2019〕18号）要求，坚持“以公开为常态，以不公开为例外”的原则，围绕招商引资主责主业，扎实推进决策公开、执行公开、管理公开、服务公开、结果公开，着力提升我单位政府信息公开的质量和实效，充分保障广大人民群众知情权、参与权、监督权。</a:t>
            </a:r>
            <a:endParaRPr sz="1600" b="1" dirty="0">
              <a:solidFill>
                <a:schemeClr val="bg1"/>
              </a:solidFill>
              <a:latin typeface="微软雅黑" panose="020B0503020204020204" pitchFamily="34" charset="-122"/>
              <a:ea typeface="微软雅黑" panose="020B0503020204020204" pitchFamily="34" charset="-122"/>
            </a:endParaRPr>
          </a:p>
        </p:txBody>
      </p:sp>
      <p:grpSp>
        <p:nvGrpSpPr>
          <p:cNvPr id="2" name="组合 1"/>
          <p:cNvGrpSpPr/>
          <p:nvPr/>
        </p:nvGrpSpPr>
        <p:grpSpPr>
          <a:xfrm>
            <a:off x="200079" y="1587767"/>
            <a:ext cx="3828393" cy="4080857"/>
            <a:chOff x="999059" y="1708340"/>
            <a:chExt cx="3828393" cy="4080857"/>
          </a:xfrm>
        </p:grpSpPr>
        <p:grpSp>
          <p:nvGrpSpPr>
            <p:cNvPr id="3" name="组合 2"/>
            <p:cNvGrpSpPr/>
            <p:nvPr/>
          </p:nvGrpSpPr>
          <p:grpSpPr>
            <a:xfrm>
              <a:off x="999059" y="1708340"/>
              <a:ext cx="3828393" cy="4080857"/>
              <a:chOff x="3835400" y="1789113"/>
              <a:chExt cx="1468438" cy="1565275"/>
            </a:xfrm>
          </p:grpSpPr>
          <p:sp>
            <p:nvSpPr>
              <p:cNvPr id="22" name="Freeform 5"/>
              <p:cNvSpPr/>
              <p:nvPr/>
            </p:nvSpPr>
            <p:spPr bwMode="auto">
              <a:xfrm>
                <a:off x="40052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5" y="366"/>
                      <a:pt x="260" y="366"/>
                    </a:cubicBezTo>
                    <a:cubicBezTo>
                      <a:pt x="0" y="366"/>
                      <a:pt x="0" y="366"/>
                      <a:pt x="0" y="366"/>
                    </a:cubicBezTo>
                    <a:cubicBezTo>
                      <a:pt x="0" y="0"/>
                      <a:pt x="0" y="0"/>
                      <a:pt x="0" y="0"/>
                    </a:cubicBezTo>
                    <a:cubicBezTo>
                      <a:pt x="260" y="0"/>
                      <a:pt x="260" y="0"/>
                      <a:pt x="260" y="0"/>
                    </a:cubicBezTo>
                    <a:cubicBezTo>
                      <a:pt x="285" y="0"/>
                      <a:pt x="304" y="20"/>
                      <a:pt x="304" y="44"/>
                    </a:cubicBezTo>
                    <a:lnTo>
                      <a:pt x="304" y="322"/>
                    </a:lnTo>
                    <a:close/>
                  </a:path>
                </a:pathLst>
              </a:custGeom>
              <a:solidFill>
                <a:srgbClr val="CCCCCC"/>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23" name="Freeform 6"/>
              <p:cNvSpPr/>
              <p:nvPr/>
            </p:nvSpPr>
            <p:spPr bwMode="auto">
              <a:xfrm>
                <a:off x="39671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4" y="366"/>
                      <a:pt x="260" y="366"/>
                    </a:cubicBezTo>
                    <a:cubicBezTo>
                      <a:pt x="0" y="366"/>
                      <a:pt x="0" y="366"/>
                      <a:pt x="0" y="366"/>
                    </a:cubicBezTo>
                    <a:cubicBezTo>
                      <a:pt x="0" y="0"/>
                      <a:pt x="0" y="0"/>
                      <a:pt x="0" y="0"/>
                    </a:cubicBezTo>
                    <a:cubicBezTo>
                      <a:pt x="260" y="0"/>
                      <a:pt x="260" y="0"/>
                      <a:pt x="260" y="0"/>
                    </a:cubicBezTo>
                    <a:cubicBezTo>
                      <a:pt x="284" y="0"/>
                      <a:pt x="304" y="20"/>
                      <a:pt x="304" y="44"/>
                    </a:cubicBezTo>
                    <a:lnTo>
                      <a:pt x="304" y="322"/>
                    </a:lnTo>
                    <a:close/>
                  </a:path>
                </a:pathLst>
              </a:cu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24" name="Rectangle 8"/>
              <p:cNvSpPr>
                <a:spLocks noChangeArrowheads="1"/>
              </p:cNvSpPr>
              <p:nvPr/>
            </p:nvSpPr>
            <p:spPr bwMode="auto">
              <a:xfrm>
                <a:off x="4318000" y="2117726"/>
                <a:ext cx="674688" cy="3429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8580" tIns="64290" rIns="128580" bIns="64290" numCol="1" anchor="t" anchorCtr="0" compatLnSpc="1"/>
              <a:lstStyle/>
              <a:p>
                <a:endParaRPr lang="zh-CN" altLang="en-US"/>
              </a:p>
            </p:txBody>
          </p:sp>
          <p:sp>
            <p:nvSpPr>
              <p:cNvPr id="25" name="Freeform 9"/>
              <p:cNvSpPr/>
              <p:nvPr/>
            </p:nvSpPr>
            <p:spPr bwMode="auto">
              <a:xfrm>
                <a:off x="3835400" y="18399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26" name="Freeform 10"/>
              <p:cNvSpPr/>
              <p:nvPr/>
            </p:nvSpPr>
            <p:spPr bwMode="auto">
              <a:xfrm>
                <a:off x="3835400" y="1976438"/>
                <a:ext cx="234950" cy="73025"/>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27" name="Freeform 11"/>
              <p:cNvSpPr/>
              <p:nvPr/>
            </p:nvSpPr>
            <p:spPr bwMode="auto">
              <a:xfrm>
                <a:off x="3835400" y="21177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28" name="Freeform 12"/>
              <p:cNvSpPr/>
              <p:nvPr/>
            </p:nvSpPr>
            <p:spPr bwMode="auto">
              <a:xfrm>
                <a:off x="3835400" y="22590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29" name="Freeform 13"/>
              <p:cNvSpPr/>
              <p:nvPr/>
            </p:nvSpPr>
            <p:spPr bwMode="auto">
              <a:xfrm>
                <a:off x="3835400" y="23971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30" name="Freeform 14"/>
              <p:cNvSpPr/>
              <p:nvPr/>
            </p:nvSpPr>
            <p:spPr bwMode="auto">
              <a:xfrm>
                <a:off x="3835400" y="25368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31" name="Freeform 15"/>
              <p:cNvSpPr/>
              <p:nvPr/>
            </p:nvSpPr>
            <p:spPr bwMode="auto">
              <a:xfrm>
                <a:off x="3835400" y="26781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32" name="Freeform 16"/>
              <p:cNvSpPr/>
              <p:nvPr/>
            </p:nvSpPr>
            <p:spPr bwMode="auto">
              <a:xfrm>
                <a:off x="3835400" y="28162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33" name="Freeform 17"/>
              <p:cNvSpPr/>
              <p:nvPr/>
            </p:nvSpPr>
            <p:spPr bwMode="auto">
              <a:xfrm>
                <a:off x="3835400" y="29559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34" name="Freeform 18"/>
              <p:cNvSpPr/>
              <p:nvPr/>
            </p:nvSpPr>
            <p:spPr bwMode="auto">
              <a:xfrm>
                <a:off x="3835400" y="30972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35" name="Freeform 19"/>
              <p:cNvSpPr/>
              <p:nvPr/>
            </p:nvSpPr>
            <p:spPr bwMode="auto">
              <a:xfrm>
                <a:off x="3835400" y="32353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grpSp>
        <p:sp>
          <p:nvSpPr>
            <p:cNvPr id="36" name="矩形 259"/>
            <p:cNvSpPr>
              <a:spLocks noChangeArrowheads="1"/>
            </p:cNvSpPr>
            <p:nvPr/>
          </p:nvSpPr>
          <p:spPr bwMode="auto">
            <a:xfrm>
              <a:off x="2306379" y="2715146"/>
              <a:ext cx="1656605" cy="6769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pPr>
              <a:r>
                <a:rPr lang="zh-CN" altLang="en-US" sz="4400" b="1" dirty="0">
                  <a:solidFill>
                    <a:srgbClr val="4D4D4D"/>
                  </a:solidFill>
                  <a:latin typeface="Impact" panose="020B0806030902050204" pitchFamily="34" charset="0"/>
                  <a:cs typeface="Arial" panose="020B0604020202020204" pitchFamily="34" charset="0"/>
                </a:rPr>
                <a:t>一</a:t>
              </a:r>
              <a:endParaRPr lang="zh-CN" altLang="en-US" sz="4400" b="1" dirty="0">
                <a:solidFill>
                  <a:srgbClr val="4D4D4D"/>
                </a:solidFill>
                <a:latin typeface="Impact" panose="020B0806030902050204" pitchFamily="34" charset="0"/>
                <a:cs typeface="Arial" panose="020B0604020202020204" pitchFamily="34" charset="0"/>
              </a:endParaRPr>
            </a:p>
          </p:txBody>
        </p:sp>
        <p:sp>
          <p:nvSpPr>
            <p:cNvPr id="37" name="矩形 259"/>
            <p:cNvSpPr>
              <a:spLocks noChangeArrowheads="1"/>
            </p:cNvSpPr>
            <p:nvPr/>
          </p:nvSpPr>
          <p:spPr bwMode="auto">
            <a:xfrm>
              <a:off x="1638504" y="4021645"/>
              <a:ext cx="2908935" cy="5657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lnSpc>
                  <a:spcPct val="115000"/>
                </a:lnSpc>
                <a:spcBef>
                  <a:spcPts val="20"/>
                </a:spcBef>
                <a:spcAft>
                  <a:spcPts val="0"/>
                </a:spcAft>
                <a:buNone/>
              </a:pPr>
              <a:r>
                <a:rPr lang="zh-CN" altLang="en-US" b="1" dirty="0">
                  <a:solidFill>
                    <a:schemeClr val="bg1"/>
                  </a:solidFill>
                  <a:cs typeface="Arial" panose="020B0604020202020204" pitchFamily="34" charset="0"/>
                </a:rPr>
                <a:t>总体情况</a:t>
              </a:r>
              <a:endParaRPr lang="zh-CN" altLang="en-US" b="1" dirty="0">
                <a:solidFill>
                  <a:schemeClr val="bg1"/>
                </a:solidFill>
                <a:cs typeface="Arial" panose="020B0604020202020204" pitchFamily="34" charset="0"/>
              </a:endParaRPr>
            </a:p>
          </p:txBody>
        </p:sp>
      </p:grpSp>
      <p:sp>
        <p:nvSpPr>
          <p:cNvPr id="38" name="Freeform 353"/>
          <p:cNvSpPr/>
          <p:nvPr/>
        </p:nvSpPr>
        <p:spPr bwMode="auto">
          <a:xfrm>
            <a:off x="4489409" y="2670799"/>
            <a:ext cx="7158990" cy="1914792"/>
          </a:xfrm>
          <a:custGeom>
            <a:avLst/>
            <a:gdLst>
              <a:gd name="T0" fmla="*/ 2571 w 2571"/>
              <a:gd name="T1" fmla="*/ 195 h 3579"/>
              <a:gd name="T2" fmla="*/ 2375 w 2571"/>
              <a:gd name="T3" fmla="*/ 0 h 3579"/>
              <a:gd name="T4" fmla="*/ 195 w 2571"/>
              <a:gd name="T5" fmla="*/ 0 h 3579"/>
              <a:gd name="T6" fmla="*/ 0 w 2571"/>
              <a:gd name="T7" fmla="*/ 195 h 3579"/>
              <a:gd name="T8" fmla="*/ 0 w 2571"/>
              <a:gd name="T9" fmla="*/ 3384 h 3579"/>
              <a:gd name="T10" fmla="*/ 195 w 2571"/>
              <a:gd name="T11" fmla="*/ 3579 h 3579"/>
              <a:gd name="T12" fmla="*/ 2375 w 2571"/>
              <a:gd name="T13" fmla="*/ 3579 h 3579"/>
              <a:gd name="T14" fmla="*/ 2571 w 2571"/>
              <a:gd name="T15" fmla="*/ 3384 h 3579"/>
              <a:gd name="T16" fmla="*/ 2571 w 2571"/>
              <a:gd name="T17" fmla="*/ 195 h 35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71" h="3579">
                <a:moveTo>
                  <a:pt x="2571" y="195"/>
                </a:moveTo>
                <a:cubicBezTo>
                  <a:pt x="2571" y="87"/>
                  <a:pt x="2483" y="0"/>
                  <a:pt x="2375" y="0"/>
                </a:cubicBezTo>
                <a:cubicBezTo>
                  <a:pt x="195" y="0"/>
                  <a:pt x="195" y="0"/>
                  <a:pt x="195" y="0"/>
                </a:cubicBezTo>
                <a:cubicBezTo>
                  <a:pt x="87" y="0"/>
                  <a:pt x="0" y="87"/>
                  <a:pt x="0" y="195"/>
                </a:cubicBezTo>
                <a:cubicBezTo>
                  <a:pt x="0" y="3384"/>
                  <a:pt x="0" y="3384"/>
                  <a:pt x="0" y="3384"/>
                </a:cubicBezTo>
                <a:cubicBezTo>
                  <a:pt x="0" y="3492"/>
                  <a:pt x="87" y="3579"/>
                  <a:pt x="195" y="3579"/>
                </a:cubicBezTo>
                <a:cubicBezTo>
                  <a:pt x="2375" y="3579"/>
                  <a:pt x="2375" y="3579"/>
                  <a:pt x="2375" y="3579"/>
                </a:cubicBezTo>
                <a:cubicBezTo>
                  <a:pt x="2483" y="3579"/>
                  <a:pt x="2571" y="3492"/>
                  <a:pt x="2571" y="3384"/>
                </a:cubicBezTo>
                <a:lnTo>
                  <a:pt x="2571" y="195"/>
                </a:lnTo>
                <a:close/>
              </a:path>
            </a:pathLst>
          </a:custGeom>
          <a:solidFill>
            <a:srgbClr val="F6F6F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pPr indent="457200" algn="just" fontAlgn="auto">
              <a:lnSpc>
                <a:spcPct val="150000"/>
              </a:lnSpc>
            </a:pPr>
            <a:r>
              <a:rPr sz="2000" b="1" dirty="0">
                <a:latin typeface="微软雅黑" panose="020B0503020204020204" pitchFamily="34" charset="-122"/>
                <a:ea typeface="微软雅黑" panose="020B0503020204020204" pitchFamily="34" charset="-122"/>
                <a:sym typeface="+mn-ea"/>
              </a:rPr>
              <a:t>202</a:t>
            </a:r>
            <a:r>
              <a:rPr lang="en-US" sz="2000" b="1" dirty="0">
                <a:latin typeface="微软雅黑" panose="020B0503020204020204" pitchFamily="34" charset="-122"/>
                <a:ea typeface="微软雅黑" panose="020B0503020204020204" pitchFamily="34" charset="-122"/>
                <a:sym typeface="+mn-ea"/>
              </a:rPr>
              <a:t>2</a:t>
            </a:r>
            <a:r>
              <a:rPr sz="2000" b="1" dirty="0">
                <a:latin typeface="微软雅黑" panose="020B0503020204020204" pitchFamily="34" charset="-122"/>
                <a:ea typeface="微软雅黑" panose="020B0503020204020204" pitchFamily="34" charset="-122"/>
                <a:sym typeface="+mn-ea"/>
              </a:rPr>
              <a:t>年以来，县投资促进服务中心政务公开工作严格按照《汶上县人民政府办公室关于印发202</a:t>
            </a:r>
            <a:r>
              <a:rPr lang="en-US" sz="2000" b="1" dirty="0">
                <a:latin typeface="微软雅黑" panose="020B0503020204020204" pitchFamily="34" charset="-122"/>
                <a:ea typeface="微软雅黑" panose="020B0503020204020204" pitchFamily="34" charset="-122"/>
                <a:sym typeface="+mn-ea"/>
              </a:rPr>
              <a:t>2</a:t>
            </a:r>
            <a:r>
              <a:rPr sz="2000" b="1" dirty="0">
                <a:latin typeface="微软雅黑" panose="020B0503020204020204" pitchFamily="34" charset="-122"/>
                <a:ea typeface="微软雅黑" panose="020B0503020204020204" pitchFamily="34" charset="-122"/>
                <a:sym typeface="+mn-ea"/>
              </a:rPr>
              <a:t>年政务公开工作任务分解表的通知》要求，依规公开招商引资信息，充分保障人民群众知情权。</a:t>
            </a:r>
            <a:endParaRPr sz="2000" b="1" dirty="0">
              <a:latin typeface="微软雅黑" panose="020B0503020204020204" pitchFamily="34" charset="-122"/>
              <a:ea typeface="微软雅黑" panose="020B0503020204020204" pitchFamily="34"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300">
        <p14:pa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iterate type="lt">
                                    <p:tmPct val="10000"/>
                                  </p:iterate>
                                  <p:childTnLst>
                                    <p:set>
                                      <p:cBhvr>
                                        <p:cTn id="6" dur="1" fill="hold">
                                          <p:stCondLst>
                                            <p:cond delay="0"/>
                                          </p:stCondLst>
                                        </p:cTn>
                                        <p:tgtEl>
                                          <p:spTgt spid="104"/>
                                        </p:tgtEl>
                                        <p:attrNameLst>
                                          <p:attrName>style.visibility</p:attrName>
                                        </p:attrNameLst>
                                      </p:cBhvr>
                                      <p:to>
                                        <p:strVal val="visible"/>
                                      </p:to>
                                    </p:set>
                                    <p:animEffect transition="in" filter="randombar(horizontal)">
                                      <p:cBhvr>
                                        <p:cTn id="7" dur="300"/>
                                        <p:tgtEl>
                                          <p:spTgt spid="104"/>
                                        </p:tgtEl>
                                      </p:cBhvr>
                                    </p:animEffect>
                                  </p:childTnLst>
                                </p:cTn>
                              </p:par>
                              <p:par>
                                <p:cTn id="8" presetID="2" presetClass="entr" presetSubtype="8" decel="100000"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 calcmode="lin" valueType="num">
                                      <p:cBhvr additive="base">
                                        <p:cTn id="10" dur="1500" fill="hold"/>
                                        <p:tgtEl>
                                          <p:spTgt spid="2"/>
                                        </p:tgtEl>
                                        <p:attrNameLst>
                                          <p:attrName>ppt_x</p:attrName>
                                        </p:attrNameLst>
                                      </p:cBhvr>
                                      <p:tavLst>
                                        <p:tav tm="0">
                                          <p:val>
                                            <p:strVal val="0-#ppt_w/2"/>
                                          </p:val>
                                        </p:tav>
                                        <p:tav tm="100000">
                                          <p:val>
                                            <p:strVal val="#ppt_x"/>
                                          </p:val>
                                        </p:tav>
                                      </p:tavLst>
                                    </p:anim>
                                    <p:anim calcmode="lin" valueType="num">
                                      <p:cBhvr additive="base">
                                        <p:cTn id="11" dur="1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8" name="组合 57"/>
          <p:cNvGrpSpPr/>
          <p:nvPr/>
        </p:nvGrpSpPr>
        <p:grpSpPr>
          <a:xfrm>
            <a:off x="484864" y="418745"/>
            <a:ext cx="800597" cy="853392"/>
            <a:chOff x="484864" y="418745"/>
            <a:chExt cx="800597" cy="853392"/>
          </a:xfrm>
        </p:grpSpPr>
        <p:grpSp>
          <p:nvGrpSpPr>
            <p:cNvPr id="40" name="组合 39"/>
            <p:cNvGrpSpPr/>
            <p:nvPr/>
          </p:nvGrpSpPr>
          <p:grpSpPr>
            <a:xfrm>
              <a:off x="484864" y="418745"/>
              <a:ext cx="800597" cy="853392"/>
              <a:chOff x="3835400" y="1789113"/>
              <a:chExt cx="1468438" cy="1565275"/>
            </a:xfrm>
          </p:grpSpPr>
          <p:sp>
            <p:nvSpPr>
              <p:cNvPr id="43" name="Freeform 5"/>
              <p:cNvSpPr/>
              <p:nvPr/>
            </p:nvSpPr>
            <p:spPr bwMode="auto">
              <a:xfrm>
                <a:off x="40052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5" y="366"/>
                      <a:pt x="260" y="366"/>
                    </a:cubicBezTo>
                    <a:cubicBezTo>
                      <a:pt x="0" y="366"/>
                      <a:pt x="0" y="366"/>
                      <a:pt x="0" y="366"/>
                    </a:cubicBezTo>
                    <a:cubicBezTo>
                      <a:pt x="0" y="0"/>
                      <a:pt x="0" y="0"/>
                      <a:pt x="0" y="0"/>
                    </a:cubicBezTo>
                    <a:cubicBezTo>
                      <a:pt x="260" y="0"/>
                      <a:pt x="260" y="0"/>
                      <a:pt x="260" y="0"/>
                    </a:cubicBezTo>
                    <a:cubicBezTo>
                      <a:pt x="285" y="0"/>
                      <a:pt x="304" y="20"/>
                      <a:pt x="304" y="44"/>
                    </a:cubicBezTo>
                    <a:lnTo>
                      <a:pt x="304" y="322"/>
                    </a:lnTo>
                    <a:close/>
                  </a:path>
                </a:pathLst>
              </a:custGeom>
              <a:solidFill>
                <a:srgbClr val="CCCCCC"/>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4" name="Freeform 6"/>
              <p:cNvSpPr/>
              <p:nvPr/>
            </p:nvSpPr>
            <p:spPr bwMode="auto">
              <a:xfrm>
                <a:off x="39671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4" y="366"/>
                      <a:pt x="260" y="366"/>
                    </a:cubicBezTo>
                    <a:cubicBezTo>
                      <a:pt x="0" y="366"/>
                      <a:pt x="0" y="366"/>
                      <a:pt x="0" y="366"/>
                    </a:cubicBezTo>
                    <a:cubicBezTo>
                      <a:pt x="0" y="0"/>
                      <a:pt x="0" y="0"/>
                      <a:pt x="0" y="0"/>
                    </a:cubicBezTo>
                    <a:cubicBezTo>
                      <a:pt x="260" y="0"/>
                      <a:pt x="260" y="0"/>
                      <a:pt x="260" y="0"/>
                    </a:cubicBezTo>
                    <a:cubicBezTo>
                      <a:pt x="284" y="0"/>
                      <a:pt x="304" y="20"/>
                      <a:pt x="304" y="44"/>
                    </a:cubicBezTo>
                    <a:lnTo>
                      <a:pt x="304" y="322"/>
                    </a:lnTo>
                    <a:close/>
                  </a:path>
                </a:pathLst>
              </a:cu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6" name="Freeform 9"/>
              <p:cNvSpPr/>
              <p:nvPr/>
            </p:nvSpPr>
            <p:spPr bwMode="auto">
              <a:xfrm>
                <a:off x="3835400" y="18399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7" name="Freeform 10"/>
              <p:cNvSpPr/>
              <p:nvPr/>
            </p:nvSpPr>
            <p:spPr bwMode="auto">
              <a:xfrm>
                <a:off x="3835400" y="1976438"/>
                <a:ext cx="234950" cy="73025"/>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8" name="Freeform 11"/>
              <p:cNvSpPr/>
              <p:nvPr/>
            </p:nvSpPr>
            <p:spPr bwMode="auto">
              <a:xfrm>
                <a:off x="3835400" y="21177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9" name="Freeform 12"/>
              <p:cNvSpPr/>
              <p:nvPr/>
            </p:nvSpPr>
            <p:spPr bwMode="auto">
              <a:xfrm>
                <a:off x="3835400" y="22590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0" name="Freeform 13"/>
              <p:cNvSpPr/>
              <p:nvPr/>
            </p:nvSpPr>
            <p:spPr bwMode="auto">
              <a:xfrm>
                <a:off x="3835400" y="23971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1" name="Freeform 14"/>
              <p:cNvSpPr/>
              <p:nvPr/>
            </p:nvSpPr>
            <p:spPr bwMode="auto">
              <a:xfrm>
                <a:off x="3835400" y="25368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2" name="Freeform 15"/>
              <p:cNvSpPr/>
              <p:nvPr/>
            </p:nvSpPr>
            <p:spPr bwMode="auto">
              <a:xfrm>
                <a:off x="3835400" y="26781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3" name="Freeform 16"/>
              <p:cNvSpPr/>
              <p:nvPr/>
            </p:nvSpPr>
            <p:spPr bwMode="auto">
              <a:xfrm>
                <a:off x="3835400" y="28162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4" name="Freeform 17"/>
              <p:cNvSpPr/>
              <p:nvPr/>
            </p:nvSpPr>
            <p:spPr bwMode="auto">
              <a:xfrm>
                <a:off x="3835400" y="29559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5" name="Freeform 18"/>
              <p:cNvSpPr/>
              <p:nvPr/>
            </p:nvSpPr>
            <p:spPr bwMode="auto">
              <a:xfrm>
                <a:off x="3835400" y="30972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6" name="Freeform 19"/>
              <p:cNvSpPr/>
              <p:nvPr/>
            </p:nvSpPr>
            <p:spPr bwMode="auto">
              <a:xfrm>
                <a:off x="3835400" y="32353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grpSp>
        <p:sp>
          <p:nvSpPr>
            <p:cNvPr id="57" name="矩形 259"/>
            <p:cNvSpPr>
              <a:spLocks noChangeArrowheads="1"/>
            </p:cNvSpPr>
            <p:nvPr/>
          </p:nvSpPr>
          <p:spPr bwMode="auto">
            <a:xfrm>
              <a:off x="573847" y="702427"/>
              <a:ext cx="711204" cy="3073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pPr>
              <a:r>
                <a:rPr lang="zh-CN" altLang="en-US" sz="2000" b="1" dirty="0">
                  <a:solidFill>
                    <a:schemeClr val="bg1"/>
                  </a:solidFill>
                  <a:latin typeface="Impact" panose="020B0806030902050204" pitchFamily="34" charset="0"/>
                  <a:cs typeface="Arial" panose="020B0604020202020204" pitchFamily="34" charset="0"/>
                </a:rPr>
                <a:t>（一）</a:t>
              </a:r>
              <a:endParaRPr lang="zh-CN" altLang="en-US" sz="2000" b="1" dirty="0">
                <a:solidFill>
                  <a:schemeClr val="bg1"/>
                </a:solidFill>
                <a:latin typeface="Impact" panose="020B0806030902050204" pitchFamily="34" charset="0"/>
                <a:cs typeface="Arial" panose="020B0604020202020204" pitchFamily="34" charset="0"/>
              </a:endParaRPr>
            </a:p>
          </p:txBody>
        </p:sp>
      </p:grpSp>
      <p:sp>
        <p:nvSpPr>
          <p:cNvPr id="59" name="矩形 58"/>
          <p:cNvSpPr/>
          <p:nvPr/>
        </p:nvSpPr>
        <p:spPr>
          <a:xfrm>
            <a:off x="1488519" y="563374"/>
            <a:ext cx="4246880" cy="583565"/>
          </a:xfrm>
          <a:prstGeom prst="rect">
            <a:avLst/>
          </a:prstGeom>
        </p:spPr>
        <p:txBody>
          <a:bodyPr wrap="none">
            <a:spAutoFit/>
          </a:bodyPr>
          <a:lstStyle/>
          <a:p>
            <a:pPr algn="l"/>
            <a:r>
              <a:rPr lang="zh-CN" altLang="en-US" sz="3200" b="1" dirty="0">
                <a:solidFill>
                  <a:schemeClr val="tx1">
                    <a:lumMod val="75000"/>
                    <a:lumOff val="25000"/>
                  </a:schemeClr>
                </a:solidFill>
                <a:latin typeface="微软雅黑" panose="020B0503020204020204" pitchFamily="34" charset="-122"/>
                <a:ea typeface="微软雅黑" panose="020B0503020204020204" pitchFamily="34" charset="-122"/>
                <a:sym typeface="Arial" panose="020B0604020202020204" pitchFamily="34" charset="0"/>
              </a:rPr>
              <a:t>主动公开政府信息情况</a:t>
            </a:r>
            <a:endParaRPr lang="zh-CN" altLang="en-US" sz="3200" b="1" dirty="0">
              <a:solidFill>
                <a:schemeClr val="tx1">
                  <a:lumMod val="75000"/>
                  <a:lumOff val="25000"/>
                </a:schemeClr>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128" name="Rectangle 27"/>
          <p:cNvSpPr/>
          <p:nvPr/>
        </p:nvSpPr>
        <p:spPr>
          <a:xfrm>
            <a:off x="888365" y="2260600"/>
            <a:ext cx="4844778" cy="329837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7200" algn="just" fontAlgn="auto">
              <a:lnSpc>
                <a:spcPts val="3560"/>
              </a:lnSpc>
            </a:pPr>
            <a:r>
              <a:rPr b="1" dirty="0">
                <a:solidFill>
                  <a:schemeClr val="tx1">
                    <a:lumMod val="75000"/>
                    <a:lumOff val="25000"/>
                  </a:schemeClr>
                </a:solidFill>
                <a:latin typeface="微软雅黑" panose="020B0503020204020204" pitchFamily="34" charset="-122"/>
                <a:ea typeface="微软雅黑" panose="020B0503020204020204" pitchFamily="34" charset="-122"/>
                <a:cs typeface="+mn-ea"/>
                <a:sym typeface="Arial" panose="020B0604020202020204" pitchFamily="34" charset="0"/>
              </a:rPr>
              <a:t>2022年，县投资促进服务中心主动公开政府信息100条。其中，招商引资信息60条，占总量的60%；政务动态28条，占总量的28%，其他政务公开信息12条，占总量的12%。</a:t>
            </a:r>
            <a:endParaRPr b="1" dirty="0">
              <a:solidFill>
                <a:schemeClr val="tx1">
                  <a:lumMod val="75000"/>
                  <a:lumOff val="25000"/>
                </a:schemeClr>
              </a:solidFill>
              <a:latin typeface="微软雅黑" panose="020B0503020204020204" pitchFamily="34" charset="-122"/>
              <a:ea typeface="微软雅黑" panose="020B0503020204020204" pitchFamily="34" charset="-122"/>
              <a:cs typeface="+mn-ea"/>
              <a:sym typeface="Arial" panose="020B0604020202020204" pitchFamily="34" charset="0"/>
            </a:endParaRPr>
          </a:p>
        </p:txBody>
      </p:sp>
      <p:pic>
        <p:nvPicPr>
          <p:cNvPr id="1073742860" name="图表 1"/>
          <p:cNvPicPr/>
          <p:nvPr>
            <p:custDataLst>
              <p:tags r:id="rId1"/>
            </p:custDataLst>
          </p:nvPr>
        </p:nvPicPr>
        <p:blipFill>
          <a:blip r:embed="rId2"/>
          <a:stretch>
            <a:fillRect/>
          </a:stretch>
        </p:blipFill>
        <p:spPr>
          <a:xfrm>
            <a:off x="6509385" y="826135"/>
            <a:ext cx="4591050" cy="2762250"/>
          </a:xfrm>
          <a:prstGeom prst="rect">
            <a:avLst/>
          </a:prstGeom>
          <a:noFill/>
          <a:ln w="9525">
            <a:noFill/>
          </a:ln>
        </p:spPr>
      </p:pic>
      <p:pic>
        <p:nvPicPr>
          <p:cNvPr id="1073742861" name="图表 2"/>
          <p:cNvPicPr/>
          <p:nvPr>
            <p:custDataLst>
              <p:tags r:id="rId3"/>
            </p:custDataLst>
          </p:nvPr>
        </p:nvPicPr>
        <p:blipFill>
          <a:blip r:embed="rId4"/>
          <a:stretch>
            <a:fillRect/>
          </a:stretch>
        </p:blipFill>
        <p:spPr>
          <a:xfrm>
            <a:off x="6509385" y="3588385"/>
            <a:ext cx="4591050" cy="2762250"/>
          </a:xfrm>
          <a:prstGeom prst="rect">
            <a:avLst/>
          </a:prstGeom>
          <a:noFill/>
          <a:ln w="9525">
            <a:noFill/>
          </a:ln>
        </p:spPr>
      </p:pic>
    </p:spTree>
  </p:cSld>
  <p:clrMapOvr>
    <a:masterClrMapping/>
  </p:clrMapOvr>
  <mc:AlternateContent xmlns:mc="http://schemas.openxmlformats.org/markup-compatibility/2006">
    <mc:Choice xmlns:p14="http://schemas.microsoft.com/office/powerpoint/2010/main" Requires="p14">
      <p:transition spd="slow" p14:dur="1300">
        <p14:pa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58"/>
                                        </p:tgtEl>
                                        <p:attrNameLst>
                                          <p:attrName>style.visibility</p:attrName>
                                        </p:attrNameLst>
                                      </p:cBhvr>
                                      <p:to>
                                        <p:strVal val="visible"/>
                                      </p:to>
                                    </p:set>
                                    <p:anim calcmode="lin" valueType="num">
                                      <p:cBhvr additive="base">
                                        <p:cTn id="7" dur="1500" fill="hold"/>
                                        <p:tgtEl>
                                          <p:spTgt spid="58"/>
                                        </p:tgtEl>
                                        <p:attrNameLst>
                                          <p:attrName>ppt_x</p:attrName>
                                        </p:attrNameLst>
                                      </p:cBhvr>
                                      <p:tavLst>
                                        <p:tav tm="0">
                                          <p:val>
                                            <p:strVal val="0-#ppt_w/2"/>
                                          </p:val>
                                        </p:tav>
                                        <p:tav tm="100000">
                                          <p:val>
                                            <p:strVal val="#ppt_x"/>
                                          </p:val>
                                        </p:tav>
                                      </p:tavLst>
                                    </p:anim>
                                    <p:anim calcmode="lin" valueType="num">
                                      <p:cBhvr additive="base">
                                        <p:cTn id="8" dur="1500" fill="hold"/>
                                        <p:tgtEl>
                                          <p:spTgt spid="58"/>
                                        </p:tgtEl>
                                        <p:attrNameLst>
                                          <p:attrName>ppt_y</p:attrName>
                                        </p:attrNameLst>
                                      </p:cBhvr>
                                      <p:tavLst>
                                        <p:tav tm="0">
                                          <p:val>
                                            <p:strVal val="#ppt_y"/>
                                          </p:val>
                                        </p:tav>
                                        <p:tav tm="100000">
                                          <p:val>
                                            <p:strVal val="#ppt_y"/>
                                          </p:val>
                                        </p:tav>
                                      </p:tavLst>
                                    </p:anim>
                                  </p:childTnLst>
                                </p:cTn>
                              </p:par>
                              <p:par>
                                <p:cTn id="9" presetID="47" presetClass="entr" presetSubtype="0" fill="hold" grpId="0" nodeType="withEffect">
                                  <p:stCondLst>
                                    <p:cond delay="0"/>
                                  </p:stCondLst>
                                  <p:iterate type="lt">
                                    <p:tmPct val="5625"/>
                                  </p:iterate>
                                  <p:childTnLst>
                                    <p:set>
                                      <p:cBhvr>
                                        <p:cTn id="10" dur="1" fill="hold">
                                          <p:stCondLst>
                                            <p:cond delay="0"/>
                                          </p:stCondLst>
                                        </p:cTn>
                                        <p:tgtEl>
                                          <p:spTgt spid="59"/>
                                        </p:tgtEl>
                                        <p:attrNameLst>
                                          <p:attrName>style.visibility</p:attrName>
                                        </p:attrNameLst>
                                      </p:cBhvr>
                                      <p:to>
                                        <p:strVal val="visible"/>
                                      </p:to>
                                    </p:set>
                                    <p:animEffect transition="in" filter="fade">
                                      <p:cBhvr>
                                        <p:cTn id="11" dur="500"/>
                                        <p:tgtEl>
                                          <p:spTgt spid="59"/>
                                        </p:tgtEl>
                                      </p:cBhvr>
                                    </p:animEffect>
                                    <p:anim calcmode="lin" valueType="num">
                                      <p:cBhvr>
                                        <p:cTn id="12" dur="500" fill="hold"/>
                                        <p:tgtEl>
                                          <p:spTgt spid="59"/>
                                        </p:tgtEl>
                                        <p:attrNameLst>
                                          <p:attrName>ppt_x</p:attrName>
                                        </p:attrNameLst>
                                      </p:cBhvr>
                                      <p:tavLst>
                                        <p:tav tm="0">
                                          <p:val>
                                            <p:strVal val="#ppt_x"/>
                                          </p:val>
                                        </p:tav>
                                        <p:tav tm="100000">
                                          <p:val>
                                            <p:strVal val="#ppt_x"/>
                                          </p:val>
                                        </p:tav>
                                      </p:tavLst>
                                    </p:anim>
                                    <p:anim calcmode="lin" valueType="num">
                                      <p:cBhvr>
                                        <p:cTn id="13" dur="500" fill="hold"/>
                                        <p:tgtEl>
                                          <p:spTgt spid="5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8" name="组合 57"/>
          <p:cNvGrpSpPr/>
          <p:nvPr/>
        </p:nvGrpSpPr>
        <p:grpSpPr>
          <a:xfrm>
            <a:off x="484864" y="418745"/>
            <a:ext cx="800597" cy="853392"/>
            <a:chOff x="484864" y="418745"/>
            <a:chExt cx="800597" cy="853392"/>
          </a:xfrm>
        </p:grpSpPr>
        <p:grpSp>
          <p:nvGrpSpPr>
            <p:cNvPr id="40" name="组合 39"/>
            <p:cNvGrpSpPr/>
            <p:nvPr/>
          </p:nvGrpSpPr>
          <p:grpSpPr>
            <a:xfrm>
              <a:off x="484864" y="418745"/>
              <a:ext cx="800597" cy="853392"/>
              <a:chOff x="3835400" y="1789113"/>
              <a:chExt cx="1468438" cy="1565275"/>
            </a:xfrm>
          </p:grpSpPr>
          <p:sp>
            <p:nvSpPr>
              <p:cNvPr id="43" name="Freeform 5"/>
              <p:cNvSpPr/>
              <p:nvPr/>
            </p:nvSpPr>
            <p:spPr bwMode="auto">
              <a:xfrm>
                <a:off x="40052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5" y="366"/>
                      <a:pt x="260" y="366"/>
                    </a:cubicBezTo>
                    <a:cubicBezTo>
                      <a:pt x="0" y="366"/>
                      <a:pt x="0" y="366"/>
                      <a:pt x="0" y="366"/>
                    </a:cubicBezTo>
                    <a:cubicBezTo>
                      <a:pt x="0" y="0"/>
                      <a:pt x="0" y="0"/>
                      <a:pt x="0" y="0"/>
                    </a:cubicBezTo>
                    <a:cubicBezTo>
                      <a:pt x="260" y="0"/>
                      <a:pt x="260" y="0"/>
                      <a:pt x="260" y="0"/>
                    </a:cubicBezTo>
                    <a:cubicBezTo>
                      <a:pt x="285" y="0"/>
                      <a:pt x="304" y="20"/>
                      <a:pt x="304" y="44"/>
                    </a:cubicBezTo>
                    <a:lnTo>
                      <a:pt x="304" y="322"/>
                    </a:lnTo>
                    <a:close/>
                  </a:path>
                </a:pathLst>
              </a:custGeom>
              <a:solidFill>
                <a:srgbClr val="CCCCCC"/>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4" name="Freeform 6"/>
              <p:cNvSpPr/>
              <p:nvPr/>
            </p:nvSpPr>
            <p:spPr bwMode="auto">
              <a:xfrm>
                <a:off x="39671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4" y="366"/>
                      <a:pt x="260" y="366"/>
                    </a:cubicBezTo>
                    <a:cubicBezTo>
                      <a:pt x="0" y="366"/>
                      <a:pt x="0" y="366"/>
                      <a:pt x="0" y="366"/>
                    </a:cubicBezTo>
                    <a:cubicBezTo>
                      <a:pt x="0" y="0"/>
                      <a:pt x="0" y="0"/>
                      <a:pt x="0" y="0"/>
                    </a:cubicBezTo>
                    <a:cubicBezTo>
                      <a:pt x="260" y="0"/>
                      <a:pt x="260" y="0"/>
                      <a:pt x="260" y="0"/>
                    </a:cubicBezTo>
                    <a:cubicBezTo>
                      <a:pt x="284" y="0"/>
                      <a:pt x="304" y="20"/>
                      <a:pt x="304" y="44"/>
                    </a:cubicBezTo>
                    <a:lnTo>
                      <a:pt x="304" y="322"/>
                    </a:lnTo>
                    <a:close/>
                  </a:path>
                </a:pathLst>
              </a:cu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6" name="Freeform 9"/>
              <p:cNvSpPr/>
              <p:nvPr/>
            </p:nvSpPr>
            <p:spPr bwMode="auto">
              <a:xfrm>
                <a:off x="3835400" y="18399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7" name="Freeform 10"/>
              <p:cNvSpPr/>
              <p:nvPr/>
            </p:nvSpPr>
            <p:spPr bwMode="auto">
              <a:xfrm>
                <a:off x="3835400" y="1976438"/>
                <a:ext cx="234950" cy="73025"/>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8" name="Freeform 11"/>
              <p:cNvSpPr/>
              <p:nvPr/>
            </p:nvSpPr>
            <p:spPr bwMode="auto">
              <a:xfrm>
                <a:off x="3835400" y="21177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9" name="Freeform 12"/>
              <p:cNvSpPr/>
              <p:nvPr/>
            </p:nvSpPr>
            <p:spPr bwMode="auto">
              <a:xfrm>
                <a:off x="3835400" y="22590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0" name="Freeform 13"/>
              <p:cNvSpPr/>
              <p:nvPr/>
            </p:nvSpPr>
            <p:spPr bwMode="auto">
              <a:xfrm>
                <a:off x="3835400" y="23971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1" name="Freeform 14"/>
              <p:cNvSpPr/>
              <p:nvPr/>
            </p:nvSpPr>
            <p:spPr bwMode="auto">
              <a:xfrm>
                <a:off x="3835400" y="25368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2" name="Freeform 15"/>
              <p:cNvSpPr/>
              <p:nvPr/>
            </p:nvSpPr>
            <p:spPr bwMode="auto">
              <a:xfrm>
                <a:off x="3835400" y="26781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3" name="Freeform 16"/>
              <p:cNvSpPr/>
              <p:nvPr/>
            </p:nvSpPr>
            <p:spPr bwMode="auto">
              <a:xfrm>
                <a:off x="3835400" y="28162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4" name="Freeform 17"/>
              <p:cNvSpPr/>
              <p:nvPr/>
            </p:nvSpPr>
            <p:spPr bwMode="auto">
              <a:xfrm>
                <a:off x="3835400" y="29559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5" name="Freeform 18"/>
              <p:cNvSpPr/>
              <p:nvPr/>
            </p:nvSpPr>
            <p:spPr bwMode="auto">
              <a:xfrm>
                <a:off x="3835400" y="30972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6" name="Freeform 19"/>
              <p:cNvSpPr/>
              <p:nvPr/>
            </p:nvSpPr>
            <p:spPr bwMode="auto">
              <a:xfrm>
                <a:off x="3835400" y="32353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grpSp>
        <p:sp>
          <p:nvSpPr>
            <p:cNvPr id="57" name="矩形 259"/>
            <p:cNvSpPr>
              <a:spLocks noChangeArrowheads="1"/>
            </p:cNvSpPr>
            <p:nvPr/>
          </p:nvSpPr>
          <p:spPr bwMode="auto">
            <a:xfrm>
              <a:off x="556702" y="689092"/>
              <a:ext cx="711204" cy="3689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pPr>
              <a:r>
                <a:rPr lang="zh-CN" altLang="en-US" sz="2400" b="1" dirty="0">
                  <a:solidFill>
                    <a:schemeClr val="bg1"/>
                  </a:solidFill>
                  <a:latin typeface="Impact" panose="020B0806030902050204" pitchFamily="34" charset="0"/>
                  <a:cs typeface="Arial" panose="020B0604020202020204" pitchFamily="34" charset="0"/>
                </a:rPr>
                <a:t>（二）</a:t>
              </a:r>
              <a:endParaRPr lang="zh-CN" altLang="en-US" sz="2400" b="1" dirty="0">
                <a:solidFill>
                  <a:schemeClr val="bg1"/>
                </a:solidFill>
                <a:latin typeface="Impact" panose="020B0806030902050204" pitchFamily="34" charset="0"/>
                <a:cs typeface="Arial" panose="020B0604020202020204" pitchFamily="34" charset="0"/>
              </a:endParaRPr>
            </a:p>
          </p:txBody>
        </p:sp>
      </p:grpSp>
      <p:sp>
        <p:nvSpPr>
          <p:cNvPr id="59" name="矩形 58"/>
          <p:cNvSpPr/>
          <p:nvPr/>
        </p:nvSpPr>
        <p:spPr>
          <a:xfrm>
            <a:off x="1488519" y="563374"/>
            <a:ext cx="3027680" cy="583565"/>
          </a:xfrm>
          <a:prstGeom prst="rect">
            <a:avLst/>
          </a:prstGeom>
        </p:spPr>
        <p:txBody>
          <a:bodyPr wrap="none">
            <a:spAutoFit/>
          </a:bodyPr>
          <a:lstStyle/>
          <a:p>
            <a:pPr algn="l"/>
            <a:r>
              <a:rPr lang="zh-CN" altLang="en-US" sz="3200" b="1" dirty="0">
                <a:solidFill>
                  <a:schemeClr val="tx1">
                    <a:lumMod val="75000"/>
                    <a:lumOff val="25000"/>
                  </a:schemeClr>
                </a:solidFill>
                <a:latin typeface="微软雅黑" panose="020B0503020204020204" pitchFamily="34" charset="-122"/>
                <a:ea typeface="微软雅黑" panose="020B0503020204020204" pitchFamily="34" charset="-122"/>
                <a:sym typeface="Arial" panose="020B0604020202020204" pitchFamily="34" charset="0"/>
              </a:rPr>
              <a:t>依申请公开情况</a:t>
            </a:r>
            <a:endParaRPr lang="zh-CN" altLang="en-US" sz="3200" b="1" dirty="0">
              <a:solidFill>
                <a:schemeClr val="tx1">
                  <a:lumMod val="75000"/>
                  <a:lumOff val="25000"/>
                </a:schemeClr>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117" name="Rectangle 13"/>
          <p:cNvSpPr/>
          <p:nvPr/>
        </p:nvSpPr>
        <p:spPr>
          <a:xfrm>
            <a:off x="1356360" y="1971040"/>
            <a:ext cx="8017510" cy="460375"/>
          </a:xfrm>
          <a:prstGeom prst="rect">
            <a:avLst/>
          </a:prstGeom>
          <a:solidFill>
            <a:schemeClr val="bg1"/>
          </a:solidFill>
          <a:ln>
            <a:solidFill>
              <a:schemeClr val="bg1"/>
            </a:solidFill>
          </a:ln>
          <a:effectLst>
            <a:glow rad="63500">
              <a:schemeClr val="accent3">
                <a:satMod val="175000"/>
                <a:alpha val="40000"/>
              </a:schemeClr>
            </a:glow>
          </a:effectLst>
        </p:spPr>
        <p:txBody>
          <a:bodyPr wrap="square">
            <a:spAutoFit/>
          </a:bodyPr>
          <a:lstStyle/>
          <a:p>
            <a:pPr indent="457200" algn="just" fontAlgn="auto">
              <a:lnSpc>
                <a:spcPct val="120000"/>
              </a:lnSpc>
            </a:pPr>
            <a:r>
              <a:rPr sz="2000" b="1" dirty="0">
                <a:latin typeface="微软雅黑" panose="020B0503020204020204" pitchFamily="34" charset="-122"/>
                <a:ea typeface="微软雅黑" panose="020B0503020204020204" pitchFamily="34" charset="-122"/>
                <a:cs typeface="+mn-ea"/>
                <a:sym typeface="Arial" panose="020B0604020202020204" pitchFamily="34" charset="0"/>
              </a:rPr>
              <a:t>202</a:t>
            </a:r>
            <a:r>
              <a:rPr lang="en-US" sz="2000" b="1" dirty="0">
                <a:latin typeface="微软雅黑" panose="020B0503020204020204" pitchFamily="34" charset="-122"/>
                <a:ea typeface="微软雅黑" panose="020B0503020204020204" pitchFamily="34" charset="-122"/>
                <a:cs typeface="+mn-ea"/>
                <a:sym typeface="Arial" panose="020B0604020202020204" pitchFamily="34" charset="0"/>
              </a:rPr>
              <a:t>2</a:t>
            </a:r>
            <a:r>
              <a:rPr sz="2000" b="1" dirty="0">
                <a:latin typeface="微软雅黑" panose="020B0503020204020204" pitchFamily="34" charset="-122"/>
                <a:ea typeface="微软雅黑" panose="020B0503020204020204" pitchFamily="34" charset="-122"/>
                <a:cs typeface="+mn-ea"/>
                <a:sym typeface="Arial" panose="020B0604020202020204" pitchFamily="34" charset="0"/>
              </a:rPr>
              <a:t>年，县投资促进服务中心未收到政府信息公开申请。</a:t>
            </a:r>
            <a:endParaRPr sz="2000" b="1" dirty="0">
              <a:latin typeface="微软雅黑" panose="020B0503020204020204" pitchFamily="34" charset="-122"/>
              <a:ea typeface="微软雅黑" panose="020B0503020204020204" pitchFamily="34" charset="-122"/>
              <a:cs typeface="+mn-ea"/>
              <a:sym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1300">
        <p14:pa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58"/>
                                        </p:tgtEl>
                                        <p:attrNameLst>
                                          <p:attrName>style.visibility</p:attrName>
                                        </p:attrNameLst>
                                      </p:cBhvr>
                                      <p:to>
                                        <p:strVal val="visible"/>
                                      </p:to>
                                    </p:set>
                                    <p:anim calcmode="lin" valueType="num">
                                      <p:cBhvr additive="base">
                                        <p:cTn id="7" dur="1500" fill="hold"/>
                                        <p:tgtEl>
                                          <p:spTgt spid="58"/>
                                        </p:tgtEl>
                                        <p:attrNameLst>
                                          <p:attrName>ppt_x</p:attrName>
                                        </p:attrNameLst>
                                      </p:cBhvr>
                                      <p:tavLst>
                                        <p:tav tm="0">
                                          <p:val>
                                            <p:strVal val="0-#ppt_w/2"/>
                                          </p:val>
                                        </p:tav>
                                        <p:tav tm="100000">
                                          <p:val>
                                            <p:strVal val="#ppt_x"/>
                                          </p:val>
                                        </p:tav>
                                      </p:tavLst>
                                    </p:anim>
                                    <p:anim calcmode="lin" valueType="num">
                                      <p:cBhvr additive="base">
                                        <p:cTn id="8" dur="1500" fill="hold"/>
                                        <p:tgtEl>
                                          <p:spTgt spid="58"/>
                                        </p:tgtEl>
                                        <p:attrNameLst>
                                          <p:attrName>ppt_y</p:attrName>
                                        </p:attrNameLst>
                                      </p:cBhvr>
                                      <p:tavLst>
                                        <p:tav tm="0">
                                          <p:val>
                                            <p:strVal val="#ppt_y"/>
                                          </p:val>
                                        </p:tav>
                                        <p:tav tm="100000">
                                          <p:val>
                                            <p:strVal val="#ppt_y"/>
                                          </p:val>
                                        </p:tav>
                                      </p:tavLst>
                                    </p:anim>
                                  </p:childTnLst>
                                </p:cTn>
                              </p:par>
                              <p:par>
                                <p:cTn id="9" presetID="47" presetClass="entr" presetSubtype="0" fill="hold" grpId="0" nodeType="withEffect">
                                  <p:stCondLst>
                                    <p:cond delay="0"/>
                                  </p:stCondLst>
                                  <p:iterate type="lt">
                                    <p:tmPct val="5625"/>
                                  </p:iterate>
                                  <p:childTnLst>
                                    <p:set>
                                      <p:cBhvr>
                                        <p:cTn id="10" dur="1" fill="hold">
                                          <p:stCondLst>
                                            <p:cond delay="0"/>
                                          </p:stCondLst>
                                        </p:cTn>
                                        <p:tgtEl>
                                          <p:spTgt spid="59"/>
                                        </p:tgtEl>
                                        <p:attrNameLst>
                                          <p:attrName>style.visibility</p:attrName>
                                        </p:attrNameLst>
                                      </p:cBhvr>
                                      <p:to>
                                        <p:strVal val="visible"/>
                                      </p:to>
                                    </p:set>
                                    <p:animEffect transition="in" filter="fade">
                                      <p:cBhvr>
                                        <p:cTn id="11" dur="500"/>
                                        <p:tgtEl>
                                          <p:spTgt spid="59"/>
                                        </p:tgtEl>
                                      </p:cBhvr>
                                    </p:animEffect>
                                    <p:anim calcmode="lin" valueType="num">
                                      <p:cBhvr>
                                        <p:cTn id="12" dur="500" fill="hold"/>
                                        <p:tgtEl>
                                          <p:spTgt spid="59"/>
                                        </p:tgtEl>
                                        <p:attrNameLst>
                                          <p:attrName>ppt_x</p:attrName>
                                        </p:attrNameLst>
                                      </p:cBhvr>
                                      <p:tavLst>
                                        <p:tav tm="0">
                                          <p:val>
                                            <p:strVal val="#ppt_x"/>
                                          </p:val>
                                        </p:tav>
                                        <p:tav tm="100000">
                                          <p:val>
                                            <p:strVal val="#ppt_x"/>
                                          </p:val>
                                        </p:tav>
                                      </p:tavLst>
                                    </p:anim>
                                    <p:anim calcmode="lin" valueType="num">
                                      <p:cBhvr>
                                        <p:cTn id="13" dur="500" fill="hold"/>
                                        <p:tgtEl>
                                          <p:spTgt spid="5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8" name="组合 57"/>
          <p:cNvGrpSpPr/>
          <p:nvPr/>
        </p:nvGrpSpPr>
        <p:grpSpPr>
          <a:xfrm>
            <a:off x="484864" y="418745"/>
            <a:ext cx="800597" cy="853392"/>
            <a:chOff x="484864" y="418745"/>
            <a:chExt cx="800597" cy="853392"/>
          </a:xfrm>
        </p:grpSpPr>
        <p:grpSp>
          <p:nvGrpSpPr>
            <p:cNvPr id="40" name="组合 39"/>
            <p:cNvGrpSpPr/>
            <p:nvPr/>
          </p:nvGrpSpPr>
          <p:grpSpPr>
            <a:xfrm>
              <a:off x="484864" y="418745"/>
              <a:ext cx="800597" cy="853392"/>
              <a:chOff x="3835400" y="1789113"/>
              <a:chExt cx="1468438" cy="1565275"/>
            </a:xfrm>
          </p:grpSpPr>
          <p:sp>
            <p:nvSpPr>
              <p:cNvPr id="43" name="Freeform 5"/>
              <p:cNvSpPr/>
              <p:nvPr/>
            </p:nvSpPr>
            <p:spPr bwMode="auto">
              <a:xfrm>
                <a:off x="40052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5" y="366"/>
                      <a:pt x="260" y="366"/>
                    </a:cubicBezTo>
                    <a:cubicBezTo>
                      <a:pt x="0" y="366"/>
                      <a:pt x="0" y="366"/>
                      <a:pt x="0" y="366"/>
                    </a:cubicBezTo>
                    <a:cubicBezTo>
                      <a:pt x="0" y="0"/>
                      <a:pt x="0" y="0"/>
                      <a:pt x="0" y="0"/>
                    </a:cubicBezTo>
                    <a:cubicBezTo>
                      <a:pt x="260" y="0"/>
                      <a:pt x="260" y="0"/>
                      <a:pt x="260" y="0"/>
                    </a:cubicBezTo>
                    <a:cubicBezTo>
                      <a:pt x="285" y="0"/>
                      <a:pt x="304" y="20"/>
                      <a:pt x="304" y="44"/>
                    </a:cubicBezTo>
                    <a:lnTo>
                      <a:pt x="304" y="322"/>
                    </a:lnTo>
                    <a:close/>
                  </a:path>
                </a:pathLst>
              </a:custGeom>
              <a:solidFill>
                <a:srgbClr val="CCCCCC"/>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4" name="Freeform 6"/>
              <p:cNvSpPr/>
              <p:nvPr/>
            </p:nvSpPr>
            <p:spPr bwMode="auto">
              <a:xfrm>
                <a:off x="39671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4" y="366"/>
                      <a:pt x="260" y="366"/>
                    </a:cubicBezTo>
                    <a:cubicBezTo>
                      <a:pt x="0" y="366"/>
                      <a:pt x="0" y="366"/>
                      <a:pt x="0" y="366"/>
                    </a:cubicBezTo>
                    <a:cubicBezTo>
                      <a:pt x="0" y="0"/>
                      <a:pt x="0" y="0"/>
                      <a:pt x="0" y="0"/>
                    </a:cubicBezTo>
                    <a:cubicBezTo>
                      <a:pt x="260" y="0"/>
                      <a:pt x="260" y="0"/>
                      <a:pt x="260" y="0"/>
                    </a:cubicBezTo>
                    <a:cubicBezTo>
                      <a:pt x="284" y="0"/>
                      <a:pt x="304" y="20"/>
                      <a:pt x="304" y="44"/>
                    </a:cubicBezTo>
                    <a:lnTo>
                      <a:pt x="304" y="322"/>
                    </a:lnTo>
                    <a:close/>
                  </a:path>
                </a:pathLst>
              </a:cu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6" name="Freeform 9"/>
              <p:cNvSpPr/>
              <p:nvPr/>
            </p:nvSpPr>
            <p:spPr bwMode="auto">
              <a:xfrm>
                <a:off x="3835400" y="18399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7" name="Freeform 10"/>
              <p:cNvSpPr/>
              <p:nvPr/>
            </p:nvSpPr>
            <p:spPr bwMode="auto">
              <a:xfrm>
                <a:off x="3835400" y="1976438"/>
                <a:ext cx="234950" cy="73025"/>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8" name="Freeform 11"/>
              <p:cNvSpPr/>
              <p:nvPr/>
            </p:nvSpPr>
            <p:spPr bwMode="auto">
              <a:xfrm>
                <a:off x="3835400" y="21177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9" name="Freeform 12"/>
              <p:cNvSpPr/>
              <p:nvPr/>
            </p:nvSpPr>
            <p:spPr bwMode="auto">
              <a:xfrm>
                <a:off x="3835400" y="22590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0" name="Freeform 13"/>
              <p:cNvSpPr/>
              <p:nvPr/>
            </p:nvSpPr>
            <p:spPr bwMode="auto">
              <a:xfrm>
                <a:off x="3835400" y="23971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1" name="Freeform 14"/>
              <p:cNvSpPr/>
              <p:nvPr/>
            </p:nvSpPr>
            <p:spPr bwMode="auto">
              <a:xfrm>
                <a:off x="3835400" y="25368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2" name="Freeform 15"/>
              <p:cNvSpPr/>
              <p:nvPr/>
            </p:nvSpPr>
            <p:spPr bwMode="auto">
              <a:xfrm>
                <a:off x="3835400" y="26781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3" name="Freeform 16"/>
              <p:cNvSpPr/>
              <p:nvPr/>
            </p:nvSpPr>
            <p:spPr bwMode="auto">
              <a:xfrm>
                <a:off x="3835400" y="28162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4" name="Freeform 17"/>
              <p:cNvSpPr/>
              <p:nvPr/>
            </p:nvSpPr>
            <p:spPr bwMode="auto">
              <a:xfrm>
                <a:off x="3835400" y="29559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5" name="Freeform 18"/>
              <p:cNvSpPr/>
              <p:nvPr/>
            </p:nvSpPr>
            <p:spPr bwMode="auto">
              <a:xfrm>
                <a:off x="3835400" y="30972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6" name="Freeform 19"/>
              <p:cNvSpPr/>
              <p:nvPr/>
            </p:nvSpPr>
            <p:spPr bwMode="auto">
              <a:xfrm>
                <a:off x="3835400" y="32353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grpSp>
        <p:sp>
          <p:nvSpPr>
            <p:cNvPr id="57" name="矩形 259"/>
            <p:cNvSpPr>
              <a:spLocks noChangeArrowheads="1"/>
            </p:cNvSpPr>
            <p:nvPr/>
          </p:nvSpPr>
          <p:spPr bwMode="auto">
            <a:xfrm>
              <a:off x="556702" y="689092"/>
              <a:ext cx="711204" cy="3689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pPr>
              <a:r>
                <a:rPr lang="zh-CN" altLang="en-US" sz="2400" b="1" dirty="0">
                  <a:solidFill>
                    <a:schemeClr val="bg1"/>
                  </a:solidFill>
                  <a:latin typeface="Impact" panose="020B0806030902050204" pitchFamily="34" charset="0"/>
                  <a:cs typeface="Arial" panose="020B0604020202020204" pitchFamily="34" charset="0"/>
                </a:rPr>
                <a:t>（三</a:t>
              </a:r>
              <a:r>
                <a:rPr lang="zh-CN" altLang="en-US" sz="2400" b="1" dirty="0">
                  <a:solidFill>
                    <a:schemeClr val="bg1"/>
                  </a:solidFill>
                  <a:latin typeface="Impact" panose="020B0806030902050204" pitchFamily="34" charset="0"/>
                  <a:cs typeface="Arial" panose="020B0604020202020204" pitchFamily="34" charset="0"/>
                </a:rPr>
                <a:t>）</a:t>
              </a:r>
              <a:endParaRPr lang="zh-CN" altLang="en-US" sz="2400" b="1" dirty="0">
                <a:solidFill>
                  <a:schemeClr val="bg1"/>
                </a:solidFill>
                <a:latin typeface="Impact" panose="020B0806030902050204" pitchFamily="34" charset="0"/>
                <a:cs typeface="Arial" panose="020B0604020202020204" pitchFamily="34" charset="0"/>
              </a:endParaRPr>
            </a:p>
          </p:txBody>
        </p:sp>
      </p:grpSp>
      <p:sp>
        <p:nvSpPr>
          <p:cNvPr id="59" name="矩形 58"/>
          <p:cNvSpPr/>
          <p:nvPr/>
        </p:nvSpPr>
        <p:spPr>
          <a:xfrm>
            <a:off x="1488519" y="563374"/>
            <a:ext cx="3434080" cy="583565"/>
          </a:xfrm>
          <a:prstGeom prst="rect">
            <a:avLst/>
          </a:prstGeom>
        </p:spPr>
        <p:txBody>
          <a:bodyPr wrap="none">
            <a:spAutoFit/>
          </a:bodyPr>
          <a:lstStyle/>
          <a:p>
            <a:pPr algn="l"/>
            <a:r>
              <a:rPr lang="zh-CN" altLang="en-US" sz="3200" b="1" dirty="0">
                <a:solidFill>
                  <a:schemeClr val="tx1">
                    <a:lumMod val="75000"/>
                    <a:lumOff val="25000"/>
                  </a:schemeClr>
                </a:solidFill>
                <a:latin typeface="微软雅黑" panose="020B0503020204020204" pitchFamily="34" charset="-122"/>
                <a:ea typeface="微软雅黑" panose="020B0503020204020204" pitchFamily="34" charset="-122"/>
                <a:sym typeface="Arial" panose="020B0604020202020204" pitchFamily="34" charset="0"/>
              </a:rPr>
              <a:t>政府信息管理情况</a:t>
            </a:r>
            <a:endParaRPr lang="zh-CN" altLang="en-US" sz="3200" b="1" dirty="0">
              <a:solidFill>
                <a:schemeClr val="tx1">
                  <a:lumMod val="75000"/>
                  <a:lumOff val="25000"/>
                </a:schemeClr>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117" name="Rectangle 13"/>
          <p:cNvSpPr/>
          <p:nvPr/>
        </p:nvSpPr>
        <p:spPr>
          <a:xfrm>
            <a:off x="1488440" y="1859280"/>
            <a:ext cx="9133840" cy="829945"/>
          </a:xfrm>
          <a:prstGeom prst="rect">
            <a:avLst/>
          </a:prstGeom>
          <a:solidFill>
            <a:schemeClr val="bg1"/>
          </a:solidFill>
          <a:ln>
            <a:solidFill>
              <a:schemeClr val="bg1"/>
            </a:solidFill>
          </a:ln>
          <a:effectLst>
            <a:glow rad="63500">
              <a:schemeClr val="accent3">
                <a:satMod val="175000"/>
                <a:alpha val="40000"/>
              </a:schemeClr>
            </a:glow>
          </a:effectLst>
        </p:spPr>
        <p:txBody>
          <a:bodyPr wrap="square">
            <a:spAutoFit/>
          </a:bodyPr>
          <a:lstStyle/>
          <a:p>
            <a:pPr indent="457200" algn="just" fontAlgn="auto">
              <a:lnSpc>
                <a:spcPct val="120000"/>
              </a:lnSpc>
            </a:pPr>
            <a:r>
              <a:rPr sz="2000" b="1" dirty="0">
                <a:latin typeface="微软雅黑" panose="020B0503020204020204" pitchFamily="34" charset="-122"/>
                <a:ea typeface="微软雅黑" panose="020B0503020204020204" pitchFamily="34" charset="-122"/>
                <a:cs typeface="+mn-ea"/>
                <a:sym typeface="Arial" panose="020B0604020202020204" pitchFamily="34" charset="0"/>
              </a:rPr>
              <a:t>县投资促进服务中心规范使用政府信息公开平台，集中发布主动公开的部门信息，保障法定主动公开政府信息内容准确、更新及时。</a:t>
            </a:r>
            <a:endParaRPr sz="2000" b="1" dirty="0">
              <a:latin typeface="微软雅黑" panose="020B0503020204020204" pitchFamily="34" charset="-122"/>
              <a:ea typeface="微软雅黑" panose="020B0503020204020204" pitchFamily="34" charset="-122"/>
              <a:cs typeface="+mn-ea"/>
              <a:sym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1300">
        <p14:pa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58"/>
                                        </p:tgtEl>
                                        <p:attrNameLst>
                                          <p:attrName>style.visibility</p:attrName>
                                        </p:attrNameLst>
                                      </p:cBhvr>
                                      <p:to>
                                        <p:strVal val="visible"/>
                                      </p:to>
                                    </p:set>
                                    <p:anim calcmode="lin" valueType="num">
                                      <p:cBhvr additive="base">
                                        <p:cTn id="7" dur="1500" fill="hold"/>
                                        <p:tgtEl>
                                          <p:spTgt spid="58"/>
                                        </p:tgtEl>
                                        <p:attrNameLst>
                                          <p:attrName>ppt_x</p:attrName>
                                        </p:attrNameLst>
                                      </p:cBhvr>
                                      <p:tavLst>
                                        <p:tav tm="0">
                                          <p:val>
                                            <p:strVal val="0-#ppt_w/2"/>
                                          </p:val>
                                        </p:tav>
                                        <p:tav tm="100000">
                                          <p:val>
                                            <p:strVal val="#ppt_x"/>
                                          </p:val>
                                        </p:tav>
                                      </p:tavLst>
                                    </p:anim>
                                    <p:anim calcmode="lin" valueType="num">
                                      <p:cBhvr additive="base">
                                        <p:cTn id="8" dur="1500" fill="hold"/>
                                        <p:tgtEl>
                                          <p:spTgt spid="58"/>
                                        </p:tgtEl>
                                        <p:attrNameLst>
                                          <p:attrName>ppt_y</p:attrName>
                                        </p:attrNameLst>
                                      </p:cBhvr>
                                      <p:tavLst>
                                        <p:tav tm="0">
                                          <p:val>
                                            <p:strVal val="#ppt_y"/>
                                          </p:val>
                                        </p:tav>
                                        <p:tav tm="100000">
                                          <p:val>
                                            <p:strVal val="#ppt_y"/>
                                          </p:val>
                                        </p:tav>
                                      </p:tavLst>
                                    </p:anim>
                                  </p:childTnLst>
                                </p:cTn>
                              </p:par>
                              <p:par>
                                <p:cTn id="9" presetID="47" presetClass="entr" presetSubtype="0" fill="hold" grpId="0" nodeType="withEffect">
                                  <p:stCondLst>
                                    <p:cond delay="0"/>
                                  </p:stCondLst>
                                  <p:iterate type="lt">
                                    <p:tmPct val="5625"/>
                                  </p:iterate>
                                  <p:childTnLst>
                                    <p:set>
                                      <p:cBhvr>
                                        <p:cTn id="10" dur="1" fill="hold">
                                          <p:stCondLst>
                                            <p:cond delay="0"/>
                                          </p:stCondLst>
                                        </p:cTn>
                                        <p:tgtEl>
                                          <p:spTgt spid="59"/>
                                        </p:tgtEl>
                                        <p:attrNameLst>
                                          <p:attrName>style.visibility</p:attrName>
                                        </p:attrNameLst>
                                      </p:cBhvr>
                                      <p:to>
                                        <p:strVal val="visible"/>
                                      </p:to>
                                    </p:set>
                                    <p:animEffect transition="in" filter="fade">
                                      <p:cBhvr>
                                        <p:cTn id="11" dur="500"/>
                                        <p:tgtEl>
                                          <p:spTgt spid="59"/>
                                        </p:tgtEl>
                                      </p:cBhvr>
                                    </p:animEffect>
                                    <p:anim calcmode="lin" valueType="num">
                                      <p:cBhvr>
                                        <p:cTn id="12" dur="500" fill="hold"/>
                                        <p:tgtEl>
                                          <p:spTgt spid="59"/>
                                        </p:tgtEl>
                                        <p:attrNameLst>
                                          <p:attrName>ppt_x</p:attrName>
                                        </p:attrNameLst>
                                      </p:cBhvr>
                                      <p:tavLst>
                                        <p:tav tm="0">
                                          <p:val>
                                            <p:strVal val="#ppt_x"/>
                                          </p:val>
                                        </p:tav>
                                        <p:tav tm="100000">
                                          <p:val>
                                            <p:strVal val="#ppt_x"/>
                                          </p:val>
                                        </p:tav>
                                      </p:tavLst>
                                    </p:anim>
                                    <p:anim calcmode="lin" valueType="num">
                                      <p:cBhvr>
                                        <p:cTn id="13" dur="500" fill="hold"/>
                                        <p:tgtEl>
                                          <p:spTgt spid="5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8" name="组合 57"/>
          <p:cNvGrpSpPr/>
          <p:nvPr/>
        </p:nvGrpSpPr>
        <p:grpSpPr>
          <a:xfrm>
            <a:off x="484864" y="418745"/>
            <a:ext cx="800597" cy="853392"/>
            <a:chOff x="484864" y="418745"/>
            <a:chExt cx="800597" cy="853392"/>
          </a:xfrm>
        </p:grpSpPr>
        <p:grpSp>
          <p:nvGrpSpPr>
            <p:cNvPr id="40" name="组合 39"/>
            <p:cNvGrpSpPr/>
            <p:nvPr/>
          </p:nvGrpSpPr>
          <p:grpSpPr>
            <a:xfrm>
              <a:off x="484864" y="418745"/>
              <a:ext cx="800597" cy="853392"/>
              <a:chOff x="3835400" y="1789113"/>
              <a:chExt cx="1468438" cy="1565275"/>
            </a:xfrm>
          </p:grpSpPr>
          <p:sp>
            <p:nvSpPr>
              <p:cNvPr id="43" name="Freeform 5"/>
              <p:cNvSpPr/>
              <p:nvPr/>
            </p:nvSpPr>
            <p:spPr bwMode="auto">
              <a:xfrm>
                <a:off x="40052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5" y="366"/>
                      <a:pt x="260" y="366"/>
                    </a:cubicBezTo>
                    <a:cubicBezTo>
                      <a:pt x="0" y="366"/>
                      <a:pt x="0" y="366"/>
                      <a:pt x="0" y="366"/>
                    </a:cubicBezTo>
                    <a:cubicBezTo>
                      <a:pt x="0" y="0"/>
                      <a:pt x="0" y="0"/>
                      <a:pt x="0" y="0"/>
                    </a:cubicBezTo>
                    <a:cubicBezTo>
                      <a:pt x="260" y="0"/>
                      <a:pt x="260" y="0"/>
                      <a:pt x="260" y="0"/>
                    </a:cubicBezTo>
                    <a:cubicBezTo>
                      <a:pt x="285" y="0"/>
                      <a:pt x="304" y="20"/>
                      <a:pt x="304" y="44"/>
                    </a:cubicBezTo>
                    <a:lnTo>
                      <a:pt x="304" y="322"/>
                    </a:lnTo>
                    <a:close/>
                  </a:path>
                </a:pathLst>
              </a:custGeom>
              <a:solidFill>
                <a:srgbClr val="CCCCCC"/>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4" name="Freeform 6"/>
              <p:cNvSpPr/>
              <p:nvPr/>
            </p:nvSpPr>
            <p:spPr bwMode="auto">
              <a:xfrm>
                <a:off x="39671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4" y="366"/>
                      <a:pt x="260" y="366"/>
                    </a:cubicBezTo>
                    <a:cubicBezTo>
                      <a:pt x="0" y="366"/>
                      <a:pt x="0" y="366"/>
                      <a:pt x="0" y="366"/>
                    </a:cubicBezTo>
                    <a:cubicBezTo>
                      <a:pt x="0" y="0"/>
                      <a:pt x="0" y="0"/>
                      <a:pt x="0" y="0"/>
                    </a:cubicBezTo>
                    <a:cubicBezTo>
                      <a:pt x="260" y="0"/>
                      <a:pt x="260" y="0"/>
                      <a:pt x="260" y="0"/>
                    </a:cubicBezTo>
                    <a:cubicBezTo>
                      <a:pt x="284" y="0"/>
                      <a:pt x="304" y="20"/>
                      <a:pt x="304" y="44"/>
                    </a:cubicBezTo>
                    <a:lnTo>
                      <a:pt x="304" y="322"/>
                    </a:lnTo>
                    <a:close/>
                  </a:path>
                </a:pathLst>
              </a:cu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6" name="Freeform 9"/>
              <p:cNvSpPr/>
              <p:nvPr/>
            </p:nvSpPr>
            <p:spPr bwMode="auto">
              <a:xfrm>
                <a:off x="3835400" y="18399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7" name="Freeform 10"/>
              <p:cNvSpPr/>
              <p:nvPr/>
            </p:nvSpPr>
            <p:spPr bwMode="auto">
              <a:xfrm>
                <a:off x="3835400" y="1976438"/>
                <a:ext cx="234950" cy="73025"/>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8" name="Freeform 11"/>
              <p:cNvSpPr/>
              <p:nvPr/>
            </p:nvSpPr>
            <p:spPr bwMode="auto">
              <a:xfrm>
                <a:off x="3835400" y="21177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9" name="Freeform 12"/>
              <p:cNvSpPr/>
              <p:nvPr/>
            </p:nvSpPr>
            <p:spPr bwMode="auto">
              <a:xfrm>
                <a:off x="3835400" y="22590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0" name="Freeform 13"/>
              <p:cNvSpPr/>
              <p:nvPr/>
            </p:nvSpPr>
            <p:spPr bwMode="auto">
              <a:xfrm>
                <a:off x="3835400" y="23971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1" name="Freeform 14"/>
              <p:cNvSpPr/>
              <p:nvPr/>
            </p:nvSpPr>
            <p:spPr bwMode="auto">
              <a:xfrm>
                <a:off x="3835400" y="25368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2" name="Freeform 15"/>
              <p:cNvSpPr/>
              <p:nvPr/>
            </p:nvSpPr>
            <p:spPr bwMode="auto">
              <a:xfrm>
                <a:off x="3835400" y="26781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3" name="Freeform 16"/>
              <p:cNvSpPr/>
              <p:nvPr/>
            </p:nvSpPr>
            <p:spPr bwMode="auto">
              <a:xfrm>
                <a:off x="3835400" y="28162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4" name="Freeform 17"/>
              <p:cNvSpPr/>
              <p:nvPr/>
            </p:nvSpPr>
            <p:spPr bwMode="auto">
              <a:xfrm>
                <a:off x="3835400" y="29559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5" name="Freeform 18"/>
              <p:cNvSpPr/>
              <p:nvPr/>
            </p:nvSpPr>
            <p:spPr bwMode="auto">
              <a:xfrm>
                <a:off x="3835400" y="30972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6" name="Freeform 19"/>
              <p:cNvSpPr/>
              <p:nvPr/>
            </p:nvSpPr>
            <p:spPr bwMode="auto">
              <a:xfrm>
                <a:off x="3835400" y="32353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grpSp>
        <p:sp>
          <p:nvSpPr>
            <p:cNvPr id="57" name="矩形 259"/>
            <p:cNvSpPr>
              <a:spLocks noChangeArrowheads="1"/>
            </p:cNvSpPr>
            <p:nvPr/>
          </p:nvSpPr>
          <p:spPr bwMode="auto">
            <a:xfrm>
              <a:off x="556702" y="664962"/>
              <a:ext cx="711204" cy="3689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pPr>
              <a:r>
                <a:rPr lang="zh-CN" altLang="en-US" sz="2400" b="1" dirty="0">
                  <a:solidFill>
                    <a:schemeClr val="bg1"/>
                  </a:solidFill>
                  <a:latin typeface="Impact" panose="020B0806030902050204" pitchFamily="34" charset="0"/>
                  <a:cs typeface="Arial" panose="020B0604020202020204" pitchFamily="34" charset="0"/>
                </a:rPr>
                <a:t>（四）</a:t>
              </a:r>
              <a:endParaRPr lang="zh-CN" altLang="en-US" sz="2400" b="1" dirty="0">
                <a:solidFill>
                  <a:schemeClr val="bg1"/>
                </a:solidFill>
                <a:latin typeface="Impact" panose="020B0806030902050204" pitchFamily="34" charset="0"/>
                <a:cs typeface="Arial" panose="020B0604020202020204" pitchFamily="34" charset="0"/>
              </a:endParaRPr>
            </a:p>
          </p:txBody>
        </p:sp>
      </p:grpSp>
      <p:sp>
        <p:nvSpPr>
          <p:cNvPr id="59" name="矩形 58"/>
          <p:cNvSpPr/>
          <p:nvPr/>
        </p:nvSpPr>
        <p:spPr>
          <a:xfrm>
            <a:off x="1488519" y="563374"/>
            <a:ext cx="5059680" cy="583565"/>
          </a:xfrm>
          <a:prstGeom prst="rect">
            <a:avLst/>
          </a:prstGeom>
        </p:spPr>
        <p:txBody>
          <a:bodyPr wrap="none">
            <a:spAutoFit/>
          </a:bodyPr>
          <a:lstStyle/>
          <a:p>
            <a:pPr algn="l"/>
            <a:r>
              <a:rPr lang="zh-CN" altLang="en-US" sz="3200" b="1" dirty="0">
                <a:solidFill>
                  <a:schemeClr val="tx1">
                    <a:lumMod val="75000"/>
                    <a:lumOff val="25000"/>
                  </a:schemeClr>
                </a:solidFill>
                <a:latin typeface="微软雅黑" panose="020B0503020204020204" pitchFamily="34" charset="-122"/>
                <a:ea typeface="微软雅黑" panose="020B0503020204020204" pitchFamily="34" charset="-122"/>
                <a:sym typeface="Arial" panose="020B0604020202020204" pitchFamily="34" charset="0"/>
              </a:rPr>
              <a:t>政府信息公开平台建设情况</a:t>
            </a:r>
            <a:endParaRPr lang="zh-CN" altLang="en-US" sz="3200" b="1" dirty="0">
              <a:solidFill>
                <a:schemeClr val="tx1">
                  <a:lumMod val="75000"/>
                  <a:lumOff val="25000"/>
                </a:schemeClr>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24" name="Rectangle 13"/>
          <p:cNvSpPr/>
          <p:nvPr/>
        </p:nvSpPr>
        <p:spPr>
          <a:xfrm>
            <a:off x="1488440" y="1532255"/>
            <a:ext cx="9077325" cy="1568450"/>
          </a:xfrm>
          <a:prstGeom prst="rect">
            <a:avLst/>
          </a:prstGeom>
          <a:solidFill>
            <a:schemeClr val="bg1"/>
          </a:solidFill>
          <a:ln>
            <a:solidFill>
              <a:schemeClr val="bg1"/>
            </a:solidFill>
          </a:ln>
          <a:effectLst>
            <a:glow rad="63500">
              <a:schemeClr val="accent3">
                <a:satMod val="175000"/>
                <a:alpha val="40000"/>
              </a:schemeClr>
            </a:glow>
          </a:effectLst>
        </p:spPr>
        <p:txBody>
          <a:bodyPr wrap="square">
            <a:spAutoFit/>
          </a:bodyPr>
          <a:lstStyle/>
          <a:p>
            <a:pPr indent="457200" algn="just" fontAlgn="auto">
              <a:lnSpc>
                <a:spcPct val="120000"/>
              </a:lnSpc>
            </a:pPr>
            <a:r>
              <a:rPr sz="2000" b="1" dirty="0">
                <a:latin typeface="微软雅黑" panose="020B0503020204020204" pitchFamily="34" charset="-122"/>
                <a:ea typeface="微软雅黑" panose="020B0503020204020204" pitchFamily="34" charset="-122"/>
                <a:cs typeface="+mn-ea"/>
                <a:sym typeface="Arial" panose="020B0604020202020204" pitchFamily="34" charset="0"/>
              </a:rPr>
              <a:t>汶上县投资促进服务中心依托汶上县人民政府网和汶上县投资促进服务中心微信公众号两大线上平台，主动公开汶上推介信息，吸引潜在投资客商和企业，积极主动定期推送县域招商引资动态及政策等内容。2022年，汶上县投资促进服务中心借助线上平台主动公布主要动态信息100余条。</a:t>
            </a:r>
            <a:endParaRPr sz="2000" b="1" dirty="0">
              <a:latin typeface="微软雅黑" panose="020B0503020204020204" pitchFamily="34" charset="-122"/>
              <a:ea typeface="微软雅黑" panose="020B0503020204020204" pitchFamily="34" charset="-122"/>
              <a:cs typeface="+mn-ea"/>
              <a:sym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1300">
        <p14:pa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58"/>
                                        </p:tgtEl>
                                        <p:attrNameLst>
                                          <p:attrName>style.visibility</p:attrName>
                                        </p:attrNameLst>
                                      </p:cBhvr>
                                      <p:to>
                                        <p:strVal val="visible"/>
                                      </p:to>
                                    </p:set>
                                    <p:anim calcmode="lin" valueType="num">
                                      <p:cBhvr additive="base">
                                        <p:cTn id="7" dur="1500" fill="hold"/>
                                        <p:tgtEl>
                                          <p:spTgt spid="58"/>
                                        </p:tgtEl>
                                        <p:attrNameLst>
                                          <p:attrName>ppt_x</p:attrName>
                                        </p:attrNameLst>
                                      </p:cBhvr>
                                      <p:tavLst>
                                        <p:tav tm="0">
                                          <p:val>
                                            <p:strVal val="0-#ppt_w/2"/>
                                          </p:val>
                                        </p:tav>
                                        <p:tav tm="100000">
                                          <p:val>
                                            <p:strVal val="#ppt_x"/>
                                          </p:val>
                                        </p:tav>
                                      </p:tavLst>
                                    </p:anim>
                                    <p:anim calcmode="lin" valueType="num">
                                      <p:cBhvr additive="base">
                                        <p:cTn id="8" dur="1500" fill="hold"/>
                                        <p:tgtEl>
                                          <p:spTgt spid="58"/>
                                        </p:tgtEl>
                                        <p:attrNameLst>
                                          <p:attrName>ppt_y</p:attrName>
                                        </p:attrNameLst>
                                      </p:cBhvr>
                                      <p:tavLst>
                                        <p:tav tm="0">
                                          <p:val>
                                            <p:strVal val="#ppt_y"/>
                                          </p:val>
                                        </p:tav>
                                        <p:tav tm="100000">
                                          <p:val>
                                            <p:strVal val="#ppt_y"/>
                                          </p:val>
                                        </p:tav>
                                      </p:tavLst>
                                    </p:anim>
                                  </p:childTnLst>
                                </p:cTn>
                              </p:par>
                              <p:par>
                                <p:cTn id="9" presetID="47" presetClass="entr" presetSubtype="0" fill="hold" grpId="0" nodeType="withEffect">
                                  <p:stCondLst>
                                    <p:cond delay="0"/>
                                  </p:stCondLst>
                                  <p:iterate type="lt">
                                    <p:tmPct val="5625"/>
                                  </p:iterate>
                                  <p:childTnLst>
                                    <p:set>
                                      <p:cBhvr>
                                        <p:cTn id="10" dur="1" fill="hold">
                                          <p:stCondLst>
                                            <p:cond delay="0"/>
                                          </p:stCondLst>
                                        </p:cTn>
                                        <p:tgtEl>
                                          <p:spTgt spid="59"/>
                                        </p:tgtEl>
                                        <p:attrNameLst>
                                          <p:attrName>style.visibility</p:attrName>
                                        </p:attrNameLst>
                                      </p:cBhvr>
                                      <p:to>
                                        <p:strVal val="visible"/>
                                      </p:to>
                                    </p:set>
                                    <p:animEffect transition="in" filter="fade">
                                      <p:cBhvr>
                                        <p:cTn id="11" dur="500"/>
                                        <p:tgtEl>
                                          <p:spTgt spid="59"/>
                                        </p:tgtEl>
                                      </p:cBhvr>
                                    </p:animEffect>
                                    <p:anim calcmode="lin" valueType="num">
                                      <p:cBhvr>
                                        <p:cTn id="12" dur="500" fill="hold"/>
                                        <p:tgtEl>
                                          <p:spTgt spid="59"/>
                                        </p:tgtEl>
                                        <p:attrNameLst>
                                          <p:attrName>ppt_x</p:attrName>
                                        </p:attrNameLst>
                                      </p:cBhvr>
                                      <p:tavLst>
                                        <p:tav tm="0">
                                          <p:val>
                                            <p:strVal val="#ppt_x"/>
                                          </p:val>
                                        </p:tav>
                                        <p:tav tm="100000">
                                          <p:val>
                                            <p:strVal val="#ppt_x"/>
                                          </p:val>
                                        </p:tav>
                                      </p:tavLst>
                                    </p:anim>
                                    <p:anim calcmode="lin" valueType="num">
                                      <p:cBhvr>
                                        <p:cTn id="13" dur="500" fill="hold"/>
                                        <p:tgtEl>
                                          <p:spTgt spid="5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8" name="组合 57"/>
          <p:cNvGrpSpPr/>
          <p:nvPr/>
        </p:nvGrpSpPr>
        <p:grpSpPr>
          <a:xfrm>
            <a:off x="484864" y="418745"/>
            <a:ext cx="800597" cy="853392"/>
            <a:chOff x="484864" y="418745"/>
            <a:chExt cx="800597" cy="853392"/>
          </a:xfrm>
        </p:grpSpPr>
        <p:grpSp>
          <p:nvGrpSpPr>
            <p:cNvPr id="40" name="组合 39"/>
            <p:cNvGrpSpPr/>
            <p:nvPr/>
          </p:nvGrpSpPr>
          <p:grpSpPr>
            <a:xfrm>
              <a:off x="484864" y="418745"/>
              <a:ext cx="800597" cy="853392"/>
              <a:chOff x="3835400" y="1789113"/>
              <a:chExt cx="1468438" cy="1565275"/>
            </a:xfrm>
          </p:grpSpPr>
          <p:sp>
            <p:nvSpPr>
              <p:cNvPr id="43" name="Freeform 5"/>
              <p:cNvSpPr/>
              <p:nvPr/>
            </p:nvSpPr>
            <p:spPr bwMode="auto">
              <a:xfrm>
                <a:off x="40052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5" y="366"/>
                      <a:pt x="260" y="366"/>
                    </a:cubicBezTo>
                    <a:cubicBezTo>
                      <a:pt x="0" y="366"/>
                      <a:pt x="0" y="366"/>
                      <a:pt x="0" y="366"/>
                    </a:cubicBezTo>
                    <a:cubicBezTo>
                      <a:pt x="0" y="0"/>
                      <a:pt x="0" y="0"/>
                      <a:pt x="0" y="0"/>
                    </a:cubicBezTo>
                    <a:cubicBezTo>
                      <a:pt x="260" y="0"/>
                      <a:pt x="260" y="0"/>
                      <a:pt x="260" y="0"/>
                    </a:cubicBezTo>
                    <a:cubicBezTo>
                      <a:pt x="285" y="0"/>
                      <a:pt x="304" y="20"/>
                      <a:pt x="304" y="44"/>
                    </a:cubicBezTo>
                    <a:lnTo>
                      <a:pt x="304" y="322"/>
                    </a:lnTo>
                    <a:close/>
                  </a:path>
                </a:pathLst>
              </a:custGeom>
              <a:solidFill>
                <a:srgbClr val="CCCCCC"/>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4" name="Freeform 6"/>
              <p:cNvSpPr/>
              <p:nvPr/>
            </p:nvSpPr>
            <p:spPr bwMode="auto">
              <a:xfrm>
                <a:off x="39671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4" y="366"/>
                      <a:pt x="260" y="366"/>
                    </a:cubicBezTo>
                    <a:cubicBezTo>
                      <a:pt x="0" y="366"/>
                      <a:pt x="0" y="366"/>
                      <a:pt x="0" y="366"/>
                    </a:cubicBezTo>
                    <a:cubicBezTo>
                      <a:pt x="0" y="0"/>
                      <a:pt x="0" y="0"/>
                      <a:pt x="0" y="0"/>
                    </a:cubicBezTo>
                    <a:cubicBezTo>
                      <a:pt x="260" y="0"/>
                      <a:pt x="260" y="0"/>
                      <a:pt x="260" y="0"/>
                    </a:cubicBezTo>
                    <a:cubicBezTo>
                      <a:pt x="284" y="0"/>
                      <a:pt x="304" y="20"/>
                      <a:pt x="304" y="44"/>
                    </a:cubicBezTo>
                    <a:lnTo>
                      <a:pt x="304" y="322"/>
                    </a:lnTo>
                    <a:close/>
                  </a:path>
                </a:pathLst>
              </a:cu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6" name="Freeform 9"/>
              <p:cNvSpPr/>
              <p:nvPr/>
            </p:nvSpPr>
            <p:spPr bwMode="auto">
              <a:xfrm>
                <a:off x="3835400" y="18399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7" name="Freeform 10"/>
              <p:cNvSpPr/>
              <p:nvPr/>
            </p:nvSpPr>
            <p:spPr bwMode="auto">
              <a:xfrm>
                <a:off x="3835400" y="1976438"/>
                <a:ext cx="234950" cy="73025"/>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8" name="Freeform 11"/>
              <p:cNvSpPr/>
              <p:nvPr/>
            </p:nvSpPr>
            <p:spPr bwMode="auto">
              <a:xfrm>
                <a:off x="3835400" y="21177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9" name="Freeform 12"/>
              <p:cNvSpPr/>
              <p:nvPr/>
            </p:nvSpPr>
            <p:spPr bwMode="auto">
              <a:xfrm>
                <a:off x="3835400" y="22590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0" name="Freeform 13"/>
              <p:cNvSpPr/>
              <p:nvPr/>
            </p:nvSpPr>
            <p:spPr bwMode="auto">
              <a:xfrm>
                <a:off x="3835400" y="23971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1" name="Freeform 14"/>
              <p:cNvSpPr/>
              <p:nvPr/>
            </p:nvSpPr>
            <p:spPr bwMode="auto">
              <a:xfrm>
                <a:off x="3835400" y="25368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2" name="Freeform 15"/>
              <p:cNvSpPr/>
              <p:nvPr/>
            </p:nvSpPr>
            <p:spPr bwMode="auto">
              <a:xfrm>
                <a:off x="3835400" y="26781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3" name="Freeform 16"/>
              <p:cNvSpPr/>
              <p:nvPr/>
            </p:nvSpPr>
            <p:spPr bwMode="auto">
              <a:xfrm>
                <a:off x="3835400" y="28162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4" name="Freeform 17"/>
              <p:cNvSpPr/>
              <p:nvPr/>
            </p:nvSpPr>
            <p:spPr bwMode="auto">
              <a:xfrm>
                <a:off x="3835400" y="29559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5" name="Freeform 18"/>
              <p:cNvSpPr/>
              <p:nvPr/>
            </p:nvSpPr>
            <p:spPr bwMode="auto">
              <a:xfrm>
                <a:off x="3835400" y="30972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6" name="Freeform 19"/>
              <p:cNvSpPr/>
              <p:nvPr/>
            </p:nvSpPr>
            <p:spPr bwMode="auto">
              <a:xfrm>
                <a:off x="3835400" y="32353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grpSp>
        <p:sp>
          <p:nvSpPr>
            <p:cNvPr id="57" name="矩形 259"/>
            <p:cNvSpPr>
              <a:spLocks noChangeArrowheads="1"/>
            </p:cNvSpPr>
            <p:nvPr/>
          </p:nvSpPr>
          <p:spPr bwMode="auto">
            <a:xfrm>
              <a:off x="556702" y="664962"/>
              <a:ext cx="711204" cy="3689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pPr>
              <a:r>
                <a:rPr lang="zh-CN" altLang="en-US" sz="2400" b="1" dirty="0">
                  <a:solidFill>
                    <a:schemeClr val="bg1"/>
                  </a:solidFill>
                  <a:latin typeface="Impact" panose="020B0806030902050204" pitchFamily="34" charset="0"/>
                  <a:cs typeface="Arial" panose="020B0604020202020204" pitchFamily="34" charset="0"/>
                </a:rPr>
                <a:t>（五）</a:t>
              </a:r>
              <a:endParaRPr lang="zh-CN" altLang="en-US" sz="2400" b="1" dirty="0">
                <a:solidFill>
                  <a:schemeClr val="bg1"/>
                </a:solidFill>
                <a:latin typeface="Impact" panose="020B0806030902050204" pitchFamily="34" charset="0"/>
                <a:cs typeface="Arial" panose="020B0604020202020204" pitchFamily="34" charset="0"/>
              </a:endParaRPr>
            </a:p>
          </p:txBody>
        </p:sp>
      </p:grpSp>
      <p:sp>
        <p:nvSpPr>
          <p:cNvPr id="59" name="矩形 58"/>
          <p:cNvSpPr/>
          <p:nvPr/>
        </p:nvSpPr>
        <p:spPr>
          <a:xfrm>
            <a:off x="1488519" y="563374"/>
            <a:ext cx="2621280" cy="583565"/>
          </a:xfrm>
          <a:prstGeom prst="rect">
            <a:avLst/>
          </a:prstGeom>
        </p:spPr>
        <p:txBody>
          <a:bodyPr wrap="none">
            <a:spAutoFit/>
          </a:bodyPr>
          <a:lstStyle/>
          <a:p>
            <a:pPr algn="l"/>
            <a:r>
              <a:rPr lang="zh-CN" altLang="en-US" sz="3200" b="1" dirty="0">
                <a:solidFill>
                  <a:schemeClr val="tx1">
                    <a:lumMod val="75000"/>
                    <a:lumOff val="25000"/>
                  </a:schemeClr>
                </a:solidFill>
                <a:latin typeface="微软雅黑" panose="020B0503020204020204" pitchFamily="34" charset="-122"/>
                <a:ea typeface="微软雅黑" panose="020B0503020204020204" pitchFamily="34" charset="-122"/>
                <a:sym typeface="Arial" panose="020B0604020202020204" pitchFamily="34" charset="0"/>
              </a:rPr>
              <a:t>监督保障情况</a:t>
            </a:r>
            <a:endParaRPr lang="zh-CN" altLang="en-US" sz="3200" b="1" dirty="0">
              <a:solidFill>
                <a:schemeClr val="tx1">
                  <a:lumMod val="75000"/>
                  <a:lumOff val="25000"/>
                </a:schemeClr>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63" name="Round Same Side Corner Rectangle 4"/>
          <p:cNvSpPr/>
          <p:nvPr/>
        </p:nvSpPr>
        <p:spPr>
          <a:xfrm>
            <a:off x="2460929" y="1312774"/>
            <a:ext cx="489569" cy="5466842"/>
          </a:xfrm>
          <a:prstGeom prst="round2SameRect">
            <a:avLst>
              <a:gd name="adj1" fmla="val 50000"/>
              <a:gd name="adj2" fmla="val 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20000"/>
              </a:lnSpc>
            </a:pPr>
            <a:endParaRPr lang="en-GB" sz="950">
              <a:solidFill>
                <a:schemeClr val="tx1">
                  <a:lumMod val="75000"/>
                  <a:lumOff val="25000"/>
                </a:schemeClr>
              </a:solidFill>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89" name="Pentagon 3"/>
          <p:cNvSpPr/>
          <p:nvPr/>
        </p:nvSpPr>
        <p:spPr>
          <a:xfrm>
            <a:off x="2460625" y="2347496"/>
            <a:ext cx="6875780" cy="543557"/>
          </a:xfrm>
          <a:prstGeom prst="homePlat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r>
              <a:rPr lang="zh-CN" altLang="en-US" b="1" dirty="0">
                <a:solidFill>
                  <a:schemeClr val="bg1"/>
                </a:solidFill>
                <a:latin typeface="微软雅黑" panose="020B0503020204020204" pitchFamily="34" charset="-122"/>
                <a:ea typeface="微软雅黑" panose="020B0503020204020204" pitchFamily="34" charset="-122"/>
                <a:cs typeface="+mn-ea"/>
                <a:sym typeface="Arial" panose="020B0604020202020204" pitchFamily="34" charset="0"/>
              </a:rPr>
              <a:t>领导带头抓落实，专人开展促落实。</a:t>
            </a:r>
            <a:endParaRPr lang="zh-CN" altLang="en-US" b="1" dirty="0">
              <a:solidFill>
                <a:schemeClr val="bg1"/>
              </a:solidFill>
              <a:latin typeface="微软雅黑" panose="020B0503020204020204" pitchFamily="34" charset="-122"/>
              <a:ea typeface="微软雅黑" panose="020B0503020204020204" pitchFamily="34" charset="-122"/>
              <a:cs typeface="+mn-ea"/>
              <a:sym typeface="Arial" panose="020B0604020202020204" pitchFamily="34" charset="0"/>
            </a:endParaRPr>
          </a:p>
        </p:txBody>
      </p:sp>
      <p:sp>
        <p:nvSpPr>
          <p:cNvPr id="107" name="Pentagon 5"/>
          <p:cNvSpPr/>
          <p:nvPr/>
        </p:nvSpPr>
        <p:spPr>
          <a:xfrm>
            <a:off x="2460625" y="3645063"/>
            <a:ext cx="6875780" cy="543556"/>
          </a:xfrm>
          <a:prstGeom prst="homePlat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r>
              <a:rPr lang="zh-CN" altLang="en-US" b="1" dirty="0">
                <a:solidFill>
                  <a:schemeClr val="bg1"/>
                </a:solidFill>
                <a:latin typeface="微软雅黑" panose="020B0503020204020204" pitchFamily="34" charset="-122"/>
                <a:ea typeface="微软雅黑" panose="020B0503020204020204" pitchFamily="34" charset="-122"/>
                <a:cs typeface="+mn-ea"/>
                <a:sym typeface="Arial" panose="020B0604020202020204" pitchFamily="34" charset="0"/>
              </a:rPr>
              <a:t>做到公开不涉密，涉密不公开。</a:t>
            </a:r>
            <a:endParaRPr lang="zh-CN" altLang="en-US" b="1" dirty="0">
              <a:solidFill>
                <a:schemeClr val="bg1"/>
              </a:solidFill>
              <a:latin typeface="微软雅黑" panose="020B0503020204020204" pitchFamily="34" charset="-122"/>
              <a:ea typeface="微软雅黑" panose="020B0503020204020204" pitchFamily="34" charset="-122"/>
              <a:cs typeface="+mn-ea"/>
              <a:sym typeface="Arial" panose="020B0604020202020204" pitchFamily="34" charset="0"/>
            </a:endParaRPr>
          </a:p>
        </p:txBody>
      </p:sp>
      <p:sp>
        <p:nvSpPr>
          <p:cNvPr id="110" name="Pentagon 6"/>
          <p:cNvSpPr/>
          <p:nvPr/>
        </p:nvSpPr>
        <p:spPr>
          <a:xfrm>
            <a:off x="2460625" y="4952703"/>
            <a:ext cx="6875780" cy="543556"/>
          </a:xfrm>
          <a:prstGeom prst="homePlat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r>
              <a:rPr lang="zh-CN" altLang="en-US" b="1" dirty="0">
                <a:solidFill>
                  <a:schemeClr val="bg1"/>
                </a:solidFill>
                <a:latin typeface="微软雅黑" panose="020B0503020204020204" pitchFamily="34" charset="-122"/>
                <a:ea typeface="微软雅黑" panose="020B0503020204020204" pitchFamily="34" charset="-122"/>
                <a:cs typeface="+mn-ea"/>
                <a:sym typeface="Arial" panose="020B0604020202020204" pitchFamily="34" charset="0"/>
              </a:rPr>
              <a:t>强化学习，提升水平。</a:t>
            </a:r>
            <a:endParaRPr lang="zh-CN" altLang="en-US" b="1" dirty="0">
              <a:solidFill>
                <a:schemeClr val="bg1"/>
              </a:solidFill>
              <a:latin typeface="微软雅黑" panose="020B0503020204020204" pitchFamily="34" charset="-122"/>
              <a:ea typeface="微软雅黑" panose="020B0503020204020204" pitchFamily="34" charset="-122"/>
              <a:cs typeface="+mn-ea"/>
              <a:sym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1300">
        <p14:pa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58"/>
                                        </p:tgtEl>
                                        <p:attrNameLst>
                                          <p:attrName>style.visibility</p:attrName>
                                        </p:attrNameLst>
                                      </p:cBhvr>
                                      <p:to>
                                        <p:strVal val="visible"/>
                                      </p:to>
                                    </p:set>
                                    <p:anim calcmode="lin" valueType="num">
                                      <p:cBhvr additive="base">
                                        <p:cTn id="7" dur="1500" fill="hold"/>
                                        <p:tgtEl>
                                          <p:spTgt spid="58"/>
                                        </p:tgtEl>
                                        <p:attrNameLst>
                                          <p:attrName>ppt_x</p:attrName>
                                        </p:attrNameLst>
                                      </p:cBhvr>
                                      <p:tavLst>
                                        <p:tav tm="0">
                                          <p:val>
                                            <p:strVal val="0-#ppt_w/2"/>
                                          </p:val>
                                        </p:tav>
                                        <p:tav tm="100000">
                                          <p:val>
                                            <p:strVal val="#ppt_x"/>
                                          </p:val>
                                        </p:tav>
                                      </p:tavLst>
                                    </p:anim>
                                    <p:anim calcmode="lin" valueType="num">
                                      <p:cBhvr additive="base">
                                        <p:cTn id="8" dur="1500" fill="hold"/>
                                        <p:tgtEl>
                                          <p:spTgt spid="58"/>
                                        </p:tgtEl>
                                        <p:attrNameLst>
                                          <p:attrName>ppt_y</p:attrName>
                                        </p:attrNameLst>
                                      </p:cBhvr>
                                      <p:tavLst>
                                        <p:tav tm="0">
                                          <p:val>
                                            <p:strVal val="#ppt_y"/>
                                          </p:val>
                                        </p:tav>
                                        <p:tav tm="100000">
                                          <p:val>
                                            <p:strVal val="#ppt_y"/>
                                          </p:val>
                                        </p:tav>
                                      </p:tavLst>
                                    </p:anim>
                                  </p:childTnLst>
                                </p:cTn>
                              </p:par>
                              <p:par>
                                <p:cTn id="9" presetID="47" presetClass="entr" presetSubtype="0" fill="hold" grpId="0" nodeType="withEffect">
                                  <p:stCondLst>
                                    <p:cond delay="0"/>
                                  </p:stCondLst>
                                  <p:iterate type="lt">
                                    <p:tmPct val="5625"/>
                                  </p:iterate>
                                  <p:childTnLst>
                                    <p:set>
                                      <p:cBhvr>
                                        <p:cTn id="10" dur="1" fill="hold">
                                          <p:stCondLst>
                                            <p:cond delay="0"/>
                                          </p:stCondLst>
                                        </p:cTn>
                                        <p:tgtEl>
                                          <p:spTgt spid="59"/>
                                        </p:tgtEl>
                                        <p:attrNameLst>
                                          <p:attrName>style.visibility</p:attrName>
                                        </p:attrNameLst>
                                      </p:cBhvr>
                                      <p:to>
                                        <p:strVal val="visible"/>
                                      </p:to>
                                    </p:set>
                                    <p:animEffect transition="in" filter="fade">
                                      <p:cBhvr>
                                        <p:cTn id="11" dur="500"/>
                                        <p:tgtEl>
                                          <p:spTgt spid="59"/>
                                        </p:tgtEl>
                                      </p:cBhvr>
                                    </p:animEffect>
                                    <p:anim calcmode="lin" valueType="num">
                                      <p:cBhvr>
                                        <p:cTn id="12" dur="500" fill="hold"/>
                                        <p:tgtEl>
                                          <p:spTgt spid="59"/>
                                        </p:tgtEl>
                                        <p:attrNameLst>
                                          <p:attrName>ppt_x</p:attrName>
                                        </p:attrNameLst>
                                      </p:cBhvr>
                                      <p:tavLst>
                                        <p:tav tm="0">
                                          <p:val>
                                            <p:strVal val="#ppt_x"/>
                                          </p:val>
                                        </p:tav>
                                        <p:tav tm="100000">
                                          <p:val>
                                            <p:strVal val="#ppt_x"/>
                                          </p:val>
                                        </p:tav>
                                      </p:tavLst>
                                    </p:anim>
                                    <p:anim calcmode="lin" valueType="num">
                                      <p:cBhvr>
                                        <p:cTn id="13" dur="500" fill="hold"/>
                                        <p:tgtEl>
                                          <p:spTgt spid="59"/>
                                        </p:tgtEl>
                                        <p:attrNameLst>
                                          <p:attrName>ppt_y</p:attrName>
                                        </p:attrNameLst>
                                      </p:cBhvr>
                                      <p:tavLst>
                                        <p:tav tm="0">
                                          <p:val>
                                            <p:strVal val="#ppt_y-.1"/>
                                          </p:val>
                                        </p:tav>
                                        <p:tav tm="100000">
                                          <p:val>
                                            <p:strVal val="#ppt_y"/>
                                          </p:val>
                                        </p:tav>
                                      </p:tavLst>
                                    </p:anim>
                                  </p:childTnLst>
                                </p:cTn>
                              </p:par>
                            </p:childTnLst>
                          </p:cTn>
                        </p:par>
                        <p:par>
                          <p:cTn id="14" fill="hold">
                            <p:stCondLst>
                              <p:cond delay="0"/>
                            </p:stCondLst>
                            <p:childTnLst>
                              <p:par>
                                <p:cTn id="15" presetID="22" presetClass="entr" presetSubtype="4" fill="hold" grpId="0" nodeType="afterEffect">
                                  <p:stCondLst>
                                    <p:cond delay="0"/>
                                  </p:stCondLst>
                                  <p:childTnLst>
                                    <p:set>
                                      <p:cBhvr>
                                        <p:cTn id="16" dur="1" fill="hold">
                                          <p:stCondLst>
                                            <p:cond delay="0"/>
                                          </p:stCondLst>
                                        </p:cTn>
                                        <p:tgtEl>
                                          <p:spTgt spid="63"/>
                                        </p:tgtEl>
                                        <p:attrNameLst>
                                          <p:attrName>style.visibility</p:attrName>
                                        </p:attrNameLst>
                                      </p:cBhvr>
                                      <p:to>
                                        <p:strVal val="visible"/>
                                      </p:to>
                                    </p:set>
                                    <p:animEffect transition="in" filter="wipe(down)">
                                      <p:cBhvr>
                                        <p:cTn id="17" dur="500"/>
                                        <p:tgtEl>
                                          <p:spTgt spid="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p:bldP spid="63" grpId="0" bldLvl="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组合 3"/>
          <p:cNvGrpSpPr/>
          <p:nvPr/>
        </p:nvGrpSpPr>
        <p:grpSpPr>
          <a:xfrm>
            <a:off x="1193854" y="1484262"/>
            <a:ext cx="3828393" cy="4080857"/>
            <a:chOff x="999059" y="1708340"/>
            <a:chExt cx="3828393" cy="4080857"/>
          </a:xfrm>
        </p:grpSpPr>
        <p:grpSp>
          <p:nvGrpSpPr>
            <p:cNvPr id="5" name="组合 4"/>
            <p:cNvGrpSpPr/>
            <p:nvPr/>
          </p:nvGrpSpPr>
          <p:grpSpPr>
            <a:xfrm>
              <a:off x="999059" y="1708340"/>
              <a:ext cx="3828393" cy="4080857"/>
              <a:chOff x="3835400" y="1789113"/>
              <a:chExt cx="1468438" cy="1565275"/>
            </a:xfrm>
          </p:grpSpPr>
          <p:sp>
            <p:nvSpPr>
              <p:cNvPr id="8" name="Freeform 5"/>
              <p:cNvSpPr/>
              <p:nvPr/>
            </p:nvSpPr>
            <p:spPr bwMode="auto">
              <a:xfrm>
                <a:off x="40052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5" y="366"/>
                      <a:pt x="260" y="366"/>
                    </a:cubicBezTo>
                    <a:cubicBezTo>
                      <a:pt x="0" y="366"/>
                      <a:pt x="0" y="366"/>
                      <a:pt x="0" y="366"/>
                    </a:cubicBezTo>
                    <a:cubicBezTo>
                      <a:pt x="0" y="0"/>
                      <a:pt x="0" y="0"/>
                      <a:pt x="0" y="0"/>
                    </a:cubicBezTo>
                    <a:cubicBezTo>
                      <a:pt x="260" y="0"/>
                      <a:pt x="260" y="0"/>
                      <a:pt x="260" y="0"/>
                    </a:cubicBezTo>
                    <a:cubicBezTo>
                      <a:pt x="285" y="0"/>
                      <a:pt x="304" y="20"/>
                      <a:pt x="304" y="44"/>
                    </a:cubicBezTo>
                    <a:lnTo>
                      <a:pt x="304" y="322"/>
                    </a:lnTo>
                    <a:close/>
                  </a:path>
                </a:pathLst>
              </a:custGeom>
              <a:solidFill>
                <a:srgbClr val="CCCCCC"/>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9" name="Freeform 6"/>
              <p:cNvSpPr/>
              <p:nvPr/>
            </p:nvSpPr>
            <p:spPr bwMode="auto">
              <a:xfrm>
                <a:off x="39671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4" y="366"/>
                      <a:pt x="260" y="366"/>
                    </a:cubicBezTo>
                    <a:cubicBezTo>
                      <a:pt x="0" y="366"/>
                      <a:pt x="0" y="366"/>
                      <a:pt x="0" y="366"/>
                    </a:cubicBezTo>
                    <a:cubicBezTo>
                      <a:pt x="0" y="0"/>
                      <a:pt x="0" y="0"/>
                      <a:pt x="0" y="0"/>
                    </a:cubicBezTo>
                    <a:cubicBezTo>
                      <a:pt x="260" y="0"/>
                      <a:pt x="260" y="0"/>
                      <a:pt x="260" y="0"/>
                    </a:cubicBezTo>
                    <a:cubicBezTo>
                      <a:pt x="284" y="0"/>
                      <a:pt x="304" y="20"/>
                      <a:pt x="304" y="44"/>
                    </a:cubicBezTo>
                    <a:lnTo>
                      <a:pt x="304" y="322"/>
                    </a:lnTo>
                    <a:close/>
                  </a:path>
                </a:pathLst>
              </a:cu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0" name="Rectangle 8"/>
              <p:cNvSpPr>
                <a:spLocks noChangeArrowheads="1"/>
              </p:cNvSpPr>
              <p:nvPr/>
            </p:nvSpPr>
            <p:spPr bwMode="auto">
              <a:xfrm>
                <a:off x="4318000" y="2117726"/>
                <a:ext cx="674688" cy="3429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8580" tIns="64290" rIns="128580" bIns="64290" numCol="1" anchor="t" anchorCtr="0" compatLnSpc="1"/>
              <a:lstStyle/>
              <a:p>
                <a:endParaRPr lang="zh-CN" altLang="en-US"/>
              </a:p>
            </p:txBody>
          </p:sp>
          <p:sp>
            <p:nvSpPr>
              <p:cNvPr id="11" name="Freeform 9"/>
              <p:cNvSpPr/>
              <p:nvPr/>
            </p:nvSpPr>
            <p:spPr bwMode="auto">
              <a:xfrm>
                <a:off x="3835400" y="18399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2" name="Freeform 10"/>
              <p:cNvSpPr/>
              <p:nvPr/>
            </p:nvSpPr>
            <p:spPr bwMode="auto">
              <a:xfrm>
                <a:off x="3835400" y="1976438"/>
                <a:ext cx="234950" cy="73025"/>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3" name="Freeform 11"/>
              <p:cNvSpPr/>
              <p:nvPr/>
            </p:nvSpPr>
            <p:spPr bwMode="auto">
              <a:xfrm>
                <a:off x="3835400" y="21177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4" name="Freeform 12"/>
              <p:cNvSpPr/>
              <p:nvPr/>
            </p:nvSpPr>
            <p:spPr bwMode="auto">
              <a:xfrm>
                <a:off x="3835400" y="22590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5" name="Freeform 13"/>
              <p:cNvSpPr/>
              <p:nvPr/>
            </p:nvSpPr>
            <p:spPr bwMode="auto">
              <a:xfrm>
                <a:off x="3835400" y="23971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6" name="Freeform 14"/>
              <p:cNvSpPr/>
              <p:nvPr/>
            </p:nvSpPr>
            <p:spPr bwMode="auto">
              <a:xfrm>
                <a:off x="3835400" y="25368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7" name="Freeform 15"/>
              <p:cNvSpPr/>
              <p:nvPr/>
            </p:nvSpPr>
            <p:spPr bwMode="auto">
              <a:xfrm>
                <a:off x="3835400" y="26781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8" name="Freeform 16"/>
              <p:cNvSpPr/>
              <p:nvPr/>
            </p:nvSpPr>
            <p:spPr bwMode="auto">
              <a:xfrm>
                <a:off x="3835400" y="28162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9" name="Freeform 17"/>
              <p:cNvSpPr/>
              <p:nvPr/>
            </p:nvSpPr>
            <p:spPr bwMode="auto">
              <a:xfrm>
                <a:off x="3835400" y="29559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20" name="Freeform 18"/>
              <p:cNvSpPr/>
              <p:nvPr/>
            </p:nvSpPr>
            <p:spPr bwMode="auto">
              <a:xfrm>
                <a:off x="3835400" y="30972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21" name="Freeform 19"/>
              <p:cNvSpPr/>
              <p:nvPr/>
            </p:nvSpPr>
            <p:spPr bwMode="auto">
              <a:xfrm>
                <a:off x="3835400" y="32353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grpSp>
        <p:sp>
          <p:nvSpPr>
            <p:cNvPr id="6" name="矩形 259"/>
            <p:cNvSpPr>
              <a:spLocks noChangeArrowheads="1"/>
            </p:cNvSpPr>
            <p:nvPr/>
          </p:nvSpPr>
          <p:spPr bwMode="auto">
            <a:xfrm>
              <a:off x="2306379" y="2715146"/>
              <a:ext cx="1656605" cy="6769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pPr>
              <a:r>
                <a:rPr lang="zh-CN" altLang="en-US" sz="4400" b="1" dirty="0">
                  <a:solidFill>
                    <a:srgbClr val="4D4D4D"/>
                  </a:solidFill>
                  <a:latin typeface="Impact" panose="020B0806030902050204" pitchFamily="34" charset="0"/>
                  <a:cs typeface="Arial" panose="020B0604020202020204" pitchFamily="34" charset="0"/>
                </a:rPr>
                <a:t>二</a:t>
              </a:r>
              <a:endParaRPr lang="zh-CN" altLang="en-US" sz="4400" b="1" dirty="0">
                <a:solidFill>
                  <a:srgbClr val="4D4D4D"/>
                </a:solidFill>
                <a:latin typeface="Impact" panose="020B0806030902050204" pitchFamily="34" charset="0"/>
                <a:cs typeface="Arial" panose="020B0604020202020204" pitchFamily="34" charset="0"/>
              </a:endParaRPr>
            </a:p>
          </p:txBody>
        </p:sp>
        <p:sp>
          <p:nvSpPr>
            <p:cNvPr id="7" name="矩形 259"/>
            <p:cNvSpPr>
              <a:spLocks noChangeArrowheads="1"/>
            </p:cNvSpPr>
            <p:nvPr/>
          </p:nvSpPr>
          <p:spPr bwMode="auto">
            <a:xfrm>
              <a:off x="1735024" y="3973385"/>
              <a:ext cx="2908935" cy="11347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lnSpc>
                  <a:spcPct val="115000"/>
                </a:lnSpc>
                <a:spcBef>
                  <a:spcPts val="20"/>
                </a:spcBef>
                <a:spcAft>
                  <a:spcPts val="0"/>
                </a:spcAft>
                <a:buNone/>
              </a:pPr>
              <a:r>
                <a:rPr lang="en-US" altLang="zh-CN" b="1" dirty="0">
                  <a:solidFill>
                    <a:schemeClr val="bg1"/>
                  </a:solidFill>
                  <a:cs typeface="Arial" panose="020B0604020202020204" pitchFamily="34" charset="0"/>
                </a:rPr>
                <a:t>主动公开政府</a:t>
              </a:r>
              <a:endParaRPr lang="en-US" altLang="zh-CN" b="1" dirty="0">
                <a:solidFill>
                  <a:schemeClr val="bg1"/>
                </a:solidFill>
                <a:cs typeface="Arial" panose="020B0604020202020204" pitchFamily="34" charset="0"/>
              </a:endParaRPr>
            </a:p>
            <a:p>
              <a:pPr algn="ctr">
                <a:lnSpc>
                  <a:spcPct val="115000"/>
                </a:lnSpc>
                <a:spcBef>
                  <a:spcPts val="20"/>
                </a:spcBef>
                <a:spcAft>
                  <a:spcPts val="0"/>
                </a:spcAft>
                <a:buNone/>
              </a:pPr>
              <a:r>
                <a:rPr lang="en-US" altLang="zh-CN" b="1" dirty="0">
                  <a:solidFill>
                    <a:schemeClr val="bg1"/>
                  </a:solidFill>
                  <a:cs typeface="Arial" panose="020B0604020202020204" pitchFamily="34" charset="0"/>
                </a:rPr>
                <a:t>信息情况</a:t>
              </a:r>
              <a:endParaRPr lang="en-US" altLang="zh-CN" b="1" dirty="0">
                <a:solidFill>
                  <a:schemeClr val="bg1"/>
                </a:solidFill>
                <a:cs typeface="Arial" panose="020B0604020202020204" pitchFamily="34" charset="0"/>
              </a:endParaRPr>
            </a:p>
          </p:txBody>
        </p:sp>
      </p:grpSp>
      <p:graphicFrame>
        <p:nvGraphicFramePr>
          <p:cNvPr id="3" name="表格 2"/>
          <p:cNvGraphicFramePr/>
          <p:nvPr>
            <p:custDataLst>
              <p:tags r:id="rId1"/>
            </p:custDataLst>
          </p:nvPr>
        </p:nvGraphicFramePr>
        <p:xfrm>
          <a:off x="5733732" y="1917700"/>
          <a:ext cx="5570538" cy="3022600"/>
        </p:xfrm>
        <a:graphic>
          <a:graphicData uri="http://schemas.openxmlformats.org/drawingml/2006/table">
            <a:tbl>
              <a:tblPr firstRow="1" bandRow="1">
                <a:tableStyleId>{5940675A-B579-460E-94D1-54222C63F5DA}</a:tableStyleId>
              </a:tblPr>
              <a:tblGrid>
                <a:gridCol w="1546225"/>
                <a:gridCol w="1354138"/>
                <a:gridCol w="1408112"/>
                <a:gridCol w="1262063"/>
              </a:tblGrid>
              <a:tr h="215900">
                <a:tc gridSpan="4">
                  <a:txBody>
                    <a:bodyPr/>
                    <a:p>
                      <a:pPr indent="0" algn="ctr">
                        <a:buNone/>
                      </a:pPr>
                      <a:r>
                        <a:rPr lang="en-US" sz="1200" b="1">
                          <a:latin typeface="方正黑体简体" panose="02010601030101010101" charset="-122"/>
                          <a:ea typeface="方正黑体简体" panose="02010601030101010101" charset="-122"/>
                          <a:cs typeface="方正黑体简体" panose="02010601030101010101" charset="-122"/>
                        </a:rPr>
                        <a:t>第二十条第（一）项</a:t>
                      </a:r>
                      <a:endParaRPr lang="en-US" altLang="en-US" sz="1200" b="1">
                        <a:latin typeface="方正黑体简体" panose="02010601030101010101" charset="-122"/>
                        <a:ea typeface="方正黑体简体" panose="02010601030101010101" charset="-122"/>
                        <a:cs typeface="方正黑体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15900">
                <a:tc>
                  <a:txBody>
                    <a:bodyPr/>
                    <a:p>
                      <a:pPr indent="0" algn="ctr">
                        <a:buNone/>
                      </a:pPr>
                      <a:r>
                        <a:rPr lang="en-US" sz="1200" b="1">
                          <a:latin typeface="方正仿宋简体" panose="02010601030101010101" charset="-122"/>
                          <a:ea typeface="方正仿宋简体" panose="02010601030101010101" charset="-122"/>
                          <a:cs typeface="方正仿宋简体" panose="02010601030101010101" charset="-122"/>
                        </a:rPr>
                        <a:t>信息内容</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200" b="1">
                          <a:latin typeface="方正仿宋简体" panose="02010601030101010101" charset="-122"/>
                          <a:ea typeface="方正仿宋简体" panose="02010601030101010101" charset="-122"/>
                          <a:cs typeface="方正仿宋简体" panose="02010601030101010101" charset="-122"/>
                        </a:rPr>
                        <a:t>本年制发件数</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200" b="1">
                          <a:latin typeface="方正仿宋简体" panose="02010601030101010101" charset="-122"/>
                          <a:ea typeface="方正仿宋简体" panose="02010601030101010101" charset="-122"/>
                          <a:cs typeface="方正仿宋简体" panose="02010601030101010101" charset="-122"/>
                        </a:rPr>
                        <a:t>本年废止件数</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200" b="1">
                          <a:latin typeface="方正仿宋简体" panose="02010601030101010101" charset="-122"/>
                          <a:ea typeface="方正仿宋简体" panose="02010601030101010101" charset="-122"/>
                          <a:cs typeface="方正仿宋简体" panose="02010601030101010101" charset="-122"/>
                        </a:rPr>
                        <a:t>现行有效件数</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r>
              <a:tr h="215900">
                <a:tc>
                  <a:txBody>
                    <a:bodyPr/>
                    <a:p>
                      <a:pPr indent="0">
                        <a:buNone/>
                      </a:pPr>
                      <a:r>
                        <a:rPr lang="en-US" sz="1200" b="1">
                          <a:latin typeface="方正仿宋简体" panose="02010601030101010101" charset="-122"/>
                          <a:ea typeface="方正仿宋简体" panose="02010601030101010101" charset="-122"/>
                          <a:cs typeface="方正仿宋简体" panose="02010601030101010101" charset="-122"/>
                        </a:rPr>
                        <a:t>规章</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200" b="1">
                          <a:latin typeface="方正仿宋简体" panose="02010601030101010101" charset="-122"/>
                          <a:ea typeface="方正仿宋简体" panose="02010601030101010101" charset="-122"/>
                          <a:cs typeface="方正仿宋简体" panose="02010601030101010101" charset="-122"/>
                        </a:rPr>
                        <a:t>0</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200" b="1">
                          <a:latin typeface="方正仿宋简体" panose="02010601030101010101" charset="-122"/>
                          <a:ea typeface="方正仿宋简体" panose="02010601030101010101" charset="-122"/>
                          <a:cs typeface="方正仿宋简体" panose="02010601030101010101" charset="-122"/>
                        </a:rPr>
                        <a:t>0</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200" b="1">
                          <a:latin typeface="方正仿宋简体" panose="02010601030101010101" charset="-122"/>
                          <a:ea typeface="方正仿宋简体" panose="02010601030101010101" charset="-122"/>
                          <a:cs typeface="方正仿宋简体" panose="02010601030101010101" charset="-122"/>
                        </a:rPr>
                        <a:t>0</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r>
              <a:tr h="215900">
                <a:tc>
                  <a:txBody>
                    <a:bodyPr/>
                    <a:p>
                      <a:pPr indent="0">
                        <a:buNone/>
                      </a:pPr>
                      <a:r>
                        <a:rPr lang="en-US" sz="1200" b="1">
                          <a:latin typeface="方正仿宋简体" panose="02010601030101010101" charset="-122"/>
                          <a:ea typeface="方正仿宋简体" panose="02010601030101010101" charset="-122"/>
                          <a:cs typeface="方正仿宋简体" panose="02010601030101010101" charset="-122"/>
                        </a:rPr>
                        <a:t>行政规范性文件</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200" b="1">
                          <a:latin typeface="方正仿宋简体" panose="02010601030101010101" charset="-122"/>
                          <a:ea typeface="方正仿宋简体" panose="02010601030101010101" charset="-122"/>
                          <a:cs typeface="方正仿宋简体" panose="02010601030101010101" charset="-122"/>
                        </a:rPr>
                        <a:t>0</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200" b="1">
                          <a:latin typeface="方正仿宋简体" panose="02010601030101010101" charset="-122"/>
                          <a:ea typeface="方正仿宋简体" panose="02010601030101010101" charset="-122"/>
                          <a:cs typeface="方正仿宋简体" panose="02010601030101010101" charset="-122"/>
                        </a:rPr>
                        <a:t>0</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200" b="1">
                          <a:latin typeface="方正仿宋简体" panose="02010601030101010101" charset="-122"/>
                          <a:ea typeface="方正仿宋简体" panose="02010601030101010101" charset="-122"/>
                          <a:cs typeface="方正仿宋简体" panose="02010601030101010101" charset="-122"/>
                        </a:rPr>
                        <a:t>0</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r>
              <a:tr h="215900">
                <a:tc gridSpan="4">
                  <a:txBody>
                    <a:bodyPr/>
                    <a:p>
                      <a:pPr indent="0" algn="ctr">
                        <a:buNone/>
                      </a:pPr>
                      <a:r>
                        <a:rPr lang="en-US" sz="1200" b="1">
                          <a:latin typeface="方正黑体简体" panose="02010601030101010101" charset="-122"/>
                          <a:ea typeface="方正黑体简体" panose="02010601030101010101" charset="-122"/>
                          <a:cs typeface="方正黑体简体" panose="02010601030101010101" charset="-122"/>
                        </a:rPr>
                        <a:t>第二十条第（五）项</a:t>
                      </a:r>
                      <a:endParaRPr lang="en-US" altLang="en-US" sz="1200" b="1">
                        <a:latin typeface="方正黑体简体" panose="02010601030101010101" charset="-122"/>
                        <a:ea typeface="方正黑体简体" panose="02010601030101010101" charset="-122"/>
                        <a:cs typeface="方正黑体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15900">
                <a:tc>
                  <a:txBody>
                    <a:bodyPr/>
                    <a:p>
                      <a:pPr indent="0" algn="ctr">
                        <a:buNone/>
                      </a:pPr>
                      <a:r>
                        <a:rPr lang="en-US" sz="1200" b="1">
                          <a:latin typeface="方正仿宋简体" panose="02010601030101010101" charset="-122"/>
                          <a:ea typeface="方正仿宋简体" panose="02010601030101010101" charset="-122"/>
                          <a:cs typeface="方正仿宋简体" panose="02010601030101010101" charset="-122"/>
                        </a:rPr>
                        <a:t>信息内容</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gridSpan="3">
                  <a:txBody>
                    <a:bodyPr/>
                    <a:p>
                      <a:pPr indent="0" algn="ctr">
                        <a:buNone/>
                      </a:pPr>
                      <a:r>
                        <a:rPr lang="en-US" sz="1200" b="1">
                          <a:latin typeface="方正仿宋简体" panose="02010601030101010101" charset="-122"/>
                          <a:ea typeface="方正仿宋简体" panose="02010601030101010101" charset="-122"/>
                          <a:cs typeface="方正仿宋简体" panose="02010601030101010101" charset="-122"/>
                        </a:rPr>
                        <a:t>本年处理决定数量</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15900">
                <a:tc>
                  <a:txBody>
                    <a:bodyPr/>
                    <a:p>
                      <a:pPr indent="0">
                        <a:buNone/>
                      </a:pPr>
                      <a:r>
                        <a:rPr lang="en-US" sz="1200" b="1">
                          <a:latin typeface="方正仿宋简体" panose="02010601030101010101" charset="-122"/>
                          <a:ea typeface="方正仿宋简体" panose="02010601030101010101" charset="-122"/>
                          <a:cs typeface="方正仿宋简体" panose="02010601030101010101" charset="-122"/>
                        </a:rPr>
                        <a:t>行政许可</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gridSpan="3">
                  <a:txBody>
                    <a:bodyPr/>
                    <a:p>
                      <a:pPr indent="0" algn="ctr">
                        <a:buNone/>
                      </a:pPr>
                      <a:r>
                        <a:rPr lang="en-US" sz="1200" b="1">
                          <a:latin typeface="方正仿宋简体" panose="02010601030101010101" charset="-122"/>
                          <a:ea typeface="方正仿宋简体" panose="02010601030101010101" charset="-122"/>
                          <a:cs typeface="方正仿宋简体" panose="02010601030101010101" charset="-122"/>
                        </a:rPr>
                        <a:t>0</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15900">
                <a:tc gridSpan="4">
                  <a:txBody>
                    <a:bodyPr/>
                    <a:p>
                      <a:pPr indent="0" algn="ctr">
                        <a:buNone/>
                      </a:pPr>
                      <a:r>
                        <a:rPr lang="en-US" sz="1200" b="1">
                          <a:latin typeface="方正黑体简体" panose="02010601030101010101" charset="-122"/>
                          <a:ea typeface="方正黑体简体" panose="02010601030101010101" charset="-122"/>
                          <a:cs typeface="方正黑体简体" panose="02010601030101010101" charset="-122"/>
                        </a:rPr>
                        <a:t>第二十条第（六）项</a:t>
                      </a:r>
                      <a:endParaRPr lang="en-US" altLang="en-US" sz="1200" b="1">
                        <a:latin typeface="方正黑体简体" panose="02010601030101010101" charset="-122"/>
                        <a:ea typeface="方正黑体简体" panose="02010601030101010101" charset="-122"/>
                        <a:cs typeface="方正黑体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15900">
                <a:tc>
                  <a:txBody>
                    <a:bodyPr/>
                    <a:p>
                      <a:pPr indent="0" algn="ctr">
                        <a:buNone/>
                      </a:pPr>
                      <a:r>
                        <a:rPr lang="en-US" sz="1200" b="1">
                          <a:latin typeface="方正仿宋简体" panose="02010601030101010101" charset="-122"/>
                          <a:ea typeface="方正仿宋简体" panose="02010601030101010101" charset="-122"/>
                          <a:cs typeface="方正仿宋简体" panose="02010601030101010101" charset="-122"/>
                        </a:rPr>
                        <a:t>信息内容</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gridSpan="3">
                  <a:txBody>
                    <a:bodyPr/>
                    <a:p>
                      <a:pPr indent="0" algn="ctr">
                        <a:buNone/>
                      </a:pPr>
                      <a:r>
                        <a:rPr lang="en-US" sz="1200" b="1">
                          <a:latin typeface="方正仿宋简体" panose="02010601030101010101" charset="-122"/>
                          <a:ea typeface="方正仿宋简体" panose="02010601030101010101" charset="-122"/>
                          <a:cs typeface="方正仿宋简体" panose="02010601030101010101" charset="-122"/>
                        </a:rPr>
                        <a:t>本年处理决定数量</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15900">
                <a:tc>
                  <a:txBody>
                    <a:bodyPr/>
                    <a:p>
                      <a:pPr indent="0">
                        <a:buNone/>
                      </a:pPr>
                      <a:r>
                        <a:rPr lang="en-US" sz="1200" b="1">
                          <a:latin typeface="方正仿宋简体" panose="02010601030101010101" charset="-122"/>
                          <a:ea typeface="方正仿宋简体" panose="02010601030101010101" charset="-122"/>
                          <a:cs typeface="方正仿宋简体" panose="02010601030101010101" charset="-122"/>
                        </a:rPr>
                        <a:t>行政处罚</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gridSpan="3">
                  <a:txBody>
                    <a:bodyPr/>
                    <a:p>
                      <a:pPr indent="0" algn="ctr">
                        <a:buNone/>
                      </a:pPr>
                      <a:r>
                        <a:rPr lang="en-US" sz="1200" b="1">
                          <a:latin typeface="方正仿宋简体" panose="02010601030101010101" charset="-122"/>
                          <a:ea typeface="方正仿宋简体" panose="02010601030101010101" charset="-122"/>
                          <a:cs typeface="方正仿宋简体" panose="02010601030101010101" charset="-122"/>
                        </a:rPr>
                        <a:t>0</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15900">
                <a:tc>
                  <a:txBody>
                    <a:bodyPr/>
                    <a:p>
                      <a:pPr indent="0">
                        <a:buNone/>
                      </a:pPr>
                      <a:r>
                        <a:rPr lang="en-US" sz="1200" b="1">
                          <a:latin typeface="方正仿宋简体" panose="02010601030101010101" charset="-122"/>
                          <a:ea typeface="方正仿宋简体" panose="02010601030101010101" charset="-122"/>
                          <a:cs typeface="方正仿宋简体" panose="02010601030101010101" charset="-122"/>
                        </a:rPr>
                        <a:t>行政强制</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gridSpan="3">
                  <a:txBody>
                    <a:bodyPr/>
                    <a:p>
                      <a:pPr indent="0" algn="ctr">
                        <a:buNone/>
                      </a:pPr>
                      <a:r>
                        <a:rPr lang="en-US" sz="1200" b="1">
                          <a:latin typeface="方正仿宋简体" panose="02010601030101010101" charset="-122"/>
                          <a:ea typeface="方正仿宋简体" panose="02010601030101010101" charset="-122"/>
                          <a:cs typeface="方正仿宋简体" panose="02010601030101010101" charset="-122"/>
                        </a:rPr>
                        <a:t>0</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15900">
                <a:tc gridSpan="4">
                  <a:txBody>
                    <a:bodyPr/>
                    <a:p>
                      <a:pPr indent="0" algn="ctr">
                        <a:buNone/>
                      </a:pPr>
                      <a:r>
                        <a:rPr lang="en-US" sz="1200" b="1">
                          <a:latin typeface="方正黑体简体" panose="02010601030101010101" charset="-122"/>
                          <a:ea typeface="方正黑体简体" panose="02010601030101010101" charset="-122"/>
                          <a:cs typeface="方正黑体简体" panose="02010601030101010101" charset="-122"/>
                        </a:rPr>
                        <a:t>第二十条第（八）项</a:t>
                      </a:r>
                      <a:endParaRPr lang="en-US" altLang="en-US" sz="1200" b="1">
                        <a:latin typeface="方正黑体简体" panose="02010601030101010101" charset="-122"/>
                        <a:ea typeface="方正黑体简体" panose="02010601030101010101" charset="-122"/>
                        <a:cs typeface="方正黑体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15900">
                <a:tc>
                  <a:txBody>
                    <a:bodyPr/>
                    <a:p>
                      <a:pPr indent="0" algn="ctr">
                        <a:buNone/>
                      </a:pPr>
                      <a:r>
                        <a:rPr lang="en-US" sz="1200" b="1">
                          <a:latin typeface="方正仿宋简体" panose="02010601030101010101" charset="-122"/>
                          <a:ea typeface="方正仿宋简体" panose="02010601030101010101" charset="-122"/>
                          <a:cs typeface="方正仿宋简体" panose="02010601030101010101" charset="-122"/>
                        </a:rPr>
                        <a:t>信息内容</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gridSpan="3">
                  <a:txBody>
                    <a:bodyPr/>
                    <a:p>
                      <a:pPr indent="0" algn="ctr">
                        <a:buNone/>
                      </a:pPr>
                      <a:r>
                        <a:rPr lang="en-US" sz="1200" b="1">
                          <a:latin typeface="方正仿宋简体" panose="02010601030101010101" charset="-122"/>
                          <a:ea typeface="方正仿宋简体" panose="02010601030101010101" charset="-122"/>
                          <a:cs typeface="方正仿宋简体" panose="02010601030101010101" charset="-122"/>
                        </a:rPr>
                        <a:t>本年收费金额（单位：万元）</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15900">
                <a:tc>
                  <a:txBody>
                    <a:bodyPr/>
                    <a:p>
                      <a:pPr indent="0">
                        <a:buNone/>
                      </a:pPr>
                      <a:r>
                        <a:rPr lang="en-US" sz="1200" b="1">
                          <a:latin typeface="方正仿宋简体" panose="02010601030101010101" charset="-122"/>
                          <a:ea typeface="方正仿宋简体" panose="02010601030101010101" charset="-122"/>
                          <a:cs typeface="方正仿宋简体" panose="02010601030101010101" charset="-122"/>
                        </a:rPr>
                        <a:t>行政事业性收费</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gridSpan="3">
                  <a:txBody>
                    <a:bodyPr/>
                    <a:p>
                      <a:pPr indent="0" algn="ctr">
                        <a:buNone/>
                      </a:pPr>
                      <a:r>
                        <a:rPr lang="en-US" sz="1200" b="1">
                          <a:latin typeface="方正仿宋简体" panose="02010601030101010101" charset="-122"/>
                          <a:ea typeface="方正仿宋简体" panose="02010601030101010101" charset="-122"/>
                          <a:cs typeface="方正仿宋简体" panose="02010601030101010101" charset="-122"/>
                        </a:rPr>
                        <a:t>0</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bl>
          </a:graphicData>
        </a:graphic>
      </p:graphicFrame>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3250">
        <p15:prstTrans prst="origami"/>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500" fill="hold"/>
                                        <p:tgtEl>
                                          <p:spTgt spid="4"/>
                                        </p:tgtEl>
                                        <p:attrNameLst>
                                          <p:attrName>ppt_x</p:attrName>
                                        </p:attrNameLst>
                                      </p:cBhvr>
                                      <p:tavLst>
                                        <p:tav tm="0">
                                          <p:val>
                                            <p:strVal val="0-#ppt_w/2"/>
                                          </p:val>
                                        </p:tav>
                                        <p:tav tm="100000">
                                          <p:val>
                                            <p:strVal val="#ppt_x"/>
                                          </p:val>
                                        </p:tav>
                                      </p:tavLst>
                                    </p:anim>
                                    <p:anim calcmode="lin" valueType="num">
                                      <p:cBhvr additive="base">
                                        <p:cTn id="8" dur="1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组合 3"/>
          <p:cNvGrpSpPr/>
          <p:nvPr/>
        </p:nvGrpSpPr>
        <p:grpSpPr>
          <a:xfrm>
            <a:off x="1193854" y="1484262"/>
            <a:ext cx="3828393" cy="4080857"/>
            <a:chOff x="999059" y="1708340"/>
            <a:chExt cx="3828393" cy="4080857"/>
          </a:xfrm>
        </p:grpSpPr>
        <p:grpSp>
          <p:nvGrpSpPr>
            <p:cNvPr id="5" name="组合 4"/>
            <p:cNvGrpSpPr/>
            <p:nvPr/>
          </p:nvGrpSpPr>
          <p:grpSpPr>
            <a:xfrm>
              <a:off x="999059" y="1708340"/>
              <a:ext cx="3828393" cy="4080857"/>
              <a:chOff x="3835400" y="1789113"/>
              <a:chExt cx="1468438" cy="1565275"/>
            </a:xfrm>
          </p:grpSpPr>
          <p:sp>
            <p:nvSpPr>
              <p:cNvPr id="8" name="Freeform 5"/>
              <p:cNvSpPr/>
              <p:nvPr/>
            </p:nvSpPr>
            <p:spPr bwMode="auto">
              <a:xfrm>
                <a:off x="40052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5" y="366"/>
                      <a:pt x="260" y="366"/>
                    </a:cubicBezTo>
                    <a:cubicBezTo>
                      <a:pt x="0" y="366"/>
                      <a:pt x="0" y="366"/>
                      <a:pt x="0" y="366"/>
                    </a:cubicBezTo>
                    <a:cubicBezTo>
                      <a:pt x="0" y="0"/>
                      <a:pt x="0" y="0"/>
                      <a:pt x="0" y="0"/>
                    </a:cubicBezTo>
                    <a:cubicBezTo>
                      <a:pt x="260" y="0"/>
                      <a:pt x="260" y="0"/>
                      <a:pt x="260" y="0"/>
                    </a:cubicBezTo>
                    <a:cubicBezTo>
                      <a:pt x="285" y="0"/>
                      <a:pt x="304" y="20"/>
                      <a:pt x="304" y="44"/>
                    </a:cubicBezTo>
                    <a:lnTo>
                      <a:pt x="304" y="322"/>
                    </a:lnTo>
                    <a:close/>
                  </a:path>
                </a:pathLst>
              </a:custGeom>
              <a:solidFill>
                <a:srgbClr val="CCCCCC"/>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9" name="Freeform 6"/>
              <p:cNvSpPr/>
              <p:nvPr/>
            </p:nvSpPr>
            <p:spPr bwMode="auto">
              <a:xfrm>
                <a:off x="39671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4" y="366"/>
                      <a:pt x="260" y="366"/>
                    </a:cubicBezTo>
                    <a:cubicBezTo>
                      <a:pt x="0" y="366"/>
                      <a:pt x="0" y="366"/>
                      <a:pt x="0" y="366"/>
                    </a:cubicBezTo>
                    <a:cubicBezTo>
                      <a:pt x="0" y="0"/>
                      <a:pt x="0" y="0"/>
                      <a:pt x="0" y="0"/>
                    </a:cubicBezTo>
                    <a:cubicBezTo>
                      <a:pt x="260" y="0"/>
                      <a:pt x="260" y="0"/>
                      <a:pt x="260" y="0"/>
                    </a:cubicBezTo>
                    <a:cubicBezTo>
                      <a:pt x="284" y="0"/>
                      <a:pt x="304" y="20"/>
                      <a:pt x="304" y="44"/>
                    </a:cubicBezTo>
                    <a:lnTo>
                      <a:pt x="304" y="322"/>
                    </a:lnTo>
                    <a:close/>
                  </a:path>
                </a:pathLst>
              </a:cu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0" name="Rectangle 8"/>
              <p:cNvSpPr>
                <a:spLocks noChangeArrowheads="1"/>
              </p:cNvSpPr>
              <p:nvPr/>
            </p:nvSpPr>
            <p:spPr bwMode="auto">
              <a:xfrm>
                <a:off x="4318000" y="2117726"/>
                <a:ext cx="674688" cy="3429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8580" tIns="64290" rIns="128580" bIns="64290" numCol="1" anchor="t" anchorCtr="0" compatLnSpc="1"/>
              <a:lstStyle/>
              <a:p>
                <a:endParaRPr lang="zh-CN" altLang="en-US"/>
              </a:p>
            </p:txBody>
          </p:sp>
          <p:sp>
            <p:nvSpPr>
              <p:cNvPr id="11" name="Freeform 9"/>
              <p:cNvSpPr/>
              <p:nvPr/>
            </p:nvSpPr>
            <p:spPr bwMode="auto">
              <a:xfrm>
                <a:off x="3835400" y="18399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2" name="Freeform 10"/>
              <p:cNvSpPr/>
              <p:nvPr/>
            </p:nvSpPr>
            <p:spPr bwMode="auto">
              <a:xfrm>
                <a:off x="3835400" y="1976438"/>
                <a:ext cx="234950" cy="73025"/>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3" name="Freeform 11"/>
              <p:cNvSpPr/>
              <p:nvPr/>
            </p:nvSpPr>
            <p:spPr bwMode="auto">
              <a:xfrm>
                <a:off x="3835400" y="21177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4" name="Freeform 12"/>
              <p:cNvSpPr/>
              <p:nvPr/>
            </p:nvSpPr>
            <p:spPr bwMode="auto">
              <a:xfrm>
                <a:off x="3835400" y="22590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5" name="Freeform 13"/>
              <p:cNvSpPr/>
              <p:nvPr/>
            </p:nvSpPr>
            <p:spPr bwMode="auto">
              <a:xfrm>
                <a:off x="3835400" y="23971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6" name="Freeform 14"/>
              <p:cNvSpPr/>
              <p:nvPr/>
            </p:nvSpPr>
            <p:spPr bwMode="auto">
              <a:xfrm>
                <a:off x="3835400" y="25368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7" name="Freeform 15"/>
              <p:cNvSpPr/>
              <p:nvPr/>
            </p:nvSpPr>
            <p:spPr bwMode="auto">
              <a:xfrm>
                <a:off x="3835400" y="26781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8" name="Freeform 16"/>
              <p:cNvSpPr/>
              <p:nvPr/>
            </p:nvSpPr>
            <p:spPr bwMode="auto">
              <a:xfrm>
                <a:off x="3835400" y="28162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9" name="Freeform 17"/>
              <p:cNvSpPr/>
              <p:nvPr/>
            </p:nvSpPr>
            <p:spPr bwMode="auto">
              <a:xfrm>
                <a:off x="3835400" y="29559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20" name="Freeform 18"/>
              <p:cNvSpPr/>
              <p:nvPr/>
            </p:nvSpPr>
            <p:spPr bwMode="auto">
              <a:xfrm>
                <a:off x="3835400" y="30972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21" name="Freeform 19"/>
              <p:cNvSpPr/>
              <p:nvPr/>
            </p:nvSpPr>
            <p:spPr bwMode="auto">
              <a:xfrm>
                <a:off x="3835400" y="32353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grpSp>
        <p:sp>
          <p:nvSpPr>
            <p:cNvPr id="6" name="矩形 259"/>
            <p:cNvSpPr>
              <a:spLocks noChangeArrowheads="1"/>
            </p:cNvSpPr>
            <p:nvPr/>
          </p:nvSpPr>
          <p:spPr bwMode="auto">
            <a:xfrm>
              <a:off x="2306379" y="2715146"/>
              <a:ext cx="1656605" cy="6769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pPr>
              <a:r>
                <a:rPr lang="zh-CN" altLang="en-US" sz="4400" b="1" dirty="0">
                  <a:solidFill>
                    <a:srgbClr val="4D4D4D"/>
                  </a:solidFill>
                  <a:latin typeface="Impact" panose="020B0806030902050204" pitchFamily="34" charset="0"/>
                  <a:cs typeface="Arial" panose="020B0604020202020204" pitchFamily="34" charset="0"/>
                </a:rPr>
                <a:t>三</a:t>
              </a:r>
              <a:endParaRPr lang="zh-CN" altLang="en-US" sz="4400" b="1" dirty="0">
                <a:solidFill>
                  <a:srgbClr val="4D4D4D"/>
                </a:solidFill>
                <a:latin typeface="Impact" panose="020B0806030902050204" pitchFamily="34" charset="0"/>
                <a:cs typeface="Arial" panose="020B0604020202020204" pitchFamily="34" charset="0"/>
              </a:endParaRPr>
            </a:p>
          </p:txBody>
        </p:sp>
        <p:sp>
          <p:nvSpPr>
            <p:cNvPr id="7" name="矩形 259"/>
            <p:cNvSpPr>
              <a:spLocks noChangeArrowheads="1"/>
            </p:cNvSpPr>
            <p:nvPr/>
          </p:nvSpPr>
          <p:spPr bwMode="auto">
            <a:xfrm>
              <a:off x="1634059" y="3815270"/>
              <a:ext cx="2908935" cy="1700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lnSpc>
                  <a:spcPct val="115000"/>
                </a:lnSpc>
                <a:spcBef>
                  <a:spcPts val="20"/>
                </a:spcBef>
                <a:spcAft>
                  <a:spcPts val="0"/>
                </a:spcAft>
                <a:buNone/>
              </a:pPr>
              <a:r>
                <a:rPr lang="en-US" altLang="zh-CN" b="1" dirty="0">
                  <a:solidFill>
                    <a:schemeClr val="bg1"/>
                  </a:solidFill>
                  <a:cs typeface="Arial" panose="020B0604020202020204" pitchFamily="34" charset="0"/>
                </a:rPr>
                <a:t>收到和处理政府信息公开申请</a:t>
              </a:r>
              <a:endParaRPr lang="en-US" altLang="zh-CN" b="1" dirty="0">
                <a:solidFill>
                  <a:schemeClr val="bg1"/>
                </a:solidFill>
                <a:cs typeface="Arial" panose="020B0604020202020204" pitchFamily="34" charset="0"/>
              </a:endParaRPr>
            </a:p>
            <a:p>
              <a:pPr algn="ctr">
                <a:lnSpc>
                  <a:spcPct val="115000"/>
                </a:lnSpc>
                <a:spcBef>
                  <a:spcPts val="20"/>
                </a:spcBef>
                <a:spcAft>
                  <a:spcPts val="0"/>
                </a:spcAft>
                <a:buNone/>
              </a:pPr>
              <a:r>
                <a:rPr lang="en-US" altLang="zh-CN" b="1" dirty="0">
                  <a:solidFill>
                    <a:schemeClr val="bg1"/>
                  </a:solidFill>
                  <a:cs typeface="Arial" panose="020B0604020202020204" pitchFamily="34" charset="0"/>
                </a:rPr>
                <a:t>情况</a:t>
              </a:r>
              <a:endParaRPr lang="en-US" altLang="zh-CN" b="1" dirty="0">
                <a:solidFill>
                  <a:schemeClr val="bg1"/>
                </a:solidFill>
                <a:cs typeface="Arial" panose="020B0604020202020204" pitchFamily="34" charset="0"/>
              </a:endParaRPr>
            </a:p>
          </p:txBody>
        </p:sp>
      </p:grpSp>
      <p:graphicFrame>
        <p:nvGraphicFramePr>
          <p:cNvPr id="2" name="表格 1"/>
          <p:cNvGraphicFramePr/>
          <p:nvPr>
            <p:custDataLst>
              <p:tags r:id="rId1"/>
            </p:custDataLst>
          </p:nvPr>
        </p:nvGraphicFramePr>
        <p:xfrm>
          <a:off x="7143432" y="931418"/>
          <a:ext cx="3777615" cy="4978400"/>
        </p:xfrm>
        <a:graphic>
          <a:graphicData uri="http://schemas.openxmlformats.org/drawingml/2006/table">
            <a:tbl>
              <a:tblPr firstRow="1" bandRow="1">
                <a:tableStyleId>{5940675A-B579-460E-94D1-54222C63F5DA}</a:tableStyleId>
              </a:tblPr>
              <a:tblGrid>
                <a:gridCol w="328930"/>
                <a:gridCol w="403860"/>
                <a:gridCol w="1233805"/>
                <a:gridCol w="338455"/>
                <a:gridCol w="255905"/>
                <a:gridCol w="253365"/>
                <a:gridCol w="255905"/>
                <a:gridCol w="244475"/>
                <a:gridCol w="240030"/>
                <a:gridCol w="222885"/>
              </a:tblGrid>
              <a:tr h="166370">
                <a:tc rowSpan="3" gridSpan="3">
                  <a:txBody>
                    <a:bodyPr/>
                    <a:p>
                      <a:pPr indent="0" algn="ctr">
                        <a:buNone/>
                      </a:pPr>
                      <a:r>
                        <a:rPr lang="en-US" sz="700" b="1">
                          <a:latin typeface="方正黑体简体" panose="02010601030101010101" charset="-122"/>
                          <a:ea typeface="方正黑体简体" panose="02010601030101010101" charset="-122"/>
                          <a:cs typeface="方正黑体简体" panose="02010601030101010101" charset="-122"/>
                        </a:rPr>
                        <a:t>（本列数据的勾稽关系为：第一项加第二项之和，等于第三项加第四项之和）</a:t>
                      </a:r>
                      <a:endParaRPr lang="en-US" altLang="en-US" sz="7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3" hMerge="1">
                  <a:tcPr>
                    <a:lnT w="12700" cap="flat" cmpd="sng">
                      <a:solidFill>
                        <a:srgbClr val="080000"/>
                      </a:solidFill>
                      <a:prstDash val="solid"/>
                      <a:headEnd type="none" w="med" len="med"/>
                      <a:tailEnd type="none" w="med" len="med"/>
                    </a:lnT>
                  </a:tcPr>
                </a:tc>
                <a:tc rowSpan="3"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tcPr>
                </a:tc>
                <a:tc gridSpan="7">
                  <a:txBody>
                    <a:bodyPr/>
                    <a:p>
                      <a:pPr indent="0" algn="ctr">
                        <a:buNone/>
                      </a:pPr>
                      <a:r>
                        <a:rPr lang="en-US" sz="700" b="1">
                          <a:latin typeface="方正黑体简体" panose="02010601030101010101" charset="-122"/>
                          <a:ea typeface="方正黑体简体" panose="02010601030101010101" charset="-122"/>
                          <a:cs typeface="方正黑体简体" panose="02010601030101010101" charset="-122"/>
                        </a:rPr>
                        <a:t>申请人情况</a:t>
                      </a:r>
                      <a:endParaRPr lang="en-US" altLang="en-US" sz="700" b="1">
                        <a:latin typeface="方正黑体简体" panose="02010601030101010101" charset="-122"/>
                        <a:ea typeface="方正黑体简体" panose="02010601030101010101" charset="-122"/>
                        <a:cs typeface="方正黑体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0">
                <a:tc vMerge="1" gridSpan="3">
                  <a:tcPr>
                    <a:lnL w="12700" cap="flat" cmpd="sng">
                      <a:solidFill>
                        <a:srgbClr val="080000"/>
                      </a:solidFill>
                      <a:prstDash val="solid"/>
                      <a:headEnd type="none" w="med" len="med"/>
                      <a:tailEnd type="none" w="med" len="med"/>
                    </a:lnL>
                  </a:tcPr>
                </a:tc>
                <a:tc vMerge="1" hMerge="1">
                  <a:tcPr/>
                </a:tc>
                <a:tc vMerge="1" hMerge="1">
                  <a:tcPr>
                    <a:lnR w="12700" cap="flat" cmpd="sng">
                      <a:solidFill>
                        <a:srgbClr val="080000"/>
                      </a:solidFill>
                      <a:prstDash val="solid"/>
                      <a:headEnd type="none" w="med" len="med"/>
                      <a:tailEnd type="none" w="med" len="med"/>
                    </a:lnR>
                  </a:tcPr>
                </a:tc>
                <a:tc rowSpan="2">
                  <a:txBody>
                    <a:bodyPr/>
                    <a:p>
                      <a:pPr indent="0" algn="ctr">
                        <a:buNone/>
                      </a:pPr>
                      <a:r>
                        <a:rPr lang="en-US" sz="700" b="1">
                          <a:latin typeface="方正黑体简体" panose="02010601030101010101" charset="-122"/>
                          <a:ea typeface="方正黑体简体" panose="02010601030101010101" charset="-122"/>
                          <a:cs typeface="方正黑体简体" panose="02010601030101010101" charset="-122"/>
                        </a:rPr>
                        <a:t>自然人</a:t>
                      </a:r>
                      <a:endParaRPr lang="en-US" altLang="en-US" sz="700" b="1">
                        <a:latin typeface="方正黑体简体" panose="02010601030101010101" charset="-122"/>
                        <a:ea typeface="方正黑体简体" panose="02010601030101010101" charset="-122"/>
                        <a:cs typeface="方正黑体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5">
                  <a:txBody>
                    <a:bodyPr/>
                    <a:p>
                      <a:pPr indent="0" algn="ctr">
                        <a:buNone/>
                      </a:pPr>
                      <a:r>
                        <a:rPr lang="en-US" sz="700" b="1">
                          <a:latin typeface="方正黑体简体" panose="02010601030101010101" charset="-122"/>
                          <a:ea typeface="方正黑体简体" panose="02010601030101010101" charset="-122"/>
                          <a:cs typeface="方正黑体简体" panose="02010601030101010101" charset="-122"/>
                        </a:rPr>
                        <a:t>法人或其他组织</a:t>
                      </a:r>
                      <a:endParaRPr lang="en-US" altLang="en-US" sz="700" b="1">
                        <a:latin typeface="方正黑体简体" panose="02010601030101010101" charset="-122"/>
                        <a:ea typeface="方正黑体简体" panose="02010601030101010101" charset="-122"/>
                        <a:cs typeface="方正黑体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rowSpan="2">
                  <a:txBody>
                    <a:bodyPr/>
                    <a:p>
                      <a:pPr indent="0" algn="ctr">
                        <a:buNone/>
                      </a:pPr>
                      <a:r>
                        <a:rPr lang="en-US" sz="700" b="1">
                          <a:latin typeface="方正黑体简体" panose="02010601030101010101" charset="-122"/>
                          <a:ea typeface="方正黑体简体" panose="02010601030101010101" charset="-122"/>
                          <a:cs typeface="方正黑体简体" panose="02010601030101010101" charset="-122"/>
                        </a:rPr>
                        <a:t>总计</a:t>
                      </a:r>
                      <a:endParaRPr lang="en-US" altLang="en-US" sz="700" b="1">
                        <a:latin typeface="方正黑体简体" panose="02010601030101010101" charset="-122"/>
                        <a:ea typeface="方正黑体简体" panose="02010601030101010101" charset="-122"/>
                        <a:cs typeface="方正黑体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08610">
                <a:tc vMerge="1" gridSpan="3">
                  <a:tcPr>
                    <a:lnL w="12700" cap="flat" cmpd="sng">
                      <a:solidFill>
                        <a:srgbClr val="080000"/>
                      </a:solidFill>
                      <a:prstDash val="solid"/>
                      <a:headEnd type="none" w="med" len="med"/>
                      <a:tailEnd type="none" w="med" len="med"/>
                    </a:lnL>
                    <a:lnB w="12700" cap="flat" cmpd="sng">
                      <a:solidFill>
                        <a:srgbClr val="080000"/>
                      </a:solidFill>
                      <a:prstDash val="solid"/>
                      <a:headEnd type="none" w="med" len="med"/>
                      <a:tailEnd type="none" w="med" len="med"/>
                    </a:lnB>
                  </a:tcPr>
                </a:tc>
                <a:tc vMerge="1" hMerge="1">
                  <a:tcPr>
                    <a:lnB w="12700" cap="flat" cmpd="sng">
                      <a:solidFill>
                        <a:srgbClr val="080000"/>
                      </a:solidFill>
                      <a:prstDash val="solid"/>
                      <a:headEnd type="none" w="med" len="med"/>
                      <a:tailEnd type="none" w="med" len="med"/>
                    </a:lnB>
                  </a:tcPr>
                </a:tc>
                <a:tc vMerge="1" hMerge="1">
                  <a:tcPr>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p>
                      <a:pPr indent="0" algn="ctr">
                        <a:buNone/>
                      </a:pPr>
                      <a:r>
                        <a:rPr lang="en-US" sz="700" b="1">
                          <a:latin typeface="方正黑体简体" panose="02010601030101010101" charset="-122"/>
                          <a:ea typeface="方正黑体简体" panose="02010601030101010101" charset="-122"/>
                          <a:cs typeface="方正黑体简体" panose="02010601030101010101" charset="-122"/>
                        </a:rPr>
                        <a:t>商业企业</a:t>
                      </a:r>
                      <a:endParaRPr lang="en-US" altLang="en-US" sz="700" b="1">
                        <a:latin typeface="方正黑体简体" panose="02010601030101010101" charset="-122"/>
                        <a:ea typeface="方正黑体简体" panose="02010601030101010101" charset="-122"/>
                        <a:cs typeface="方正黑体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黑体简体" panose="02010601030101010101" charset="-122"/>
                          <a:ea typeface="方正黑体简体" panose="02010601030101010101" charset="-122"/>
                          <a:cs typeface="方正黑体简体" panose="02010601030101010101" charset="-122"/>
                        </a:rPr>
                        <a:t>科研机构</a:t>
                      </a:r>
                      <a:endParaRPr lang="en-US" altLang="en-US" sz="700" b="1">
                        <a:latin typeface="方正黑体简体" panose="02010601030101010101" charset="-122"/>
                        <a:ea typeface="方正黑体简体" panose="02010601030101010101" charset="-122"/>
                        <a:cs typeface="方正黑体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黑体简体" panose="02010601030101010101" charset="-122"/>
                          <a:ea typeface="方正黑体简体" panose="02010601030101010101" charset="-122"/>
                          <a:cs typeface="方正黑体简体" panose="02010601030101010101" charset="-122"/>
                        </a:rPr>
                        <a:t>社会公益组织</a:t>
                      </a:r>
                      <a:endParaRPr lang="en-US" altLang="en-US" sz="700" b="1">
                        <a:latin typeface="方正黑体简体" panose="02010601030101010101" charset="-122"/>
                        <a:ea typeface="方正黑体简体" panose="02010601030101010101" charset="-122"/>
                        <a:cs typeface="方正黑体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黑体简体" panose="02010601030101010101" charset="-122"/>
                          <a:ea typeface="方正黑体简体" panose="02010601030101010101" charset="-122"/>
                          <a:cs typeface="方正黑体简体" panose="02010601030101010101" charset="-122"/>
                        </a:rPr>
                        <a:t>法律服务机构</a:t>
                      </a:r>
                      <a:endParaRPr lang="en-US" altLang="en-US" sz="700" b="1">
                        <a:latin typeface="方正黑体简体" panose="02010601030101010101" charset="-122"/>
                        <a:ea typeface="方正黑体简体" panose="02010601030101010101" charset="-122"/>
                        <a:cs typeface="方正黑体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黑体简体" panose="02010601030101010101" charset="-122"/>
                          <a:ea typeface="方正黑体简体" panose="02010601030101010101" charset="-122"/>
                          <a:cs typeface="方正黑体简体" panose="02010601030101010101" charset="-122"/>
                        </a:rPr>
                        <a:t>其他</a:t>
                      </a:r>
                      <a:endParaRPr lang="en-US" altLang="en-US" sz="700" b="1">
                        <a:latin typeface="方正黑体简体" panose="02010601030101010101" charset="-122"/>
                        <a:ea typeface="方正黑体简体" panose="02010601030101010101" charset="-122"/>
                        <a:cs typeface="方正黑体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r>
              <a:tr h="180340">
                <a:tc gridSpan="3">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一、本年新收政府信息公开申请数量</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62560">
                <a:tc gridSpan="3">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二、上年结转政府信息公开申请数量</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rowSpan="13">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三、本年度办理结果</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2">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（一）予以公开</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9972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gridSpan="2">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（二）部分公开（区分处理的，只计这一情形，不计其他情形）</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4605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rowSpan="8">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（三）不予公开</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1.属于国家秘密</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4605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2.其他法律行政法规禁止公开</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4541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3.危及“三安全一稳定”</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4605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4.保护第三方合法权益</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4541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5.属于三类内部事务信息</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4605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6.属于四类过程性信息</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4541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7.属于行政执法案卷</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4605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8.属于行政查询事项</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4541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rowSpan="3">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（四）无法提供</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1.本机关不掌握相关政府信息</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4605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2.没有现成信息需要另行制作</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4541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3.补正后申请内容仍不明确</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rowSpan="9">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5">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（五）不予处理</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1.信访举报投诉类申请</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2.重复申请</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3.要求提供公开出版物</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4.无正当理由大量反复申请</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2575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5.要求行政机关确认或重新出具已获取信息</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0861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rowSpan="3">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（六）其他处理</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1.申请人无正当理由逾期不补正、行政机关不再处理其政府信息公开申请</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0861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2.申请人逾期未按收费通知要求缴纳费用、行政机关不再处理其政府信息公开申请</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3.其他</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gridSpan="2">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（七）总计</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gridSpan="3">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四、结转下年度继续办理</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3250">
        <p15:prstTrans prst="origami"/>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500" fill="hold"/>
                                        <p:tgtEl>
                                          <p:spTgt spid="4"/>
                                        </p:tgtEl>
                                        <p:attrNameLst>
                                          <p:attrName>ppt_x</p:attrName>
                                        </p:attrNameLst>
                                      </p:cBhvr>
                                      <p:tavLst>
                                        <p:tav tm="0">
                                          <p:val>
                                            <p:strVal val="0-#ppt_w/2"/>
                                          </p:val>
                                        </p:tav>
                                        <p:tav tm="100000">
                                          <p:val>
                                            <p:strVal val="#ppt_x"/>
                                          </p:val>
                                        </p:tav>
                                      </p:tavLst>
                                    </p:anim>
                                    <p:anim calcmode="lin" valueType="num">
                                      <p:cBhvr additive="base">
                                        <p:cTn id="8" dur="1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p="http://schemas.openxmlformats.org/presentationml/2006/main">
  <p:tag name="PA" val="v3.2.0"/>
</p:tagLst>
</file>

<file path=ppt/tags/tag2.xml><?xml version="1.0" encoding="utf-8"?>
<p:tagLst xmlns:p="http://schemas.openxmlformats.org/presentationml/2006/main">
  <p:tag name="PA" val="v3.2.0"/>
</p:tagLst>
</file>

<file path=ppt/tags/tag3.xml><?xml version="1.0" encoding="utf-8"?>
<p:tagLst xmlns:p="http://schemas.openxmlformats.org/presentationml/2006/main">
  <p:tag name="KSO_WM_BEAUTIFY_FLAG" val=""/>
</p:tagLst>
</file>

<file path=ppt/tags/tag4.xml><?xml version="1.0" encoding="utf-8"?>
<p:tagLst xmlns:p="http://schemas.openxmlformats.org/presentationml/2006/main">
  <p:tag name="KSO_WM_BEAUTIFY_FLAG" val=""/>
</p:tagLst>
</file>

<file path=ppt/tags/tag5.xml><?xml version="1.0" encoding="utf-8"?>
<p:tagLst xmlns:p="http://schemas.openxmlformats.org/presentationml/2006/main">
  <p:tag name="KSO_WM_UNIT_TABLE_BEAUTIFY" val="smartTable{50920a30-9b09-4e41-b3a3-a4b10530e160}"/>
</p:tagLst>
</file>

<file path=ppt/tags/tag6.xml><?xml version="1.0" encoding="utf-8"?>
<p:tagLst xmlns:p="http://schemas.openxmlformats.org/presentationml/2006/main">
  <p:tag name="KSO_WM_UNIT_TABLE_BEAUTIFY" val="smartTable{4cca16af-def9-44f3-84a4-91d84aa9a950}"/>
</p:tagLst>
</file>

<file path=ppt/tags/tag7.xml><?xml version="1.0" encoding="utf-8"?>
<p:tagLst xmlns:p="http://schemas.openxmlformats.org/presentationml/2006/main">
  <p:tag name="KSO_WM_UNIT_TABLE_BEAUTIFY" val="smartTable{2e0278c0-9bdf-4a5c-8c60-4416ad4243cf}"/>
</p:tagLst>
</file>

<file path=ppt/tags/tag8.xml><?xml version="1.0" encoding="utf-8"?>
<p:tagLst xmlns:p="http://schemas.openxmlformats.org/presentationml/2006/main">
  <p:tag name="ISPRING_PRESENTATION_TITLE" val="PowerPoint 演示文稿"/>
  <p:tag name="ISPRING_FIRST_PUBLISH" val="1"/>
  <p:tag name="KSO_WPP_MARK_KEY" val="9755750f-5cd8-4252-9393-ce9bc3597f2e"/>
  <p:tag name="COMMONDATA" val="eyJoZGlkIjoiMmQ0MmM1OWE4MGUyZjZkOTUwNTA3MWQ5YTU5Zjg3ZTkifQ=="/>
</p:tagLst>
</file>

<file path=ppt/theme/theme1.xml><?xml version="1.0" encoding="utf-8"?>
<a:theme xmlns:a="http://schemas.openxmlformats.org/drawingml/2006/main" name="第一PPT，www.1ppt.com">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第一PPT，www.1ppt.com">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3400</Words>
  <Application>WPS 演示</Application>
  <PresentationFormat>宽屏</PresentationFormat>
  <Paragraphs>875</Paragraphs>
  <Slides>12</Slides>
  <Notes>11</Notes>
  <HiddenSlides>0</HiddenSlides>
  <MMClips>0</MMClips>
  <ScaleCrop>false</ScaleCrop>
  <HeadingPairs>
    <vt:vector size="6" baseType="variant">
      <vt:variant>
        <vt:lpstr>已用的字体</vt:lpstr>
      </vt:variant>
      <vt:variant>
        <vt:i4>12</vt:i4>
      </vt:variant>
      <vt:variant>
        <vt:lpstr>主题</vt:lpstr>
      </vt:variant>
      <vt:variant>
        <vt:i4>2</vt:i4>
      </vt:variant>
      <vt:variant>
        <vt:lpstr>幻灯片标题</vt:lpstr>
      </vt:variant>
      <vt:variant>
        <vt:i4>12</vt:i4>
      </vt:variant>
    </vt:vector>
  </HeadingPairs>
  <TitlesOfParts>
    <vt:vector size="26" baseType="lpstr">
      <vt:lpstr>Arial</vt:lpstr>
      <vt:lpstr>宋体</vt:lpstr>
      <vt:lpstr>Wingdings</vt:lpstr>
      <vt:lpstr>Calibri</vt:lpstr>
      <vt:lpstr>微软雅黑</vt:lpstr>
      <vt:lpstr>Calibri</vt:lpstr>
      <vt:lpstr>Impact</vt:lpstr>
      <vt:lpstr>方正黑体简体</vt:lpstr>
      <vt:lpstr>方正仿宋简体</vt:lpstr>
      <vt:lpstr>等线</vt:lpstr>
      <vt:lpstr>Arial Unicode MS</vt:lpstr>
      <vt:lpstr>等线 Light</vt:lpstr>
      <vt:lpstr>第一PPT，www.1ppt.com</vt:lpstr>
      <vt:lpstr>1_第一PPT，www.1ppt.com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工作总结汇报</dc:title>
  <dc:creator>第一PPT</dc:creator>
  <cp:keywords>www.1ppt.com</cp:keywords>
  <dc:description>www.1ppt.com</dc:description>
  <cp:lastModifiedBy>水沝淼</cp:lastModifiedBy>
  <cp:revision>194</cp:revision>
  <dcterms:created xsi:type="dcterms:W3CDTF">2019-07-14T05:36:00Z</dcterms:created>
  <dcterms:modified xsi:type="dcterms:W3CDTF">2023-02-07T05:00:28Z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2052-11.1.0.13703</vt:lpwstr>
  </property>
  <property fmtid="{D5CDD505-2E9C-101B-9397-08002B2CF9AE}" pid="3" name="ICV">
    <vt:lpwstr>76977E4FA84349818ECB9E7CB01EE466</vt:lpwstr>
  </property>
</Properties>
</file>