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14" r:id="rId3"/>
    <p:sldId id="275" r:id="rId4"/>
    <p:sldId id="373" r:id="rId5"/>
    <p:sldId id="335" r:id="rId6"/>
    <p:sldId id="279" r:id="rId7"/>
    <p:sldId id="315" r:id="rId8"/>
    <p:sldId id="316" r:id="rId9"/>
    <p:sldId id="363" r:id="rId10"/>
    <p:sldId id="317" r:id="rId11"/>
    <p:sldId id="318" r:id="rId12"/>
    <p:sldId id="352" r:id="rId13"/>
    <p:sldId id="319" r:id="rId15"/>
    <p:sldId id="321" r:id="rId16"/>
    <p:sldId id="354" r:id="rId17"/>
    <p:sldId id="364" r:id="rId18"/>
  </p:sldIdLst>
  <p:sldSz cx="6858000" cy="12192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0" userDrawn="1">
          <p15:clr>
            <a:srgbClr val="A4A3A4"/>
          </p15:clr>
        </p15:guide>
        <p15:guide id="2" pos="21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3A8EA"/>
    <a:srgbClr val="34A471"/>
    <a:srgbClr val="F1F6FD"/>
    <a:srgbClr val="D9D9D9"/>
    <a:srgbClr val="DCDCDC"/>
    <a:srgbClr val="F0F0F0"/>
    <a:srgbClr val="E6E6E6"/>
    <a:srgbClr val="C8C8C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47" d="100"/>
          <a:sy n="47" d="100"/>
        </p:scale>
        <p:origin x="2904" y="43"/>
      </p:cViewPr>
      <p:guideLst>
        <p:guide orient="horz" pos="3790"/>
        <p:guide pos="216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225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8-05T15:47:04.815" idx="1">
    <p:pos x="3986" y="237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61120" y="1143000"/>
            <a:ext cx="173576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这是证件上传的精简页，后面三个页面</a:t>
            </a:r>
            <a:r>
              <a:rPr lang="en-US" altLang="zh-CN"/>
              <a:t>7-21  7-22 7-23 </a:t>
            </a:r>
            <a:r>
              <a:rPr lang="zh-CN" altLang="en-US"/>
              <a:t>是把证件上传分开了三个页面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74325" y="1625760"/>
            <a:ext cx="5512050" cy="457005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674325" y="6330223"/>
            <a:ext cx="5512050" cy="2617858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342225" y="1376135"/>
            <a:ext cx="6172200" cy="974816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74325" y="4416435"/>
            <a:ext cx="5512050" cy="1811378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674325" y="6330223"/>
            <a:ext cx="5512050" cy="838483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42225" y="1081707"/>
            <a:ext cx="6170175" cy="1254524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42225" y="2649861"/>
            <a:ext cx="6170175" cy="8461633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119825" y="6842274"/>
            <a:ext cx="4369950" cy="1363334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119825" y="8205608"/>
            <a:ext cx="4369950" cy="15425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42225" y="1081707"/>
            <a:ext cx="6170175" cy="1254524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342225" y="2669063"/>
            <a:ext cx="2911950" cy="8442431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3606525" y="2669063"/>
            <a:ext cx="2911950" cy="8442431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42225" y="1081707"/>
            <a:ext cx="6170175" cy="1254524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342225" y="2541050"/>
            <a:ext cx="3005100" cy="678467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342225" y="3296325"/>
            <a:ext cx="3005100" cy="7815169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3507609" y="2527767"/>
            <a:ext cx="3005100" cy="678467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3507609" y="3296325"/>
            <a:ext cx="3005100" cy="7815169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42225" y="1081707"/>
            <a:ext cx="6170175" cy="1254524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342186" y="2764921"/>
            <a:ext cx="2943582" cy="8193153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3572100" y="2765072"/>
            <a:ext cx="2940300" cy="8192807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5757075" y="1625760"/>
            <a:ext cx="587250" cy="894168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14350" y="1625760"/>
            <a:ext cx="5157675" cy="894168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1000"/>
              </a:spcAft>
              <a:defRPr spc="300"/>
            </a:lvl1pPr>
            <a:lvl2pPr marL="514350" indent="-171450">
              <a:defRPr spc="300"/>
            </a:lvl2pPr>
            <a:lvl3pPr marL="857250" indent="-171450">
              <a:defRPr spc="300"/>
            </a:lvl3pPr>
            <a:lvl4pPr marL="1200150" indent="-171450">
              <a:defRPr spc="300"/>
            </a:lvl4pPr>
            <a:lvl5pPr marL="1543050" indent="-17145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100000">
              <a:schemeClr val="bg2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342225" y="1081707"/>
            <a:ext cx="6170175" cy="1254524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342225" y="2649861"/>
            <a:ext cx="6170175" cy="8461633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344250" y="11226705"/>
            <a:ext cx="1518750" cy="563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2315250" y="11226705"/>
            <a:ext cx="2227500" cy="563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4993650" y="11226705"/>
            <a:ext cx="1518750" cy="563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tags" Target="../tags/tag70.xml"/><Relationship Id="rId7" Type="http://schemas.openxmlformats.org/officeDocument/2006/relationships/tags" Target="../tags/tag69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73.xml"/><Relationship Id="rId10" Type="http://schemas.openxmlformats.org/officeDocument/2006/relationships/tags" Target="../tags/tag72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png"/><Relationship Id="rId7" Type="http://schemas.openxmlformats.org/officeDocument/2006/relationships/tags" Target="../tags/tag167.xml"/><Relationship Id="rId6" Type="http://schemas.openxmlformats.org/officeDocument/2006/relationships/tags" Target="../tags/tag166.xml"/><Relationship Id="rId5" Type="http://schemas.openxmlformats.org/officeDocument/2006/relationships/tags" Target="../tags/tag165.xml"/><Relationship Id="rId4" Type="http://schemas.openxmlformats.org/officeDocument/2006/relationships/tags" Target="../tags/tag164.xml"/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8" Type="http://schemas.openxmlformats.org/officeDocument/2006/relationships/comments" Target="../comments/comment1.xml"/><Relationship Id="rId17" Type="http://schemas.openxmlformats.org/officeDocument/2006/relationships/slideLayout" Target="../slideLayouts/slideLayout1.xml"/><Relationship Id="rId16" Type="http://schemas.openxmlformats.org/officeDocument/2006/relationships/tags" Target="../tags/tag172.xml"/><Relationship Id="rId15" Type="http://schemas.openxmlformats.org/officeDocument/2006/relationships/tags" Target="../tags/tag171.xml"/><Relationship Id="rId14" Type="http://schemas.openxmlformats.org/officeDocument/2006/relationships/tags" Target="../tags/tag170.xml"/><Relationship Id="rId13" Type="http://schemas.openxmlformats.org/officeDocument/2006/relationships/tags" Target="../tags/tag169.xml"/><Relationship Id="rId12" Type="http://schemas.openxmlformats.org/officeDocument/2006/relationships/tags" Target="../tags/tag168.xml"/><Relationship Id="rId11" Type="http://schemas.openxmlformats.org/officeDocument/2006/relationships/image" Target="../media/image20.png"/><Relationship Id="rId10" Type="http://schemas.openxmlformats.org/officeDocument/2006/relationships/image" Target="../media/image19.png"/><Relationship Id="rId1" Type="http://schemas.openxmlformats.org/officeDocument/2006/relationships/tags" Target="../tags/tag161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81.xml"/><Relationship Id="rId8" Type="http://schemas.openxmlformats.org/officeDocument/2006/relationships/tags" Target="../tags/tag180.xml"/><Relationship Id="rId7" Type="http://schemas.openxmlformats.org/officeDocument/2006/relationships/tags" Target="../tags/tag179.xml"/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4" Type="http://schemas.openxmlformats.org/officeDocument/2006/relationships/tags" Target="../tags/tag176.xml"/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84.xml"/><Relationship Id="rId13" Type="http://schemas.openxmlformats.org/officeDocument/2006/relationships/tags" Target="../tags/tag183.xml"/><Relationship Id="rId12" Type="http://schemas.openxmlformats.org/officeDocument/2006/relationships/tags" Target="../tags/tag182.xml"/><Relationship Id="rId11" Type="http://schemas.openxmlformats.org/officeDocument/2006/relationships/image" Target="../media/image22.png"/><Relationship Id="rId10" Type="http://schemas.openxmlformats.org/officeDocument/2006/relationships/image" Target="../media/image21.png"/><Relationship Id="rId1" Type="http://schemas.openxmlformats.org/officeDocument/2006/relationships/tags" Target="../tags/tag173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tags" Target="../tags/tag192.xml"/><Relationship Id="rId7" Type="http://schemas.openxmlformats.org/officeDocument/2006/relationships/tags" Target="../tags/tag191.xml"/><Relationship Id="rId6" Type="http://schemas.openxmlformats.org/officeDocument/2006/relationships/tags" Target="../tags/tag190.xml"/><Relationship Id="rId5" Type="http://schemas.openxmlformats.org/officeDocument/2006/relationships/tags" Target="../tags/tag189.xml"/><Relationship Id="rId4" Type="http://schemas.openxmlformats.org/officeDocument/2006/relationships/tags" Target="../tags/tag188.xml"/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96.xml"/><Relationship Id="rId13" Type="http://schemas.openxmlformats.org/officeDocument/2006/relationships/tags" Target="../tags/tag195.xml"/><Relationship Id="rId12" Type="http://schemas.openxmlformats.org/officeDocument/2006/relationships/image" Target="../media/image24.png"/><Relationship Id="rId11" Type="http://schemas.openxmlformats.org/officeDocument/2006/relationships/tags" Target="../tags/tag194.xml"/><Relationship Id="rId10" Type="http://schemas.openxmlformats.org/officeDocument/2006/relationships/tags" Target="../tags/tag193.xml"/><Relationship Id="rId1" Type="http://schemas.openxmlformats.org/officeDocument/2006/relationships/tags" Target="../tags/tag185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03.xml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tags" Target="../tags/tag202.xml"/><Relationship Id="rId5" Type="http://schemas.openxmlformats.org/officeDocument/2006/relationships/tags" Target="../tags/tag201.xml"/><Relationship Id="rId4" Type="http://schemas.openxmlformats.org/officeDocument/2006/relationships/tags" Target="../tags/tag200.xml"/><Relationship Id="rId3" Type="http://schemas.openxmlformats.org/officeDocument/2006/relationships/tags" Target="../tags/tag199.xml"/><Relationship Id="rId2" Type="http://schemas.openxmlformats.org/officeDocument/2006/relationships/tags" Target="../tags/tag198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206.xml"/><Relationship Id="rId11" Type="http://schemas.openxmlformats.org/officeDocument/2006/relationships/tags" Target="../tags/tag205.xml"/><Relationship Id="rId10" Type="http://schemas.openxmlformats.org/officeDocument/2006/relationships/tags" Target="../tags/tag204.xml"/><Relationship Id="rId1" Type="http://schemas.openxmlformats.org/officeDocument/2006/relationships/tags" Target="../tags/tag197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tags" Target="../tags/tag214.xml"/><Relationship Id="rId7" Type="http://schemas.openxmlformats.org/officeDocument/2006/relationships/tags" Target="../tags/tag213.xml"/><Relationship Id="rId6" Type="http://schemas.openxmlformats.org/officeDocument/2006/relationships/tags" Target="../tags/tag212.xml"/><Relationship Id="rId5" Type="http://schemas.openxmlformats.org/officeDocument/2006/relationships/tags" Target="../tags/tag211.xml"/><Relationship Id="rId4" Type="http://schemas.openxmlformats.org/officeDocument/2006/relationships/tags" Target="../tags/tag210.xml"/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215.xml"/><Relationship Id="rId1" Type="http://schemas.openxmlformats.org/officeDocument/2006/relationships/tags" Target="../tags/tag207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tags" Target="../tags/tag223.xml"/><Relationship Id="rId7" Type="http://schemas.openxmlformats.org/officeDocument/2006/relationships/tags" Target="../tags/tag222.xml"/><Relationship Id="rId6" Type="http://schemas.openxmlformats.org/officeDocument/2006/relationships/tags" Target="../tags/tag221.xml"/><Relationship Id="rId5" Type="http://schemas.openxmlformats.org/officeDocument/2006/relationships/tags" Target="../tags/tag220.xml"/><Relationship Id="rId4" Type="http://schemas.openxmlformats.org/officeDocument/2006/relationships/tags" Target="../tags/tag219.xml"/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224.xml"/><Relationship Id="rId1" Type="http://schemas.openxmlformats.org/officeDocument/2006/relationships/tags" Target="../tags/tag21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1.xml"/><Relationship Id="rId8" Type="http://schemas.openxmlformats.org/officeDocument/2006/relationships/image" Target="../media/image1.png"/><Relationship Id="rId7" Type="http://schemas.openxmlformats.org/officeDocument/2006/relationships/tags" Target="../tags/tag80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3" Type="http://schemas.openxmlformats.org/officeDocument/2006/relationships/slideLayout" Target="../slideLayouts/slideLayout1.xml"/><Relationship Id="rId22" Type="http://schemas.openxmlformats.org/officeDocument/2006/relationships/tags" Target="../tags/tag91.xml"/><Relationship Id="rId21" Type="http://schemas.openxmlformats.org/officeDocument/2006/relationships/tags" Target="../tags/tag90.xml"/><Relationship Id="rId20" Type="http://schemas.openxmlformats.org/officeDocument/2006/relationships/tags" Target="../tags/tag89.xml"/><Relationship Id="rId2" Type="http://schemas.openxmlformats.org/officeDocument/2006/relationships/tags" Target="../tags/tag75.xml"/><Relationship Id="rId19" Type="http://schemas.openxmlformats.org/officeDocument/2006/relationships/tags" Target="../tags/tag88.xml"/><Relationship Id="rId18" Type="http://schemas.openxmlformats.org/officeDocument/2006/relationships/tags" Target="../tags/tag87.xml"/><Relationship Id="rId17" Type="http://schemas.openxmlformats.org/officeDocument/2006/relationships/image" Target="../media/image4.jpeg"/><Relationship Id="rId16" Type="http://schemas.openxmlformats.org/officeDocument/2006/relationships/tags" Target="../tags/tag86.xml"/><Relationship Id="rId15" Type="http://schemas.openxmlformats.org/officeDocument/2006/relationships/tags" Target="../tags/tag85.xml"/><Relationship Id="rId14" Type="http://schemas.openxmlformats.org/officeDocument/2006/relationships/tags" Target="../tags/tag84.xml"/><Relationship Id="rId13" Type="http://schemas.openxmlformats.org/officeDocument/2006/relationships/image" Target="../media/image3.png"/><Relationship Id="rId12" Type="http://schemas.openxmlformats.org/officeDocument/2006/relationships/tags" Target="../tags/tag83.xml"/><Relationship Id="rId11" Type="http://schemas.openxmlformats.org/officeDocument/2006/relationships/image" Target="../media/image2.png"/><Relationship Id="rId10" Type="http://schemas.openxmlformats.org/officeDocument/2006/relationships/tags" Target="../tags/tag82.xml"/><Relationship Id="rId1" Type="http://schemas.openxmlformats.org/officeDocument/2006/relationships/tags" Target="../tags/tag74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tags" Target="../tags/tag99.xml"/><Relationship Id="rId7" Type="http://schemas.openxmlformats.org/officeDocument/2006/relationships/tags" Target="../tags/tag98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3" Type="http://schemas.openxmlformats.org/officeDocument/2006/relationships/tags" Target="../tags/tag94.xml"/><Relationship Id="rId21" Type="http://schemas.openxmlformats.org/officeDocument/2006/relationships/slideLayout" Target="../slideLayouts/slideLayout2.xml"/><Relationship Id="rId20" Type="http://schemas.openxmlformats.org/officeDocument/2006/relationships/tags" Target="../tags/tag107.xml"/><Relationship Id="rId2" Type="http://schemas.openxmlformats.org/officeDocument/2006/relationships/tags" Target="../tags/tag93.xml"/><Relationship Id="rId19" Type="http://schemas.openxmlformats.org/officeDocument/2006/relationships/tags" Target="../tags/tag106.xml"/><Relationship Id="rId18" Type="http://schemas.openxmlformats.org/officeDocument/2006/relationships/tags" Target="../tags/tag105.xml"/><Relationship Id="rId17" Type="http://schemas.openxmlformats.org/officeDocument/2006/relationships/tags" Target="../tags/tag104.xml"/><Relationship Id="rId16" Type="http://schemas.openxmlformats.org/officeDocument/2006/relationships/image" Target="../media/image8.jpeg"/><Relationship Id="rId15" Type="http://schemas.openxmlformats.org/officeDocument/2006/relationships/image" Target="../media/image7.png"/><Relationship Id="rId14" Type="http://schemas.openxmlformats.org/officeDocument/2006/relationships/image" Target="../media/image6.png"/><Relationship Id="rId13" Type="http://schemas.openxmlformats.org/officeDocument/2006/relationships/tags" Target="../tags/tag103.xml"/><Relationship Id="rId12" Type="http://schemas.openxmlformats.org/officeDocument/2006/relationships/image" Target="../media/image5.jpeg"/><Relationship Id="rId11" Type="http://schemas.openxmlformats.org/officeDocument/2006/relationships/tags" Target="../tags/tag102.xml"/><Relationship Id="rId10" Type="http://schemas.openxmlformats.org/officeDocument/2006/relationships/tags" Target="../tags/tag101.xml"/><Relationship Id="rId1" Type="http://schemas.openxmlformats.org/officeDocument/2006/relationships/tags" Target="../tags/tag9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08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22.xml"/><Relationship Id="rId8" Type="http://schemas.openxmlformats.org/officeDocument/2006/relationships/image" Target="../media/image11.png"/><Relationship Id="rId7" Type="http://schemas.openxmlformats.org/officeDocument/2006/relationships/tags" Target="../tags/tag121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123.xml"/><Relationship Id="rId1" Type="http://schemas.openxmlformats.org/officeDocument/2006/relationships/tags" Target="../tags/tag115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31.xml"/><Relationship Id="rId8" Type="http://schemas.openxmlformats.org/officeDocument/2006/relationships/image" Target="../media/image12.png"/><Relationship Id="rId7" Type="http://schemas.openxmlformats.org/officeDocument/2006/relationships/tags" Target="../tags/tag130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132.xml"/><Relationship Id="rId10" Type="http://schemas.openxmlformats.org/officeDocument/2006/relationships/image" Target="../media/image13.png"/><Relationship Id="rId1" Type="http://schemas.openxmlformats.org/officeDocument/2006/relationships/tags" Target="../tags/tag12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jpeg"/><Relationship Id="rId8" Type="http://schemas.openxmlformats.org/officeDocument/2006/relationships/tags" Target="../tags/tag140.xml"/><Relationship Id="rId7" Type="http://schemas.openxmlformats.org/officeDocument/2006/relationships/tags" Target="../tags/tag139.xml"/><Relationship Id="rId6" Type="http://schemas.openxmlformats.org/officeDocument/2006/relationships/tags" Target="../tags/tag138.xml"/><Relationship Id="rId5" Type="http://schemas.openxmlformats.org/officeDocument/2006/relationships/tags" Target="../tags/tag137.xml"/><Relationship Id="rId4" Type="http://schemas.openxmlformats.org/officeDocument/2006/relationships/tags" Target="../tags/tag136.xml"/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142.xml"/><Relationship Id="rId10" Type="http://schemas.openxmlformats.org/officeDocument/2006/relationships/tags" Target="../tags/tag141.xml"/><Relationship Id="rId1" Type="http://schemas.openxmlformats.org/officeDocument/2006/relationships/tags" Target="../tags/tag13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50.xml"/><Relationship Id="rId8" Type="http://schemas.openxmlformats.org/officeDocument/2006/relationships/image" Target="../media/image15.png"/><Relationship Id="rId7" Type="http://schemas.openxmlformats.org/officeDocument/2006/relationships/tags" Target="../tags/tag149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151.xml"/><Relationship Id="rId1" Type="http://schemas.openxmlformats.org/officeDocument/2006/relationships/tags" Target="../tags/tag143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59.xml"/><Relationship Id="rId8" Type="http://schemas.openxmlformats.org/officeDocument/2006/relationships/image" Target="../media/image16.png"/><Relationship Id="rId7" Type="http://schemas.openxmlformats.org/officeDocument/2006/relationships/tags" Target="../tags/tag158.xml"/><Relationship Id="rId6" Type="http://schemas.openxmlformats.org/officeDocument/2006/relationships/tags" Target="../tags/tag157.xml"/><Relationship Id="rId5" Type="http://schemas.openxmlformats.org/officeDocument/2006/relationships/tags" Target="../tags/tag156.xml"/><Relationship Id="rId4" Type="http://schemas.openxmlformats.org/officeDocument/2006/relationships/tags" Target="../tags/tag155.xml"/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160.xml"/><Relationship Id="rId1" Type="http://schemas.openxmlformats.org/officeDocument/2006/relationships/tags" Target="../tags/tag1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429" y="-15240"/>
            <a:ext cx="6880860" cy="122072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1935639" y="1245870"/>
            <a:ext cx="3012440" cy="1113155"/>
            <a:chOff x="3049" y="1762"/>
            <a:chExt cx="4744" cy="1753"/>
          </a:xfrm>
        </p:grpSpPr>
        <p:sp>
          <p:nvSpPr>
            <p:cNvPr id="12" name="圆角矩形 11"/>
            <p:cNvSpPr/>
            <p:nvPr>
              <p:custDataLst>
                <p:tags r:id="rId1"/>
              </p:custDataLst>
            </p:nvPr>
          </p:nvSpPr>
          <p:spPr>
            <a:xfrm>
              <a:off x="3049" y="1762"/>
              <a:ext cx="4744" cy="1517"/>
            </a:xfrm>
            <a:prstGeom prst="roundRect">
              <a:avLst/>
            </a:prstGeom>
            <a:solidFill>
              <a:schemeClr val="accent1">
                <a:alpha val="1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15" name="下箭头 14"/>
            <p:cNvSpPr/>
            <p:nvPr>
              <p:custDataLst>
                <p:tags r:id="rId2"/>
              </p:custDataLst>
            </p:nvPr>
          </p:nvSpPr>
          <p:spPr>
            <a:xfrm>
              <a:off x="5063" y="2973"/>
              <a:ext cx="717" cy="543"/>
            </a:xfrm>
            <a:prstGeom prst="downArrow">
              <a:avLst/>
            </a:prstGeom>
            <a:solidFill>
              <a:schemeClr val="accent1">
                <a:alpha val="1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935639" y="1118870"/>
            <a:ext cx="3012440" cy="1113155"/>
            <a:chOff x="3049" y="1762"/>
            <a:chExt cx="4744" cy="1753"/>
          </a:xfrm>
        </p:grpSpPr>
        <p:sp>
          <p:nvSpPr>
            <p:cNvPr id="4" name="圆角矩形 3"/>
            <p:cNvSpPr/>
            <p:nvPr/>
          </p:nvSpPr>
          <p:spPr>
            <a:xfrm>
              <a:off x="3049" y="1762"/>
              <a:ext cx="4744" cy="1517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下箭头 20"/>
            <p:cNvSpPr/>
            <p:nvPr>
              <p:custDataLst>
                <p:tags r:id="rId3"/>
              </p:custDataLst>
            </p:nvPr>
          </p:nvSpPr>
          <p:spPr>
            <a:xfrm>
              <a:off x="5063" y="2973"/>
              <a:ext cx="717" cy="543"/>
            </a:xfrm>
            <a:prstGeom prst="downArrow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</p:grpSp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12859" y="2924175"/>
            <a:ext cx="6858000" cy="1915160"/>
          </a:xfrm>
          <a:prstGeom prst="rect">
            <a:avLst/>
          </a:prstGeom>
          <a:solidFill>
            <a:schemeClr val="accent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6" name="矩形 15"/>
          <p:cNvSpPr/>
          <p:nvPr>
            <p:custDataLst>
              <p:tags r:id="rId5"/>
            </p:custDataLst>
          </p:nvPr>
        </p:nvSpPr>
        <p:spPr>
          <a:xfrm>
            <a:off x="1112" y="3179445"/>
            <a:ext cx="6881495" cy="13354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itle 1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266224" y="3372485"/>
            <a:ext cx="6351270" cy="864870"/>
          </a:xfrm>
        </p:spPr>
        <p:txBody>
          <a:bodyPr>
            <a:no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+mj-ea"/>
                <a:sym typeface="思源黑体旧字形 ExtraLight" panose="020B0200000000000000" pitchFamily="34" charset="-128"/>
              </a:rPr>
              <a:t>义务</a:t>
            </a:r>
            <a:r>
              <a:rPr lang="zh-CN" altLang="en-US" sz="3600" dirty="0">
                <a:solidFill>
                  <a:schemeClr val="bg1"/>
                </a:solidFill>
                <a:latin typeface="+mj-ea"/>
                <a:sym typeface="思源黑体旧字形 ExtraLight" panose="020B0200000000000000" pitchFamily="34" charset="-128"/>
              </a:rPr>
              <a:t>教育入学信息采集</a:t>
            </a:r>
            <a:endParaRPr lang="zh-CN" altLang="en-US" sz="3600" dirty="0">
              <a:solidFill>
                <a:schemeClr val="bg1"/>
              </a:solidFill>
              <a:latin typeface="+mj-ea"/>
              <a:sym typeface="思源黑体旧字形 ExtraLight" panose="020B0200000000000000" pitchFamily="34" charset="-128"/>
            </a:endParaRPr>
          </a:p>
        </p:txBody>
      </p:sp>
      <p:sp>
        <p:nvSpPr>
          <p:cNvPr id="2050" name="文本框 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53892" y="5847715"/>
            <a:ext cx="5575935" cy="231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500" b="1" dirty="0">
                <a:solidFill>
                  <a:schemeClr val="accent1">
                    <a:lumMod val="75000"/>
                    <a:alpha val="6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2025</a:t>
            </a:r>
            <a:endParaRPr lang="en-US" altLang="zh-CN" sz="14500" b="1" dirty="0">
              <a:solidFill>
                <a:schemeClr val="accent1">
                  <a:lumMod val="75000"/>
                  <a:alpha val="6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下箭头 12"/>
          <p:cNvSpPr/>
          <p:nvPr/>
        </p:nvSpPr>
        <p:spPr>
          <a:xfrm rot="16200000">
            <a:off x="2761457" y="7903845"/>
            <a:ext cx="1360805" cy="2880995"/>
          </a:xfrm>
          <a:prstGeom prst="downArrow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3" name="Title 13"/>
          <p:cNvSpPr>
            <a:spLocks noGrp="1"/>
          </p:cNvSpPr>
          <p:nvPr>
            <p:custDataLst>
              <p:tags r:id="rId8"/>
            </p:custDataLst>
          </p:nvPr>
        </p:nvSpPr>
        <p:spPr>
          <a:xfrm>
            <a:off x="13177" y="6484620"/>
            <a:ext cx="6857365" cy="934720"/>
          </a:xfrm>
          <a:prstGeom prst="rect">
            <a:avLst/>
          </a:prstGeom>
        </p:spPr>
        <p:txBody>
          <a:bodyPr vert="horz" lIns="90000" tIns="46800" rIns="90000" bIns="46800" rtlCol="0" anchor="b" anchorCtr="0">
            <a:noAutofit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5400" dirty="0">
                <a:solidFill>
                  <a:schemeClr val="accent3">
                    <a:lumMod val="75000"/>
                  </a:schemeClr>
                </a:solidFill>
                <a:latin typeface="+mj-ea"/>
                <a:sym typeface="思源黑体旧字形 ExtraLight" panose="020B0200000000000000" pitchFamily="34" charset="-128"/>
              </a:rPr>
              <a:t>操作手册</a:t>
            </a:r>
            <a:endParaRPr lang="zh-CN" altLang="en-US" sz="5400" dirty="0">
              <a:solidFill>
                <a:schemeClr val="accent3">
                  <a:lumMod val="75000"/>
                </a:schemeClr>
              </a:solidFill>
              <a:latin typeface="+mj-ea"/>
              <a:sym typeface="思源黑体旧字形 ExtraLight" panose="020B0200000000000000" pitchFamily="34" charset="-128"/>
            </a:endParaRPr>
          </a:p>
        </p:txBody>
      </p:sp>
      <p:sp>
        <p:nvSpPr>
          <p:cNvPr id="7" name="Title 13"/>
          <p:cNvSpPr>
            <a:spLocks noGrp="1"/>
          </p:cNvSpPr>
          <p:nvPr>
            <p:custDataLst>
              <p:tags r:id="rId9"/>
            </p:custDataLst>
          </p:nvPr>
        </p:nvSpPr>
        <p:spPr>
          <a:xfrm>
            <a:off x="2204562" y="9090343"/>
            <a:ext cx="2474595" cy="506730"/>
          </a:xfrm>
          <a:prstGeom prst="rect">
            <a:avLst/>
          </a:prstGeom>
        </p:spPr>
        <p:txBody>
          <a:bodyPr vert="horz" lIns="90000" tIns="46800" rIns="90000" bIns="46800" rtlCol="0" anchor="b" anchorCtr="0">
            <a:noAutofit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sym typeface="思源黑体旧字形 ExtraLight" panose="020B0200000000000000" pitchFamily="34" charset="-128"/>
              </a:rPr>
              <a:t>2025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sym typeface="思源黑体旧字形 ExtraLight" panose="020B0200000000000000" pitchFamily="34" charset="-128"/>
              </a:rPr>
              <a:t>年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sym typeface="思源黑体旧字形 ExtraLight" panose="020B0200000000000000" pitchFamily="34" charset="-128"/>
              </a:rPr>
              <a:t>7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sym typeface="思源黑体旧字形 ExtraLight" panose="020B0200000000000000" pitchFamily="34" charset="-128"/>
              </a:rPr>
              <a:t>月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sym typeface="思源黑体旧字形 ExtraLight" panose="020B0200000000000000" pitchFamily="34" charset="-128"/>
            </a:endParaRPr>
          </a:p>
        </p:txBody>
      </p:sp>
      <p:sp>
        <p:nvSpPr>
          <p:cNvPr id="20" name="Title 13"/>
          <p:cNvSpPr>
            <a:spLocks noGrp="1"/>
          </p:cNvSpPr>
          <p:nvPr>
            <p:custDataLst>
              <p:tags r:id="rId10"/>
            </p:custDataLst>
          </p:nvPr>
        </p:nvSpPr>
        <p:spPr>
          <a:xfrm>
            <a:off x="2278857" y="1344295"/>
            <a:ext cx="2326005" cy="494030"/>
          </a:xfrm>
          <a:prstGeom prst="rect">
            <a:avLst/>
          </a:prstGeom>
        </p:spPr>
        <p:txBody>
          <a:bodyPr vert="horz" lIns="90000" tIns="46800" rIns="90000" bIns="46800" rtlCol="0" anchor="b" anchorCtr="0">
            <a:noAutofit/>
          </a:bodyPr>
          <a:lstStyle>
            <a:lvl1pPr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45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400" dirty="0">
                <a:solidFill>
                  <a:schemeClr val="bg1"/>
                </a:solidFill>
                <a:latin typeface="+mj-ea"/>
                <a:sym typeface="思源黑体旧字形 ExtraLight" panose="020B0200000000000000" pitchFamily="34" charset="-128"/>
              </a:rPr>
              <a:t>济宁</a:t>
            </a:r>
            <a:r>
              <a:rPr lang="zh-CN" altLang="en-US" sz="2400" dirty="0">
                <a:solidFill>
                  <a:schemeClr val="bg1"/>
                </a:solidFill>
                <a:latin typeface="+mj-ea"/>
                <a:sym typeface="思源黑体旧字形 ExtraLight" panose="020B0200000000000000" pitchFamily="34" charset="-128"/>
              </a:rPr>
              <a:t>汶上县</a:t>
            </a:r>
            <a:endParaRPr lang="zh-CN" altLang="en-US" sz="2400" dirty="0">
              <a:solidFill>
                <a:schemeClr val="bg1"/>
              </a:solidFill>
              <a:latin typeface="+mj-ea"/>
              <a:sym typeface="思源黑体旧字形 ExtraLight" panose="020B0200000000000000" pitchFamily="34" charset="-128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35" y="-15240"/>
            <a:ext cx="6880860" cy="122072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>
            <p:custDataLst>
              <p:tags r:id="rId1"/>
            </p:custDataLst>
          </p:nvPr>
        </p:nvSpPr>
        <p:spPr>
          <a:xfrm>
            <a:off x="536575" y="350520"/>
            <a:ext cx="6004560" cy="11487785"/>
          </a:xfrm>
          <a:custGeom>
            <a:avLst/>
            <a:gdLst>
              <a:gd name="connsiteX0" fmla="*/ 0 w 9456"/>
              <a:gd name="connsiteY0" fmla="*/ 7 h 18091"/>
              <a:gd name="connsiteX1" fmla="*/ 9024 w 9456"/>
              <a:gd name="connsiteY1" fmla="*/ 0 h 18091"/>
              <a:gd name="connsiteX2" fmla="*/ 9433 w 9456"/>
              <a:gd name="connsiteY2" fmla="*/ 433 h 18091"/>
              <a:gd name="connsiteX3" fmla="*/ 9456 w 9456"/>
              <a:gd name="connsiteY3" fmla="*/ 18091 h 18091"/>
              <a:gd name="connsiteX4" fmla="*/ 0 w 9456"/>
              <a:gd name="connsiteY4" fmla="*/ 18091 h 18091"/>
              <a:gd name="connsiteX5" fmla="*/ 0 w 9456"/>
              <a:gd name="connsiteY5" fmla="*/ 7 h 1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56" h="18091">
                <a:moveTo>
                  <a:pt x="0" y="7"/>
                </a:moveTo>
                <a:lnTo>
                  <a:pt x="9024" y="0"/>
                </a:lnTo>
                <a:lnTo>
                  <a:pt x="9433" y="433"/>
                </a:lnTo>
                <a:lnTo>
                  <a:pt x="9456" y="18091"/>
                </a:lnTo>
                <a:lnTo>
                  <a:pt x="0" y="18091"/>
                </a:lnTo>
                <a:lnTo>
                  <a:pt x="0" y="7"/>
                </a:lnTo>
                <a:close/>
              </a:path>
            </a:pathLst>
          </a:custGeom>
          <a:solidFill>
            <a:schemeClr val="accent1">
              <a:lumMod val="75000"/>
              <a:alpha val="1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  <a:defRPr/>
            </a:pPr>
            <a:endParaRPr lang="en-US" altLang="zh-CN" sz="4800" b="1" dirty="0">
              <a:solidFill>
                <a:srgbClr val="FFFFFF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4" name="任意多边形 3"/>
          <p:cNvSpPr/>
          <p:nvPr>
            <p:custDataLst>
              <p:tags r:id="rId2"/>
            </p:custDataLst>
          </p:nvPr>
        </p:nvSpPr>
        <p:spPr>
          <a:xfrm>
            <a:off x="551815" y="360045"/>
            <a:ext cx="5760085" cy="11226165"/>
          </a:xfrm>
          <a:custGeom>
            <a:avLst/>
            <a:gdLst>
              <a:gd name="connsiteX0" fmla="*/ 0 w 9239"/>
              <a:gd name="connsiteY0" fmla="*/ 0 h 14825"/>
              <a:gd name="connsiteX1" fmla="*/ 9239 w 9239"/>
              <a:gd name="connsiteY1" fmla="*/ 0 h 14825"/>
              <a:gd name="connsiteX2" fmla="*/ 9239 w 9239"/>
              <a:gd name="connsiteY2" fmla="*/ 14825 h 14825"/>
              <a:gd name="connsiteX3" fmla="*/ 0 w 9239"/>
              <a:gd name="connsiteY3" fmla="*/ 14825 h 14825"/>
              <a:gd name="connsiteX4" fmla="*/ 0 w 9239"/>
              <a:gd name="connsiteY4" fmla="*/ 0 h 1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9" h="14825">
                <a:moveTo>
                  <a:pt x="0" y="0"/>
                </a:moveTo>
                <a:lnTo>
                  <a:pt x="9239" y="0"/>
                </a:lnTo>
                <a:lnTo>
                  <a:pt x="9239" y="14825"/>
                </a:lnTo>
                <a:lnTo>
                  <a:pt x="0" y="148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★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任意多边形 7"/>
          <p:cNvSpPr/>
          <p:nvPr>
            <p:custDataLst>
              <p:tags r:id="rId3"/>
            </p:custDataLst>
          </p:nvPr>
        </p:nvSpPr>
        <p:spPr>
          <a:xfrm flipV="1">
            <a:off x="857250" y="-15240"/>
            <a:ext cx="5108575" cy="1170305"/>
          </a:xfrm>
          <a:custGeom>
            <a:avLst/>
            <a:gdLst>
              <a:gd name="connsiteX0" fmla="*/ 283 w 8045"/>
              <a:gd name="connsiteY0" fmla="*/ 364 h 2063"/>
              <a:gd name="connsiteX1" fmla="*/ 3538 w 8045"/>
              <a:gd name="connsiteY1" fmla="*/ 385 h 2063"/>
              <a:gd name="connsiteX2" fmla="*/ 4020 w 8045"/>
              <a:gd name="connsiteY2" fmla="*/ 0 h 2063"/>
              <a:gd name="connsiteX3" fmla="*/ 4501 w 8045"/>
              <a:gd name="connsiteY3" fmla="*/ 385 h 2063"/>
              <a:gd name="connsiteX4" fmla="*/ 7762 w 8045"/>
              <a:gd name="connsiteY4" fmla="*/ 364 h 2063"/>
              <a:gd name="connsiteX5" fmla="*/ 8045 w 8045"/>
              <a:gd name="connsiteY5" fmla="*/ 647 h 2063"/>
              <a:gd name="connsiteX6" fmla="*/ 8045 w 8045"/>
              <a:gd name="connsiteY6" fmla="*/ 2063 h 2063"/>
              <a:gd name="connsiteX7" fmla="*/ 0 w 8045"/>
              <a:gd name="connsiteY7" fmla="*/ 2063 h 2063"/>
              <a:gd name="connsiteX8" fmla="*/ 0 w 8045"/>
              <a:gd name="connsiteY8" fmla="*/ 647 h 2063"/>
              <a:gd name="connsiteX9" fmla="*/ 283 w 8045"/>
              <a:gd name="connsiteY9" fmla="*/ 364 h 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45" h="2063">
                <a:moveTo>
                  <a:pt x="283" y="364"/>
                </a:moveTo>
                <a:lnTo>
                  <a:pt x="3538" y="385"/>
                </a:lnTo>
                <a:lnTo>
                  <a:pt x="4020" y="0"/>
                </a:lnTo>
                <a:lnTo>
                  <a:pt x="4501" y="385"/>
                </a:lnTo>
                <a:lnTo>
                  <a:pt x="7762" y="364"/>
                </a:lnTo>
                <a:cubicBezTo>
                  <a:pt x="7918" y="364"/>
                  <a:pt x="8045" y="491"/>
                  <a:pt x="8045" y="647"/>
                </a:cubicBezTo>
                <a:lnTo>
                  <a:pt x="8045" y="2063"/>
                </a:lnTo>
                <a:lnTo>
                  <a:pt x="0" y="2063"/>
                </a:lnTo>
                <a:lnTo>
                  <a:pt x="0" y="647"/>
                </a:lnTo>
                <a:cubicBezTo>
                  <a:pt x="0" y="491"/>
                  <a:pt x="127" y="364"/>
                  <a:pt x="283" y="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itle 13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10615" y="172085"/>
            <a:ext cx="1619885" cy="646430"/>
          </a:xfrm>
        </p:spPr>
        <p:txBody>
          <a:bodyPr>
            <a:noAutofit/>
          </a:bodyPr>
          <a:lstStyle/>
          <a:p>
            <a:pPr algn="l"/>
            <a:r>
              <a:rPr lang="en-US" altLang="zh-CN" sz="3600" dirty="0">
                <a:solidFill>
                  <a:schemeClr val="bg1"/>
                </a:solidFill>
                <a:latin typeface="+mj-ea"/>
                <a:sym typeface="思源黑体旧字形 ExtraLight" panose="020B0200000000000000" pitchFamily="34" charset="-128"/>
              </a:rPr>
              <a:t>2-7</a:t>
            </a:r>
            <a:endParaRPr lang="en-US" altLang="zh-CN" sz="3600" dirty="0">
              <a:solidFill>
                <a:schemeClr val="bg1"/>
              </a:solidFill>
              <a:latin typeface="+mj-ea"/>
              <a:sym typeface="思源黑体旧字形 ExtraLight" panose="020B0200000000000000" pitchFamily="34" charset="-128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848995" y="1241425"/>
            <a:ext cx="5158740" cy="2341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根据</a:t>
            </a:r>
            <a:r>
              <a:rPr sz="1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平台提示</a:t>
            </a:r>
            <a:r>
              <a:rPr lang="zh-CN" alt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sz="1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依次</a:t>
            </a:r>
            <a:r>
              <a:rPr lang="zh-CN" alt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顺序</a:t>
            </a:r>
            <a:r>
              <a:rPr sz="1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填写基本信息、户籍信息</a:t>
            </a:r>
            <a:r>
              <a:rPr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、居住信息</a:t>
            </a:r>
            <a:r>
              <a:rPr sz="1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、监护人信息等并保存</a:t>
            </a:r>
            <a:r>
              <a:rPr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★注意：房权证号/不动产证号请填写〔汶上县房权证汶字第XXXX号〕〔鲁（20xx)汶上县不动产权第XXXX号〕</a:t>
            </a:r>
            <a:endParaRPr lang="zh-CN" altLang="en-US" sz="140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购房合同编号：购房合同右上角条形码下方数字</a:t>
            </a:r>
            <a:endParaRPr lang="zh-CN" altLang="en-US" sz="1400"/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温馨提示：信息填写或改动后一定要点击保存。</a:t>
            </a:r>
            <a:endParaRPr sz="1400" dirty="0">
              <a:solidFill>
                <a:schemeClr val="tx2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cxnSp>
        <p:nvCxnSpPr>
          <p:cNvPr id="11" name="直接连接符 10"/>
          <p:cNvCxnSpPr/>
          <p:nvPr>
            <p:custDataLst>
              <p:tags r:id="rId6"/>
            </p:custDataLst>
          </p:nvPr>
        </p:nvCxnSpPr>
        <p:spPr>
          <a:xfrm>
            <a:off x="2463800" y="223520"/>
            <a:ext cx="1905" cy="483870"/>
          </a:xfrm>
          <a:prstGeom prst="line">
            <a:avLst/>
          </a:prstGeom>
          <a:ln w="127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3"/>
          <p:cNvSpPr>
            <a:spLocks noGrp="1"/>
          </p:cNvSpPr>
          <p:nvPr>
            <p:custDataLst>
              <p:tags r:id="rId7"/>
            </p:custDataLst>
          </p:nvPr>
        </p:nvSpPr>
        <p:spPr>
          <a:xfrm>
            <a:off x="2731135" y="217805"/>
            <a:ext cx="2356485" cy="494030"/>
          </a:xfrm>
          <a:prstGeom prst="rect">
            <a:avLst/>
          </a:prstGeom>
        </p:spPr>
        <p:txBody>
          <a:bodyPr vert="horz" lIns="90000" tIns="46800" rIns="90000" bIns="46800" rtlCol="0" anchor="b" anchorCtr="0">
            <a:noAutofit/>
          </a:bodyPr>
          <a:lstStyle>
            <a:lvl1pPr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45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dirty="0">
                <a:solidFill>
                  <a:schemeClr val="bg1"/>
                </a:solidFill>
                <a:latin typeface="+mj-ea"/>
                <a:sym typeface="思源黑体旧字形 ExtraLight" panose="020B0200000000000000" pitchFamily="34" charset="-128"/>
              </a:rPr>
              <a:t>信息填报</a:t>
            </a:r>
            <a:endParaRPr lang="zh-CN" altLang="en-US" sz="2400" dirty="0">
              <a:solidFill>
                <a:schemeClr val="bg1"/>
              </a:solidFill>
              <a:latin typeface="+mj-ea"/>
              <a:sym typeface="思源黑体旧字形 ExtraLight" panose="020B0200000000000000" pitchFamily="34" charset="-128"/>
            </a:endParaRPr>
          </a:p>
        </p:txBody>
      </p:sp>
      <p:pic>
        <p:nvPicPr>
          <p:cNvPr id="5" name="图片 4" descr="12"/>
          <p:cNvPicPr>
            <a:picLocks noChangeAspect="1"/>
          </p:cNvPicPr>
          <p:nvPr/>
        </p:nvPicPr>
        <p:blipFill>
          <a:blip r:embed="rId8"/>
          <a:srcRect r="1922"/>
          <a:stretch>
            <a:fillRect/>
          </a:stretch>
        </p:blipFill>
        <p:spPr>
          <a:xfrm>
            <a:off x="3869055" y="4605020"/>
            <a:ext cx="2138680" cy="6981190"/>
          </a:xfrm>
          <a:prstGeom prst="rect">
            <a:avLst/>
          </a:prstGeom>
        </p:spPr>
      </p:pic>
      <p:pic>
        <p:nvPicPr>
          <p:cNvPr id="9" name="图片 8" descr="11"/>
          <p:cNvPicPr>
            <a:picLocks noChangeAspect="1"/>
          </p:cNvPicPr>
          <p:nvPr/>
        </p:nvPicPr>
        <p:blipFill>
          <a:blip r:embed="rId9"/>
          <a:srcRect r="3472" b="4914"/>
          <a:stretch>
            <a:fillRect/>
          </a:stretch>
        </p:blipFill>
        <p:spPr>
          <a:xfrm>
            <a:off x="2981325" y="4752975"/>
            <a:ext cx="2842260" cy="6192520"/>
          </a:xfrm>
          <a:prstGeom prst="rect">
            <a:avLst/>
          </a:prstGeom>
        </p:spPr>
      </p:pic>
      <p:pic>
        <p:nvPicPr>
          <p:cNvPr id="15" name="图片 14" descr="09"/>
          <p:cNvPicPr>
            <a:picLocks noChangeAspect="1"/>
          </p:cNvPicPr>
          <p:nvPr/>
        </p:nvPicPr>
        <p:blipFill>
          <a:blip r:embed="rId10"/>
          <a:srcRect r="4285"/>
          <a:stretch>
            <a:fillRect/>
          </a:stretch>
        </p:blipFill>
        <p:spPr>
          <a:xfrm>
            <a:off x="2801620" y="4001770"/>
            <a:ext cx="2496185" cy="6311900"/>
          </a:xfrm>
          <a:prstGeom prst="rect">
            <a:avLst/>
          </a:prstGeom>
        </p:spPr>
      </p:pic>
      <p:pic>
        <p:nvPicPr>
          <p:cNvPr id="16" name="图片 15" descr="08"/>
          <p:cNvPicPr>
            <a:picLocks noChangeAspect="1"/>
          </p:cNvPicPr>
          <p:nvPr/>
        </p:nvPicPr>
        <p:blipFill>
          <a:blip r:embed="rId11"/>
          <a:srcRect r="3327"/>
          <a:stretch>
            <a:fillRect/>
          </a:stretch>
        </p:blipFill>
        <p:spPr>
          <a:xfrm>
            <a:off x="1802765" y="3547745"/>
            <a:ext cx="2933700" cy="6041390"/>
          </a:xfrm>
          <a:prstGeom prst="rect">
            <a:avLst/>
          </a:prstGeom>
        </p:spPr>
      </p:pic>
      <p:sp>
        <p:nvSpPr>
          <p:cNvPr id="18" name="矩形 17"/>
          <p:cNvSpPr/>
          <p:nvPr>
            <p:custDataLst>
              <p:tags r:id="rId12"/>
            </p:custDataLst>
          </p:nvPr>
        </p:nvSpPr>
        <p:spPr>
          <a:xfrm>
            <a:off x="2132330" y="8806815"/>
            <a:ext cx="2362835" cy="360045"/>
          </a:xfrm>
          <a:prstGeom prst="rect">
            <a:avLst/>
          </a:prstGeom>
          <a:noFill/>
          <a:ln w="412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矩形 18"/>
          <p:cNvSpPr/>
          <p:nvPr>
            <p:custDataLst>
              <p:tags r:id="rId13"/>
            </p:custDataLst>
          </p:nvPr>
        </p:nvSpPr>
        <p:spPr>
          <a:xfrm>
            <a:off x="2981325" y="9589135"/>
            <a:ext cx="2106295" cy="464185"/>
          </a:xfrm>
          <a:prstGeom prst="rect">
            <a:avLst/>
          </a:prstGeom>
          <a:noFill/>
          <a:ln w="412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矩形 19"/>
          <p:cNvSpPr/>
          <p:nvPr>
            <p:custDataLst>
              <p:tags r:id="rId14"/>
            </p:custDataLst>
          </p:nvPr>
        </p:nvSpPr>
        <p:spPr>
          <a:xfrm>
            <a:off x="3201670" y="10313670"/>
            <a:ext cx="2369820" cy="461010"/>
          </a:xfrm>
          <a:prstGeom prst="rect">
            <a:avLst/>
          </a:prstGeom>
          <a:noFill/>
          <a:ln w="412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矩形 20"/>
          <p:cNvSpPr/>
          <p:nvPr>
            <p:custDataLst>
              <p:tags r:id="rId15"/>
            </p:custDataLst>
          </p:nvPr>
        </p:nvSpPr>
        <p:spPr>
          <a:xfrm>
            <a:off x="4111625" y="11035030"/>
            <a:ext cx="1711325" cy="391795"/>
          </a:xfrm>
          <a:prstGeom prst="rect">
            <a:avLst/>
          </a:prstGeom>
          <a:noFill/>
          <a:ln w="412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6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35" y="-15240"/>
            <a:ext cx="6880860" cy="122072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>
            <p:custDataLst>
              <p:tags r:id="rId1"/>
            </p:custDataLst>
          </p:nvPr>
        </p:nvSpPr>
        <p:spPr>
          <a:xfrm>
            <a:off x="536575" y="350520"/>
            <a:ext cx="6004560" cy="11487785"/>
          </a:xfrm>
          <a:custGeom>
            <a:avLst/>
            <a:gdLst>
              <a:gd name="connsiteX0" fmla="*/ 0 w 9456"/>
              <a:gd name="connsiteY0" fmla="*/ 7 h 18091"/>
              <a:gd name="connsiteX1" fmla="*/ 9024 w 9456"/>
              <a:gd name="connsiteY1" fmla="*/ 0 h 18091"/>
              <a:gd name="connsiteX2" fmla="*/ 9433 w 9456"/>
              <a:gd name="connsiteY2" fmla="*/ 433 h 18091"/>
              <a:gd name="connsiteX3" fmla="*/ 9456 w 9456"/>
              <a:gd name="connsiteY3" fmla="*/ 18091 h 18091"/>
              <a:gd name="connsiteX4" fmla="*/ 0 w 9456"/>
              <a:gd name="connsiteY4" fmla="*/ 18091 h 18091"/>
              <a:gd name="connsiteX5" fmla="*/ 0 w 9456"/>
              <a:gd name="connsiteY5" fmla="*/ 7 h 1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56" h="18091">
                <a:moveTo>
                  <a:pt x="0" y="7"/>
                </a:moveTo>
                <a:lnTo>
                  <a:pt x="9024" y="0"/>
                </a:lnTo>
                <a:lnTo>
                  <a:pt x="9433" y="433"/>
                </a:lnTo>
                <a:lnTo>
                  <a:pt x="9456" y="18091"/>
                </a:lnTo>
                <a:lnTo>
                  <a:pt x="0" y="18091"/>
                </a:lnTo>
                <a:lnTo>
                  <a:pt x="0" y="7"/>
                </a:lnTo>
                <a:close/>
              </a:path>
            </a:pathLst>
          </a:custGeom>
          <a:solidFill>
            <a:schemeClr val="accent1">
              <a:lumMod val="75000"/>
              <a:alpha val="1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  <a:defRPr/>
            </a:pPr>
            <a:endParaRPr lang="en-US" altLang="zh-CN" sz="4800" b="1" dirty="0">
              <a:solidFill>
                <a:srgbClr val="FFFFFF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4" name="任意多边形 3"/>
          <p:cNvSpPr/>
          <p:nvPr>
            <p:custDataLst>
              <p:tags r:id="rId2"/>
            </p:custDataLst>
          </p:nvPr>
        </p:nvSpPr>
        <p:spPr>
          <a:xfrm>
            <a:off x="551815" y="360045"/>
            <a:ext cx="5760085" cy="11226165"/>
          </a:xfrm>
          <a:custGeom>
            <a:avLst/>
            <a:gdLst>
              <a:gd name="connsiteX0" fmla="*/ 0 w 9239"/>
              <a:gd name="connsiteY0" fmla="*/ 0 h 14825"/>
              <a:gd name="connsiteX1" fmla="*/ 9239 w 9239"/>
              <a:gd name="connsiteY1" fmla="*/ 0 h 14825"/>
              <a:gd name="connsiteX2" fmla="*/ 9239 w 9239"/>
              <a:gd name="connsiteY2" fmla="*/ 14825 h 14825"/>
              <a:gd name="connsiteX3" fmla="*/ 0 w 9239"/>
              <a:gd name="connsiteY3" fmla="*/ 14825 h 14825"/>
              <a:gd name="connsiteX4" fmla="*/ 0 w 9239"/>
              <a:gd name="connsiteY4" fmla="*/ 0 h 1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9" h="14825">
                <a:moveTo>
                  <a:pt x="0" y="0"/>
                </a:moveTo>
                <a:lnTo>
                  <a:pt x="9239" y="0"/>
                </a:lnTo>
                <a:lnTo>
                  <a:pt x="9239" y="14825"/>
                </a:lnTo>
                <a:lnTo>
                  <a:pt x="0" y="148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5号-简雅黑" panose="00000500000000000000" pitchFamily="2" charset="-122"/>
            </a:endParaRPr>
          </a:p>
        </p:txBody>
      </p:sp>
      <p:sp>
        <p:nvSpPr>
          <p:cNvPr id="8" name="任意多边形 7"/>
          <p:cNvSpPr/>
          <p:nvPr>
            <p:custDataLst>
              <p:tags r:id="rId3"/>
            </p:custDataLst>
          </p:nvPr>
        </p:nvSpPr>
        <p:spPr>
          <a:xfrm flipV="1">
            <a:off x="857250" y="-15240"/>
            <a:ext cx="5108575" cy="1170305"/>
          </a:xfrm>
          <a:custGeom>
            <a:avLst/>
            <a:gdLst>
              <a:gd name="connsiteX0" fmla="*/ 283 w 8045"/>
              <a:gd name="connsiteY0" fmla="*/ 364 h 2063"/>
              <a:gd name="connsiteX1" fmla="*/ 3538 w 8045"/>
              <a:gd name="connsiteY1" fmla="*/ 385 h 2063"/>
              <a:gd name="connsiteX2" fmla="*/ 4020 w 8045"/>
              <a:gd name="connsiteY2" fmla="*/ 0 h 2063"/>
              <a:gd name="connsiteX3" fmla="*/ 4501 w 8045"/>
              <a:gd name="connsiteY3" fmla="*/ 385 h 2063"/>
              <a:gd name="connsiteX4" fmla="*/ 7762 w 8045"/>
              <a:gd name="connsiteY4" fmla="*/ 364 h 2063"/>
              <a:gd name="connsiteX5" fmla="*/ 8045 w 8045"/>
              <a:gd name="connsiteY5" fmla="*/ 647 h 2063"/>
              <a:gd name="connsiteX6" fmla="*/ 8045 w 8045"/>
              <a:gd name="connsiteY6" fmla="*/ 2063 h 2063"/>
              <a:gd name="connsiteX7" fmla="*/ 0 w 8045"/>
              <a:gd name="connsiteY7" fmla="*/ 2063 h 2063"/>
              <a:gd name="connsiteX8" fmla="*/ 0 w 8045"/>
              <a:gd name="connsiteY8" fmla="*/ 647 h 2063"/>
              <a:gd name="connsiteX9" fmla="*/ 283 w 8045"/>
              <a:gd name="connsiteY9" fmla="*/ 364 h 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45" h="2063">
                <a:moveTo>
                  <a:pt x="283" y="364"/>
                </a:moveTo>
                <a:lnTo>
                  <a:pt x="3538" y="385"/>
                </a:lnTo>
                <a:lnTo>
                  <a:pt x="4020" y="0"/>
                </a:lnTo>
                <a:lnTo>
                  <a:pt x="4501" y="385"/>
                </a:lnTo>
                <a:lnTo>
                  <a:pt x="7762" y="364"/>
                </a:lnTo>
                <a:cubicBezTo>
                  <a:pt x="7918" y="364"/>
                  <a:pt x="8045" y="491"/>
                  <a:pt x="8045" y="647"/>
                </a:cubicBezTo>
                <a:lnTo>
                  <a:pt x="8045" y="2063"/>
                </a:lnTo>
                <a:lnTo>
                  <a:pt x="0" y="2063"/>
                </a:lnTo>
                <a:lnTo>
                  <a:pt x="0" y="647"/>
                </a:lnTo>
                <a:cubicBezTo>
                  <a:pt x="0" y="491"/>
                  <a:pt x="127" y="364"/>
                  <a:pt x="283" y="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itle 13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10615" y="172085"/>
            <a:ext cx="1619885" cy="646430"/>
          </a:xfrm>
        </p:spPr>
        <p:txBody>
          <a:bodyPr>
            <a:noAutofit/>
          </a:bodyPr>
          <a:lstStyle/>
          <a:p>
            <a:pPr algn="l"/>
            <a:r>
              <a:rPr lang="en-US" altLang="zh-CN" sz="3600" dirty="0">
                <a:solidFill>
                  <a:schemeClr val="bg1"/>
                </a:solidFill>
                <a:latin typeface="+mj-ea"/>
                <a:sym typeface="思源黑体旧字形 ExtraLight" panose="020B0200000000000000" pitchFamily="34" charset="-128"/>
              </a:rPr>
              <a:t>2-8</a:t>
            </a:r>
            <a:endParaRPr lang="en-US" altLang="zh-CN" sz="3600" dirty="0">
              <a:solidFill>
                <a:schemeClr val="bg1"/>
              </a:solidFill>
              <a:latin typeface="+mj-ea"/>
              <a:sym typeface="思源黑体旧字形 ExtraLight" panose="020B0200000000000000" pitchFamily="34" charset="-128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848995" y="1241425"/>
            <a:ext cx="5158740" cy="953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信息填报完成后，平台自动判断是否需要上传证件，如需上传，则根据平台提示，依次完成所需证件图片的上传。</a:t>
            </a:r>
            <a:endParaRPr lang="en-US" altLang="zh-CN" sz="1400" dirty="0">
              <a:solidFill>
                <a:schemeClr val="tx2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上传完成后点击</a:t>
            </a:r>
            <a:r>
              <a:rPr lang="en-US" altLang="zh-CN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</a:t>
            </a:r>
            <a:r>
              <a:rPr lang="zh-CN" alt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确认完成上传</a:t>
            </a:r>
            <a:r>
              <a:rPr lang="en-US" altLang="zh-CN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】</a:t>
            </a:r>
            <a:r>
              <a:rPr lang="zh-CN" alt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即返回报名主页。</a:t>
            </a:r>
            <a:endParaRPr sz="1400" dirty="0">
              <a:solidFill>
                <a:schemeClr val="tx2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cxnSp>
        <p:nvCxnSpPr>
          <p:cNvPr id="11" name="直接连接符 10"/>
          <p:cNvCxnSpPr/>
          <p:nvPr>
            <p:custDataLst>
              <p:tags r:id="rId6"/>
            </p:custDataLst>
          </p:nvPr>
        </p:nvCxnSpPr>
        <p:spPr>
          <a:xfrm>
            <a:off x="2463800" y="223520"/>
            <a:ext cx="1905" cy="483870"/>
          </a:xfrm>
          <a:prstGeom prst="line">
            <a:avLst/>
          </a:prstGeom>
          <a:ln w="127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3"/>
          <p:cNvSpPr>
            <a:spLocks noGrp="1"/>
          </p:cNvSpPr>
          <p:nvPr>
            <p:custDataLst>
              <p:tags r:id="rId7"/>
            </p:custDataLst>
          </p:nvPr>
        </p:nvSpPr>
        <p:spPr>
          <a:xfrm>
            <a:off x="2731135" y="217805"/>
            <a:ext cx="2356485" cy="494030"/>
          </a:xfrm>
          <a:prstGeom prst="rect">
            <a:avLst/>
          </a:prstGeom>
        </p:spPr>
        <p:txBody>
          <a:bodyPr vert="horz" lIns="90000" tIns="46800" rIns="90000" bIns="46800" rtlCol="0" anchor="b" anchorCtr="0">
            <a:noAutofit/>
          </a:bodyPr>
          <a:lstStyle>
            <a:lvl1pPr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45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dirty="0">
                <a:solidFill>
                  <a:schemeClr val="bg1"/>
                </a:solidFill>
                <a:latin typeface="+mj-ea"/>
                <a:sym typeface="思源黑体旧字形 ExtraLight" panose="020B0200000000000000" pitchFamily="34" charset="-128"/>
              </a:rPr>
              <a:t>证件上传</a:t>
            </a:r>
            <a:endParaRPr lang="zh-CN" altLang="en-US" sz="2400" dirty="0">
              <a:solidFill>
                <a:schemeClr val="bg1"/>
              </a:solidFill>
              <a:latin typeface="+mj-ea"/>
              <a:sym typeface="思源黑体旧字形 ExtraLight" panose="020B0200000000000000" pitchFamily="34" charset="-128"/>
            </a:endParaRPr>
          </a:p>
        </p:txBody>
      </p:sp>
      <p:sp>
        <p:nvSpPr>
          <p:cNvPr id="22" name="矩形 21"/>
          <p:cNvSpPr/>
          <p:nvPr>
            <p:custDataLst>
              <p:tags r:id="rId8"/>
            </p:custDataLst>
          </p:nvPr>
        </p:nvSpPr>
        <p:spPr>
          <a:xfrm>
            <a:off x="1780540" y="6145530"/>
            <a:ext cx="1648460" cy="560705"/>
          </a:xfrm>
          <a:prstGeom prst="rect">
            <a:avLst/>
          </a:prstGeom>
          <a:noFill/>
          <a:ln w="412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>
            <p:custDataLst>
              <p:tags r:id="rId9"/>
            </p:custDataLst>
          </p:nvPr>
        </p:nvSpPr>
        <p:spPr>
          <a:xfrm>
            <a:off x="1780540" y="6794500"/>
            <a:ext cx="1648460" cy="560705"/>
          </a:xfrm>
          <a:prstGeom prst="rect">
            <a:avLst/>
          </a:prstGeom>
          <a:noFill/>
          <a:ln w="412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 descr="16"/>
          <p:cNvPicPr>
            <a:picLocks noChangeAspect="1"/>
          </p:cNvPicPr>
          <p:nvPr/>
        </p:nvPicPr>
        <p:blipFill>
          <a:blip r:embed="rId10"/>
          <a:srcRect t="12057"/>
          <a:stretch>
            <a:fillRect/>
          </a:stretch>
        </p:blipFill>
        <p:spPr>
          <a:xfrm>
            <a:off x="2531110" y="3200400"/>
            <a:ext cx="3476625" cy="81172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7250" y="2930525"/>
            <a:ext cx="3520440" cy="44577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9" name="矩形 8"/>
          <p:cNvSpPr/>
          <p:nvPr>
            <p:custDataLst>
              <p:tags r:id="rId12"/>
            </p:custDataLst>
          </p:nvPr>
        </p:nvSpPr>
        <p:spPr>
          <a:xfrm>
            <a:off x="3781425" y="9397365"/>
            <a:ext cx="848995" cy="834390"/>
          </a:xfrm>
          <a:prstGeom prst="rect">
            <a:avLst/>
          </a:prstGeom>
          <a:noFill/>
          <a:ln w="412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3"/>
            </p:custDataLst>
          </p:nvPr>
        </p:nvSpPr>
        <p:spPr>
          <a:xfrm>
            <a:off x="1531620" y="6706235"/>
            <a:ext cx="2249805" cy="633730"/>
          </a:xfrm>
          <a:prstGeom prst="rect">
            <a:avLst/>
          </a:prstGeom>
          <a:noFill/>
          <a:ln w="412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35" y="-15240"/>
            <a:ext cx="6880860" cy="122072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>
            <p:custDataLst>
              <p:tags r:id="rId1"/>
            </p:custDataLst>
          </p:nvPr>
        </p:nvSpPr>
        <p:spPr>
          <a:xfrm>
            <a:off x="536575" y="350520"/>
            <a:ext cx="6004560" cy="11487785"/>
          </a:xfrm>
          <a:custGeom>
            <a:avLst/>
            <a:gdLst>
              <a:gd name="connsiteX0" fmla="*/ 0 w 9456"/>
              <a:gd name="connsiteY0" fmla="*/ 7 h 18091"/>
              <a:gd name="connsiteX1" fmla="*/ 9024 w 9456"/>
              <a:gd name="connsiteY1" fmla="*/ 0 h 18091"/>
              <a:gd name="connsiteX2" fmla="*/ 9433 w 9456"/>
              <a:gd name="connsiteY2" fmla="*/ 433 h 18091"/>
              <a:gd name="connsiteX3" fmla="*/ 9456 w 9456"/>
              <a:gd name="connsiteY3" fmla="*/ 18091 h 18091"/>
              <a:gd name="connsiteX4" fmla="*/ 0 w 9456"/>
              <a:gd name="connsiteY4" fmla="*/ 18091 h 18091"/>
              <a:gd name="connsiteX5" fmla="*/ 0 w 9456"/>
              <a:gd name="connsiteY5" fmla="*/ 7 h 1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56" h="18091">
                <a:moveTo>
                  <a:pt x="0" y="7"/>
                </a:moveTo>
                <a:lnTo>
                  <a:pt x="9024" y="0"/>
                </a:lnTo>
                <a:lnTo>
                  <a:pt x="9433" y="433"/>
                </a:lnTo>
                <a:lnTo>
                  <a:pt x="9456" y="18091"/>
                </a:lnTo>
                <a:lnTo>
                  <a:pt x="0" y="18091"/>
                </a:lnTo>
                <a:lnTo>
                  <a:pt x="0" y="7"/>
                </a:lnTo>
                <a:close/>
              </a:path>
            </a:pathLst>
          </a:custGeom>
          <a:solidFill>
            <a:schemeClr val="accent1">
              <a:lumMod val="75000"/>
              <a:alpha val="1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  <a:defRPr/>
            </a:pPr>
            <a:endParaRPr lang="en-US" altLang="zh-CN" sz="4800" b="1" dirty="0">
              <a:solidFill>
                <a:srgbClr val="FFFFFF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4" name="任意多边形 3"/>
          <p:cNvSpPr/>
          <p:nvPr>
            <p:custDataLst>
              <p:tags r:id="rId2"/>
            </p:custDataLst>
          </p:nvPr>
        </p:nvSpPr>
        <p:spPr>
          <a:xfrm>
            <a:off x="551815" y="360045"/>
            <a:ext cx="5760085" cy="11226165"/>
          </a:xfrm>
          <a:custGeom>
            <a:avLst/>
            <a:gdLst>
              <a:gd name="connsiteX0" fmla="*/ 0 w 9239"/>
              <a:gd name="connsiteY0" fmla="*/ 0 h 14825"/>
              <a:gd name="connsiteX1" fmla="*/ 9239 w 9239"/>
              <a:gd name="connsiteY1" fmla="*/ 0 h 14825"/>
              <a:gd name="connsiteX2" fmla="*/ 9239 w 9239"/>
              <a:gd name="connsiteY2" fmla="*/ 14825 h 14825"/>
              <a:gd name="connsiteX3" fmla="*/ 0 w 9239"/>
              <a:gd name="connsiteY3" fmla="*/ 14825 h 14825"/>
              <a:gd name="connsiteX4" fmla="*/ 0 w 9239"/>
              <a:gd name="connsiteY4" fmla="*/ 0 h 1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9" h="14825">
                <a:moveTo>
                  <a:pt x="0" y="0"/>
                </a:moveTo>
                <a:lnTo>
                  <a:pt x="9239" y="0"/>
                </a:lnTo>
                <a:lnTo>
                  <a:pt x="9239" y="14825"/>
                </a:lnTo>
                <a:lnTo>
                  <a:pt x="0" y="148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5号-简雅黑" panose="00000500000000000000" pitchFamily="2" charset="-122"/>
            </a:endParaRPr>
          </a:p>
        </p:txBody>
      </p:sp>
      <p:sp>
        <p:nvSpPr>
          <p:cNvPr id="5" name="任意多边形 4"/>
          <p:cNvSpPr/>
          <p:nvPr>
            <p:custDataLst>
              <p:tags r:id="rId3"/>
            </p:custDataLst>
          </p:nvPr>
        </p:nvSpPr>
        <p:spPr>
          <a:xfrm flipV="1">
            <a:off x="857250" y="-15240"/>
            <a:ext cx="5108575" cy="1170305"/>
          </a:xfrm>
          <a:custGeom>
            <a:avLst/>
            <a:gdLst>
              <a:gd name="connsiteX0" fmla="*/ 283 w 8045"/>
              <a:gd name="connsiteY0" fmla="*/ 364 h 2063"/>
              <a:gd name="connsiteX1" fmla="*/ 3538 w 8045"/>
              <a:gd name="connsiteY1" fmla="*/ 385 h 2063"/>
              <a:gd name="connsiteX2" fmla="*/ 4020 w 8045"/>
              <a:gd name="connsiteY2" fmla="*/ 0 h 2063"/>
              <a:gd name="connsiteX3" fmla="*/ 4501 w 8045"/>
              <a:gd name="connsiteY3" fmla="*/ 385 h 2063"/>
              <a:gd name="connsiteX4" fmla="*/ 7762 w 8045"/>
              <a:gd name="connsiteY4" fmla="*/ 364 h 2063"/>
              <a:gd name="connsiteX5" fmla="*/ 8045 w 8045"/>
              <a:gd name="connsiteY5" fmla="*/ 647 h 2063"/>
              <a:gd name="connsiteX6" fmla="*/ 8045 w 8045"/>
              <a:gd name="connsiteY6" fmla="*/ 2063 h 2063"/>
              <a:gd name="connsiteX7" fmla="*/ 0 w 8045"/>
              <a:gd name="connsiteY7" fmla="*/ 2063 h 2063"/>
              <a:gd name="connsiteX8" fmla="*/ 0 w 8045"/>
              <a:gd name="connsiteY8" fmla="*/ 647 h 2063"/>
              <a:gd name="connsiteX9" fmla="*/ 283 w 8045"/>
              <a:gd name="connsiteY9" fmla="*/ 364 h 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45" h="2063">
                <a:moveTo>
                  <a:pt x="283" y="364"/>
                </a:moveTo>
                <a:lnTo>
                  <a:pt x="3538" y="385"/>
                </a:lnTo>
                <a:lnTo>
                  <a:pt x="4020" y="0"/>
                </a:lnTo>
                <a:lnTo>
                  <a:pt x="4501" y="385"/>
                </a:lnTo>
                <a:lnTo>
                  <a:pt x="7762" y="364"/>
                </a:lnTo>
                <a:cubicBezTo>
                  <a:pt x="7918" y="364"/>
                  <a:pt x="8045" y="491"/>
                  <a:pt x="8045" y="647"/>
                </a:cubicBezTo>
                <a:lnTo>
                  <a:pt x="8045" y="2063"/>
                </a:lnTo>
                <a:lnTo>
                  <a:pt x="0" y="2063"/>
                </a:lnTo>
                <a:lnTo>
                  <a:pt x="0" y="647"/>
                </a:lnTo>
                <a:cubicBezTo>
                  <a:pt x="0" y="491"/>
                  <a:pt x="127" y="364"/>
                  <a:pt x="283" y="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itle 13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10615" y="172085"/>
            <a:ext cx="1619885" cy="646430"/>
          </a:xfrm>
        </p:spPr>
        <p:txBody>
          <a:bodyPr>
            <a:noAutofit/>
          </a:bodyPr>
          <a:lstStyle/>
          <a:p>
            <a:pPr algn="l"/>
            <a:r>
              <a:rPr lang="en-US" altLang="zh-CN" sz="3600" dirty="0">
                <a:solidFill>
                  <a:schemeClr val="bg1"/>
                </a:solidFill>
                <a:latin typeface="+mj-ea"/>
                <a:sym typeface="思源黑体旧字形 ExtraLight" panose="020B0200000000000000" pitchFamily="34" charset="-128"/>
              </a:rPr>
              <a:t>2-9</a:t>
            </a:r>
            <a:endParaRPr lang="en-US" altLang="zh-CN" sz="3600" dirty="0">
              <a:solidFill>
                <a:schemeClr val="bg1"/>
              </a:solidFill>
              <a:latin typeface="+mj-ea"/>
              <a:sym typeface="思源黑体旧字形 ExtraLight" panose="020B0200000000000000" pitchFamily="34" charset="-128"/>
            </a:endParaRPr>
          </a:p>
        </p:txBody>
      </p:sp>
      <p:sp>
        <p:nvSpPr>
          <p:cNvPr id="20" name="文本框 19"/>
          <p:cNvSpPr txBox="1"/>
          <p:nvPr>
            <p:custDataLst>
              <p:tags r:id="rId5"/>
            </p:custDataLst>
          </p:nvPr>
        </p:nvSpPr>
        <p:spPr>
          <a:xfrm>
            <a:off x="848995" y="1271905"/>
            <a:ext cx="5158740" cy="953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上传完成后，点击“确认完成上传”，返回“报名主页”下方“报名环节”，点击“提交报名”，完成信息采集。</a:t>
            </a:r>
            <a:endParaRPr sz="1400" dirty="0">
              <a:solidFill>
                <a:schemeClr val="tx2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椭圆 1"/>
          <p:cNvSpPr/>
          <p:nvPr>
            <p:custDataLst>
              <p:tags r:id="rId6"/>
            </p:custDataLst>
          </p:nvPr>
        </p:nvSpPr>
        <p:spPr>
          <a:xfrm>
            <a:off x="-848995" y="9943465"/>
            <a:ext cx="8540750" cy="4675505"/>
          </a:xfrm>
          <a:prstGeom prst="ellipse">
            <a:avLst/>
          </a:prstGeom>
          <a:solidFill>
            <a:schemeClr val="accent1">
              <a:lumMod val="75000"/>
              <a:alpha val="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  <a:defRPr/>
            </a:pPr>
            <a:endParaRPr lang="en-US" altLang="zh-CN" sz="4800" b="1" dirty="0">
              <a:solidFill>
                <a:srgbClr val="FFFFFF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11" name="椭圆 10"/>
          <p:cNvSpPr/>
          <p:nvPr>
            <p:custDataLst>
              <p:tags r:id="rId7"/>
            </p:custDataLst>
          </p:nvPr>
        </p:nvSpPr>
        <p:spPr>
          <a:xfrm>
            <a:off x="2489200" y="11102340"/>
            <a:ext cx="1955800" cy="259715"/>
          </a:xfrm>
          <a:prstGeom prst="ellipse">
            <a:avLst/>
          </a:prstGeom>
          <a:solidFill>
            <a:schemeClr val="accent1">
              <a:lumMod val="75000"/>
              <a:alpha val="1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  <a:defRPr/>
            </a:pPr>
            <a:endParaRPr lang="en-US" altLang="zh-CN" sz="4800" b="1" dirty="0">
              <a:solidFill>
                <a:srgbClr val="FFFFFF"/>
              </a:solidFill>
              <a:latin typeface="+mj-ea"/>
              <a:ea typeface="+mj-ea"/>
              <a:sym typeface="+mn-ea"/>
            </a:endParaRPr>
          </a:p>
        </p:txBody>
      </p:sp>
      <p:pic>
        <p:nvPicPr>
          <p:cNvPr id="12" name="图片 11" descr="nvh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880360" y="8943975"/>
            <a:ext cx="1205230" cy="2294890"/>
          </a:xfrm>
          <a:prstGeom prst="rect">
            <a:avLst/>
          </a:prstGeom>
        </p:spPr>
      </p:pic>
      <p:cxnSp>
        <p:nvCxnSpPr>
          <p:cNvPr id="8" name="直接连接符 7"/>
          <p:cNvCxnSpPr/>
          <p:nvPr>
            <p:custDataLst>
              <p:tags r:id="rId10"/>
            </p:custDataLst>
          </p:nvPr>
        </p:nvCxnSpPr>
        <p:spPr>
          <a:xfrm>
            <a:off x="2463800" y="223520"/>
            <a:ext cx="1905" cy="483870"/>
          </a:xfrm>
          <a:prstGeom prst="line">
            <a:avLst/>
          </a:prstGeom>
          <a:ln w="127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3"/>
          <p:cNvSpPr>
            <a:spLocks noGrp="1"/>
          </p:cNvSpPr>
          <p:nvPr>
            <p:custDataLst>
              <p:tags r:id="rId11"/>
            </p:custDataLst>
          </p:nvPr>
        </p:nvSpPr>
        <p:spPr>
          <a:xfrm>
            <a:off x="2731135" y="217805"/>
            <a:ext cx="2356485" cy="494030"/>
          </a:xfrm>
          <a:prstGeom prst="rect">
            <a:avLst/>
          </a:prstGeom>
        </p:spPr>
        <p:txBody>
          <a:bodyPr vert="horz" lIns="90000" tIns="46800" rIns="90000" bIns="46800" rtlCol="0" anchor="b" anchorCtr="0">
            <a:noAutofit/>
          </a:bodyPr>
          <a:lstStyle>
            <a:lvl1pPr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45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dirty="0">
                <a:solidFill>
                  <a:schemeClr val="bg1"/>
                </a:solidFill>
                <a:latin typeface="+mj-ea"/>
                <a:sym typeface="思源黑体旧字形 ExtraLight" panose="020B0200000000000000" pitchFamily="34" charset="-128"/>
              </a:rPr>
              <a:t>提交报名</a:t>
            </a:r>
            <a:endParaRPr lang="zh-CN" altLang="en-US" sz="2400" dirty="0">
              <a:solidFill>
                <a:schemeClr val="bg1"/>
              </a:solidFill>
              <a:latin typeface="+mj-ea"/>
              <a:sym typeface="思源黑体旧字形 ExtraLight" panose="020B0200000000000000" pitchFamily="34" charset="-128"/>
            </a:endParaRPr>
          </a:p>
        </p:txBody>
      </p:sp>
      <p:pic>
        <p:nvPicPr>
          <p:cNvPr id="3" name="图片 2" descr="17"/>
          <p:cNvPicPr>
            <a:picLocks noChangeAspect="1"/>
          </p:cNvPicPr>
          <p:nvPr/>
        </p:nvPicPr>
        <p:blipFill>
          <a:blip r:embed="rId12"/>
          <a:srcRect t="16920" b="38250"/>
          <a:stretch>
            <a:fillRect/>
          </a:stretch>
        </p:blipFill>
        <p:spPr>
          <a:xfrm>
            <a:off x="857250" y="2960370"/>
            <a:ext cx="4782185" cy="5452745"/>
          </a:xfrm>
          <a:prstGeom prst="rect">
            <a:avLst/>
          </a:prstGeom>
        </p:spPr>
      </p:pic>
      <p:sp>
        <p:nvSpPr>
          <p:cNvPr id="22" name="矩形 21"/>
          <p:cNvSpPr/>
          <p:nvPr>
            <p:custDataLst>
              <p:tags r:id="rId13"/>
            </p:custDataLst>
          </p:nvPr>
        </p:nvSpPr>
        <p:spPr>
          <a:xfrm>
            <a:off x="1230630" y="7868920"/>
            <a:ext cx="1104900" cy="408940"/>
          </a:xfrm>
          <a:prstGeom prst="rect">
            <a:avLst/>
          </a:prstGeom>
          <a:noFill/>
          <a:ln w="412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35" y="-15240"/>
            <a:ext cx="6880860" cy="122072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>
            <p:custDataLst>
              <p:tags r:id="rId1"/>
            </p:custDataLst>
          </p:nvPr>
        </p:nvSpPr>
        <p:spPr>
          <a:xfrm>
            <a:off x="536575" y="350520"/>
            <a:ext cx="6004560" cy="11487785"/>
          </a:xfrm>
          <a:custGeom>
            <a:avLst/>
            <a:gdLst>
              <a:gd name="connsiteX0" fmla="*/ 0 w 9456"/>
              <a:gd name="connsiteY0" fmla="*/ 7 h 18091"/>
              <a:gd name="connsiteX1" fmla="*/ 9024 w 9456"/>
              <a:gd name="connsiteY1" fmla="*/ 0 h 18091"/>
              <a:gd name="connsiteX2" fmla="*/ 9433 w 9456"/>
              <a:gd name="connsiteY2" fmla="*/ 433 h 18091"/>
              <a:gd name="connsiteX3" fmla="*/ 9456 w 9456"/>
              <a:gd name="connsiteY3" fmla="*/ 18091 h 18091"/>
              <a:gd name="connsiteX4" fmla="*/ 0 w 9456"/>
              <a:gd name="connsiteY4" fmla="*/ 18091 h 18091"/>
              <a:gd name="connsiteX5" fmla="*/ 0 w 9456"/>
              <a:gd name="connsiteY5" fmla="*/ 7 h 1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56" h="18091">
                <a:moveTo>
                  <a:pt x="0" y="7"/>
                </a:moveTo>
                <a:lnTo>
                  <a:pt x="9024" y="0"/>
                </a:lnTo>
                <a:lnTo>
                  <a:pt x="9433" y="433"/>
                </a:lnTo>
                <a:lnTo>
                  <a:pt x="9456" y="18091"/>
                </a:lnTo>
                <a:lnTo>
                  <a:pt x="0" y="18091"/>
                </a:lnTo>
                <a:lnTo>
                  <a:pt x="0" y="7"/>
                </a:lnTo>
                <a:close/>
              </a:path>
            </a:pathLst>
          </a:custGeom>
          <a:solidFill>
            <a:schemeClr val="accent1">
              <a:lumMod val="75000"/>
              <a:alpha val="1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  <a:defRPr/>
            </a:pPr>
            <a:endParaRPr lang="en-US" altLang="zh-CN" sz="4800" b="1" dirty="0">
              <a:solidFill>
                <a:srgbClr val="FFFFFF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4" name="任意多边形 3"/>
          <p:cNvSpPr/>
          <p:nvPr>
            <p:custDataLst>
              <p:tags r:id="rId2"/>
            </p:custDataLst>
          </p:nvPr>
        </p:nvSpPr>
        <p:spPr>
          <a:xfrm>
            <a:off x="551815" y="360045"/>
            <a:ext cx="5760085" cy="11226165"/>
          </a:xfrm>
          <a:custGeom>
            <a:avLst/>
            <a:gdLst>
              <a:gd name="connsiteX0" fmla="*/ 0 w 9239"/>
              <a:gd name="connsiteY0" fmla="*/ 0 h 14825"/>
              <a:gd name="connsiteX1" fmla="*/ 9239 w 9239"/>
              <a:gd name="connsiteY1" fmla="*/ 0 h 14825"/>
              <a:gd name="connsiteX2" fmla="*/ 9239 w 9239"/>
              <a:gd name="connsiteY2" fmla="*/ 14825 h 14825"/>
              <a:gd name="connsiteX3" fmla="*/ 0 w 9239"/>
              <a:gd name="connsiteY3" fmla="*/ 14825 h 14825"/>
              <a:gd name="connsiteX4" fmla="*/ 0 w 9239"/>
              <a:gd name="connsiteY4" fmla="*/ 0 h 1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9" h="14825">
                <a:moveTo>
                  <a:pt x="0" y="0"/>
                </a:moveTo>
                <a:lnTo>
                  <a:pt x="9239" y="0"/>
                </a:lnTo>
                <a:lnTo>
                  <a:pt x="9239" y="14825"/>
                </a:lnTo>
                <a:lnTo>
                  <a:pt x="0" y="148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5号-简雅黑" panose="00000500000000000000" pitchFamily="2" charset="-122"/>
            </a:endParaRPr>
          </a:p>
        </p:txBody>
      </p:sp>
      <p:sp>
        <p:nvSpPr>
          <p:cNvPr id="5" name="任意多边形 4"/>
          <p:cNvSpPr/>
          <p:nvPr>
            <p:custDataLst>
              <p:tags r:id="rId3"/>
            </p:custDataLst>
          </p:nvPr>
        </p:nvSpPr>
        <p:spPr>
          <a:xfrm flipV="1">
            <a:off x="857250" y="-15240"/>
            <a:ext cx="5108575" cy="1170305"/>
          </a:xfrm>
          <a:custGeom>
            <a:avLst/>
            <a:gdLst>
              <a:gd name="connsiteX0" fmla="*/ 283 w 8045"/>
              <a:gd name="connsiteY0" fmla="*/ 364 h 2063"/>
              <a:gd name="connsiteX1" fmla="*/ 3538 w 8045"/>
              <a:gd name="connsiteY1" fmla="*/ 385 h 2063"/>
              <a:gd name="connsiteX2" fmla="*/ 4020 w 8045"/>
              <a:gd name="connsiteY2" fmla="*/ 0 h 2063"/>
              <a:gd name="connsiteX3" fmla="*/ 4501 w 8045"/>
              <a:gd name="connsiteY3" fmla="*/ 385 h 2063"/>
              <a:gd name="connsiteX4" fmla="*/ 7762 w 8045"/>
              <a:gd name="connsiteY4" fmla="*/ 364 h 2063"/>
              <a:gd name="connsiteX5" fmla="*/ 8045 w 8045"/>
              <a:gd name="connsiteY5" fmla="*/ 647 h 2063"/>
              <a:gd name="connsiteX6" fmla="*/ 8045 w 8045"/>
              <a:gd name="connsiteY6" fmla="*/ 2063 h 2063"/>
              <a:gd name="connsiteX7" fmla="*/ 0 w 8045"/>
              <a:gd name="connsiteY7" fmla="*/ 2063 h 2063"/>
              <a:gd name="connsiteX8" fmla="*/ 0 w 8045"/>
              <a:gd name="connsiteY8" fmla="*/ 647 h 2063"/>
              <a:gd name="connsiteX9" fmla="*/ 283 w 8045"/>
              <a:gd name="connsiteY9" fmla="*/ 364 h 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45" h="2063">
                <a:moveTo>
                  <a:pt x="283" y="364"/>
                </a:moveTo>
                <a:lnTo>
                  <a:pt x="3538" y="385"/>
                </a:lnTo>
                <a:lnTo>
                  <a:pt x="4020" y="0"/>
                </a:lnTo>
                <a:lnTo>
                  <a:pt x="4501" y="385"/>
                </a:lnTo>
                <a:lnTo>
                  <a:pt x="7762" y="364"/>
                </a:lnTo>
                <a:cubicBezTo>
                  <a:pt x="7918" y="364"/>
                  <a:pt x="8045" y="491"/>
                  <a:pt x="8045" y="647"/>
                </a:cubicBezTo>
                <a:lnTo>
                  <a:pt x="8045" y="2063"/>
                </a:lnTo>
                <a:lnTo>
                  <a:pt x="0" y="2063"/>
                </a:lnTo>
                <a:lnTo>
                  <a:pt x="0" y="647"/>
                </a:lnTo>
                <a:cubicBezTo>
                  <a:pt x="0" y="491"/>
                  <a:pt x="127" y="364"/>
                  <a:pt x="283" y="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itle 13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10615" y="172085"/>
            <a:ext cx="1485900" cy="646430"/>
          </a:xfrm>
        </p:spPr>
        <p:txBody>
          <a:bodyPr>
            <a:noAutofit/>
          </a:bodyPr>
          <a:lstStyle/>
          <a:p>
            <a:pPr algn="l"/>
            <a:r>
              <a:rPr lang="en-US" altLang="zh-CN" sz="3600" dirty="0">
                <a:solidFill>
                  <a:schemeClr val="bg1"/>
                </a:solidFill>
                <a:latin typeface="+mj-ea"/>
                <a:sym typeface="思源黑体旧字形 ExtraLight" panose="020B0200000000000000" pitchFamily="34" charset="-128"/>
              </a:rPr>
              <a:t>2-10</a:t>
            </a:r>
            <a:endParaRPr lang="en-US" altLang="zh-CN" sz="3600" dirty="0">
              <a:solidFill>
                <a:schemeClr val="bg1"/>
              </a:solidFill>
              <a:latin typeface="+mj-ea"/>
              <a:sym typeface="思源黑体旧字形 ExtraLight" panose="020B0200000000000000" pitchFamily="34" charset="-128"/>
            </a:endParaRPr>
          </a:p>
        </p:txBody>
      </p:sp>
      <p:cxnSp>
        <p:nvCxnSpPr>
          <p:cNvPr id="3" name="直接连接符 2"/>
          <p:cNvCxnSpPr/>
          <p:nvPr>
            <p:custDataLst>
              <p:tags r:id="rId5"/>
            </p:custDataLst>
          </p:nvPr>
        </p:nvCxnSpPr>
        <p:spPr>
          <a:xfrm>
            <a:off x="2463800" y="223520"/>
            <a:ext cx="1905" cy="483870"/>
          </a:xfrm>
          <a:prstGeom prst="line">
            <a:avLst/>
          </a:prstGeom>
          <a:ln w="127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3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2731135" y="217805"/>
            <a:ext cx="2356485" cy="494030"/>
          </a:xfrm>
          <a:prstGeom prst="rect">
            <a:avLst/>
          </a:prstGeom>
        </p:spPr>
        <p:txBody>
          <a:bodyPr vert="horz" lIns="90000" tIns="46800" rIns="90000" bIns="46800" rtlCol="0" anchor="b" anchorCtr="0">
            <a:noAutofit/>
          </a:bodyPr>
          <a:lstStyle>
            <a:lvl1pPr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45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dirty="0">
                <a:solidFill>
                  <a:schemeClr val="bg1"/>
                </a:solidFill>
                <a:latin typeface="+mj-ea"/>
                <a:sym typeface="思源黑体旧字形 ExtraLight" panose="020B0200000000000000" pitchFamily="34" charset="-128"/>
              </a:rPr>
              <a:t>报名成功</a:t>
            </a:r>
            <a:endParaRPr lang="zh-CN" altLang="en-US" sz="2400" dirty="0">
              <a:solidFill>
                <a:schemeClr val="bg1"/>
              </a:solidFill>
              <a:latin typeface="+mj-ea"/>
              <a:sym typeface="思源黑体旧字形 ExtraLight" panose="020B0200000000000000" pitchFamily="34" charset="-128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9980" y="2440305"/>
            <a:ext cx="4655820" cy="483108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0615" y="7873365"/>
            <a:ext cx="4610100" cy="282702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22" name="矩形 21"/>
          <p:cNvSpPr/>
          <p:nvPr>
            <p:custDataLst>
              <p:tags r:id="rId9"/>
            </p:custDataLst>
          </p:nvPr>
        </p:nvSpPr>
        <p:spPr>
          <a:xfrm>
            <a:off x="2353310" y="6557010"/>
            <a:ext cx="2295525" cy="714375"/>
          </a:xfrm>
          <a:prstGeom prst="rect">
            <a:avLst/>
          </a:prstGeom>
          <a:noFill/>
          <a:ln w="412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984250" y="1241425"/>
            <a:ext cx="5023485" cy="7759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确认信息、报名类型等正确无误，点击</a:t>
            </a:r>
            <a:r>
              <a:rPr lang="en-US" altLang="zh-CN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</a:t>
            </a:r>
            <a:r>
              <a:rPr lang="zh-CN" alt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提交报名</a:t>
            </a:r>
            <a:r>
              <a:rPr lang="en-US" altLang="zh-CN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】</a:t>
            </a:r>
            <a:endParaRPr lang="zh-CN" sz="1400" dirty="0">
              <a:solidFill>
                <a:schemeClr val="tx2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1316990" y="8493760"/>
            <a:ext cx="2112010" cy="356235"/>
          </a:xfrm>
          <a:prstGeom prst="rect">
            <a:avLst/>
          </a:prstGeom>
          <a:noFill/>
          <a:ln w="412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35" y="-15240"/>
            <a:ext cx="6880860" cy="122072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>
            <p:custDataLst>
              <p:tags r:id="rId1"/>
            </p:custDataLst>
          </p:nvPr>
        </p:nvSpPr>
        <p:spPr>
          <a:xfrm>
            <a:off x="536575" y="350520"/>
            <a:ext cx="6004560" cy="11487785"/>
          </a:xfrm>
          <a:custGeom>
            <a:avLst/>
            <a:gdLst>
              <a:gd name="connsiteX0" fmla="*/ 0 w 9456"/>
              <a:gd name="connsiteY0" fmla="*/ 7 h 18091"/>
              <a:gd name="connsiteX1" fmla="*/ 9024 w 9456"/>
              <a:gd name="connsiteY1" fmla="*/ 0 h 18091"/>
              <a:gd name="connsiteX2" fmla="*/ 9433 w 9456"/>
              <a:gd name="connsiteY2" fmla="*/ 433 h 18091"/>
              <a:gd name="connsiteX3" fmla="*/ 9456 w 9456"/>
              <a:gd name="connsiteY3" fmla="*/ 18091 h 18091"/>
              <a:gd name="connsiteX4" fmla="*/ 0 w 9456"/>
              <a:gd name="connsiteY4" fmla="*/ 18091 h 18091"/>
              <a:gd name="connsiteX5" fmla="*/ 0 w 9456"/>
              <a:gd name="connsiteY5" fmla="*/ 7 h 1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56" h="18091">
                <a:moveTo>
                  <a:pt x="0" y="7"/>
                </a:moveTo>
                <a:lnTo>
                  <a:pt x="9024" y="0"/>
                </a:lnTo>
                <a:lnTo>
                  <a:pt x="9433" y="433"/>
                </a:lnTo>
                <a:lnTo>
                  <a:pt x="9456" y="18091"/>
                </a:lnTo>
                <a:lnTo>
                  <a:pt x="0" y="18091"/>
                </a:lnTo>
                <a:lnTo>
                  <a:pt x="0" y="7"/>
                </a:lnTo>
                <a:close/>
              </a:path>
            </a:pathLst>
          </a:custGeom>
          <a:solidFill>
            <a:schemeClr val="accent1">
              <a:lumMod val="75000"/>
              <a:alpha val="1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  <a:defRPr/>
            </a:pPr>
            <a:endParaRPr lang="en-US" altLang="zh-CN" sz="4800" b="1" dirty="0">
              <a:solidFill>
                <a:srgbClr val="FFFFFF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4" name="任意多边形 3"/>
          <p:cNvSpPr/>
          <p:nvPr>
            <p:custDataLst>
              <p:tags r:id="rId2"/>
            </p:custDataLst>
          </p:nvPr>
        </p:nvSpPr>
        <p:spPr>
          <a:xfrm>
            <a:off x="551815" y="360045"/>
            <a:ext cx="5760085" cy="11226165"/>
          </a:xfrm>
          <a:custGeom>
            <a:avLst/>
            <a:gdLst>
              <a:gd name="connsiteX0" fmla="*/ 0 w 9239"/>
              <a:gd name="connsiteY0" fmla="*/ 0 h 14825"/>
              <a:gd name="connsiteX1" fmla="*/ 9239 w 9239"/>
              <a:gd name="connsiteY1" fmla="*/ 0 h 14825"/>
              <a:gd name="connsiteX2" fmla="*/ 9239 w 9239"/>
              <a:gd name="connsiteY2" fmla="*/ 14825 h 14825"/>
              <a:gd name="connsiteX3" fmla="*/ 0 w 9239"/>
              <a:gd name="connsiteY3" fmla="*/ 14825 h 14825"/>
              <a:gd name="connsiteX4" fmla="*/ 0 w 9239"/>
              <a:gd name="connsiteY4" fmla="*/ 0 h 1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9" h="14825">
                <a:moveTo>
                  <a:pt x="0" y="0"/>
                </a:moveTo>
                <a:lnTo>
                  <a:pt x="9239" y="0"/>
                </a:lnTo>
                <a:lnTo>
                  <a:pt x="9239" y="14825"/>
                </a:lnTo>
                <a:lnTo>
                  <a:pt x="0" y="148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5号-简雅黑" panose="00000500000000000000" pitchFamily="2" charset="-122"/>
            </a:endParaRPr>
          </a:p>
        </p:txBody>
      </p:sp>
      <p:sp>
        <p:nvSpPr>
          <p:cNvPr id="5" name="任意多边形 4"/>
          <p:cNvSpPr/>
          <p:nvPr>
            <p:custDataLst>
              <p:tags r:id="rId3"/>
            </p:custDataLst>
          </p:nvPr>
        </p:nvSpPr>
        <p:spPr>
          <a:xfrm flipV="1">
            <a:off x="857250" y="-15240"/>
            <a:ext cx="5108575" cy="1170305"/>
          </a:xfrm>
          <a:custGeom>
            <a:avLst/>
            <a:gdLst>
              <a:gd name="connsiteX0" fmla="*/ 283 w 8045"/>
              <a:gd name="connsiteY0" fmla="*/ 364 h 2063"/>
              <a:gd name="connsiteX1" fmla="*/ 3538 w 8045"/>
              <a:gd name="connsiteY1" fmla="*/ 385 h 2063"/>
              <a:gd name="connsiteX2" fmla="*/ 4020 w 8045"/>
              <a:gd name="connsiteY2" fmla="*/ 0 h 2063"/>
              <a:gd name="connsiteX3" fmla="*/ 4501 w 8045"/>
              <a:gd name="connsiteY3" fmla="*/ 385 h 2063"/>
              <a:gd name="connsiteX4" fmla="*/ 7762 w 8045"/>
              <a:gd name="connsiteY4" fmla="*/ 364 h 2063"/>
              <a:gd name="connsiteX5" fmla="*/ 8045 w 8045"/>
              <a:gd name="connsiteY5" fmla="*/ 647 h 2063"/>
              <a:gd name="connsiteX6" fmla="*/ 8045 w 8045"/>
              <a:gd name="connsiteY6" fmla="*/ 2063 h 2063"/>
              <a:gd name="connsiteX7" fmla="*/ 0 w 8045"/>
              <a:gd name="connsiteY7" fmla="*/ 2063 h 2063"/>
              <a:gd name="connsiteX8" fmla="*/ 0 w 8045"/>
              <a:gd name="connsiteY8" fmla="*/ 647 h 2063"/>
              <a:gd name="connsiteX9" fmla="*/ 283 w 8045"/>
              <a:gd name="connsiteY9" fmla="*/ 364 h 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45" h="2063">
                <a:moveTo>
                  <a:pt x="283" y="364"/>
                </a:moveTo>
                <a:lnTo>
                  <a:pt x="3538" y="385"/>
                </a:lnTo>
                <a:lnTo>
                  <a:pt x="4020" y="0"/>
                </a:lnTo>
                <a:lnTo>
                  <a:pt x="4501" y="385"/>
                </a:lnTo>
                <a:lnTo>
                  <a:pt x="7762" y="364"/>
                </a:lnTo>
                <a:cubicBezTo>
                  <a:pt x="7918" y="364"/>
                  <a:pt x="8045" y="491"/>
                  <a:pt x="8045" y="647"/>
                </a:cubicBezTo>
                <a:lnTo>
                  <a:pt x="8045" y="2063"/>
                </a:lnTo>
                <a:lnTo>
                  <a:pt x="0" y="2063"/>
                </a:lnTo>
                <a:lnTo>
                  <a:pt x="0" y="647"/>
                </a:lnTo>
                <a:cubicBezTo>
                  <a:pt x="0" y="491"/>
                  <a:pt x="127" y="364"/>
                  <a:pt x="283" y="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itle 13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10615" y="172085"/>
            <a:ext cx="1811020" cy="646430"/>
          </a:xfrm>
        </p:spPr>
        <p:txBody>
          <a:bodyPr>
            <a:noAutofit/>
          </a:bodyPr>
          <a:lstStyle/>
          <a:p>
            <a:pPr algn="l"/>
            <a:r>
              <a:rPr lang="en-US" altLang="zh-CN" sz="3600" dirty="0">
                <a:solidFill>
                  <a:schemeClr val="bg1"/>
                </a:solidFill>
                <a:latin typeface="+mj-ea"/>
                <a:sym typeface="思源黑体旧字形 ExtraLight" panose="020B0200000000000000" pitchFamily="34" charset="-128"/>
              </a:rPr>
              <a:t>2-11</a:t>
            </a:r>
            <a:endParaRPr lang="en-US" altLang="zh-CN" sz="3600" dirty="0">
              <a:solidFill>
                <a:schemeClr val="bg1"/>
              </a:solidFill>
              <a:latin typeface="+mj-ea"/>
              <a:sym typeface="思源黑体旧字形 ExtraLight" panose="020B0200000000000000" pitchFamily="34" charset="-128"/>
            </a:endParaRPr>
          </a:p>
        </p:txBody>
      </p: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848995" y="1241425"/>
            <a:ext cx="5158740" cy="953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提交信息以后，家长可以</a:t>
            </a:r>
            <a:r>
              <a:rPr lang="zh-CN" alt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查看</a:t>
            </a:r>
            <a:r>
              <a:rPr lang="zh-CN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审核进度</a:t>
            </a:r>
            <a:r>
              <a:rPr lang="zh-CN" alt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sz="1400" dirty="0">
              <a:solidFill>
                <a:schemeClr val="tx2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cxnSp>
        <p:nvCxnSpPr>
          <p:cNvPr id="3" name="直接连接符 2"/>
          <p:cNvCxnSpPr/>
          <p:nvPr>
            <p:custDataLst>
              <p:tags r:id="rId6"/>
            </p:custDataLst>
          </p:nvPr>
        </p:nvCxnSpPr>
        <p:spPr>
          <a:xfrm>
            <a:off x="2463800" y="223520"/>
            <a:ext cx="1905" cy="483870"/>
          </a:xfrm>
          <a:prstGeom prst="line">
            <a:avLst/>
          </a:prstGeom>
          <a:ln w="127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3"/>
          <p:cNvSpPr>
            <a:spLocks noGrp="1"/>
          </p:cNvSpPr>
          <p:nvPr>
            <p:custDataLst>
              <p:tags r:id="rId7"/>
            </p:custDataLst>
          </p:nvPr>
        </p:nvSpPr>
        <p:spPr>
          <a:xfrm>
            <a:off x="2731135" y="217805"/>
            <a:ext cx="2356485" cy="494030"/>
          </a:xfrm>
          <a:prstGeom prst="rect">
            <a:avLst/>
          </a:prstGeom>
        </p:spPr>
        <p:txBody>
          <a:bodyPr vert="horz" lIns="90000" tIns="46800" rIns="90000" bIns="46800" rtlCol="0" anchor="b" anchorCtr="0">
            <a:noAutofit/>
          </a:bodyPr>
          <a:lstStyle>
            <a:lvl1pPr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45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dirty="0">
                <a:solidFill>
                  <a:schemeClr val="bg1"/>
                </a:solidFill>
                <a:latin typeface="+mj-ea"/>
                <a:sym typeface="思源黑体旧字形 ExtraLight" panose="020B0200000000000000" pitchFamily="34" charset="-128"/>
              </a:rPr>
              <a:t>进度查询</a:t>
            </a:r>
            <a:endParaRPr lang="zh-CN" altLang="en-US" sz="2400" dirty="0">
              <a:solidFill>
                <a:schemeClr val="bg1"/>
              </a:solidFill>
              <a:latin typeface="+mj-ea"/>
              <a:sym typeface="思源黑体旧字形 ExtraLight" panose="020B0200000000000000" pitchFamily="34" charset="-128"/>
            </a:endParaRPr>
          </a:p>
        </p:txBody>
      </p:sp>
      <p:sp>
        <p:nvSpPr>
          <p:cNvPr id="8" name="圆角右箭头 7"/>
          <p:cNvSpPr/>
          <p:nvPr>
            <p:custDataLst>
              <p:tags r:id="rId8"/>
            </p:custDataLst>
          </p:nvPr>
        </p:nvSpPr>
        <p:spPr>
          <a:xfrm flipV="1">
            <a:off x="1710690" y="9253220"/>
            <a:ext cx="520700" cy="56515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2" name="图片 11" descr="20"/>
          <p:cNvPicPr>
            <a:picLocks noChangeAspect="1"/>
          </p:cNvPicPr>
          <p:nvPr/>
        </p:nvPicPr>
        <p:blipFill>
          <a:blip r:embed="rId9"/>
          <a:srcRect t="41798"/>
          <a:stretch>
            <a:fillRect/>
          </a:stretch>
        </p:blipFill>
        <p:spPr>
          <a:xfrm>
            <a:off x="2731135" y="4859020"/>
            <a:ext cx="3261360" cy="64839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 descr="20"/>
          <p:cNvPicPr>
            <a:picLocks noChangeAspect="1"/>
          </p:cNvPicPr>
          <p:nvPr/>
        </p:nvPicPr>
        <p:blipFill>
          <a:blip r:embed="rId9"/>
          <a:srcRect b="57746"/>
          <a:stretch>
            <a:fillRect/>
          </a:stretch>
        </p:blipFill>
        <p:spPr>
          <a:xfrm>
            <a:off x="690880" y="2281555"/>
            <a:ext cx="3937000" cy="61201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0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35" y="-15240"/>
            <a:ext cx="6880860" cy="122072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>
            <p:custDataLst>
              <p:tags r:id="rId1"/>
            </p:custDataLst>
          </p:nvPr>
        </p:nvSpPr>
        <p:spPr>
          <a:xfrm>
            <a:off x="-848995" y="9943465"/>
            <a:ext cx="8540750" cy="4675505"/>
          </a:xfrm>
          <a:prstGeom prst="ellipse">
            <a:avLst/>
          </a:prstGeom>
          <a:solidFill>
            <a:schemeClr val="accent1">
              <a:lumMod val="75000"/>
              <a:alpha val="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  <a:defRPr/>
            </a:pPr>
            <a:endParaRPr lang="en-US" altLang="zh-CN" sz="4800" b="1" dirty="0">
              <a:solidFill>
                <a:srgbClr val="FFFFFF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635" y="324803"/>
            <a:ext cx="5145405" cy="1122045"/>
          </a:xfrm>
          <a:prstGeom prst="rect">
            <a:avLst/>
          </a:prstGeom>
          <a:solidFill>
            <a:schemeClr val="accent1">
              <a:lumMod val="75000"/>
              <a:alpha val="1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  <a:defRPr/>
            </a:pPr>
            <a:endParaRPr lang="en-US" altLang="zh-CN" sz="4800" b="1" dirty="0">
              <a:solidFill>
                <a:srgbClr val="FFFFFF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44780" y="611823"/>
            <a:ext cx="2698115" cy="548005"/>
          </a:xfrm>
        </p:spPr>
        <p:txBody>
          <a:bodyPr>
            <a:noAutofit/>
          </a:bodyPr>
          <a:lstStyle/>
          <a:p>
            <a:pPr algn="ctr"/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+mj-ea"/>
                <a:sym typeface="思源黑体旧字形 ExtraLight" panose="020B0200000000000000" pitchFamily="34" charset="-128"/>
              </a:rPr>
              <a:t>温馨提示：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+mj-ea"/>
              <a:sym typeface="思源黑体旧字形 ExtraLight" panose="020B0200000000000000" pitchFamily="34" charset="-128"/>
            </a:endParaRPr>
          </a:p>
        </p:txBody>
      </p:sp>
      <p:sp>
        <p:nvSpPr>
          <p:cNvPr id="16" name="MH_Other_1"/>
          <p:cNvSpPr/>
          <p:nvPr>
            <p:custDataLst>
              <p:tags r:id="rId4"/>
            </p:custDataLst>
          </p:nvPr>
        </p:nvSpPr>
        <p:spPr>
          <a:xfrm flipH="1">
            <a:off x="3931285" y="244475"/>
            <a:ext cx="2933700" cy="1282700"/>
          </a:xfrm>
          <a:custGeom>
            <a:avLst/>
            <a:gdLst>
              <a:gd name="connsiteX0" fmla="*/ 0 w 872351"/>
              <a:gd name="connsiteY0" fmla="*/ 0 h 721783"/>
              <a:gd name="connsiteX1" fmla="*/ 697880 w 872351"/>
              <a:gd name="connsiteY1" fmla="*/ 0 h 721783"/>
              <a:gd name="connsiteX2" fmla="*/ 872351 w 872351"/>
              <a:gd name="connsiteY2" fmla="*/ 360892 h 721783"/>
              <a:gd name="connsiteX3" fmla="*/ 697880 w 872351"/>
              <a:gd name="connsiteY3" fmla="*/ 721783 h 721783"/>
              <a:gd name="connsiteX4" fmla="*/ 0 w 872351"/>
              <a:gd name="connsiteY4" fmla="*/ 721783 h 72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351" h="721783">
                <a:moveTo>
                  <a:pt x="0" y="0"/>
                </a:moveTo>
                <a:lnTo>
                  <a:pt x="697880" y="0"/>
                </a:lnTo>
                <a:lnTo>
                  <a:pt x="872351" y="360892"/>
                </a:lnTo>
                <a:lnTo>
                  <a:pt x="697880" y="721783"/>
                </a:lnTo>
                <a:lnTo>
                  <a:pt x="0" y="721783"/>
                </a:lnTo>
                <a:close/>
              </a:path>
            </a:pathLst>
          </a:cu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800" b="1" dirty="0">
                <a:solidFill>
                  <a:srgbClr val="FFFFFF"/>
                </a:solidFill>
                <a:latin typeface="+mj-ea"/>
                <a:ea typeface="+mj-ea"/>
                <a:sym typeface="Arial" panose="020B0604020202020204" pitchFamily="34" charset="0"/>
              </a:rPr>
              <a:t>01</a:t>
            </a:r>
            <a:endParaRPr lang="en-US" altLang="zh-CN" sz="4800" b="1" dirty="0">
              <a:solidFill>
                <a:srgbClr val="FFFFFF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19" name="任意多边形 18"/>
          <p:cNvSpPr/>
          <p:nvPr/>
        </p:nvSpPr>
        <p:spPr>
          <a:xfrm flipV="1">
            <a:off x="375285" y="2637155"/>
            <a:ext cx="6078220" cy="5148580"/>
          </a:xfrm>
          <a:custGeom>
            <a:avLst/>
            <a:gdLst>
              <a:gd name="connsiteX0" fmla="*/ 0 w 8869"/>
              <a:gd name="connsiteY0" fmla="*/ 1105 h 7458"/>
              <a:gd name="connsiteX1" fmla="*/ 1105 w 8869"/>
              <a:gd name="connsiteY1" fmla="*/ 0 h 7458"/>
              <a:gd name="connsiteX2" fmla="*/ 1478 w 8869"/>
              <a:gd name="connsiteY2" fmla="*/ 0 h 7458"/>
              <a:gd name="connsiteX3" fmla="*/ 1478 w 8869"/>
              <a:gd name="connsiteY3" fmla="*/ 0 h 7458"/>
              <a:gd name="connsiteX4" fmla="*/ 3695 w 8869"/>
              <a:gd name="connsiteY4" fmla="*/ 0 h 7458"/>
              <a:gd name="connsiteX5" fmla="*/ 7764 w 8869"/>
              <a:gd name="connsiteY5" fmla="*/ 0 h 7458"/>
              <a:gd name="connsiteX6" fmla="*/ 8869 w 8869"/>
              <a:gd name="connsiteY6" fmla="*/ 1105 h 7458"/>
              <a:gd name="connsiteX7" fmla="*/ 8869 w 8869"/>
              <a:gd name="connsiteY7" fmla="*/ 3867 h 7458"/>
              <a:gd name="connsiteX8" fmla="*/ 8869 w 8869"/>
              <a:gd name="connsiteY8" fmla="*/ 3867 h 7458"/>
              <a:gd name="connsiteX9" fmla="*/ 8869 w 8869"/>
              <a:gd name="connsiteY9" fmla="*/ 5524 h 7458"/>
              <a:gd name="connsiteX10" fmla="*/ 8869 w 8869"/>
              <a:gd name="connsiteY10" fmla="*/ 5524 h 7458"/>
              <a:gd name="connsiteX11" fmla="*/ 7764 w 8869"/>
              <a:gd name="connsiteY11" fmla="*/ 6629 h 7458"/>
              <a:gd name="connsiteX12" fmla="*/ 2594 w 8869"/>
              <a:gd name="connsiteY12" fmla="*/ 6643 h 7458"/>
              <a:gd name="connsiteX13" fmla="*/ 2587 w 8869"/>
              <a:gd name="connsiteY13" fmla="*/ 7458 h 7458"/>
              <a:gd name="connsiteX14" fmla="*/ 1478 w 8869"/>
              <a:gd name="connsiteY14" fmla="*/ 6629 h 7458"/>
              <a:gd name="connsiteX15" fmla="*/ 1105 w 8869"/>
              <a:gd name="connsiteY15" fmla="*/ 6629 h 7458"/>
              <a:gd name="connsiteX16" fmla="*/ 0 w 8869"/>
              <a:gd name="connsiteY16" fmla="*/ 5524 h 7458"/>
              <a:gd name="connsiteX17" fmla="*/ 0 w 8869"/>
              <a:gd name="connsiteY17" fmla="*/ 5524 h 7458"/>
              <a:gd name="connsiteX18" fmla="*/ 0 w 8869"/>
              <a:gd name="connsiteY18" fmla="*/ 3867 h 7458"/>
              <a:gd name="connsiteX19" fmla="*/ 0 w 8869"/>
              <a:gd name="connsiteY19" fmla="*/ 3867 h 7458"/>
              <a:gd name="connsiteX20" fmla="*/ 0 w 8869"/>
              <a:gd name="connsiteY20" fmla="*/ 1105 h 7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869" h="7458">
                <a:moveTo>
                  <a:pt x="0" y="1105"/>
                </a:moveTo>
                <a:cubicBezTo>
                  <a:pt x="0" y="495"/>
                  <a:pt x="495" y="0"/>
                  <a:pt x="1105" y="0"/>
                </a:cubicBezTo>
                <a:lnTo>
                  <a:pt x="1478" y="0"/>
                </a:lnTo>
                <a:lnTo>
                  <a:pt x="1478" y="0"/>
                </a:lnTo>
                <a:lnTo>
                  <a:pt x="3695" y="0"/>
                </a:lnTo>
                <a:lnTo>
                  <a:pt x="7764" y="0"/>
                </a:lnTo>
                <a:cubicBezTo>
                  <a:pt x="8374" y="0"/>
                  <a:pt x="8869" y="495"/>
                  <a:pt x="8869" y="1105"/>
                </a:cubicBezTo>
                <a:lnTo>
                  <a:pt x="8869" y="3867"/>
                </a:lnTo>
                <a:lnTo>
                  <a:pt x="8869" y="3867"/>
                </a:lnTo>
                <a:lnTo>
                  <a:pt x="8869" y="5524"/>
                </a:lnTo>
                <a:lnTo>
                  <a:pt x="8869" y="5524"/>
                </a:lnTo>
                <a:cubicBezTo>
                  <a:pt x="8869" y="6134"/>
                  <a:pt x="8374" y="6629"/>
                  <a:pt x="7764" y="6629"/>
                </a:cubicBezTo>
                <a:lnTo>
                  <a:pt x="2594" y="6643"/>
                </a:lnTo>
                <a:lnTo>
                  <a:pt x="2587" y="7458"/>
                </a:lnTo>
                <a:lnTo>
                  <a:pt x="1478" y="6629"/>
                </a:lnTo>
                <a:lnTo>
                  <a:pt x="1105" y="6629"/>
                </a:lnTo>
                <a:cubicBezTo>
                  <a:pt x="495" y="6629"/>
                  <a:pt x="0" y="6134"/>
                  <a:pt x="0" y="5524"/>
                </a:cubicBezTo>
                <a:lnTo>
                  <a:pt x="0" y="5524"/>
                </a:lnTo>
                <a:lnTo>
                  <a:pt x="0" y="3867"/>
                </a:lnTo>
                <a:lnTo>
                  <a:pt x="0" y="3867"/>
                </a:lnTo>
                <a:lnTo>
                  <a:pt x="0" y="1105"/>
                </a:lnTo>
                <a:close/>
              </a:path>
            </a:pathLst>
          </a:custGeom>
          <a:solidFill>
            <a:schemeClr val="accent1">
              <a:lumMod val="75000"/>
              <a:alpha val="1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  <a:defRPr/>
            </a:pPr>
            <a:endParaRPr lang="en-US" altLang="zh-CN" sz="4800" b="1" dirty="0">
              <a:solidFill>
                <a:srgbClr val="FFFFFF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20" name="任意多边形 19"/>
          <p:cNvSpPr/>
          <p:nvPr>
            <p:custDataLst>
              <p:tags r:id="rId5"/>
            </p:custDataLst>
          </p:nvPr>
        </p:nvSpPr>
        <p:spPr>
          <a:xfrm flipV="1">
            <a:off x="545465" y="2836545"/>
            <a:ext cx="5746750" cy="4699635"/>
          </a:xfrm>
          <a:custGeom>
            <a:avLst/>
            <a:gdLst>
              <a:gd name="connsiteX0" fmla="*/ 0 w 8869"/>
              <a:gd name="connsiteY0" fmla="*/ 1105 h 7458"/>
              <a:gd name="connsiteX1" fmla="*/ 1105 w 8869"/>
              <a:gd name="connsiteY1" fmla="*/ 0 h 7458"/>
              <a:gd name="connsiteX2" fmla="*/ 1478 w 8869"/>
              <a:gd name="connsiteY2" fmla="*/ 0 h 7458"/>
              <a:gd name="connsiteX3" fmla="*/ 1478 w 8869"/>
              <a:gd name="connsiteY3" fmla="*/ 0 h 7458"/>
              <a:gd name="connsiteX4" fmla="*/ 3695 w 8869"/>
              <a:gd name="connsiteY4" fmla="*/ 0 h 7458"/>
              <a:gd name="connsiteX5" fmla="*/ 7764 w 8869"/>
              <a:gd name="connsiteY5" fmla="*/ 0 h 7458"/>
              <a:gd name="connsiteX6" fmla="*/ 8869 w 8869"/>
              <a:gd name="connsiteY6" fmla="*/ 1105 h 7458"/>
              <a:gd name="connsiteX7" fmla="*/ 8869 w 8869"/>
              <a:gd name="connsiteY7" fmla="*/ 3867 h 7458"/>
              <a:gd name="connsiteX8" fmla="*/ 8869 w 8869"/>
              <a:gd name="connsiteY8" fmla="*/ 3867 h 7458"/>
              <a:gd name="connsiteX9" fmla="*/ 8869 w 8869"/>
              <a:gd name="connsiteY9" fmla="*/ 5524 h 7458"/>
              <a:gd name="connsiteX10" fmla="*/ 8869 w 8869"/>
              <a:gd name="connsiteY10" fmla="*/ 5524 h 7458"/>
              <a:gd name="connsiteX11" fmla="*/ 7764 w 8869"/>
              <a:gd name="connsiteY11" fmla="*/ 6629 h 7458"/>
              <a:gd name="connsiteX12" fmla="*/ 2594 w 8869"/>
              <a:gd name="connsiteY12" fmla="*/ 6643 h 7458"/>
              <a:gd name="connsiteX13" fmla="*/ 2587 w 8869"/>
              <a:gd name="connsiteY13" fmla="*/ 7458 h 7458"/>
              <a:gd name="connsiteX14" fmla="*/ 1478 w 8869"/>
              <a:gd name="connsiteY14" fmla="*/ 6629 h 7458"/>
              <a:gd name="connsiteX15" fmla="*/ 1105 w 8869"/>
              <a:gd name="connsiteY15" fmla="*/ 6629 h 7458"/>
              <a:gd name="connsiteX16" fmla="*/ 0 w 8869"/>
              <a:gd name="connsiteY16" fmla="*/ 5524 h 7458"/>
              <a:gd name="connsiteX17" fmla="*/ 0 w 8869"/>
              <a:gd name="connsiteY17" fmla="*/ 5524 h 7458"/>
              <a:gd name="connsiteX18" fmla="*/ 0 w 8869"/>
              <a:gd name="connsiteY18" fmla="*/ 3867 h 7458"/>
              <a:gd name="connsiteX19" fmla="*/ 0 w 8869"/>
              <a:gd name="connsiteY19" fmla="*/ 3867 h 7458"/>
              <a:gd name="connsiteX20" fmla="*/ 0 w 8869"/>
              <a:gd name="connsiteY20" fmla="*/ 1105 h 7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869" h="7458">
                <a:moveTo>
                  <a:pt x="0" y="1105"/>
                </a:moveTo>
                <a:cubicBezTo>
                  <a:pt x="0" y="495"/>
                  <a:pt x="495" y="0"/>
                  <a:pt x="1105" y="0"/>
                </a:cubicBezTo>
                <a:lnTo>
                  <a:pt x="1478" y="0"/>
                </a:lnTo>
                <a:lnTo>
                  <a:pt x="1478" y="0"/>
                </a:lnTo>
                <a:lnTo>
                  <a:pt x="3695" y="0"/>
                </a:lnTo>
                <a:lnTo>
                  <a:pt x="7764" y="0"/>
                </a:lnTo>
                <a:cubicBezTo>
                  <a:pt x="8374" y="0"/>
                  <a:pt x="8869" y="495"/>
                  <a:pt x="8869" y="1105"/>
                </a:cubicBezTo>
                <a:lnTo>
                  <a:pt x="8869" y="3867"/>
                </a:lnTo>
                <a:lnTo>
                  <a:pt x="8869" y="3867"/>
                </a:lnTo>
                <a:lnTo>
                  <a:pt x="8869" y="5524"/>
                </a:lnTo>
                <a:lnTo>
                  <a:pt x="8869" y="5524"/>
                </a:lnTo>
                <a:cubicBezTo>
                  <a:pt x="8869" y="6134"/>
                  <a:pt x="8374" y="6629"/>
                  <a:pt x="7764" y="6629"/>
                </a:cubicBezTo>
                <a:lnTo>
                  <a:pt x="2594" y="6643"/>
                </a:lnTo>
                <a:lnTo>
                  <a:pt x="2587" y="7458"/>
                </a:lnTo>
                <a:lnTo>
                  <a:pt x="1478" y="6629"/>
                </a:lnTo>
                <a:lnTo>
                  <a:pt x="1105" y="6629"/>
                </a:lnTo>
                <a:cubicBezTo>
                  <a:pt x="495" y="6629"/>
                  <a:pt x="0" y="6134"/>
                  <a:pt x="0" y="5524"/>
                </a:cubicBezTo>
                <a:lnTo>
                  <a:pt x="0" y="5524"/>
                </a:lnTo>
                <a:lnTo>
                  <a:pt x="0" y="3867"/>
                </a:lnTo>
                <a:lnTo>
                  <a:pt x="0" y="3867"/>
                </a:lnTo>
                <a:lnTo>
                  <a:pt x="0" y="1105"/>
                </a:lnTo>
                <a:close/>
              </a:path>
            </a:pathLst>
          </a:custGeom>
          <a:solidFill>
            <a:schemeClr val="bg1"/>
          </a:solidFill>
          <a:ln w="15875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baseline="-25000" dirty="0">
              <a:latin typeface="字魂105号-简雅黑" panose="00000500000000000000" pitchFamily="2" charset="-122"/>
              <a:sym typeface="+mn-ea"/>
            </a:endParaRPr>
          </a:p>
        </p:txBody>
      </p:sp>
      <p:sp>
        <p:nvSpPr>
          <p:cNvPr id="21" name="文本框 20"/>
          <p:cNvSpPr txBox="1"/>
          <p:nvPr>
            <p:custDataLst>
              <p:tags r:id="rId6"/>
            </p:custDataLst>
          </p:nvPr>
        </p:nvSpPr>
        <p:spPr>
          <a:xfrm>
            <a:off x="763270" y="3935730"/>
            <a:ext cx="5299710" cy="30822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报名过程中遇到问题，可通过平台首页</a:t>
            </a:r>
            <a:r>
              <a:rPr lang="en-US" altLang="zh-CN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</a:t>
            </a:r>
            <a:r>
              <a:rPr lang="zh-CN" altLang="en-US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操作说明</a:t>
            </a:r>
            <a:r>
              <a:rPr lang="en-US" altLang="zh-CN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】</a:t>
            </a:r>
            <a:r>
              <a:rPr lang="zh-CN" altLang="en-US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中常见问题解答自行排查</a:t>
            </a:r>
            <a:r>
              <a:rPr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en-US" sz="2800" dirty="0">
              <a:solidFill>
                <a:schemeClr val="tx2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椭圆 3"/>
          <p:cNvSpPr/>
          <p:nvPr>
            <p:custDataLst>
              <p:tags r:id="rId7"/>
            </p:custDataLst>
          </p:nvPr>
        </p:nvSpPr>
        <p:spPr>
          <a:xfrm>
            <a:off x="2519680" y="11346180"/>
            <a:ext cx="1955800" cy="259715"/>
          </a:xfrm>
          <a:prstGeom prst="ellipse">
            <a:avLst/>
          </a:prstGeom>
          <a:solidFill>
            <a:schemeClr val="accent1">
              <a:lumMod val="75000"/>
              <a:alpha val="1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  <a:defRPr/>
            </a:pPr>
            <a:endParaRPr lang="en-US" altLang="zh-CN" sz="4800" b="1" dirty="0">
              <a:solidFill>
                <a:srgbClr val="FFFFFF"/>
              </a:solidFill>
              <a:latin typeface="+mj-ea"/>
              <a:ea typeface="+mj-ea"/>
              <a:sym typeface="+mn-ea"/>
            </a:endParaRPr>
          </a:p>
        </p:txBody>
      </p:sp>
      <p:pic>
        <p:nvPicPr>
          <p:cNvPr id="5" name="图片 4" descr="nanh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789555" y="8792845"/>
            <a:ext cx="1416050" cy="2699385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35" y="-15240"/>
            <a:ext cx="6880860" cy="122072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>
            <p:custDataLst>
              <p:tags r:id="rId1"/>
            </p:custDataLst>
          </p:nvPr>
        </p:nvSpPr>
        <p:spPr>
          <a:xfrm>
            <a:off x="536575" y="350520"/>
            <a:ext cx="6004560" cy="11487785"/>
          </a:xfrm>
          <a:custGeom>
            <a:avLst/>
            <a:gdLst>
              <a:gd name="connsiteX0" fmla="*/ 0 w 9456"/>
              <a:gd name="connsiteY0" fmla="*/ 7 h 18091"/>
              <a:gd name="connsiteX1" fmla="*/ 9024 w 9456"/>
              <a:gd name="connsiteY1" fmla="*/ 0 h 18091"/>
              <a:gd name="connsiteX2" fmla="*/ 9433 w 9456"/>
              <a:gd name="connsiteY2" fmla="*/ 433 h 18091"/>
              <a:gd name="connsiteX3" fmla="*/ 9456 w 9456"/>
              <a:gd name="connsiteY3" fmla="*/ 18091 h 18091"/>
              <a:gd name="connsiteX4" fmla="*/ 0 w 9456"/>
              <a:gd name="connsiteY4" fmla="*/ 18091 h 18091"/>
              <a:gd name="connsiteX5" fmla="*/ 0 w 9456"/>
              <a:gd name="connsiteY5" fmla="*/ 7 h 1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56" h="18091">
                <a:moveTo>
                  <a:pt x="0" y="7"/>
                </a:moveTo>
                <a:lnTo>
                  <a:pt x="9024" y="0"/>
                </a:lnTo>
                <a:lnTo>
                  <a:pt x="9433" y="433"/>
                </a:lnTo>
                <a:lnTo>
                  <a:pt x="9456" y="18091"/>
                </a:lnTo>
                <a:lnTo>
                  <a:pt x="0" y="18091"/>
                </a:lnTo>
                <a:lnTo>
                  <a:pt x="0" y="7"/>
                </a:lnTo>
                <a:close/>
              </a:path>
            </a:pathLst>
          </a:custGeom>
          <a:solidFill>
            <a:schemeClr val="accent1">
              <a:lumMod val="75000"/>
              <a:alpha val="1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  <a:defRPr/>
            </a:pPr>
            <a:endParaRPr lang="en-US" altLang="zh-CN" sz="4800" b="1" dirty="0">
              <a:solidFill>
                <a:srgbClr val="FFFFFF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15" name="任意多边形 14"/>
          <p:cNvSpPr/>
          <p:nvPr>
            <p:custDataLst>
              <p:tags r:id="rId2"/>
            </p:custDataLst>
          </p:nvPr>
        </p:nvSpPr>
        <p:spPr>
          <a:xfrm>
            <a:off x="551815" y="360045"/>
            <a:ext cx="5760085" cy="11226165"/>
          </a:xfrm>
          <a:custGeom>
            <a:avLst/>
            <a:gdLst>
              <a:gd name="connsiteX0" fmla="*/ 0 w 9239"/>
              <a:gd name="connsiteY0" fmla="*/ 0 h 14825"/>
              <a:gd name="connsiteX1" fmla="*/ 9239 w 9239"/>
              <a:gd name="connsiteY1" fmla="*/ 0 h 14825"/>
              <a:gd name="connsiteX2" fmla="*/ 9239 w 9239"/>
              <a:gd name="connsiteY2" fmla="*/ 14825 h 14825"/>
              <a:gd name="connsiteX3" fmla="*/ 0 w 9239"/>
              <a:gd name="connsiteY3" fmla="*/ 14825 h 14825"/>
              <a:gd name="connsiteX4" fmla="*/ 0 w 9239"/>
              <a:gd name="connsiteY4" fmla="*/ 0 h 1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9" h="14825">
                <a:moveTo>
                  <a:pt x="0" y="0"/>
                </a:moveTo>
                <a:lnTo>
                  <a:pt x="9239" y="0"/>
                </a:lnTo>
                <a:lnTo>
                  <a:pt x="9239" y="14825"/>
                </a:lnTo>
                <a:lnTo>
                  <a:pt x="0" y="148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5号-简雅黑" panose="00000500000000000000" pitchFamily="2" charset="-122"/>
            </a:endParaRPr>
          </a:p>
        </p:txBody>
      </p:sp>
      <p:sp>
        <p:nvSpPr>
          <p:cNvPr id="3" name="任意多边形 2"/>
          <p:cNvSpPr/>
          <p:nvPr/>
        </p:nvSpPr>
        <p:spPr>
          <a:xfrm flipV="1">
            <a:off x="857250" y="-15240"/>
            <a:ext cx="5108575" cy="1170305"/>
          </a:xfrm>
          <a:custGeom>
            <a:avLst/>
            <a:gdLst>
              <a:gd name="connsiteX0" fmla="*/ 283 w 8045"/>
              <a:gd name="connsiteY0" fmla="*/ 364 h 2063"/>
              <a:gd name="connsiteX1" fmla="*/ 3538 w 8045"/>
              <a:gd name="connsiteY1" fmla="*/ 385 h 2063"/>
              <a:gd name="connsiteX2" fmla="*/ 4020 w 8045"/>
              <a:gd name="connsiteY2" fmla="*/ 0 h 2063"/>
              <a:gd name="connsiteX3" fmla="*/ 4501 w 8045"/>
              <a:gd name="connsiteY3" fmla="*/ 385 h 2063"/>
              <a:gd name="connsiteX4" fmla="*/ 7762 w 8045"/>
              <a:gd name="connsiteY4" fmla="*/ 364 h 2063"/>
              <a:gd name="connsiteX5" fmla="*/ 8045 w 8045"/>
              <a:gd name="connsiteY5" fmla="*/ 647 h 2063"/>
              <a:gd name="connsiteX6" fmla="*/ 8045 w 8045"/>
              <a:gd name="connsiteY6" fmla="*/ 2063 h 2063"/>
              <a:gd name="connsiteX7" fmla="*/ 0 w 8045"/>
              <a:gd name="connsiteY7" fmla="*/ 2063 h 2063"/>
              <a:gd name="connsiteX8" fmla="*/ 0 w 8045"/>
              <a:gd name="connsiteY8" fmla="*/ 647 h 2063"/>
              <a:gd name="connsiteX9" fmla="*/ 283 w 8045"/>
              <a:gd name="connsiteY9" fmla="*/ 364 h 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45" h="2063">
                <a:moveTo>
                  <a:pt x="283" y="364"/>
                </a:moveTo>
                <a:lnTo>
                  <a:pt x="3538" y="385"/>
                </a:lnTo>
                <a:lnTo>
                  <a:pt x="4020" y="0"/>
                </a:lnTo>
                <a:lnTo>
                  <a:pt x="4501" y="385"/>
                </a:lnTo>
                <a:lnTo>
                  <a:pt x="7762" y="364"/>
                </a:lnTo>
                <a:cubicBezTo>
                  <a:pt x="7918" y="364"/>
                  <a:pt x="8045" y="491"/>
                  <a:pt x="8045" y="647"/>
                </a:cubicBezTo>
                <a:lnTo>
                  <a:pt x="8045" y="2063"/>
                </a:lnTo>
                <a:lnTo>
                  <a:pt x="0" y="2063"/>
                </a:lnTo>
                <a:lnTo>
                  <a:pt x="0" y="647"/>
                </a:lnTo>
                <a:cubicBezTo>
                  <a:pt x="0" y="491"/>
                  <a:pt x="127" y="364"/>
                  <a:pt x="283" y="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itle 1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110615" y="172085"/>
            <a:ext cx="1200150" cy="646430"/>
          </a:xfrm>
        </p:spPr>
        <p:txBody>
          <a:bodyPr>
            <a:noAutofit/>
          </a:bodyPr>
          <a:lstStyle/>
          <a:p>
            <a:pPr algn="l"/>
            <a:r>
              <a:rPr lang="en-US" altLang="zh-CN" sz="3600" dirty="0">
                <a:solidFill>
                  <a:schemeClr val="bg1"/>
                </a:solidFill>
                <a:latin typeface="+mj-ea"/>
                <a:sym typeface="思源黑体旧字形 ExtraLight" panose="020B0200000000000000" pitchFamily="34" charset="-128"/>
              </a:rPr>
              <a:t>1-1</a:t>
            </a:r>
            <a:endParaRPr lang="en-US" altLang="zh-CN" sz="3600" dirty="0">
              <a:solidFill>
                <a:schemeClr val="bg1"/>
              </a:solidFill>
              <a:latin typeface="+mj-ea"/>
              <a:sym typeface="思源黑体旧字形 ExtraLight" panose="020B0200000000000000" pitchFamily="34" charset="-128"/>
            </a:endParaRPr>
          </a:p>
        </p:txBody>
      </p:sp>
      <p:sp>
        <p:nvSpPr>
          <p:cNvPr id="20" name="Title 13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2776855" y="217805"/>
            <a:ext cx="2235200" cy="494030"/>
          </a:xfrm>
          <a:prstGeom prst="rect">
            <a:avLst/>
          </a:prstGeom>
        </p:spPr>
        <p:txBody>
          <a:bodyPr vert="horz" lIns="90000" tIns="46800" rIns="90000" bIns="46800" rtlCol="0" anchor="b" anchorCtr="0">
            <a:noAutofit/>
          </a:bodyPr>
          <a:lstStyle>
            <a:lvl1pPr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45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dirty="0">
                <a:solidFill>
                  <a:schemeClr val="bg1"/>
                </a:solidFill>
                <a:latin typeface="+mj-ea"/>
                <a:sym typeface="思源黑体旧字形 ExtraLight" panose="020B0200000000000000" pitchFamily="34" charset="-128"/>
              </a:rPr>
              <a:t>爱山东</a:t>
            </a:r>
            <a:r>
              <a:rPr lang="en-US" altLang="zh-CN" sz="2400" dirty="0">
                <a:solidFill>
                  <a:schemeClr val="bg1"/>
                </a:solidFill>
                <a:latin typeface="+mj-ea"/>
                <a:sym typeface="思源黑体旧字形 ExtraLight" panose="020B0200000000000000" pitchFamily="34" charset="-128"/>
              </a:rPr>
              <a:t>app</a:t>
            </a:r>
            <a:endParaRPr lang="en-US" altLang="zh-CN" sz="2400" dirty="0">
              <a:solidFill>
                <a:schemeClr val="bg1"/>
              </a:solidFill>
              <a:latin typeface="+mj-ea"/>
              <a:sym typeface="思源黑体旧字形 ExtraLight" panose="020B0200000000000000" pitchFamily="34" charset="-128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857250" y="1087755"/>
            <a:ext cx="5016500" cy="1233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请家长手机扫码二维码下载安装“爱山东”APP，并在app内完成注册、登录和L4等级实名认证。</a:t>
            </a:r>
            <a:r>
              <a:rPr lang="zh-CN" sz="1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（★建议使用房产所有人信息进行实名注册！）</a:t>
            </a:r>
            <a:endParaRPr sz="1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sz="1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7" name="直接连接符 6"/>
          <p:cNvCxnSpPr/>
          <p:nvPr>
            <p:custDataLst>
              <p:tags r:id="rId6"/>
            </p:custDataLst>
          </p:nvPr>
        </p:nvCxnSpPr>
        <p:spPr>
          <a:xfrm>
            <a:off x="2463800" y="223520"/>
            <a:ext cx="1905" cy="483870"/>
          </a:xfrm>
          <a:prstGeom prst="line">
            <a:avLst/>
          </a:prstGeom>
          <a:ln w="127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57250" y="9782175"/>
            <a:ext cx="5197475" cy="1544955"/>
          </a:xfrm>
          <a:prstGeom prst="rect">
            <a:avLst/>
          </a:prstGeom>
          <a:ln w="12700">
            <a:solidFill>
              <a:schemeClr val="accent1">
                <a:lumMod val="40000"/>
                <a:lumOff val="60000"/>
              </a:schemeClr>
            </a:solidFill>
          </a:ln>
        </p:spPr>
      </p:pic>
      <p:sp>
        <p:nvSpPr>
          <p:cNvPr id="9" name="矩形 8"/>
          <p:cNvSpPr/>
          <p:nvPr>
            <p:custDataLst>
              <p:tags r:id="rId9"/>
            </p:custDataLst>
          </p:nvPr>
        </p:nvSpPr>
        <p:spPr>
          <a:xfrm>
            <a:off x="1083945" y="10439400"/>
            <a:ext cx="909320" cy="734695"/>
          </a:xfrm>
          <a:prstGeom prst="rect">
            <a:avLst/>
          </a:prstGeom>
          <a:noFill/>
          <a:ln w="412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rcRect t="2312"/>
          <a:stretch>
            <a:fillRect/>
          </a:stretch>
        </p:blipFill>
        <p:spPr>
          <a:xfrm>
            <a:off x="857250" y="8067675"/>
            <a:ext cx="5205730" cy="1506855"/>
          </a:xfrm>
          <a:prstGeom prst="rect">
            <a:avLst/>
          </a:prstGeom>
          <a:ln w="12700">
            <a:solidFill>
              <a:schemeClr val="accent1">
                <a:lumMod val="40000"/>
                <a:lumOff val="60000"/>
              </a:schemeClr>
            </a:solidFill>
          </a:ln>
        </p:spPr>
      </p:pic>
      <p:sp>
        <p:nvSpPr>
          <p:cNvPr id="11" name="矩形 10"/>
          <p:cNvSpPr/>
          <p:nvPr>
            <p:custDataLst>
              <p:tags r:id="rId12"/>
            </p:custDataLst>
          </p:nvPr>
        </p:nvSpPr>
        <p:spPr>
          <a:xfrm>
            <a:off x="5011420" y="8067675"/>
            <a:ext cx="847090" cy="963930"/>
          </a:xfrm>
          <a:prstGeom prst="rect">
            <a:avLst/>
          </a:prstGeom>
          <a:noFill/>
          <a:ln w="412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 descr="爱山东首页"/>
          <p:cNvPicPr>
            <a:picLocks noChangeAspect="1"/>
          </p:cNvPicPr>
          <p:nvPr/>
        </p:nvPicPr>
        <p:blipFill>
          <a:blip r:embed="rId13"/>
          <a:srcRect b="1336"/>
          <a:stretch>
            <a:fillRect/>
          </a:stretch>
        </p:blipFill>
        <p:spPr>
          <a:xfrm>
            <a:off x="3422650" y="2176145"/>
            <a:ext cx="2632075" cy="5629275"/>
          </a:xfrm>
          <a:prstGeom prst="rect">
            <a:avLst/>
          </a:prstGeom>
          <a:ln w="12700">
            <a:solidFill>
              <a:schemeClr val="accent1">
                <a:lumMod val="40000"/>
                <a:lumOff val="60000"/>
              </a:schemeClr>
            </a:solidFill>
          </a:ln>
        </p:spPr>
      </p:pic>
      <p:sp>
        <p:nvSpPr>
          <p:cNvPr id="27" name="任意多边形 26"/>
          <p:cNvSpPr/>
          <p:nvPr>
            <p:custDataLst>
              <p:tags r:id="rId14"/>
            </p:custDataLst>
          </p:nvPr>
        </p:nvSpPr>
        <p:spPr>
          <a:xfrm>
            <a:off x="990600" y="2176145"/>
            <a:ext cx="2120265" cy="3434080"/>
          </a:xfrm>
          <a:custGeom>
            <a:avLst/>
            <a:gdLst>
              <a:gd name="connsiteX0" fmla="*/ 0 w 9239"/>
              <a:gd name="connsiteY0" fmla="*/ 0 h 14825"/>
              <a:gd name="connsiteX1" fmla="*/ 9239 w 9239"/>
              <a:gd name="connsiteY1" fmla="*/ 0 h 14825"/>
              <a:gd name="connsiteX2" fmla="*/ 9239 w 9239"/>
              <a:gd name="connsiteY2" fmla="*/ 14825 h 14825"/>
              <a:gd name="connsiteX3" fmla="*/ 0 w 9239"/>
              <a:gd name="connsiteY3" fmla="*/ 14825 h 14825"/>
              <a:gd name="connsiteX4" fmla="*/ 0 w 9239"/>
              <a:gd name="connsiteY4" fmla="*/ 0 h 1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9" h="14825">
                <a:moveTo>
                  <a:pt x="0" y="0"/>
                </a:moveTo>
                <a:lnTo>
                  <a:pt x="9239" y="0"/>
                </a:lnTo>
                <a:lnTo>
                  <a:pt x="9239" y="14825"/>
                </a:lnTo>
                <a:lnTo>
                  <a:pt x="0" y="148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5号-简雅黑" panose="00000500000000000000" pitchFamily="2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311275" y="2416175"/>
            <a:ext cx="1508760" cy="1578610"/>
            <a:chOff x="3626" y="6621"/>
            <a:chExt cx="4532" cy="4749"/>
          </a:xfrm>
        </p:grpSpPr>
        <p:sp>
          <p:nvSpPr>
            <p:cNvPr id="29" name="圆角矩形 28"/>
            <p:cNvSpPr/>
            <p:nvPr>
              <p:custDataLst>
                <p:tags r:id="rId15"/>
              </p:custDataLst>
            </p:nvPr>
          </p:nvSpPr>
          <p:spPr>
            <a:xfrm>
              <a:off x="3626" y="6621"/>
              <a:ext cx="4532" cy="474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0" name="图片 29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4" y="7453"/>
              <a:ext cx="3290" cy="3291"/>
            </a:xfrm>
            <a:prstGeom prst="rect">
              <a:avLst/>
            </a:prstGeom>
          </p:spPr>
        </p:pic>
      </p:grpSp>
      <p:sp>
        <p:nvSpPr>
          <p:cNvPr id="31" name="Title 13"/>
          <p:cNvSpPr>
            <a:spLocks noGrp="1"/>
          </p:cNvSpPr>
          <p:nvPr>
            <p:custDataLst>
              <p:tags r:id="rId18"/>
            </p:custDataLst>
          </p:nvPr>
        </p:nvSpPr>
        <p:spPr>
          <a:xfrm>
            <a:off x="1086485" y="4151630"/>
            <a:ext cx="2004695" cy="429895"/>
          </a:xfrm>
          <a:prstGeom prst="rect">
            <a:avLst/>
          </a:prstGeom>
        </p:spPr>
        <p:txBody>
          <a:bodyPr vert="horz" lIns="90000" tIns="46800" rIns="90000" bIns="46800" rtlCol="0" anchor="b" anchorCtr="0">
            <a:noAutofit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1800" dirty="0">
                <a:solidFill>
                  <a:schemeClr val="accent1">
                    <a:lumMod val="75000"/>
                  </a:schemeClr>
                </a:solidFill>
                <a:latin typeface="+mj-ea"/>
                <a:sym typeface="思源黑体旧字形 ExtraLight" panose="020B0200000000000000" pitchFamily="34" charset="-128"/>
              </a:rPr>
              <a:t>爱山东</a:t>
            </a:r>
            <a:r>
              <a:rPr lang="en-US" altLang="zh-CN" sz="1800" dirty="0">
                <a:solidFill>
                  <a:schemeClr val="accent1">
                    <a:lumMod val="75000"/>
                  </a:schemeClr>
                </a:solidFill>
                <a:latin typeface="+mj-ea"/>
                <a:sym typeface="思源黑体旧字形 ExtraLight" panose="020B0200000000000000" pitchFamily="34" charset="-128"/>
              </a:rPr>
              <a:t>APP</a:t>
            </a:r>
            <a:endParaRPr lang="en-US" altLang="zh-CN" sz="1800" dirty="0">
              <a:solidFill>
                <a:schemeClr val="accent1">
                  <a:lumMod val="75000"/>
                </a:schemeClr>
              </a:solidFill>
              <a:latin typeface="+mj-ea"/>
              <a:sym typeface="思源黑体旧字形 ExtraLight" panose="020B0200000000000000" pitchFamily="34" charset="-128"/>
            </a:endParaRPr>
          </a:p>
        </p:txBody>
      </p:sp>
      <p:sp>
        <p:nvSpPr>
          <p:cNvPr id="32" name="Title 13"/>
          <p:cNvSpPr>
            <a:spLocks noGrp="1"/>
          </p:cNvSpPr>
          <p:nvPr>
            <p:custDataLst>
              <p:tags r:id="rId19"/>
            </p:custDataLst>
          </p:nvPr>
        </p:nvSpPr>
        <p:spPr>
          <a:xfrm>
            <a:off x="857885" y="4552315"/>
            <a:ext cx="2436495" cy="802005"/>
          </a:xfrm>
          <a:prstGeom prst="rect">
            <a:avLst/>
          </a:prstGeom>
        </p:spPr>
        <p:txBody>
          <a:bodyPr vert="horz" lIns="90000" tIns="46800" rIns="90000" bIns="46800" rtlCol="0" anchor="b" anchorCtr="0">
            <a:noAutofit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sz="1400" b="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扫码二维码</a:t>
            </a:r>
            <a:br>
              <a:rPr sz="1400" b="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sz="1400" b="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下载安装</a:t>
            </a:r>
            <a:endParaRPr lang="en-US" altLang="zh-CN" sz="1400" b="0" dirty="0">
              <a:solidFill>
                <a:schemeClr val="tx2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4" name="矩形 33"/>
          <p:cNvSpPr/>
          <p:nvPr>
            <p:custDataLst>
              <p:tags r:id="rId20"/>
            </p:custDataLst>
          </p:nvPr>
        </p:nvSpPr>
        <p:spPr>
          <a:xfrm>
            <a:off x="5550535" y="7354570"/>
            <a:ext cx="385445" cy="445135"/>
          </a:xfrm>
          <a:prstGeom prst="rect">
            <a:avLst/>
          </a:prstGeom>
          <a:noFill/>
          <a:ln w="412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右箭头 3"/>
          <p:cNvSpPr/>
          <p:nvPr/>
        </p:nvSpPr>
        <p:spPr>
          <a:xfrm flipV="1">
            <a:off x="1842770" y="5927090"/>
            <a:ext cx="763905" cy="67183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custDataLst>
              <p:tags r:id="rId21"/>
            </p:custDataLst>
          </p:nvPr>
        </p:nvSpPr>
        <p:spPr>
          <a:xfrm>
            <a:off x="939165" y="6934835"/>
            <a:ext cx="2436495" cy="1281430"/>
          </a:xfrm>
          <a:prstGeom prst="rect">
            <a:avLst/>
          </a:prstGeom>
        </p:spPr>
        <p:txBody>
          <a:bodyPr vert="horz" lIns="90000" tIns="46800" rIns="90000" bIns="46800" rtlCol="0" anchor="b" anchorCtr="0">
            <a:noAutofit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l" fontAlgn="ctr">
              <a:lnSpc>
                <a:spcPct val="140000"/>
              </a:lnSpc>
            </a:pPr>
            <a:endParaRPr lang="zh-CN" altLang="en-US" sz="1400" b="0" dirty="0">
              <a:solidFill>
                <a:schemeClr val="tx2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82320" y="7033260"/>
            <a:ext cx="24707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爱山东首页点击</a:t>
            </a:r>
            <a:r>
              <a:rPr lang="en-US" altLang="zh-CN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我的</a:t>
            </a:r>
            <a:r>
              <a:rPr lang="en-US" altLang="zh-CN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br>
              <a:rPr lang="en-US" altLang="zh-CN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zh-CN" altLang="en-US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注册，登录，完成认证</a:t>
            </a:r>
            <a:endParaRPr lang="zh-CN" altLang="en-US" sz="1600" dirty="0">
              <a:solidFill>
                <a:schemeClr val="tx2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2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35" y="-15240"/>
            <a:ext cx="6880860" cy="122072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>
            <p:custDataLst>
              <p:tags r:id="rId3"/>
            </p:custDataLst>
          </p:nvPr>
        </p:nvSpPr>
        <p:spPr>
          <a:xfrm>
            <a:off x="536575" y="350520"/>
            <a:ext cx="6004560" cy="11842115"/>
          </a:xfrm>
          <a:custGeom>
            <a:avLst/>
            <a:gdLst>
              <a:gd name="connsiteX0" fmla="*/ 0 w 9456"/>
              <a:gd name="connsiteY0" fmla="*/ 7 h 18091"/>
              <a:gd name="connsiteX1" fmla="*/ 9024 w 9456"/>
              <a:gd name="connsiteY1" fmla="*/ 0 h 18091"/>
              <a:gd name="connsiteX2" fmla="*/ 9433 w 9456"/>
              <a:gd name="connsiteY2" fmla="*/ 433 h 18091"/>
              <a:gd name="connsiteX3" fmla="*/ 9456 w 9456"/>
              <a:gd name="connsiteY3" fmla="*/ 18091 h 18091"/>
              <a:gd name="connsiteX4" fmla="*/ 0 w 9456"/>
              <a:gd name="connsiteY4" fmla="*/ 18091 h 18091"/>
              <a:gd name="connsiteX5" fmla="*/ 0 w 9456"/>
              <a:gd name="connsiteY5" fmla="*/ 7 h 1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56" h="18091">
                <a:moveTo>
                  <a:pt x="0" y="7"/>
                </a:moveTo>
                <a:lnTo>
                  <a:pt x="9024" y="0"/>
                </a:lnTo>
                <a:lnTo>
                  <a:pt x="9433" y="433"/>
                </a:lnTo>
                <a:lnTo>
                  <a:pt x="9456" y="18091"/>
                </a:lnTo>
                <a:lnTo>
                  <a:pt x="0" y="18091"/>
                </a:lnTo>
                <a:lnTo>
                  <a:pt x="0" y="7"/>
                </a:lnTo>
                <a:close/>
              </a:path>
            </a:pathLst>
          </a:custGeom>
          <a:solidFill>
            <a:schemeClr val="accent1">
              <a:lumMod val="75000"/>
              <a:alpha val="1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  <a:defRPr/>
            </a:pPr>
            <a:endParaRPr lang="en-US" altLang="zh-CN" sz="4800" b="1" dirty="0">
              <a:solidFill>
                <a:srgbClr val="FFFFFF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13" name="任意多边形 12"/>
          <p:cNvSpPr/>
          <p:nvPr>
            <p:custDataLst>
              <p:tags r:id="rId4"/>
            </p:custDataLst>
          </p:nvPr>
        </p:nvSpPr>
        <p:spPr>
          <a:xfrm>
            <a:off x="551815" y="360045"/>
            <a:ext cx="5760085" cy="11600815"/>
          </a:xfrm>
          <a:custGeom>
            <a:avLst/>
            <a:gdLst>
              <a:gd name="connsiteX0" fmla="*/ 0 w 9239"/>
              <a:gd name="connsiteY0" fmla="*/ 0 h 14825"/>
              <a:gd name="connsiteX1" fmla="*/ 9239 w 9239"/>
              <a:gd name="connsiteY1" fmla="*/ 0 h 14825"/>
              <a:gd name="connsiteX2" fmla="*/ 9239 w 9239"/>
              <a:gd name="connsiteY2" fmla="*/ 14825 h 14825"/>
              <a:gd name="connsiteX3" fmla="*/ 0 w 9239"/>
              <a:gd name="connsiteY3" fmla="*/ 14825 h 14825"/>
              <a:gd name="connsiteX4" fmla="*/ 0 w 9239"/>
              <a:gd name="connsiteY4" fmla="*/ 0 h 1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9" h="14825">
                <a:moveTo>
                  <a:pt x="0" y="0"/>
                </a:moveTo>
                <a:lnTo>
                  <a:pt x="9239" y="0"/>
                </a:lnTo>
                <a:lnTo>
                  <a:pt x="9239" y="14825"/>
                </a:lnTo>
                <a:lnTo>
                  <a:pt x="0" y="148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5号-简雅黑" panose="00000500000000000000" pitchFamily="2" charset="-122"/>
            </a:endParaRPr>
          </a:p>
        </p:txBody>
      </p:sp>
      <p:sp>
        <p:nvSpPr>
          <p:cNvPr id="21" name="任意多边形 20"/>
          <p:cNvSpPr/>
          <p:nvPr/>
        </p:nvSpPr>
        <p:spPr>
          <a:xfrm flipV="1">
            <a:off x="857250" y="-15240"/>
            <a:ext cx="5108575" cy="1170305"/>
          </a:xfrm>
          <a:custGeom>
            <a:avLst/>
            <a:gdLst>
              <a:gd name="connsiteX0" fmla="*/ 283 w 8045"/>
              <a:gd name="connsiteY0" fmla="*/ 364 h 2063"/>
              <a:gd name="connsiteX1" fmla="*/ 3538 w 8045"/>
              <a:gd name="connsiteY1" fmla="*/ 385 h 2063"/>
              <a:gd name="connsiteX2" fmla="*/ 4020 w 8045"/>
              <a:gd name="connsiteY2" fmla="*/ 0 h 2063"/>
              <a:gd name="connsiteX3" fmla="*/ 4501 w 8045"/>
              <a:gd name="connsiteY3" fmla="*/ 385 h 2063"/>
              <a:gd name="connsiteX4" fmla="*/ 7762 w 8045"/>
              <a:gd name="connsiteY4" fmla="*/ 364 h 2063"/>
              <a:gd name="connsiteX5" fmla="*/ 8045 w 8045"/>
              <a:gd name="connsiteY5" fmla="*/ 647 h 2063"/>
              <a:gd name="connsiteX6" fmla="*/ 8045 w 8045"/>
              <a:gd name="connsiteY6" fmla="*/ 2063 h 2063"/>
              <a:gd name="connsiteX7" fmla="*/ 0 w 8045"/>
              <a:gd name="connsiteY7" fmla="*/ 2063 h 2063"/>
              <a:gd name="connsiteX8" fmla="*/ 0 w 8045"/>
              <a:gd name="connsiteY8" fmla="*/ 647 h 2063"/>
              <a:gd name="connsiteX9" fmla="*/ 283 w 8045"/>
              <a:gd name="connsiteY9" fmla="*/ 364 h 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45" h="2063">
                <a:moveTo>
                  <a:pt x="283" y="364"/>
                </a:moveTo>
                <a:lnTo>
                  <a:pt x="3538" y="385"/>
                </a:lnTo>
                <a:lnTo>
                  <a:pt x="4020" y="0"/>
                </a:lnTo>
                <a:lnTo>
                  <a:pt x="4501" y="385"/>
                </a:lnTo>
                <a:lnTo>
                  <a:pt x="7762" y="364"/>
                </a:lnTo>
                <a:cubicBezTo>
                  <a:pt x="7918" y="364"/>
                  <a:pt x="8045" y="491"/>
                  <a:pt x="8045" y="647"/>
                </a:cubicBezTo>
                <a:lnTo>
                  <a:pt x="8045" y="2063"/>
                </a:lnTo>
                <a:lnTo>
                  <a:pt x="0" y="2063"/>
                </a:lnTo>
                <a:lnTo>
                  <a:pt x="0" y="647"/>
                </a:lnTo>
                <a:cubicBezTo>
                  <a:pt x="0" y="491"/>
                  <a:pt x="127" y="364"/>
                  <a:pt x="283" y="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itle 13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1110615" y="172085"/>
            <a:ext cx="1186180" cy="646430"/>
          </a:xfrm>
          <a:prstGeom prst="rect">
            <a:avLst/>
          </a:prstGeom>
        </p:spPr>
        <p:txBody>
          <a:bodyPr vert="horz" lIns="90000" tIns="46800" rIns="90000" bIns="46800" rtlCol="0" anchor="b" anchorCtr="0">
            <a:noAutofit/>
          </a:bodyPr>
          <a:lstStyle>
            <a:lvl1pPr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45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>
                <a:solidFill>
                  <a:schemeClr val="bg1"/>
                </a:solidFill>
                <a:latin typeface="+mj-ea"/>
                <a:sym typeface="思源黑体旧字形 ExtraLight" panose="020B0200000000000000" pitchFamily="34" charset="-128"/>
              </a:rPr>
              <a:t>1-2</a:t>
            </a:r>
            <a:endParaRPr lang="en-US" altLang="zh-CN" sz="3600" dirty="0">
              <a:solidFill>
                <a:schemeClr val="bg1"/>
              </a:solidFill>
              <a:latin typeface="+mj-ea"/>
              <a:sym typeface="思源黑体旧字形 ExtraLight" panose="020B0200000000000000" pitchFamily="34" charset="-128"/>
            </a:endParaRPr>
          </a:p>
        </p:txBody>
      </p:sp>
      <p:sp>
        <p:nvSpPr>
          <p:cNvPr id="26" name="文本框 25"/>
          <p:cNvSpPr txBox="1"/>
          <p:nvPr>
            <p:custDataLst>
              <p:tags r:id="rId6"/>
            </p:custDataLst>
          </p:nvPr>
        </p:nvSpPr>
        <p:spPr>
          <a:xfrm>
            <a:off x="857250" y="1231900"/>
            <a:ext cx="5016500" cy="11099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1、爱山东APP首页，</a:t>
            </a:r>
            <a:r>
              <a:rPr lang="zh-CN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上方</a:t>
            </a:r>
            <a:r>
              <a:rPr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选择【</a:t>
            </a:r>
            <a:r>
              <a:rPr lang="zh-CN" alt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全省通办</a:t>
            </a:r>
            <a:r>
              <a:rPr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endParaRPr sz="1400" dirty="0">
              <a:solidFill>
                <a:schemeClr val="tx2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2、首页-</a:t>
            </a:r>
            <a:r>
              <a:rPr lang="zh-CN" alt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【高效办成一件事</a:t>
            </a:r>
            <a:r>
              <a:rPr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】&gt;</a:t>
            </a:r>
            <a:r>
              <a:rPr lang="zh-CN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教育入学一件事</a:t>
            </a:r>
            <a:r>
              <a:rPr lang="zh-CN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&gt;</a:t>
            </a:r>
            <a:r>
              <a:rPr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济宁市</a:t>
            </a:r>
            <a:r>
              <a:rPr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&gt; </a:t>
            </a:r>
            <a:r>
              <a:rPr lang="zh-CN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汶上县</a:t>
            </a:r>
            <a:r>
              <a:rPr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 &gt; 【确认，去报名】</a:t>
            </a:r>
            <a:endParaRPr sz="1400" dirty="0">
              <a:solidFill>
                <a:schemeClr val="tx2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下箭头 27"/>
          <p:cNvSpPr/>
          <p:nvPr>
            <p:custDataLst>
              <p:tags r:id="rId7"/>
            </p:custDataLst>
          </p:nvPr>
        </p:nvSpPr>
        <p:spPr>
          <a:xfrm>
            <a:off x="3340735" y="6032500"/>
            <a:ext cx="229235" cy="2711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Title 13"/>
          <p:cNvSpPr>
            <a:spLocks noGrp="1"/>
          </p:cNvSpPr>
          <p:nvPr>
            <p:custDataLst>
              <p:tags r:id="rId8"/>
            </p:custDataLst>
          </p:nvPr>
        </p:nvSpPr>
        <p:spPr>
          <a:xfrm>
            <a:off x="2776855" y="217805"/>
            <a:ext cx="2235200" cy="494030"/>
          </a:xfrm>
          <a:prstGeom prst="rect">
            <a:avLst/>
          </a:prstGeom>
        </p:spPr>
        <p:txBody>
          <a:bodyPr vert="horz" lIns="90000" tIns="46800" rIns="90000" bIns="46800" rtlCol="0" anchor="b" anchorCtr="0">
            <a:noAutofit/>
          </a:bodyPr>
          <a:lstStyle>
            <a:lvl1pPr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45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dirty="0">
                <a:solidFill>
                  <a:schemeClr val="bg1"/>
                </a:solidFill>
                <a:latin typeface="+mj-ea"/>
                <a:sym typeface="思源黑体旧字形 ExtraLight" panose="020B0200000000000000" pitchFamily="34" charset="-128"/>
              </a:rPr>
              <a:t>报名入口</a:t>
            </a:r>
            <a:endParaRPr lang="zh-CN" altLang="en-US" sz="2400" dirty="0">
              <a:solidFill>
                <a:schemeClr val="bg1"/>
              </a:solidFill>
              <a:latin typeface="+mj-ea"/>
              <a:sym typeface="思源黑体旧字形 ExtraLight" panose="020B0200000000000000" pitchFamily="34" charset="-128"/>
            </a:endParaRPr>
          </a:p>
        </p:txBody>
      </p:sp>
      <p:cxnSp>
        <p:nvCxnSpPr>
          <p:cNvPr id="30" name="直接连接符 29"/>
          <p:cNvCxnSpPr/>
          <p:nvPr>
            <p:custDataLst>
              <p:tags r:id="rId9"/>
            </p:custDataLst>
          </p:nvPr>
        </p:nvCxnSpPr>
        <p:spPr>
          <a:xfrm>
            <a:off x="2463800" y="223520"/>
            <a:ext cx="1905" cy="483870"/>
          </a:xfrm>
          <a:prstGeom prst="line">
            <a:avLst/>
          </a:prstGeom>
          <a:ln w="127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下箭头 31"/>
          <p:cNvSpPr/>
          <p:nvPr>
            <p:custDataLst>
              <p:tags r:id="rId10"/>
            </p:custDataLst>
          </p:nvPr>
        </p:nvSpPr>
        <p:spPr>
          <a:xfrm>
            <a:off x="3340735" y="3351530"/>
            <a:ext cx="229235" cy="2711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矩形 32"/>
          <p:cNvSpPr/>
          <p:nvPr>
            <p:custDataLst>
              <p:tags r:id="rId11"/>
            </p:custDataLst>
          </p:nvPr>
        </p:nvSpPr>
        <p:spPr>
          <a:xfrm>
            <a:off x="3458845" y="4374515"/>
            <a:ext cx="2414270" cy="584200"/>
          </a:xfrm>
          <a:prstGeom prst="rect">
            <a:avLst/>
          </a:prstGeom>
          <a:noFill/>
          <a:ln w="412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4" name="图片 33" descr="F:/时刻/青岛/市北/市北入学/2025/交付资料/运维记录/370203青岛市北招生—操作流程截图—20250425/教育入学一件事.jpg教育入学一件事"/>
          <p:cNvPicPr>
            <a:picLocks noChangeAspect="1"/>
          </p:cNvPicPr>
          <p:nvPr/>
        </p:nvPicPr>
        <p:blipFill>
          <a:blip r:embed="rId12"/>
          <a:srcRect l="2970" r="2970"/>
          <a:stretch>
            <a:fillRect/>
          </a:stretch>
        </p:blipFill>
        <p:spPr>
          <a:xfrm>
            <a:off x="976630" y="6456045"/>
            <a:ext cx="2364105" cy="5205730"/>
          </a:xfrm>
          <a:prstGeom prst="rect">
            <a:avLst/>
          </a:prstGeom>
        </p:spPr>
      </p:pic>
      <p:sp>
        <p:nvSpPr>
          <p:cNvPr id="37" name="矩形 36"/>
          <p:cNvSpPr/>
          <p:nvPr>
            <p:custDataLst>
              <p:tags r:id="rId13"/>
            </p:custDataLst>
          </p:nvPr>
        </p:nvSpPr>
        <p:spPr>
          <a:xfrm>
            <a:off x="1110615" y="8129270"/>
            <a:ext cx="2115820" cy="848360"/>
          </a:xfrm>
          <a:prstGeom prst="rect">
            <a:avLst/>
          </a:prstGeom>
          <a:noFill/>
          <a:ln w="412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9140" y="2469515"/>
            <a:ext cx="5379720" cy="75438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9140" y="3749675"/>
            <a:ext cx="5234305" cy="2267585"/>
          </a:xfrm>
          <a:prstGeom prst="rect">
            <a:avLst/>
          </a:prstGeom>
        </p:spPr>
      </p:pic>
      <p:pic>
        <p:nvPicPr>
          <p:cNvPr id="4" name="图片 3" descr="00"/>
          <p:cNvPicPr>
            <a:picLocks noChangeAspect="1"/>
          </p:cNvPicPr>
          <p:nvPr/>
        </p:nvPicPr>
        <p:blipFill>
          <a:blip r:embed="rId16"/>
          <a:srcRect t="4640"/>
          <a:stretch>
            <a:fillRect/>
          </a:stretch>
        </p:blipFill>
        <p:spPr>
          <a:xfrm>
            <a:off x="3504565" y="6456045"/>
            <a:ext cx="2614295" cy="4763770"/>
          </a:xfrm>
          <a:prstGeom prst="rect">
            <a:avLst/>
          </a:prstGeom>
        </p:spPr>
      </p:pic>
      <p:sp>
        <p:nvSpPr>
          <p:cNvPr id="11" name="矩形 10"/>
          <p:cNvSpPr/>
          <p:nvPr>
            <p:custDataLst>
              <p:tags r:id="rId17"/>
            </p:custDataLst>
          </p:nvPr>
        </p:nvSpPr>
        <p:spPr>
          <a:xfrm>
            <a:off x="4297045" y="7548245"/>
            <a:ext cx="964565" cy="346710"/>
          </a:xfrm>
          <a:prstGeom prst="rect">
            <a:avLst/>
          </a:prstGeom>
          <a:noFill/>
          <a:ln w="412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>
            <p:custDataLst>
              <p:tags r:id="rId18"/>
            </p:custDataLst>
          </p:nvPr>
        </p:nvSpPr>
        <p:spPr>
          <a:xfrm>
            <a:off x="3569970" y="9871710"/>
            <a:ext cx="1185545" cy="431800"/>
          </a:xfrm>
          <a:prstGeom prst="rect">
            <a:avLst/>
          </a:prstGeom>
          <a:noFill/>
          <a:ln w="412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19"/>
            </p:custDataLst>
          </p:nvPr>
        </p:nvSpPr>
        <p:spPr>
          <a:xfrm>
            <a:off x="3826510" y="10788015"/>
            <a:ext cx="2045970" cy="431800"/>
          </a:xfrm>
          <a:prstGeom prst="rect">
            <a:avLst/>
          </a:prstGeom>
          <a:noFill/>
          <a:ln w="412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0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35" y="-15240"/>
            <a:ext cx="6880860" cy="122072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>
            <p:custDataLst>
              <p:tags r:id="rId1"/>
            </p:custDataLst>
          </p:nvPr>
        </p:nvSpPr>
        <p:spPr>
          <a:xfrm>
            <a:off x="536575" y="350520"/>
            <a:ext cx="6004560" cy="11487785"/>
          </a:xfrm>
          <a:custGeom>
            <a:avLst/>
            <a:gdLst>
              <a:gd name="connsiteX0" fmla="*/ 0 w 9456"/>
              <a:gd name="connsiteY0" fmla="*/ 7 h 18091"/>
              <a:gd name="connsiteX1" fmla="*/ 9024 w 9456"/>
              <a:gd name="connsiteY1" fmla="*/ 0 h 18091"/>
              <a:gd name="connsiteX2" fmla="*/ 9433 w 9456"/>
              <a:gd name="connsiteY2" fmla="*/ 433 h 18091"/>
              <a:gd name="connsiteX3" fmla="*/ 9456 w 9456"/>
              <a:gd name="connsiteY3" fmla="*/ 18091 h 18091"/>
              <a:gd name="connsiteX4" fmla="*/ 0 w 9456"/>
              <a:gd name="connsiteY4" fmla="*/ 18091 h 18091"/>
              <a:gd name="connsiteX5" fmla="*/ 0 w 9456"/>
              <a:gd name="connsiteY5" fmla="*/ 7 h 1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56" h="18091">
                <a:moveTo>
                  <a:pt x="0" y="7"/>
                </a:moveTo>
                <a:lnTo>
                  <a:pt x="9024" y="0"/>
                </a:lnTo>
                <a:lnTo>
                  <a:pt x="9433" y="433"/>
                </a:lnTo>
                <a:lnTo>
                  <a:pt x="9456" y="18091"/>
                </a:lnTo>
                <a:lnTo>
                  <a:pt x="0" y="18091"/>
                </a:lnTo>
                <a:lnTo>
                  <a:pt x="0" y="7"/>
                </a:lnTo>
                <a:close/>
              </a:path>
            </a:pathLst>
          </a:custGeom>
          <a:solidFill>
            <a:schemeClr val="accent1">
              <a:lumMod val="75000"/>
              <a:alpha val="1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  <a:defRPr/>
            </a:pPr>
            <a:endParaRPr lang="en-US" altLang="zh-CN" sz="4800" b="1" dirty="0">
              <a:solidFill>
                <a:srgbClr val="FFFFFF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15" name="任意多边形 14"/>
          <p:cNvSpPr/>
          <p:nvPr>
            <p:custDataLst>
              <p:tags r:id="rId2"/>
            </p:custDataLst>
          </p:nvPr>
        </p:nvSpPr>
        <p:spPr>
          <a:xfrm>
            <a:off x="551815" y="360045"/>
            <a:ext cx="5760085" cy="11226165"/>
          </a:xfrm>
          <a:custGeom>
            <a:avLst/>
            <a:gdLst>
              <a:gd name="connsiteX0" fmla="*/ 0 w 9239"/>
              <a:gd name="connsiteY0" fmla="*/ 0 h 14825"/>
              <a:gd name="connsiteX1" fmla="*/ 9239 w 9239"/>
              <a:gd name="connsiteY1" fmla="*/ 0 h 14825"/>
              <a:gd name="connsiteX2" fmla="*/ 9239 w 9239"/>
              <a:gd name="connsiteY2" fmla="*/ 14825 h 14825"/>
              <a:gd name="connsiteX3" fmla="*/ 0 w 9239"/>
              <a:gd name="connsiteY3" fmla="*/ 14825 h 14825"/>
              <a:gd name="connsiteX4" fmla="*/ 0 w 9239"/>
              <a:gd name="connsiteY4" fmla="*/ 0 h 1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9" h="14825">
                <a:moveTo>
                  <a:pt x="0" y="0"/>
                </a:moveTo>
                <a:lnTo>
                  <a:pt x="9239" y="0"/>
                </a:lnTo>
                <a:lnTo>
                  <a:pt x="9239" y="14825"/>
                </a:lnTo>
                <a:lnTo>
                  <a:pt x="0" y="148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5号-简雅黑" panose="00000500000000000000" pitchFamily="2" charset="-122"/>
            </a:endParaRPr>
          </a:p>
        </p:txBody>
      </p:sp>
      <p:sp>
        <p:nvSpPr>
          <p:cNvPr id="3" name="任意多边形 2"/>
          <p:cNvSpPr/>
          <p:nvPr/>
        </p:nvSpPr>
        <p:spPr>
          <a:xfrm flipV="1">
            <a:off x="857250" y="-15240"/>
            <a:ext cx="5108575" cy="1170305"/>
          </a:xfrm>
          <a:custGeom>
            <a:avLst/>
            <a:gdLst>
              <a:gd name="connsiteX0" fmla="*/ 283 w 8045"/>
              <a:gd name="connsiteY0" fmla="*/ 364 h 2063"/>
              <a:gd name="connsiteX1" fmla="*/ 3538 w 8045"/>
              <a:gd name="connsiteY1" fmla="*/ 385 h 2063"/>
              <a:gd name="connsiteX2" fmla="*/ 4020 w 8045"/>
              <a:gd name="connsiteY2" fmla="*/ 0 h 2063"/>
              <a:gd name="connsiteX3" fmla="*/ 4501 w 8045"/>
              <a:gd name="connsiteY3" fmla="*/ 385 h 2063"/>
              <a:gd name="connsiteX4" fmla="*/ 7762 w 8045"/>
              <a:gd name="connsiteY4" fmla="*/ 364 h 2063"/>
              <a:gd name="connsiteX5" fmla="*/ 8045 w 8045"/>
              <a:gd name="connsiteY5" fmla="*/ 647 h 2063"/>
              <a:gd name="connsiteX6" fmla="*/ 8045 w 8045"/>
              <a:gd name="connsiteY6" fmla="*/ 2063 h 2063"/>
              <a:gd name="connsiteX7" fmla="*/ 0 w 8045"/>
              <a:gd name="connsiteY7" fmla="*/ 2063 h 2063"/>
              <a:gd name="connsiteX8" fmla="*/ 0 w 8045"/>
              <a:gd name="connsiteY8" fmla="*/ 647 h 2063"/>
              <a:gd name="connsiteX9" fmla="*/ 283 w 8045"/>
              <a:gd name="connsiteY9" fmla="*/ 364 h 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45" h="2063">
                <a:moveTo>
                  <a:pt x="283" y="364"/>
                </a:moveTo>
                <a:lnTo>
                  <a:pt x="3538" y="385"/>
                </a:lnTo>
                <a:lnTo>
                  <a:pt x="4020" y="0"/>
                </a:lnTo>
                <a:lnTo>
                  <a:pt x="4501" y="385"/>
                </a:lnTo>
                <a:lnTo>
                  <a:pt x="7762" y="364"/>
                </a:lnTo>
                <a:cubicBezTo>
                  <a:pt x="7918" y="364"/>
                  <a:pt x="8045" y="491"/>
                  <a:pt x="8045" y="647"/>
                </a:cubicBezTo>
                <a:lnTo>
                  <a:pt x="8045" y="2063"/>
                </a:lnTo>
                <a:lnTo>
                  <a:pt x="0" y="2063"/>
                </a:lnTo>
                <a:lnTo>
                  <a:pt x="0" y="647"/>
                </a:lnTo>
                <a:cubicBezTo>
                  <a:pt x="0" y="491"/>
                  <a:pt x="127" y="364"/>
                  <a:pt x="283" y="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itle 1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110615" y="172085"/>
            <a:ext cx="1514475" cy="646430"/>
          </a:xfrm>
        </p:spPr>
        <p:txBody>
          <a:bodyPr>
            <a:noAutofit/>
          </a:bodyPr>
          <a:lstStyle/>
          <a:p>
            <a:pPr algn="l"/>
            <a:r>
              <a:rPr lang="en-US" altLang="zh-CN" sz="3600" dirty="0">
                <a:solidFill>
                  <a:schemeClr val="bg1"/>
                </a:solidFill>
                <a:latin typeface="+mj-ea"/>
                <a:sym typeface="思源黑体旧字形 ExtraLight" panose="020B0200000000000000" pitchFamily="34" charset="-128"/>
              </a:rPr>
              <a:t>2-1</a:t>
            </a:r>
            <a:endParaRPr lang="en-US" altLang="zh-CN" sz="3600" dirty="0">
              <a:solidFill>
                <a:schemeClr val="bg1"/>
              </a:solidFill>
              <a:latin typeface="+mj-ea"/>
              <a:sym typeface="思源黑体旧字形 ExtraLight" panose="020B0200000000000000" pitchFamily="34" charset="-128"/>
            </a:endParaRPr>
          </a:p>
        </p:txBody>
      </p:sp>
      <p:sp>
        <p:nvSpPr>
          <p:cNvPr id="20" name="Title 13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2761615" y="217805"/>
            <a:ext cx="2235200" cy="494030"/>
          </a:xfrm>
          <a:prstGeom prst="rect">
            <a:avLst/>
          </a:prstGeom>
        </p:spPr>
        <p:txBody>
          <a:bodyPr vert="horz" lIns="90000" tIns="46800" rIns="90000" bIns="46800" rtlCol="0" anchor="b" anchorCtr="0">
            <a:noAutofit/>
          </a:bodyPr>
          <a:lstStyle>
            <a:lvl1pPr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45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dirty="0">
                <a:solidFill>
                  <a:schemeClr val="bg1"/>
                </a:solidFill>
                <a:latin typeface="+mj-ea"/>
                <a:sym typeface="思源黑体旧字形 ExtraLight" panose="020B0200000000000000" pitchFamily="34" charset="-128"/>
              </a:rPr>
              <a:t>进入平台</a:t>
            </a:r>
            <a:endParaRPr lang="zh-CN" altLang="en-US" sz="2400" dirty="0">
              <a:solidFill>
                <a:schemeClr val="bg1"/>
              </a:solidFill>
              <a:latin typeface="+mj-ea"/>
              <a:sym typeface="思源黑体旧字形 ExtraLight" panose="020B0200000000000000" pitchFamily="34" charset="-128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857250" y="1231900"/>
            <a:ext cx="5016500" cy="13258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进入平台，</a:t>
            </a:r>
            <a:r>
              <a:rPr lang="zh-CN" alt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了解</a:t>
            </a:r>
            <a:r>
              <a:rPr lang="zh-CN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新生入学报名流程</a:t>
            </a:r>
            <a:r>
              <a:rPr lang="zh-CN" alt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及常见问题解答。</a:t>
            </a:r>
            <a:endParaRPr lang="en-US" altLang="zh-CN" sz="1400" dirty="0">
              <a:solidFill>
                <a:schemeClr val="tx2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点击</a:t>
            </a:r>
            <a:r>
              <a:rPr lang="en-US" altLang="zh-CN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</a:t>
            </a:r>
            <a:r>
              <a:rPr lang="zh-CN" altLang="zh-CN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进入报名平台</a:t>
            </a:r>
            <a:r>
              <a:rPr lang="en-US" altLang="zh-CN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】</a:t>
            </a:r>
            <a:r>
              <a:rPr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sz="1400" dirty="0">
              <a:solidFill>
                <a:schemeClr val="tx2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2" name="直接连接符 1"/>
          <p:cNvCxnSpPr/>
          <p:nvPr>
            <p:custDataLst>
              <p:tags r:id="rId6"/>
            </p:custDataLst>
          </p:nvPr>
        </p:nvCxnSpPr>
        <p:spPr>
          <a:xfrm>
            <a:off x="2463800" y="223520"/>
            <a:ext cx="1905" cy="483870"/>
          </a:xfrm>
          <a:prstGeom prst="line">
            <a:avLst/>
          </a:prstGeom>
          <a:ln w="127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5825" y="5355590"/>
            <a:ext cx="4041140" cy="62306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2535" y="2348865"/>
            <a:ext cx="4000500" cy="708723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35" y="-15240"/>
            <a:ext cx="6880860" cy="122072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>
            <p:custDataLst>
              <p:tags r:id="rId1"/>
            </p:custDataLst>
          </p:nvPr>
        </p:nvSpPr>
        <p:spPr>
          <a:xfrm>
            <a:off x="536575" y="350520"/>
            <a:ext cx="6004560" cy="11487785"/>
          </a:xfrm>
          <a:custGeom>
            <a:avLst/>
            <a:gdLst>
              <a:gd name="connsiteX0" fmla="*/ 0 w 9456"/>
              <a:gd name="connsiteY0" fmla="*/ 7 h 18091"/>
              <a:gd name="connsiteX1" fmla="*/ 9024 w 9456"/>
              <a:gd name="connsiteY1" fmla="*/ 0 h 18091"/>
              <a:gd name="connsiteX2" fmla="*/ 9433 w 9456"/>
              <a:gd name="connsiteY2" fmla="*/ 433 h 18091"/>
              <a:gd name="connsiteX3" fmla="*/ 9456 w 9456"/>
              <a:gd name="connsiteY3" fmla="*/ 18091 h 18091"/>
              <a:gd name="connsiteX4" fmla="*/ 0 w 9456"/>
              <a:gd name="connsiteY4" fmla="*/ 18091 h 18091"/>
              <a:gd name="connsiteX5" fmla="*/ 0 w 9456"/>
              <a:gd name="connsiteY5" fmla="*/ 7 h 1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56" h="18091">
                <a:moveTo>
                  <a:pt x="0" y="7"/>
                </a:moveTo>
                <a:lnTo>
                  <a:pt x="9024" y="0"/>
                </a:lnTo>
                <a:lnTo>
                  <a:pt x="9433" y="433"/>
                </a:lnTo>
                <a:lnTo>
                  <a:pt x="9456" y="18091"/>
                </a:lnTo>
                <a:lnTo>
                  <a:pt x="0" y="18091"/>
                </a:lnTo>
                <a:lnTo>
                  <a:pt x="0" y="7"/>
                </a:lnTo>
                <a:close/>
              </a:path>
            </a:pathLst>
          </a:custGeom>
          <a:solidFill>
            <a:schemeClr val="accent1">
              <a:lumMod val="75000"/>
              <a:alpha val="1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  <a:defRPr/>
            </a:pPr>
            <a:endParaRPr lang="en-US" altLang="zh-CN" sz="4800" b="1" dirty="0">
              <a:solidFill>
                <a:srgbClr val="FFFFFF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4" name="任意多边形 3"/>
          <p:cNvSpPr/>
          <p:nvPr>
            <p:custDataLst>
              <p:tags r:id="rId2"/>
            </p:custDataLst>
          </p:nvPr>
        </p:nvSpPr>
        <p:spPr>
          <a:xfrm>
            <a:off x="551815" y="360045"/>
            <a:ext cx="5760085" cy="11226165"/>
          </a:xfrm>
          <a:custGeom>
            <a:avLst/>
            <a:gdLst>
              <a:gd name="connsiteX0" fmla="*/ 0 w 9239"/>
              <a:gd name="connsiteY0" fmla="*/ 0 h 14825"/>
              <a:gd name="connsiteX1" fmla="*/ 9239 w 9239"/>
              <a:gd name="connsiteY1" fmla="*/ 0 h 14825"/>
              <a:gd name="connsiteX2" fmla="*/ 9239 w 9239"/>
              <a:gd name="connsiteY2" fmla="*/ 14825 h 14825"/>
              <a:gd name="connsiteX3" fmla="*/ 0 w 9239"/>
              <a:gd name="connsiteY3" fmla="*/ 14825 h 14825"/>
              <a:gd name="connsiteX4" fmla="*/ 0 w 9239"/>
              <a:gd name="connsiteY4" fmla="*/ 0 h 1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9" h="14825">
                <a:moveTo>
                  <a:pt x="0" y="0"/>
                </a:moveTo>
                <a:lnTo>
                  <a:pt x="9239" y="0"/>
                </a:lnTo>
                <a:lnTo>
                  <a:pt x="9239" y="14825"/>
                </a:lnTo>
                <a:lnTo>
                  <a:pt x="0" y="148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5号-简雅黑" panose="00000500000000000000" pitchFamily="2" charset="-122"/>
            </a:endParaRPr>
          </a:p>
        </p:txBody>
      </p:sp>
      <p:sp>
        <p:nvSpPr>
          <p:cNvPr id="5" name="任意多边形 4"/>
          <p:cNvSpPr/>
          <p:nvPr>
            <p:custDataLst>
              <p:tags r:id="rId3"/>
            </p:custDataLst>
          </p:nvPr>
        </p:nvSpPr>
        <p:spPr>
          <a:xfrm flipV="1">
            <a:off x="857250" y="-15240"/>
            <a:ext cx="5108575" cy="1170305"/>
          </a:xfrm>
          <a:custGeom>
            <a:avLst/>
            <a:gdLst>
              <a:gd name="connsiteX0" fmla="*/ 283 w 8045"/>
              <a:gd name="connsiteY0" fmla="*/ 364 h 2063"/>
              <a:gd name="connsiteX1" fmla="*/ 3538 w 8045"/>
              <a:gd name="connsiteY1" fmla="*/ 385 h 2063"/>
              <a:gd name="connsiteX2" fmla="*/ 4020 w 8045"/>
              <a:gd name="connsiteY2" fmla="*/ 0 h 2063"/>
              <a:gd name="connsiteX3" fmla="*/ 4501 w 8045"/>
              <a:gd name="connsiteY3" fmla="*/ 385 h 2063"/>
              <a:gd name="connsiteX4" fmla="*/ 7762 w 8045"/>
              <a:gd name="connsiteY4" fmla="*/ 364 h 2063"/>
              <a:gd name="connsiteX5" fmla="*/ 8045 w 8045"/>
              <a:gd name="connsiteY5" fmla="*/ 647 h 2063"/>
              <a:gd name="connsiteX6" fmla="*/ 8045 w 8045"/>
              <a:gd name="connsiteY6" fmla="*/ 2063 h 2063"/>
              <a:gd name="connsiteX7" fmla="*/ 0 w 8045"/>
              <a:gd name="connsiteY7" fmla="*/ 2063 h 2063"/>
              <a:gd name="connsiteX8" fmla="*/ 0 w 8045"/>
              <a:gd name="connsiteY8" fmla="*/ 647 h 2063"/>
              <a:gd name="connsiteX9" fmla="*/ 283 w 8045"/>
              <a:gd name="connsiteY9" fmla="*/ 364 h 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45" h="2063">
                <a:moveTo>
                  <a:pt x="283" y="364"/>
                </a:moveTo>
                <a:lnTo>
                  <a:pt x="3538" y="385"/>
                </a:lnTo>
                <a:lnTo>
                  <a:pt x="4020" y="0"/>
                </a:lnTo>
                <a:lnTo>
                  <a:pt x="4501" y="385"/>
                </a:lnTo>
                <a:lnTo>
                  <a:pt x="7762" y="364"/>
                </a:lnTo>
                <a:cubicBezTo>
                  <a:pt x="7918" y="364"/>
                  <a:pt x="8045" y="491"/>
                  <a:pt x="8045" y="647"/>
                </a:cubicBezTo>
                <a:lnTo>
                  <a:pt x="8045" y="2063"/>
                </a:lnTo>
                <a:lnTo>
                  <a:pt x="0" y="2063"/>
                </a:lnTo>
                <a:lnTo>
                  <a:pt x="0" y="647"/>
                </a:lnTo>
                <a:cubicBezTo>
                  <a:pt x="0" y="491"/>
                  <a:pt x="127" y="364"/>
                  <a:pt x="283" y="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>
            <p:custDataLst>
              <p:tags r:id="rId4"/>
            </p:custDataLst>
          </p:nvPr>
        </p:nvSpPr>
        <p:spPr>
          <a:xfrm>
            <a:off x="848995" y="1241425"/>
            <a:ext cx="5097145" cy="953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sz="1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点击</a:t>
            </a:r>
            <a:r>
              <a:rPr lang="en-US" altLang="zh-CN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</a:t>
            </a:r>
            <a:r>
              <a:rPr lang="zh-CN" alt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我的报名</a:t>
            </a:r>
            <a:r>
              <a:rPr lang="en-US" altLang="zh-CN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】</a:t>
            </a:r>
            <a:r>
              <a:rPr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sz="1400" dirty="0">
              <a:solidFill>
                <a:schemeClr val="tx2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Title 13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1110615" y="172085"/>
            <a:ext cx="1605280" cy="646430"/>
          </a:xfrm>
        </p:spPr>
        <p:txBody>
          <a:bodyPr>
            <a:noAutofit/>
          </a:bodyPr>
          <a:lstStyle/>
          <a:p>
            <a:pPr algn="l"/>
            <a:r>
              <a:rPr lang="en-US" altLang="zh-CN" sz="3600" dirty="0">
                <a:solidFill>
                  <a:schemeClr val="bg1"/>
                </a:solidFill>
                <a:latin typeface="+mj-ea"/>
                <a:sym typeface="思源黑体旧字形 ExtraLight" panose="020B0200000000000000" pitchFamily="34" charset="-128"/>
              </a:rPr>
              <a:t>2-2</a:t>
            </a:r>
            <a:endParaRPr lang="en-US" altLang="zh-CN" sz="3600" dirty="0">
              <a:solidFill>
                <a:schemeClr val="bg1"/>
              </a:solidFill>
              <a:latin typeface="+mj-ea"/>
              <a:sym typeface="思源黑体旧字形 ExtraLight" panose="020B0200000000000000" pitchFamily="34" charset="-128"/>
            </a:endParaRPr>
          </a:p>
        </p:txBody>
      </p:sp>
      <p:cxnSp>
        <p:nvCxnSpPr>
          <p:cNvPr id="2" name="直接连接符 1"/>
          <p:cNvCxnSpPr/>
          <p:nvPr>
            <p:custDataLst>
              <p:tags r:id="rId6"/>
            </p:custDataLst>
          </p:nvPr>
        </p:nvCxnSpPr>
        <p:spPr>
          <a:xfrm>
            <a:off x="2463800" y="223520"/>
            <a:ext cx="1905" cy="483870"/>
          </a:xfrm>
          <a:prstGeom prst="line">
            <a:avLst/>
          </a:prstGeom>
          <a:ln w="127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3"/>
          <p:cNvSpPr>
            <a:spLocks noGrp="1"/>
          </p:cNvSpPr>
          <p:nvPr>
            <p:custDataLst>
              <p:tags r:id="rId7"/>
            </p:custDataLst>
          </p:nvPr>
        </p:nvSpPr>
        <p:spPr>
          <a:xfrm>
            <a:off x="2761615" y="217805"/>
            <a:ext cx="2235200" cy="494030"/>
          </a:xfrm>
          <a:prstGeom prst="rect">
            <a:avLst/>
          </a:prstGeom>
        </p:spPr>
        <p:txBody>
          <a:bodyPr vert="horz" lIns="90000" tIns="46800" rIns="90000" bIns="46800" rtlCol="0" anchor="b" anchorCtr="0">
            <a:noAutofit/>
          </a:bodyPr>
          <a:lstStyle>
            <a:lvl1pPr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45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dirty="0">
                <a:solidFill>
                  <a:schemeClr val="bg1"/>
                </a:solidFill>
                <a:latin typeface="+mj-ea"/>
                <a:sym typeface="思源黑体旧字形 ExtraLight" panose="020B0200000000000000" pitchFamily="34" charset="-128"/>
              </a:rPr>
              <a:t>我的报名</a:t>
            </a:r>
            <a:endParaRPr lang="zh-CN" altLang="en-US" sz="2400" dirty="0">
              <a:solidFill>
                <a:schemeClr val="bg1"/>
              </a:solidFill>
              <a:latin typeface="+mj-ea"/>
              <a:sym typeface="思源黑体旧字形 ExtraLight" panose="020B0200000000000000" pitchFamily="34" charset="-128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0585" y="1814830"/>
            <a:ext cx="5116830" cy="8960485"/>
          </a:xfrm>
          <a:prstGeom prst="rect">
            <a:avLst/>
          </a:prstGeom>
        </p:spPr>
      </p:pic>
      <p:sp>
        <p:nvSpPr>
          <p:cNvPr id="11" name="矩形 10"/>
          <p:cNvSpPr/>
          <p:nvPr>
            <p:custDataLst>
              <p:tags r:id="rId9"/>
            </p:custDataLst>
          </p:nvPr>
        </p:nvSpPr>
        <p:spPr>
          <a:xfrm>
            <a:off x="1110615" y="4273550"/>
            <a:ext cx="4634230" cy="737235"/>
          </a:xfrm>
          <a:prstGeom prst="rect">
            <a:avLst/>
          </a:prstGeom>
          <a:noFill/>
          <a:ln w="412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0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35" y="-15240"/>
            <a:ext cx="6880860" cy="122072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>
            <p:custDataLst>
              <p:tags r:id="rId1"/>
            </p:custDataLst>
          </p:nvPr>
        </p:nvSpPr>
        <p:spPr>
          <a:xfrm>
            <a:off x="536575" y="350520"/>
            <a:ext cx="6004560" cy="11487785"/>
          </a:xfrm>
          <a:custGeom>
            <a:avLst/>
            <a:gdLst>
              <a:gd name="connsiteX0" fmla="*/ 0 w 9456"/>
              <a:gd name="connsiteY0" fmla="*/ 7 h 18091"/>
              <a:gd name="connsiteX1" fmla="*/ 9024 w 9456"/>
              <a:gd name="connsiteY1" fmla="*/ 0 h 18091"/>
              <a:gd name="connsiteX2" fmla="*/ 9433 w 9456"/>
              <a:gd name="connsiteY2" fmla="*/ 433 h 18091"/>
              <a:gd name="connsiteX3" fmla="*/ 9456 w 9456"/>
              <a:gd name="connsiteY3" fmla="*/ 18091 h 18091"/>
              <a:gd name="connsiteX4" fmla="*/ 0 w 9456"/>
              <a:gd name="connsiteY4" fmla="*/ 18091 h 18091"/>
              <a:gd name="connsiteX5" fmla="*/ 0 w 9456"/>
              <a:gd name="connsiteY5" fmla="*/ 7 h 1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56" h="18091">
                <a:moveTo>
                  <a:pt x="0" y="7"/>
                </a:moveTo>
                <a:lnTo>
                  <a:pt x="9024" y="0"/>
                </a:lnTo>
                <a:lnTo>
                  <a:pt x="9433" y="433"/>
                </a:lnTo>
                <a:lnTo>
                  <a:pt x="9456" y="18091"/>
                </a:lnTo>
                <a:lnTo>
                  <a:pt x="0" y="18091"/>
                </a:lnTo>
                <a:lnTo>
                  <a:pt x="0" y="7"/>
                </a:lnTo>
                <a:close/>
              </a:path>
            </a:pathLst>
          </a:custGeom>
          <a:solidFill>
            <a:schemeClr val="accent1">
              <a:lumMod val="75000"/>
              <a:alpha val="1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  <a:defRPr/>
            </a:pPr>
            <a:endParaRPr lang="en-US" altLang="zh-CN" sz="4800" b="1" dirty="0">
              <a:solidFill>
                <a:srgbClr val="FFFFFF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4" name="任意多边形 3"/>
          <p:cNvSpPr/>
          <p:nvPr>
            <p:custDataLst>
              <p:tags r:id="rId2"/>
            </p:custDataLst>
          </p:nvPr>
        </p:nvSpPr>
        <p:spPr>
          <a:xfrm>
            <a:off x="551815" y="360045"/>
            <a:ext cx="5760085" cy="11226165"/>
          </a:xfrm>
          <a:custGeom>
            <a:avLst/>
            <a:gdLst>
              <a:gd name="connsiteX0" fmla="*/ 0 w 9239"/>
              <a:gd name="connsiteY0" fmla="*/ 0 h 14825"/>
              <a:gd name="connsiteX1" fmla="*/ 9239 w 9239"/>
              <a:gd name="connsiteY1" fmla="*/ 0 h 14825"/>
              <a:gd name="connsiteX2" fmla="*/ 9239 w 9239"/>
              <a:gd name="connsiteY2" fmla="*/ 14825 h 14825"/>
              <a:gd name="connsiteX3" fmla="*/ 0 w 9239"/>
              <a:gd name="connsiteY3" fmla="*/ 14825 h 14825"/>
              <a:gd name="connsiteX4" fmla="*/ 0 w 9239"/>
              <a:gd name="connsiteY4" fmla="*/ 0 h 1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9" h="14825">
                <a:moveTo>
                  <a:pt x="0" y="0"/>
                </a:moveTo>
                <a:lnTo>
                  <a:pt x="9239" y="0"/>
                </a:lnTo>
                <a:lnTo>
                  <a:pt x="9239" y="14825"/>
                </a:lnTo>
                <a:lnTo>
                  <a:pt x="0" y="148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5号-简雅黑" panose="00000500000000000000" pitchFamily="2" charset="-122"/>
            </a:endParaRPr>
          </a:p>
        </p:txBody>
      </p:sp>
      <p:sp>
        <p:nvSpPr>
          <p:cNvPr id="5" name="任意多边形 4"/>
          <p:cNvSpPr/>
          <p:nvPr>
            <p:custDataLst>
              <p:tags r:id="rId3"/>
            </p:custDataLst>
          </p:nvPr>
        </p:nvSpPr>
        <p:spPr>
          <a:xfrm flipV="1">
            <a:off x="857250" y="-15240"/>
            <a:ext cx="5108575" cy="1170305"/>
          </a:xfrm>
          <a:custGeom>
            <a:avLst/>
            <a:gdLst>
              <a:gd name="connsiteX0" fmla="*/ 283 w 8045"/>
              <a:gd name="connsiteY0" fmla="*/ 364 h 2063"/>
              <a:gd name="connsiteX1" fmla="*/ 3538 w 8045"/>
              <a:gd name="connsiteY1" fmla="*/ 385 h 2063"/>
              <a:gd name="connsiteX2" fmla="*/ 4020 w 8045"/>
              <a:gd name="connsiteY2" fmla="*/ 0 h 2063"/>
              <a:gd name="connsiteX3" fmla="*/ 4501 w 8045"/>
              <a:gd name="connsiteY3" fmla="*/ 385 h 2063"/>
              <a:gd name="connsiteX4" fmla="*/ 7762 w 8045"/>
              <a:gd name="connsiteY4" fmla="*/ 364 h 2063"/>
              <a:gd name="connsiteX5" fmla="*/ 8045 w 8045"/>
              <a:gd name="connsiteY5" fmla="*/ 647 h 2063"/>
              <a:gd name="connsiteX6" fmla="*/ 8045 w 8045"/>
              <a:gd name="connsiteY6" fmla="*/ 2063 h 2063"/>
              <a:gd name="connsiteX7" fmla="*/ 0 w 8045"/>
              <a:gd name="connsiteY7" fmla="*/ 2063 h 2063"/>
              <a:gd name="connsiteX8" fmla="*/ 0 w 8045"/>
              <a:gd name="connsiteY8" fmla="*/ 647 h 2063"/>
              <a:gd name="connsiteX9" fmla="*/ 283 w 8045"/>
              <a:gd name="connsiteY9" fmla="*/ 364 h 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45" h="2063">
                <a:moveTo>
                  <a:pt x="283" y="364"/>
                </a:moveTo>
                <a:lnTo>
                  <a:pt x="3538" y="385"/>
                </a:lnTo>
                <a:lnTo>
                  <a:pt x="4020" y="0"/>
                </a:lnTo>
                <a:lnTo>
                  <a:pt x="4501" y="385"/>
                </a:lnTo>
                <a:lnTo>
                  <a:pt x="7762" y="364"/>
                </a:lnTo>
                <a:cubicBezTo>
                  <a:pt x="7918" y="364"/>
                  <a:pt x="8045" y="491"/>
                  <a:pt x="8045" y="647"/>
                </a:cubicBezTo>
                <a:lnTo>
                  <a:pt x="8045" y="2063"/>
                </a:lnTo>
                <a:lnTo>
                  <a:pt x="0" y="2063"/>
                </a:lnTo>
                <a:lnTo>
                  <a:pt x="0" y="647"/>
                </a:lnTo>
                <a:cubicBezTo>
                  <a:pt x="0" y="491"/>
                  <a:pt x="127" y="364"/>
                  <a:pt x="283" y="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itle 13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10615" y="172085"/>
            <a:ext cx="1485900" cy="646430"/>
          </a:xfrm>
        </p:spPr>
        <p:txBody>
          <a:bodyPr>
            <a:noAutofit/>
          </a:bodyPr>
          <a:lstStyle/>
          <a:p>
            <a:pPr algn="l"/>
            <a:r>
              <a:rPr lang="en-US" altLang="zh-CN" sz="3600" dirty="0">
                <a:solidFill>
                  <a:schemeClr val="bg1"/>
                </a:solidFill>
                <a:latin typeface="+mj-ea"/>
                <a:sym typeface="思源黑体旧字形 ExtraLight" panose="020B0200000000000000" pitchFamily="34" charset="-128"/>
              </a:rPr>
              <a:t>2-3</a:t>
            </a:r>
            <a:endParaRPr lang="en-US" altLang="zh-CN" sz="3600" dirty="0">
              <a:solidFill>
                <a:schemeClr val="bg1"/>
              </a:solidFill>
              <a:latin typeface="+mj-ea"/>
              <a:sym typeface="思源黑体旧字形 ExtraLight" panose="020B0200000000000000" pitchFamily="34" charset="-128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848995" y="1241425"/>
            <a:ext cx="5097145" cy="953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sz="1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请家长提前核对</a:t>
            </a:r>
            <a:r>
              <a:rPr lang="zh-CN" alt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爱山东</a:t>
            </a:r>
            <a:r>
              <a:rPr lang="en-US" altLang="zh-CN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</a:t>
            </a:r>
            <a:r>
              <a:rPr lang="zh-CN" alt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用户</a:t>
            </a:r>
            <a:r>
              <a:rPr sz="1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所登记</a:t>
            </a:r>
            <a:r>
              <a:rPr lang="zh-CN" alt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</a:t>
            </a:r>
            <a:r>
              <a:rPr sz="1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信息（身份证号、姓名、手机号）是否正确</a:t>
            </a:r>
            <a:r>
              <a:rPr lang="zh-CN" alt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，确认无误后</a:t>
            </a:r>
            <a:r>
              <a:rPr lang="zh-CN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点击</a:t>
            </a:r>
            <a:r>
              <a:rPr lang="en-US" altLang="zh-CN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</a:t>
            </a:r>
            <a:r>
              <a:rPr lang="zh-CN" altLang="zh-CN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我要报名</a:t>
            </a:r>
            <a:r>
              <a:rPr lang="en-US" altLang="zh-CN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】</a:t>
            </a:r>
            <a:r>
              <a:rPr lang="zh-CN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sz="1400" dirty="0">
              <a:solidFill>
                <a:schemeClr val="tx2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2" name="直接连接符 1"/>
          <p:cNvCxnSpPr/>
          <p:nvPr>
            <p:custDataLst>
              <p:tags r:id="rId6"/>
            </p:custDataLst>
          </p:nvPr>
        </p:nvCxnSpPr>
        <p:spPr>
          <a:xfrm>
            <a:off x="2463800" y="223520"/>
            <a:ext cx="1905" cy="483870"/>
          </a:xfrm>
          <a:prstGeom prst="line">
            <a:avLst/>
          </a:prstGeom>
          <a:ln w="127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3"/>
          <p:cNvSpPr>
            <a:spLocks noGrp="1"/>
          </p:cNvSpPr>
          <p:nvPr>
            <p:custDataLst>
              <p:tags r:id="rId7"/>
            </p:custDataLst>
          </p:nvPr>
        </p:nvSpPr>
        <p:spPr>
          <a:xfrm>
            <a:off x="2761615" y="217805"/>
            <a:ext cx="2235200" cy="494030"/>
          </a:xfrm>
          <a:prstGeom prst="rect">
            <a:avLst/>
          </a:prstGeom>
        </p:spPr>
        <p:txBody>
          <a:bodyPr vert="horz" lIns="90000" tIns="46800" rIns="90000" bIns="46800" rtlCol="0" anchor="b" anchorCtr="0">
            <a:noAutofit/>
          </a:bodyPr>
          <a:lstStyle>
            <a:lvl1pPr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45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dirty="0">
                <a:solidFill>
                  <a:schemeClr val="bg1"/>
                </a:solidFill>
                <a:latin typeface="+mj-ea"/>
                <a:sym typeface="思源黑体旧字形 ExtraLight" panose="020B0200000000000000" pitchFamily="34" charset="-128"/>
              </a:rPr>
              <a:t>我要报名</a:t>
            </a:r>
            <a:endParaRPr lang="zh-CN" altLang="en-US" sz="2400" dirty="0">
              <a:solidFill>
                <a:schemeClr val="bg1"/>
              </a:solidFill>
              <a:latin typeface="+mj-ea"/>
              <a:sym typeface="思源黑体旧字形 ExtraLight" panose="020B0200000000000000" pitchFamily="34" charset="-128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rcRect t="2928"/>
          <a:stretch>
            <a:fillRect/>
          </a:stretch>
        </p:blipFill>
        <p:spPr>
          <a:xfrm>
            <a:off x="856615" y="2406650"/>
            <a:ext cx="5090160" cy="4147820"/>
          </a:xfrm>
          <a:prstGeom prst="rect">
            <a:avLst/>
          </a:prstGeom>
        </p:spPr>
      </p:pic>
      <p:sp>
        <p:nvSpPr>
          <p:cNvPr id="12" name="矩形 11"/>
          <p:cNvSpPr/>
          <p:nvPr>
            <p:custDataLst>
              <p:tags r:id="rId9"/>
            </p:custDataLst>
          </p:nvPr>
        </p:nvSpPr>
        <p:spPr>
          <a:xfrm>
            <a:off x="2463800" y="5613400"/>
            <a:ext cx="1944370" cy="652145"/>
          </a:xfrm>
          <a:prstGeom prst="rect">
            <a:avLst/>
          </a:prstGeom>
          <a:noFill/>
          <a:ln w="412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0125" y="7190740"/>
            <a:ext cx="4965700" cy="3923665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35" y="-15240"/>
            <a:ext cx="6880860" cy="122072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>
            <p:custDataLst>
              <p:tags r:id="rId1"/>
            </p:custDataLst>
          </p:nvPr>
        </p:nvSpPr>
        <p:spPr>
          <a:xfrm>
            <a:off x="536575" y="350520"/>
            <a:ext cx="6004560" cy="11487785"/>
          </a:xfrm>
          <a:custGeom>
            <a:avLst/>
            <a:gdLst>
              <a:gd name="connsiteX0" fmla="*/ 0 w 9456"/>
              <a:gd name="connsiteY0" fmla="*/ 7 h 18091"/>
              <a:gd name="connsiteX1" fmla="*/ 9024 w 9456"/>
              <a:gd name="connsiteY1" fmla="*/ 0 h 18091"/>
              <a:gd name="connsiteX2" fmla="*/ 9433 w 9456"/>
              <a:gd name="connsiteY2" fmla="*/ 433 h 18091"/>
              <a:gd name="connsiteX3" fmla="*/ 9456 w 9456"/>
              <a:gd name="connsiteY3" fmla="*/ 18091 h 18091"/>
              <a:gd name="connsiteX4" fmla="*/ 0 w 9456"/>
              <a:gd name="connsiteY4" fmla="*/ 18091 h 18091"/>
              <a:gd name="connsiteX5" fmla="*/ 0 w 9456"/>
              <a:gd name="connsiteY5" fmla="*/ 7 h 1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56" h="18091">
                <a:moveTo>
                  <a:pt x="0" y="7"/>
                </a:moveTo>
                <a:lnTo>
                  <a:pt x="9024" y="0"/>
                </a:lnTo>
                <a:lnTo>
                  <a:pt x="9433" y="433"/>
                </a:lnTo>
                <a:lnTo>
                  <a:pt x="9456" y="18091"/>
                </a:lnTo>
                <a:lnTo>
                  <a:pt x="0" y="18091"/>
                </a:lnTo>
                <a:lnTo>
                  <a:pt x="0" y="7"/>
                </a:lnTo>
                <a:close/>
              </a:path>
            </a:pathLst>
          </a:custGeom>
          <a:solidFill>
            <a:schemeClr val="accent1">
              <a:lumMod val="75000"/>
              <a:alpha val="1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  <a:defRPr/>
            </a:pPr>
            <a:endParaRPr lang="en-US" altLang="zh-CN" sz="4800" b="1" dirty="0">
              <a:solidFill>
                <a:srgbClr val="FFFFFF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4" name="任意多边形 3"/>
          <p:cNvSpPr/>
          <p:nvPr>
            <p:custDataLst>
              <p:tags r:id="rId2"/>
            </p:custDataLst>
          </p:nvPr>
        </p:nvSpPr>
        <p:spPr>
          <a:xfrm>
            <a:off x="551815" y="360045"/>
            <a:ext cx="5760085" cy="11226165"/>
          </a:xfrm>
          <a:custGeom>
            <a:avLst/>
            <a:gdLst>
              <a:gd name="connsiteX0" fmla="*/ 0 w 9239"/>
              <a:gd name="connsiteY0" fmla="*/ 0 h 14825"/>
              <a:gd name="connsiteX1" fmla="*/ 9239 w 9239"/>
              <a:gd name="connsiteY1" fmla="*/ 0 h 14825"/>
              <a:gd name="connsiteX2" fmla="*/ 9239 w 9239"/>
              <a:gd name="connsiteY2" fmla="*/ 14825 h 14825"/>
              <a:gd name="connsiteX3" fmla="*/ 0 w 9239"/>
              <a:gd name="connsiteY3" fmla="*/ 14825 h 14825"/>
              <a:gd name="connsiteX4" fmla="*/ 0 w 9239"/>
              <a:gd name="connsiteY4" fmla="*/ 0 h 1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9" h="14825">
                <a:moveTo>
                  <a:pt x="0" y="0"/>
                </a:moveTo>
                <a:lnTo>
                  <a:pt x="9239" y="0"/>
                </a:lnTo>
                <a:lnTo>
                  <a:pt x="9239" y="14825"/>
                </a:lnTo>
                <a:lnTo>
                  <a:pt x="0" y="148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5号-简雅黑" panose="00000500000000000000" pitchFamily="2" charset="-122"/>
            </a:endParaRPr>
          </a:p>
        </p:txBody>
      </p:sp>
      <p:sp>
        <p:nvSpPr>
          <p:cNvPr id="7" name="任意多边形 6"/>
          <p:cNvSpPr/>
          <p:nvPr>
            <p:custDataLst>
              <p:tags r:id="rId3"/>
            </p:custDataLst>
          </p:nvPr>
        </p:nvSpPr>
        <p:spPr>
          <a:xfrm flipV="1">
            <a:off x="857250" y="-15240"/>
            <a:ext cx="5108575" cy="1170305"/>
          </a:xfrm>
          <a:custGeom>
            <a:avLst/>
            <a:gdLst>
              <a:gd name="connsiteX0" fmla="*/ 283 w 8045"/>
              <a:gd name="connsiteY0" fmla="*/ 364 h 2063"/>
              <a:gd name="connsiteX1" fmla="*/ 3538 w 8045"/>
              <a:gd name="connsiteY1" fmla="*/ 385 h 2063"/>
              <a:gd name="connsiteX2" fmla="*/ 4020 w 8045"/>
              <a:gd name="connsiteY2" fmla="*/ 0 h 2063"/>
              <a:gd name="connsiteX3" fmla="*/ 4501 w 8045"/>
              <a:gd name="connsiteY3" fmla="*/ 385 h 2063"/>
              <a:gd name="connsiteX4" fmla="*/ 7762 w 8045"/>
              <a:gd name="connsiteY4" fmla="*/ 364 h 2063"/>
              <a:gd name="connsiteX5" fmla="*/ 8045 w 8045"/>
              <a:gd name="connsiteY5" fmla="*/ 647 h 2063"/>
              <a:gd name="connsiteX6" fmla="*/ 8045 w 8045"/>
              <a:gd name="connsiteY6" fmla="*/ 2063 h 2063"/>
              <a:gd name="connsiteX7" fmla="*/ 0 w 8045"/>
              <a:gd name="connsiteY7" fmla="*/ 2063 h 2063"/>
              <a:gd name="connsiteX8" fmla="*/ 0 w 8045"/>
              <a:gd name="connsiteY8" fmla="*/ 647 h 2063"/>
              <a:gd name="connsiteX9" fmla="*/ 283 w 8045"/>
              <a:gd name="connsiteY9" fmla="*/ 364 h 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45" h="2063">
                <a:moveTo>
                  <a:pt x="283" y="364"/>
                </a:moveTo>
                <a:lnTo>
                  <a:pt x="3538" y="385"/>
                </a:lnTo>
                <a:lnTo>
                  <a:pt x="4020" y="0"/>
                </a:lnTo>
                <a:lnTo>
                  <a:pt x="4501" y="385"/>
                </a:lnTo>
                <a:lnTo>
                  <a:pt x="7762" y="364"/>
                </a:lnTo>
                <a:cubicBezTo>
                  <a:pt x="7918" y="364"/>
                  <a:pt x="8045" y="491"/>
                  <a:pt x="8045" y="647"/>
                </a:cubicBezTo>
                <a:lnTo>
                  <a:pt x="8045" y="2063"/>
                </a:lnTo>
                <a:lnTo>
                  <a:pt x="0" y="2063"/>
                </a:lnTo>
                <a:lnTo>
                  <a:pt x="0" y="647"/>
                </a:lnTo>
                <a:cubicBezTo>
                  <a:pt x="0" y="491"/>
                  <a:pt x="127" y="364"/>
                  <a:pt x="283" y="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itle 13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10615" y="172085"/>
            <a:ext cx="1510665" cy="646430"/>
          </a:xfrm>
        </p:spPr>
        <p:txBody>
          <a:bodyPr>
            <a:noAutofit/>
          </a:bodyPr>
          <a:lstStyle/>
          <a:p>
            <a:pPr algn="l"/>
            <a:r>
              <a:rPr lang="en-US" altLang="zh-CN" sz="3600" dirty="0">
                <a:solidFill>
                  <a:schemeClr val="bg1"/>
                </a:solidFill>
                <a:latin typeface="+mj-ea"/>
                <a:sym typeface="思源黑体旧字形 ExtraLight" panose="020B0200000000000000" pitchFamily="34" charset="-128"/>
              </a:rPr>
              <a:t>2-4</a:t>
            </a:r>
            <a:endParaRPr lang="en-US" altLang="zh-CN" sz="3600" dirty="0">
              <a:solidFill>
                <a:schemeClr val="bg1"/>
              </a:solidFill>
              <a:latin typeface="+mj-ea"/>
              <a:sym typeface="思源黑体旧字形 ExtraLight" panose="020B0200000000000000" pitchFamily="34" charset="-128"/>
            </a:endParaRPr>
          </a:p>
        </p:txBody>
      </p:sp>
      <p:sp>
        <p:nvSpPr>
          <p:cNvPr id="3" name="Title 13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2746375" y="217805"/>
            <a:ext cx="1609090" cy="494030"/>
          </a:xfrm>
          <a:prstGeom prst="rect">
            <a:avLst/>
          </a:prstGeom>
        </p:spPr>
        <p:txBody>
          <a:bodyPr vert="horz" lIns="90000" tIns="46800" rIns="90000" bIns="46800" rtlCol="0" anchor="b" anchorCtr="0">
            <a:noAutofit/>
          </a:bodyPr>
          <a:lstStyle>
            <a:lvl1pPr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45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dirty="0">
                <a:solidFill>
                  <a:schemeClr val="bg1"/>
                </a:solidFill>
                <a:latin typeface="+mj-ea"/>
                <a:sym typeface="思源黑体旧字形 ExtraLight" panose="020B0200000000000000" pitchFamily="34" charset="-128"/>
              </a:rPr>
              <a:t>选择学段</a:t>
            </a:r>
            <a:endParaRPr lang="zh-CN" altLang="en-US" sz="2400" dirty="0">
              <a:solidFill>
                <a:schemeClr val="bg1"/>
              </a:solidFill>
              <a:latin typeface="+mj-ea"/>
              <a:sym typeface="思源黑体旧字形 ExtraLight" panose="020B0200000000000000" pitchFamily="34" charset="-128"/>
            </a:endParaRPr>
          </a:p>
        </p:txBody>
      </p:sp>
      <p:sp>
        <p:nvSpPr>
          <p:cNvPr id="20" name="文本框 19"/>
          <p:cNvSpPr txBox="1"/>
          <p:nvPr>
            <p:custDataLst>
              <p:tags r:id="rId6"/>
            </p:custDataLst>
          </p:nvPr>
        </p:nvSpPr>
        <p:spPr>
          <a:xfrm>
            <a:off x="848995" y="1241425"/>
            <a:ext cx="5158740" cy="953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家长进入“选择</a:t>
            </a:r>
            <a:r>
              <a:rPr lang="zh-CN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学段</a:t>
            </a:r>
            <a:r>
              <a:rPr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”页面后，选择“</a:t>
            </a:r>
            <a:r>
              <a:rPr lang="zh-CN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小学一年级新生报名</a:t>
            </a:r>
            <a:r>
              <a:rPr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”或“</a:t>
            </a:r>
            <a:r>
              <a:rPr lang="zh-CN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初中一年级新生报名</a:t>
            </a:r>
            <a:r>
              <a:rPr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”报名入口。</a:t>
            </a:r>
            <a:endParaRPr sz="1400" dirty="0">
              <a:solidFill>
                <a:schemeClr val="tx2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2" name="直接连接符 1"/>
          <p:cNvCxnSpPr/>
          <p:nvPr>
            <p:custDataLst>
              <p:tags r:id="rId7"/>
            </p:custDataLst>
          </p:nvPr>
        </p:nvCxnSpPr>
        <p:spPr>
          <a:xfrm>
            <a:off x="2463800" y="223520"/>
            <a:ext cx="1905" cy="483870"/>
          </a:xfrm>
          <a:prstGeom prst="line">
            <a:avLst/>
          </a:prstGeom>
          <a:ln w="127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 descr="QQ图片2023041315045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 l="1242" t="11573" b="44193"/>
          <a:stretch>
            <a:fillRect/>
          </a:stretch>
        </p:blipFill>
        <p:spPr>
          <a:xfrm>
            <a:off x="883920" y="2455545"/>
            <a:ext cx="4975860" cy="4904105"/>
          </a:xfrm>
          <a:prstGeom prst="rect">
            <a:avLst/>
          </a:prstGeom>
          <a:ln w="12700">
            <a:solidFill>
              <a:schemeClr val="accent1">
                <a:lumMod val="40000"/>
                <a:lumOff val="60000"/>
              </a:schemeClr>
            </a:solidFill>
          </a:ln>
        </p:spPr>
      </p:pic>
      <p:sp>
        <p:nvSpPr>
          <p:cNvPr id="22" name="矩形 21"/>
          <p:cNvSpPr/>
          <p:nvPr>
            <p:custDataLst>
              <p:tags r:id="rId10"/>
            </p:custDataLst>
          </p:nvPr>
        </p:nvSpPr>
        <p:spPr>
          <a:xfrm>
            <a:off x="4488815" y="3526155"/>
            <a:ext cx="984250" cy="642620"/>
          </a:xfrm>
          <a:prstGeom prst="rect">
            <a:avLst/>
          </a:prstGeom>
          <a:noFill/>
          <a:ln w="412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35" y="-15240"/>
            <a:ext cx="6880860" cy="122072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>
            <p:custDataLst>
              <p:tags r:id="rId1"/>
            </p:custDataLst>
          </p:nvPr>
        </p:nvSpPr>
        <p:spPr>
          <a:xfrm>
            <a:off x="536575" y="350520"/>
            <a:ext cx="6004560" cy="11487785"/>
          </a:xfrm>
          <a:custGeom>
            <a:avLst/>
            <a:gdLst>
              <a:gd name="connsiteX0" fmla="*/ 0 w 9456"/>
              <a:gd name="connsiteY0" fmla="*/ 7 h 18091"/>
              <a:gd name="connsiteX1" fmla="*/ 9024 w 9456"/>
              <a:gd name="connsiteY1" fmla="*/ 0 h 18091"/>
              <a:gd name="connsiteX2" fmla="*/ 9433 w 9456"/>
              <a:gd name="connsiteY2" fmla="*/ 433 h 18091"/>
              <a:gd name="connsiteX3" fmla="*/ 9456 w 9456"/>
              <a:gd name="connsiteY3" fmla="*/ 18091 h 18091"/>
              <a:gd name="connsiteX4" fmla="*/ 0 w 9456"/>
              <a:gd name="connsiteY4" fmla="*/ 18091 h 18091"/>
              <a:gd name="connsiteX5" fmla="*/ 0 w 9456"/>
              <a:gd name="connsiteY5" fmla="*/ 7 h 1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56" h="18091">
                <a:moveTo>
                  <a:pt x="0" y="7"/>
                </a:moveTo>
                <a:lnTo>
                  <a:pt x="9024" y="0"/>
                </a:lnTo>
                <a:lnTo>
                  <a:pt x="9433" y="433"/>
                </a:lnTo>
                <a:lnTo>
                  <a:pt x="9456" y="18091"/>
                </a:lnTo>
                <a:lnTo>
                  <a:pt x="0" y="18091"/>
                </a:lnTo>
                <a:lnTo>
                  <a:pt x="0" y="7"/>
                </a:lnTo>
                <a:close/>
              </a:path>
            </a:pathLst>
          </a:custGeom>
          <a:solidFill>
            <a:schemeClr val="accent1">
              <a:lumMod val="75000"/>
              <a:alpha val="1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  <a:defRPr/>
            </a:pPr>
            <a:endParaRPr lang="en-US" altLang="zh-CN" sz="4800" b="1" dirty="0">
              <a:solidFill>
                <a:srgbClr val="FFFFFF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4" name="任意多边形 3"/>
          <p:cNvSpPr/>
          <p:nvPr>
            <p:custDataLst>
              <p:tags r:id="rId2"/>
            </p:custDataLst>
          </p:nvPr>
        </p:nvSpPr>
        <p:spPr>
          <a:xfrm>
            <a:off x="551815" y="360045"/>
            <a:ext cx="5760085" cy="11226165"/>
          </a:xfrm>
          <a:custGeom>
            <a:avLst/>
            <a:gdLst>
              <a:gd name="connsiteX0" fmla="*/ 0 w 9239"/>
              <a:gd name="connsiteY0" fmla="*/ 0 h 14825"/>
              <a:gd name="connsiteX1" fmla="*/ 9239 w 9239"/>
              <a:gd name="connsiteY1" fmla="*/ 0 h 14825"/>
              <a:gd name="connsiteX2" fmla="*/ 9239 w 9239"/>
              <a:gd name="connsiteY2" fmla="*/ 14825 h 14825"/>
              <a:gd name="connsiteX3" fmla="*/ 0 w 9239"/>
              <a:gd name="connsiteY3" fmla="*/ 14825 h 14825"/>
              <a:gd name="connsiteX4" fmla="*/ 0 w 9239"/>
              <a:gd name="connsiteY4" fmla="*/ 0 h 1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9" h="14825">
                <a:moveTo>
                  <a:pt x="0" y="0"/>
                </a:moveTo>
                <a:lnTo>
                  <a:pt x="9239" y="0"/>
                </a:lnTo>
                <a:lnTo>
                  <a:pt x="9239" y="14825"/>
                </a:lnTo>
                <a:lnTo>
                  <a:pt x="0" y="148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5号-简雅黑" panose="00000500000000000000" pitchFamily="2" charset="-122"/>
            </a:endParaRPr>
          </a:p>
        </p:txBody>
      </p:sp>
      <p:sp>
        <p:nvSpPr>
          <p:cNvPr id="7" name="任意多边形 6"/>
          <p:cNvSpPr/>
          <p:nvPr>
            <p:custDataLst>
              <p:tags r:id="rId3"/>
            </p:custDataLst>
          </p:nvPr>
        </p:nvSpPr>
        <p:spPr>
          <a:xfrm flipV="1">
            <a:off x="857250" y="-15240"/>
            <a:ext cx="5108575" cy="1170305"/>
          </a:xfrm>
          <a:custGeom>
            <a:avLst/>
            <a:gdLst>
              <a:gd name="connsiteX0" fmla="*/ 283 w 8045"/>
              <a:gd name="connsiteY0" fmla="*/ 364 h 2063"/>
              <a:gd name="connsiteX1" fmla="*/ 3538 w 8045"/>
              <a:gd name="connsiteY1" fmla="*/ 385 h 2063"/>
              <a:gd name="connsiteX2" fmla="*/ 4020 w 8045"/>
              <a:gd name="connsiteY2" fmla="*/ 0 h 2063"/>
              <a:gd name="connsiteX3" fmla="*/ 4501 w 8045"/>
              <a:gd name="connsiteY3" fmla="*/ 385 h 2063"/>
              <a:gd name="connsiteX4" fmla="*/ 7762 w 8045"/>
              <a:gd name="connsiteY4" fmla="*/ 364 h 2063"/>
              <a:gd name="connsiteX5" fmla="*/ 8045 w 8045"/>
              <a:gd name="connsiteY5" fmla="*/ 647 h 2063"/>
              <a:gd name="connsiteX6" fmla="*/ 8045 w 8045"/>
              <a:gd name="connsiteY6" fmla="*/ 2063 h 2063"/>
              <a:gd name="connsiteX7" fmla="*/ 0 w 8045"/>
              <a:gd name="connsiteY7" fmla="*/ 2063 h 2063"/>
              <a:gd name="connsiteX8" fmla="*/ 0 w 8045"/>
              <a:gd name="connsiteY8" fmla="*/ 647 h 2063"/>
              <a:gd name="connsiteX9" fmla="*/ 283 w 8045"/>
              <a:gd name="connsiteY9" fmla="*/ 364 h 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45" h="2063">
                <a:moveTo>
                  <a:pt x="283" y="364"/>
                </a:moveTo>
                <a:lnTo>
                  <a:pt x="3538" y="385"/>
                </a:lnTo>
                <a:lnTo>
                  <a:pt x="4020" y="0"/>
                </a:lnTo>
                <a:lnTo>
                  <a:pt x="4501" y="385"/>
                </a:lnTo>
                <a:lnTo>
                  <a:pt x="7762" y="364"/>
                </a:lnTo>
                <a:cubicBezTo>
                  <a:pt x="7918" y="364"/>
                  <a:pt x="8045" y="491"/>
                  <a:pt x="8045" y="647"/>
                </a:cubicBezTo>
                <a:lnTo>
                  <a:pt x="8045" y="2063"/>
                </a:lnTo>
                <a:lnTo>
                  <a:pt x="0" y="2063"/>
                </a:lnTo>
                <a:lnTo>
                  <a:pt x="0" y="647"/>
                </a:lnTo>
                <a:cubicBezTo>
                  <a:pt x="0" y="491"/>
                  <a:pt x="127" y="364"/>
                  <a:pt x="283" y="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itle 13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10615" y="172085"/>
            <a:ext cx="1510665" cy="646430"/>
          </a:xfrm>
        </p:spPr>
        <p:txBody>
          <a:bodyPr>
            <a:noAutofit/>
          </a:bodyPr>
          <a:lstStyle/>
          <a:p>
            <a:pPr algn="l"/>
            <a:r>
              <a:rPr lang="en-US" altLang="zh-CN" sz="3600" dirty="0">
                <a:solidFill>
                  <a:schemeClr val="bg1"/>
                </a:solidFill>
                <a:latin typeface="+mj-ea"/>
                <a:sym typeface="思源黑体旧字形 ExtraLight" panose="020B0200000000000000" pitchFamily="34" charset="-128"/>
              </a:rPr>
              <a:t>2-5</a:t>
            </a:r>
            <a:endParaRPr lang="en-US" altLang="zh-CN" sz="3600" dirty="0">
              <a:solidFill>
                <a:schemeClr val="bg1"/>
              </a:solidFill>
              <a:latin typeface="+mj-ea"/>
              <a:sym typeface="思源黑体旧字形 ExtraLight" panose="020B0200000000000000" pitchFamily="34" charset="-128"/>
            </a:endParaRPr>
          </a:p>
        </p:txBody>
      </p:sp>
      <p:sp>
        <p:nvSpPr>
          <p:cNvPr id="20" name="文本框 19"/>
          <p:cNvSpPr txBox="1"/>
          <p:nvPr>
            <p:custDataLst>
              <p:tags r:id="rId5"/>
            </p:custDataLst>
          </p:nvPr>
        </p:nvSpPr>
        <p:spPr>
          <a:xfrm>
            <a:off x="848995" y="1241425"/>
            <a:ext cx="5158740" cy="953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家长进入“选择</a:t>
            </a:r>
            <a:r>
              <a:rPr lang="zh-CN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报名类型</a:t>
            </a:r>
            <a:r>
              <a:rPr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”页面后，选择“</a:t>
            </a:r>
            <a:r>
              <a:rPr lang="zh-CN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城区学校</a:t>
            </a:r>
            <a:r>
              <a:rPr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民办学校</a:t>
            </a:r>
            <a:r>
              <a:rPr lang="en-US" altLang="zh-CN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 </a:t>
            </a:r>
            <a:r>
              <a:rPr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或“</a:t>
            </a:r>
            <a:r>
              <a:rPr lang="zh-CN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乡镇学校</a:t>
            </a:r>
            <a:r>
              <a:rPr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”报名入口。</a:t>
            </a:r>
            <a:endParaRPr sz="1400" dirty="0">
              <a:solidFill>
                <a:schemeClr val="tx2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Title 13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2731135" y="217805"/>
            <a:ext cx="2356485" cy="494030"/>
          </a:xfrm>
          <a:prstGeom prst="rect">
            <a:avLst/>
          </a:prstGeom>
        </p:spPr>
        <p:txBody>
          <a:bodyPr vert="horz" lIns="90000" tIns="46800" rIns="90000" bIns="46800" rtlCol="0" anchor="b" anchorCtr="0">
            <a:noAutofit/>
          </a:bodyPr>
          <a:lstStyle>
            <a:lvl1pPr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45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dirty="0">
                <a:solidFill>
                  <a:schemeClr val="bg1"/>
                </a:solidFill>
                <a:latin typeface="+mj-ea"/>
                <a:sym typeface="思源黑体旧字形 ExtraLight" panose="020B0200000000000000" pitchFamily="34" charset="-128"/>
              </a:rPr>
              <a:t>选择报名</a:t>
            </a:r>
            <a:r>
              <a:rPr lang="zh-CN" altLang="en-US" sz="2400" dirty="0">
                <a:solidFill>
                  <a:schemeClr val="bg1"/>
                </a:solidFill>
                <a:latin typeface="+mj-ea"/>
                <a:sym typeface="思源黑体旧字形 ExtraLight" panose="020B0200000000000000" pitchFamily="34" charset="-128"/>
              </a:rPr>
              <a:t>类型</a:t>
            </a:r>
            <a:endParaRPr lang="zh-CN" altLang="en-US" sz="2400" dirty="0">
              <a:solidFill>
                <a:schemeClr val="bg1"/>
              </a:solidFill>
              <a:latin typeface="+mj-ea"/>
              <a:sym typeface="思源黑体旧字形 ExtraLight" panose="020B0200000000000000" pitchFamily="34" charset="-128"/>
            </a:endParaRPr>
          </a:p>
        </p:txBody>
      </p:sp>
      <p:cxnSp>
        <p:nvCxnSpPr>
          <p:cNvPr id="30" name="直接连接符 29"/>
          <p:cNvCxnSpPr/>
          <p:nvPr>
            <p:custDataLst>
              <p:tags r:id="rId7"/>
            </p:custDataLst>
          </p:nvPr>
        </p:nvCxnSpPr>
        <p:spPr>
          <a:xfrm>
            <a:off x="2463800" y="223520"/>
            <a:ext cx="1905" cy="483870"/>
          </a:xfrm>
          <a:prstGeom prst="line">
            <a:avLst/>
          </a:prstGeom>
          <a:ln w="127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06"/>
          <p:cNvPicPr>
            <a:picLocks noChangeAspect="1"/>
          </p:cNvPicPr>
          <p:nvPr/>
        </p:nvPicPr>
        <p:blipFill>
          <a:blip r:embed="rId8"/>
          <a:srcRect r="1791"/>
          <a:stretch>
            <a:fillRect/>
          </a:stretch>
        </p:blipFill>
        <p:spPr>
          <a:xfrm>
            <a:off x="1110615" y="2618105"/>
            <a:ext cx="4666615" cy="8256270"/>
          </a:xfrm>
          <a:prstGeom prst="rect">
            <a:avLst/>
          </a:prstGeom>
        </p:spPr>
      </p:pic>
      <p:sp>
        <p:nvSpPr>
          <p:cNvPr id="5" name="矩形 4"/>
          <p:cNvSpPr/>
          <p:nvPr>
            <p:custDataLst>
              <p:tags r:id="rId9"/>
            </p:custDataLst>
          </p:nvPr>
        </p:nvSpPr>
        <p:spPr>
          <a:xfrm>
            <a:off x="4539615" y="5227955"/>
            <a:ext cx="984250" cy="574675"/>
          </a:xfrm>
          <a:prstGeom prst="rect">
            <a:avLst/>
          </a:prstGeom>
          <a:noFill/>
          <a:ln w="412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0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35" y="-15240"/>
            <a:ext cx="6880860" cy="122072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>
            <p:custDataLst>
              <p:tags r:id="rId1"/>
            </p:custDataLst>
          </p:nvPr>
        </p:nvSpPr>
        <p:spPr>
          <a:xfrm>
            <a:off x="536575" y="350520"/>
            <a:ext cx="6004560" cy="11487785"/>
          </a:xfrm>
          <a:custGeom>
            <a:avLst/>
            <a:gdLst>
              <a:gd name="connsiteX0" fmla="*/ 0 w 9456"/>
              <a:gd name="connsiteY0" fmla="*/ 7 h 18091"/>
              <a:gd name="connsiteX1" fmla="*/ 9024 w 9456"/>
              <a:gd name="connsiteY1" fmla="*/ 0 h 18091"/>
              <a:gd name="connsiteX2" fmla="*/ 9433 w 9456"/>
              <a:gd name="connsiteY2" fmla="*/ 433 h 18091"/>
              <a:gd name="connsiteX3" fmla="*/ 9456 w 9456"/>
              <a:gd name="connsiteY3" fmla="*/ 18091 h 18091"/>
              <a:gd name="connsiteX4" fmla="*/ 0 w 9456"/>
              <a:gd name="connsiteY4" fmla="*/ 18091 h 18091"/>
              <a:gd name="connsiteX5" fmla="*/ 0 w 9456"/>
              <a:gd name="connsiteY5" fmla="*/ 7 h 1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56" h="18091">
                <a:moveTo>
                  <a:pt x="0" y="7"/>
                </a:moveTo>
                <a:lnTo>
                  <a:pt x="9024" y="0"/>
                </a:lnTo>
                <a:lnTo>
                  <a:pt x="9433" y="433"/>
                </a:lnTo>
                <a:lnTo>
                  <a:pt x="9456" y="18091"/>
                </a:lnTo>
                <a:lnTo>
                  <a:pt x="0" y="18091"/>
                </a:lnTo>
                <a:lnTo>
                  <a:pt x="0" y="7"/>
                </a:lnTo>
                <a:close/>
              </a:path>
            </a:pathLst>
          </a:custGeom>
          <a:solidFill>
            <a:schemeClr val="accent1">
              <a:lumMod val="75000"/>
              <a:alpha val="1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  <a:defRPr/>
            </a:pPr>
            <a:endParaRPr lang="en-US" altLang="zh-CN" sz="4800" b="1" dirty="0">
              <a:solidFill>
                <a:srgbClr val="FFFFFF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4" name="任意多边形 3"/>
          <p:cNvSpPr/>
          <p:nvPr>
            <p:custDataLst>
              <p:tags r:id="rId2"/>
            </p:custDataLst>
          </p:nvPr>
        </p:nvSpPr>
        <p:spPr>
          <a:xfrm>
            <a:off x="551815" y="360045"/>
            <a:ext cx="5760085" cy="11226165"/>
          </a:xfrm>
          <a:custGeom>
            <a:avLst/>
            <a:gdLst>
              <a:gd name="connsiteX0" fmla="*/ 0 w 9239"/>
              <a:gd name="connsiteY0" fmla="*/ 0 h 14825"/>
              <a:gd name="connsiteX1" fmla="*/ 9239 w 9239"/>
              <a:gd name="connsiteY1" fmla="*/ 0 h 14825"/>
              <a:gd name="connsiteX2" fmla="*/ 9239 w 9239"/>
              <a:gd name="connsiteY2" fmla="*/ 14825 h 14825"/>
              <a:gd name="connsiteX3" fmla="*/ 0 w 9239"/>
              <a:gd name="connsiteY3" fmla="*/ 14825 h 14825"/>
              <a:gd name="connsiteX4" fmla="*/ 0 w 9239"/>
              <a:gd name="connsiteY4" fmla="*/ 0 h 1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9" h="14825">
                <a:moveTo>
                  <a:pt x="0" y="0"/>
                </a:moveTo>
                <a:lnTo>
                  <a:pt x="9239" y="0"/>
                </a:lnTo>
                <a:lnTo>
                  <a:pt x="9239" y="14825"/>
                </a:lnTo>
                <a:lnTo>
                  <a:pt x="0" y="148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5号-简雅黑" panose="00000500000000000000" pitchFamily="2" charset="-122"/>
            </a:endParaRPr>
          </a:p>
        </p:txBody>
      </p:sp>
      <p:sp>
        <p:nvSpPr>
          <p:cNvPr id="5" name="任意多边形 4"/>
          <p:cNvSpPr/>
          <p:nvPr>
            <p:custDataLst>
              <p:tags r:id="rId3"/>
            </p:custDataLst>
          </p:nvPr>
        </p:nvSpPr>
        <p:spPr>
          <a:xfrm flipV="1">
            <a:off x="857250" y="-15240"/>
            <a:ext cx="5108575" cy="1170305"/>
          </a:xfrm>
          <a:custGeom>
            <a:avLst/>
            <a:gdLst>
              <a:gd name="connsiteX0" fmla="*/ 283 w 8045"/>
              <a:gd name="connsiteY0" fmla="*/ 364 h 2063"/>
              <a:gd name="connsiteX1" fmla="*/ 3538 w 8045"/>
              <a:gd name="connsiteY1" fmla="*/ 385 h 2063"/>
              <a:gd name="connsiteX2" fmla="*/ 4020 w 8045"/>
              <a:gd name="connsiteY2" fmla="*/ 0 h 2063"/>
              <a:gd name="connsiteX3" fmla="*/ 4501 w 8045"/>
              <a:gd name="connsiteY3" fmla="*/ 385 h 2063"/>
              <a:gd name="connsiteX4" fmla="*/ 7762 w 8045"/>
              <a:gd name="connsiteY4" fmla="*/ 364 h 2063"/>
              <a:gd name="connsiteX5" fmla="*/ 8045 w 8045"/>
              <a:gd name="connsiteY5" fmla="*/ 647 h 2063"/>
              <a:gd name="connsiteX6" fmla="*/ 8045 w 8045"/>
              <a:gd name="connsiteY6" fmla="*/ 2063 h 2063"/>
              <a:gd name="connsiteX7" fmla="*/ 0 w 8045"/>
              <a:gd name="connsiteY7" fmla="*/ 2063 h 2063"/>
              <a:gd name="connsiteX8" fmla="*/ 0 w 8045"/>
              <a:gd name="connsiteY8" fmla="*/ 647 h 2063"/>
              <a:gd name="connsiteX9" fmla="*/ 283 w 8045"/>
              <a:gd name="connsiteY9" fmla="*/ 364 h 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45" h="2063">
                <a:moveTo>
                  <a:pt x="283" y="364"/>
                </a:moveTo>
                <a:lnTo>
                  <a:pt x="3538" y="385"/>
                </a:lnTo>
                <a:lnTo>
                  <a:pt x="4020" y="0"/>
                </a:lnTo>
                <a:lnTo>
                  <a:pt x="4501" y="385"/>
                </a:lnTo>
                <a:lnTo>
                  <a:pt x="7762" y="364"/>
                </a:lnTo>
                <a:cubicBezTo>
                  <a:pt x="7918" y="364"/>
                  <a:pt x="8045" y="491"/>
                  <a:pt x="8045" y="647"/>
                </a:cubicBezTo>
                <a:lnTo>
                  <a:pt x="8045" y="2063"/>
                </a:lnTo>
                <a:lnTo>
                  <a:pt x="0" y="2063"/>
                </a:lnTo>
                <a:lnTo>
                  <a:pt x="0" y="647"/>
                </a:lnTo>
                <a:cubicBezTo>
                  <a:pt x="0" y="491"/>
                  <a:pt x="127" y="364"/>
                  <a:pt x="283" y="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itle 13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10615" y="172085"/>
            <a:ext cx="1619885" cy="646430"/>
          </a:xfrm>
        </p:spPr>
        <p:txBody>
          <a:bodyPr>
            <a:noAutofit/>
          </a:bodyPr>
          <a:lstStyle/>
          <a:p>
            <a:pPr algn="l"/>
            <a:r>
              <a:rPr lang="en-US" altLang="zh-CN" sz="3600" dirty="0">
                <a:solidFill>
                  <a:schemeClr val="bg1"/>
                </a:solidFill>
                <a:latin typeface="+mj-ea"/>
                <a:sym typeface="思源黑体旧字形 ExtraLight" panose="020B0200000000000000" pitchFamily="34" charset="-128"/>
              </a:rPr>
              <a:t>2-6</a:t>
            </a:r>
            <a:endParaRPr lang="en-US" altLang="zh-CN" sz="3600" dirty="0">
              <a:solidFill>
                <a:schemeClr val="bg1"/>
              </a:solidFill>
              <a:latin typeface="+mj-ea"/>
              <a:sym typeface="思源黑体旧字形 ExtraLight" panose="020B0200000000000000" pitchFamily="34" charset="-128"/>
            </a:endParaRPr>
          </a:p>
        </p:txBody>
      </p:sp>
      <p:sp>
        <p:nvSpPr>
          <p:cNvPr id="7" name="Title 13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2731135" y="217805"/>
            <a:ext cx="2356485" cy="494030"/>
          </a:xfrm>
          <a:prstGeom prst="rect">
            <a:avLst/>
          </a:prstGeom>
        </p:spPr>
        <p:txBody>
          <a:bodyPr vert="horz" lIns="90000" tIns="46800" rIns="90000" bIns="46800" rtlCol="0" anchor="b" anchorCtr="0">
            <a:noAutofit/>
          </a:bodyPr>
          <a:lstStyle>
            <a:lvl1pPr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45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dirty="0">
                <a:solidFill>
                  <a:schemeClr val="bg1"/>
                </a:solidFill>
                <a:latin typeface="+mj-ea"/>
                <a:sym typeface="思源黑体旧字形 ExtraLight" panose="020B0200000000000000" pitchFamily="34" charset="-128"/>
              </a:rPr>
              <a:t>选择报名类型</a:t>
            </a:r>
            <a:endParaRPr lang="zh-CN" altLang="en-US" sz="2400" dirty="0">
              <a:solidFill>
                <a:schemeClr val="bg1"/>
              </a:solidFill>
              <a:latin typeface="+mj-ea"/>
              <a:sym typeface="思源黑体旧字形 ExtraLight" panose="020B0200000000000000" pitchFamily="34" charset="-128"/>
            </a:endParaRP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848995" y="1241425"/>
            <a:ext cx="5158740" cy="953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请家长按照</a:t>
            </a:r>
            <a:r>
              <a:rPr lang="zh-CN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要求</a:t>
            </a:r>
            <a:r>
              <a:rPr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选择</a:t>
            </a:r>
            <a:r>
              <a:rPr lang="zh-CN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对应的报名入口</a:t>
            </a:r>
            <a:r>
              <a:rPr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，依次填写基本信息、户籍信息、居住信息、监护人信息等并保存。</a:t>
            </a:r>
            <a:endParaRPr sz="1400" dirty="0">
              <a:solidFill>
                <a:schemeClr val="tx2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cxnSp>
        <p:nvCxnSpPr>
          <p:cNvPr id="2" name="直接连接符 1"/>
          <p:cNvCxnSpPr/>
          <p:nvPr>
            <p:custDataLst>
              <p:tags r:id="rId7"/>
            </p:custDataLst>
          </p:nvPr>
        </p:nvCxnSpPr>
        <p:spPr>
          <a:xfrm>
            <a:off x="2463800" y="223520"/>
            <a:ext cx="1905" cy="483870"/>
          </a:xfrm>
          <a:prstGeom prst="line">
            <a:avLst/>
          </a:prstGeom>
          <a:ln w="127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07"/>
          <p:cNvPicPr>
            <a:picLocks noChangeAspect="1"/>
          </p:cNvPicPr>
          <p:nvPr/>
        </p:nvPicPr>
        <p:blipFill>
          <a:blip r:embed="rId8"/>
          <a:srcRect r="1209"/>
          <a:stretch>
            <a:fillRect/>
          </a:stretch>
        </p:blipFill>
        <p:spPr>
          <a:xfrm>
            <a:off x="1110615" y="2079625"/>
            <a:ext cx="4411345" cy="9088755"/>
          </a:xfrm>
          <a:prstGeom prst="rect">
            <a:avLst/>
          </a:prstGeom>
        </p:spPr>
      </p:pic>
      <p:sp>
        <p:nvSpPr>
          <p:cNvPr id="11" name="矩形 10"/>
          <p:cNvSpPr/>
          <p:nvPr>
            <p:custDataLst>
              <p:tags r:id="rId9"/>
            </p:custDataLst>
          </p:nvPr>
        </p:nvSpPr>
        <p:spPr>
          <a:xfrm>
            <a:off x="4339590" y="3756025"/>
            <a:ext cx="899160" cy="5887720"/>
          </a:xfrm>
          <a:prstGeom prst="rect">
            <a:avLst/>
          </a:prstGeom>
          <a:noFill/>
          <a:ln w="412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0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BEAUTIFY_FLAG" val="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BEAUTIFY_FLAG" val="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MH" val="20161022203525"/>
  <p:tag name="MH_LIBRARY" val="GRAPHIC"/>
  <p:tag name="MH_TYPE" val="Other"/>
  <p:tag name="MH_ORDER" val="1"/>
  <p:tag name="KSO_WM_BEAUTIFY_FLAG" val="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BEAUTIFY_FLAG" val=""/>
</p:tagLst>
</file>

<file path=ppt/tags/tag221.xml><?xml version="1.0" encoding="utf-8"?>
<p:tagLst xmlns:p="http://schemas.openxmlformats.org/presentationml/2006/main">
  <p:tag name="KSO_WM_BEAUTIFY_FLAG" val=""/>
</p:tagLst>
</file>

<file path=ppt/tags/tag222.xml><?xml version="1.0" encoding="utf-8"?>
<p:tagLst xmlns:p="http://schemas.openxmlformats.org/presentationml/2006/main">
  <p:tag name="KSO_WM_BEAUTIFY_FLAG" val=""/>
</p:tagLst>
</file>

<file path=ppt/tags/tag223.xml><?xml version="1.0" encoding="utf-8"?>
<p:tagLst xmlns:p="http://schemas.openxmlformats.org/presentationml/2006/main">
  <p:tag name="KSO_WM_BEAUTIFY_FLAG" val=""/>
</p:tagLst>
</file>

<file path=ppt/tags/tag22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25.xml><?xml version="1.0" encoding="utf-8"?>
<p:tagLst xmlns:p="http://schemas.openxmlformats.org/presentationml/2006/main">
  <p:tag name="COMMONDATA" val="eyJoZGlkIjoiN2VhZTM0ODYyMmZmODQ4Yzc4MDFjOWNiYmYzNTMwYWYifQ=="/>
  <p:tag name="KSO_WPP_MARK_KEY" val="13993370-6444-4252-8588-364842861c90"/>
  <p:tag name="commondata" val="eyJoZGlkIjoiZjQ3YThhYzc3OGVkNWQ4MDAyY2Q1MDViYjNjNjFkYmUifQ==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MH" val="20161022204031"/>
  <p:tag name="MH_LIBRARY" val="GRAPHIC"/>
  <p:tag name="MH_ORDER" val="文本框 2"/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  <p:tag name="KSO_WM_UNIT_PLACING_PICTURE_USER_VIEWPORT" val="{&quot;height&quot;:1474.1429305912598,&quot;width&quot;:1439.6125126135219}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874</Words>
  <Application>WPS 演示</Application>
  <PresentationFormat>宽屏</PresentationFormat>
  <Paragraphs>109</Paragraphs>
  <Slides>15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Arial</vt:lpstr>
      <vt:lpstr>宋体</vt:lpstr>
      <vt:lpstr>Wingdings</vt:lpstr>
      <vt:lpstr>Wingdings</vt:lpstr>
      <vt:lpstr>思源黑体旧字形 ExtraLight</vt:lpstr>
      <vt:lpstr>黑体</vt:lpstr>
      <vt:lpstr>Calibri</vt:lpstr>
      <vt:lpstr>微软雅黑</vt:lpstr>
      <vt:lpstr>字魂105号-简雅黑</vt:lpstr>
      <vt:lpstr>Arial Unicode MS</vt:lpstr>
      <vt:lpstr>汉仪雅酷黑简</vt:lpstr>
      <vt:lpstr>Office 主题​​</vt:lpstr>
      <vt:lpstr>义务教育入学信息采集</vt:lpstr>
      <vt:lpstr>1-1</vt:lpstr>
      <vt:lpstr>PowerPoint 演示文稿</vt:lpstr>
      <vt:lpstr>2-1</vt:lpstr>
      <vt:lpstr>2-2</vt:lpstr>
      <vt:lpstr>2-3</vt:lpstr>
      <vt:lpstr>2-4</vt:lpstr>
      <vt:lpstr>2-5</vt:lpstr>
      <vt:lpstr>2-6</vt:lpstr>
      <vt:lpstr>2-7</vt:lpstr>
      <vt:lpstr>2-8</vt:lpstr>
      <vt:lpstr>2-9</vt:lpstr>
      <vt:lpstr>2-10</vt:lpstr>
      <vt:lpstr>2-11</vt:lpstr>
      <vt:lpstr>温馨提示：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小学入学信息采集</dc:title>
  <dc:creator/>
  <cp:lastModifiedBy>Mr.Hao</cp:lastModifiedBy>
  <cp:revision>492</cp:revision>
  <dcterms:created xsi:type="dcterms:W3CDTF">2019-06-19T02:08:00Z</dcterms:created>
  <dcterms:modified xsi:type="dcterms:W3CDTF">2025-07-25T01:43:54Z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55FB96A6E29549BE93717C07A8D14345_12</vt:lpwstr>
  </property>
</Properties>
</file>