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9" r:id="rId4"/>
  </p:sldMasterIdLst>
  <p:sldIdLst>
    <p:sldId id="258" r:id="rId5"/>
    <p:sldId id="260" r:id="rId6"/>
    <p:sldId id="265" r:id="rId7"/>
    <p:sldId id="266" r:id="rId8"/>
    <p:sldId id="267" r:id="rId9"/>
    <p:sldId id="268" r:id="rId10"/>
    <p:sldId id="269" r:id="rId11"/>
    <p:sldId id="270" r:id="rId12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gs" Target="tags/tag339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D:\&#21338;&#25991;\&#25919;&#24220;&#32593;&#31449;&#21644;&#25919;&#21153;&#26032;&#23186;&#20307;&#24037;&#20316;\&#25919;&#21153;&#20844;&#24320;\2022&#24180;&#24037;&#20316;&#26448;&#26009;\2022&#24180;&#25919;&#24220;&#20449;&#24687;&#20844;&#24320;&#24180;&#24230;&#25253;&#21578;\&#39292;&#29366;&#22270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zh-CN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b="1"/>
              <a:t>苑庄镇主动公开信息情况</a:t>
            </a:r>
            <a:endParaRPr b="1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spPr/>
          <c:explosion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[饼状图.xls]Sheet1!$A$1:$A$9</c:f>
              <c:strCache>
                <c:ptCount val="9"/>
                <c:pt idx="0">
                  <c:v>政策文件</c:v>
                </c:pt>
                <c:pt idx="1">
                  <c:v>机构职能</c:v>
                </c:pt>
                <c:pt idx="2">
                  <c:v>公告公示</c:v>
                </c:pt>
                <c:pt idx="3">
                  <c:v>规划计划</c:v>
                </c:pt>
                <c:pt idx="4">
                  <c:v>招录及任免</c:v>
                </c:pt>
                <c:pt idx="5">
                  <c:v>行政权力运行公开</c:v>
                </c:pt>
                <c:pt idx="6">
                  <c:v>重点领域公开</c:v>
                </c:pt>
                <c:pt idx="7">
                  <c:v>会议公开</c:v>
                </c:pt>
                <c:pt idx="8">
                  <c:v>其他</c:v>
                </c:pt>
              </c:strCache>
            </c:strRef>
          </c:cat>
          <c:val>
            <c:numRef>
              <c:f>[饼状图.xls]Sheet1!$B$1:$B$9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  <c:pt idx="5">
                  <c:v>4</c:v>
                </c:pt>
                <c:pt idx="6">
                  <c:v>2</c:v>
                </c:pt>
                <c:pt idx="7">
                  <c:v>5</c:v>
                </c:pt>
                <c:pt idx="8">
                  <c:v>13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zh-CN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70.xml"/><Relationship Id="rId8" Type="http://schemas.openxmlformats.org/officeDocument/2006/relationships/tags" Target="../tags/tag69.xml"/><Relationship Id="rId7" Type="http://schemas.openxmlformats.org/officeDocument/2006/relationships/tags" Target="../tags/tag68.xml"/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4" Type="http://schemas.openxmlformats.org/officeDocument/2006/relationships/tags" Target="../tags/tag75.xml"/><Relationship Id="rId13" Type="http://schemas.openxmlformats.org/officeDocument/2006/relationships/tags" Target="../tags/tag74.xml"/><Relationship Id="rId12" Type="http://schemas.openxmlformats.org/officeDocument/2006/relationships/tags" Target="../tags/tag73.xml"/><Relationship Id="rId11" Type="http://schemas.openxmlformats.org/officeDocument/2006/relationships/tags" Target="../tags/tag72.xml"/><Relationship Id="rId10" Type="http://schemas.openxmlformats.org/officeDocument/2006/relationships/tags" Target="../tags/tag71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80.xml"/><Relationship Id="rId5" Type="http://schemas.openxmlformats.org/officeDocument/2006/relationships/tags" Target="../tags/tag79.xml"/><Relationship Id="rId4" Type="http://schemas.openxmlformats.org/officeDocument/2006/relationships/tags" Target="../tags/tag78.xml"/><Relationship Id="rId3" Type="http://schemas.openxmlformats.org/officeDocument/2006/relationships/tags" Target="../tags/tag77.xml"/><Relationship Id="rId2" Type="http://schemas.openxmlformats.org/officeDocument/2006/relationships/tags" Target="../tags/tag76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tags" Target="../tags/tag86.xml"/><Relationship Id="rId6" Type="http://schemas.openxmlformats.org/officeDocument/2006/relationships/tags" Target="../tags/tag85.xml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7" Type="http://schemas.openxmlformats.org/officeDocument/2006/relationships/tags" Target="../tags/tag92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00.xml"/><Relationship Id="rId8" Type="http://schemas.openxmlformats.org/officeDocument/2006/relationships/tags" Target="../tags/tag99.xml"/><Relationship Id="rId7" Type="http://schemas.openxmlformats.org/officeDocument/2006/relationships/tags" Target="../tags/tag98.xml"/><Relationship Id="rId6" Type="http://schemas.openxmlformats.org/officeDocument/2006/relationships/tags" Target="../tags/tag97.xml"/><Relationship Id="rId5" Type="http://schemas.openxmlformats.org/officeDocument/2006/relationships/tags" Target="../tags/tag96.xml"/><Relationship Id="rId4" Type="http://schemas.openxmlformats.org/officeDocument/2006/relationships/tags" Target="../tags/tag95.xml"/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5" Type="http://schemas.openxmlformats.org/officeDocument/2006/relationships/tags" Target="../tags/tag104.xml"/><Relationship Id="rId4" Type="http://schemas.openxmlformats.org/officeDocument/2006/relationships/tags" Target="../tags/tag103.xml"/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4" Type="http://schemas.openxmlformats.org/officeDocument/2006/relationships/tags" Target="../tags/tag107.xml"/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7" Type="http://schemas.openxmlformats.org/officeDocument/2006/relationships/tags" Target="../tags/tag113.xml"/><Relationship Id="rId6" Type="http://schemas.openxmlformats.org/officeDocument/2006/relationships/tags" Target="../tags/tag112.xml"/><Relationship Id="rId5" Type="http://schemas.openxmlformats.org/officeDocument/2006/relationships/tags" Target="../tags/tag111.xml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6" Type="http://schemas.openxmlformats.org/officeDocument/2006/relationships/tags" Target="../tags/tag118.xml"/><Relationship Id="rId5" Type="http://schemas.openxmlformats.org/officeDocument/2006/relationships/tags" Target="../tags/tag117.xml"/><Relationship Id="rId4" Type="http://schemas.openxmlformats.org/officeDocument/2006/relationships/tags" Target="../tags/tag116.xml"/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122.xml"/><Relationship Id="rId4" Type="http://schemas.openxmlformats.org/officeDocument/2006/relationships/tags" Target="../tags/tag121.xml"/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130.xml"/><Relationship Id="rId8" Type="http://schemas.openxmlformats.org/officeDocument/2006/relationships/tags" Target="../tags/tag129.xml"/><Relationship Id="rId7" Type="http://schemas.openxmlformats.org/officeDocument/2006/relationships/tags" Target="../tags/tag128.xml"/><Relationship Id="rId6" Type="http://schemas.openxmlformats.org/officeDocument/2006/relationships/tags" Target="../tags/tag127.xml"/><Relationship Id="rId5" Type="http://schemas.openxmlformats.org/officeDocument/2006/relationships/tags" Target="../tags/tag126.xml"/><Relationship Id="rId4" Type="http://schemas.openxmlformats.org/officeDocument/2006/relationships/tags" Target="../tags/tag125.xml"/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7" Type="http://schemas.openxmlformats.org/officeDocument/2006/relationships/tags" Target="../tags/tag136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7" Type="http://schemas.openxmlformats.org/officeDocument/2006/relationships/tags" Target="../tags/tag142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151.xml"/><Relationship Id="rId8" Type="http://schemas.openxmlformats.org/officeDocument/2006/relationships/tags" Target="../tags/tag150.xml"/><Relationship Id="rId7" Type="http://schemas.openxmlformats.org/officeDocument/2006/relationships/tags" Target="../tags/tag149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0" Type="http://schemas.openxmlformats.org/officeDocument/2006/relationships/tags" Target="../tags/tag152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60.xml"/><Relationship Id="rId8" Type="http://schemas.openxmlformats.org/officeDocument/2006/relationships/tags" Target="../tags/tag159.xml"/><Relationship Id="rId7" Type="http://schemas.openxmlformats.org/officeDocument/2006/relationships/tags" Target="../tags/tag158.xml"/><Relationship Id="rId6" Type="http://schemas.openxmlformats.org/officeDocument/2006/relationships/tags" Target="../tags/tag157.xml"/><Relationship Id="rId5" Type="http://schemas.openxmlformats.org/officeDocument/2006/relationships/tags" Target="../tags/tag156.xml"/><Relationship Id="rId4" Type="http://schemas.openxmlformats.org/officeDocument/2006/relationships/tags" Target="../tags/tag155.xml"/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0" Type="http://schemas.openxmlformats.org/officeDocument/2006/relationships/tags" Target="../tags/tag161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69.xml"/><Relationship Id="rId8" Type="http://schemas.openxmlformats.org/officeDocument/2006/relationships/tags" Target="../tags/tag168.xml"/><Relationship Id="rId7" Type="http://schemas.openxmlformats.org/officeDocument/2006/relationships/tags" Target="../tags/tag167.xml"/><Relationship Id="rId6" Type="http://schemas.openxmlformats.org/officeDocument/2006/relationships/tags" Target="../tags/tag166.xml"/><Relationship Id="rId5" Type="http://schemas.openxmlformats.org/officeDocument/2006/relationships/tags" Target="../tags/tag165.xml"/><Relationship Id="rId4" Type="http://schemas.openxmlformats.org/officeDocument/2006/relationships/tags" Target="../tags/tag164.xml"/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177.xml"/><Relationship Id="rId8" Type="http://schemas.openxmlformats.org/officeDocument/2006/relationships/tags" Target="../tags/tag176.xml"/><Relationship Id="rId7" Type="http://schemas.openxmlformats.org/officeDocument/2006/relationships/tags" Target="../tags/tag175.xml"/><Relationship Id="rId6" Type="http://schemas.openxmlformats.org/officeDocument/2006/relationships/tags" Target="../tags/tag174.xml"/><Relationship Id="rId5" Type="http://schemas.openxmlformats.org/officeDocument/2006/relationships/tags" Target="../tags/tag173.xml"/><Relationship Id="rId4" Type="http://schemas.openxmlformats.org/officeDocument/2006/relationships/tags" Target="../tags/tag172.xml"/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0" Type="http://schemas.openxmlformats.org/officeDocument/2006/relationships/tags" Target="../tags/tag178.xml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7" Type="http://schemas.openxmlformats.org/officeDocument/2006/relationships/tags" Target="../tags/tag184.xml"/><Relationship Id="rId6" Type="http://schemas.openxmlformats.org/officeDocument/2006/relationships/tags" Target="../tags/tag183.xml"/><Relationship Id="rId5" Type="http://schemas.openxmlformats.org/officeDocument/2006/relationships/tags" Target="../tags/tag182.xml"/><Relationship Id="rId4" Type="http://schemas.openxmlformats.org/officeDocument/2006/relationships/tags" Target="../tags/tag181.xml"/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9" Type="http://schemas.openxmlformats.org/officeDocument/2006/relationships/tags" Target="../tags/tag198.xml"/><Relationship Id="rId8" Type="http://schemas.openxmlformats.org/officeDocument/2006/relationships/tags" Target="../tags/tag197.xml"/><Relationship Id="rId7" Type="http://schemas.openxmlformats.org/officeDocument/2006/relationships/tags" Target="../tags/tag196.xml"/><Relationship Id="rId6" Type="http://schemas.openxmlformats.org/officeDocument/2006/relationships/tags" Target="../tags/tag195.xml"/><Relationship Id="rId5" Type="http://schemas.openxmlformats.org/officeDocument/2006/relationships/tags" Target="../tags/tag194.xml"/><Relationship Id="rId4" Type="http://schemas.openxmlformats.org/officeDocument/2006/relationships/tags" Target="../tags/tag193.xml"/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4" Type="http://schemas.openxmlformats.org/officeDocument/2006/relationships/tags" Target="../tags/tag203.xml"/><Relationship Id="rId13" Type="http://schemas.openxmlformats.org/officeDocument/2006/relationships/tags" Target="../tags/tag202.xml"/><Relationship Id="rId12" Type="http://schemas.openxmlformats.org/officeDocument/2006/relationships/tags" Target="../tags/tag201.xml"/><Relationship Id="rId11" Type="http://schemas.openxmlformats.org/officeDocument/2006/relationships/tags" Target="../tags/tag200.xml"/><Relationship Id="rId10" Type="http://schemas.openxmlformats.org/officeDocument/2006/relationships/tags" Target="../tags/tag199.xml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6" Type="http://schemas.openxmlformats.org/officeDocument/2006/relationships/tags" Target="../tags/tag208.xml"/><Relationship Id="rId5" Type="http://schemas.openxmlformats.org/officeDocument/2006/relationships/tags" Target="../tags/tag207.xml"/><Relationship Id="rId4" Type="http://schemas.openxmlformats.org/officeDocument/2006/relationships/tags" Target="../tags/tag206.xml"/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7" Type="http://schemas.openxmlformats.org/officeDocument/2006/relationships/tags" Target="../tags/tag214.xml"/><Relationship Id="rId6" Type="http://schemas.openxmlformats.org/officeDocument/2006/relationships/tags" Target="../tags/tag213.xml"/><Relationship Id="rId5" Type="http://schemas.openxmlformats.org/officeDocument/2006/relationships/tags" Target="../tags/tag212.xml"/><Relationship Id="rId4" Type="http://schemas.openxmlformats.org/officeDocument/2006/relationships/tags" Target="../tags/tag211.xml"/><Relationship Id="rId3" Type="http://schemas.openxmlformats.org/officeDocument/2006/relationships/tags" Target="../tags/tag210.xml"/><Relationship Id="rId2" Type="http://schemas.openxmlformats.org/officeDocument/2006/relationships/tags" Target="../tags/tag209.xml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7" Type="http://schemas.openxmlformats.org/officeDocument/2006/relationships/tags" Target="../tags/tag220.xml"/><Relationship Id="rId6" Type="http://schemas.openxmlformats.org/officeDocument/2006/relationships/tags" Target="../tags/tag219.xml"/><Relationship Id="rId5" Type="http://schemas.openxmlformats.org/officeDocument/2006/relationships/tags" Target="../tags/tag218.xml"/><Relationship Id="rId4" Type="http://schemas.openxmlformats.org/officeDocument/2006/relationships/tags" Target="../tags/tag217.xml"/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9" Type="http://schemas.openxmlformats.org/officeDocument/2006/relationships/tags" Target="../tags/tag228.xml"/><Relationship Id="rId8" Type="http://schemas.openxmlformats.org/officeDocument/2006/relationships/tags" Target="../tags/tag227.xml"/><Relationship Id="rId7" Type="http://schemas.openxmlformats.org/officeDocument/2006/relationships/tags" Target="../tags/tag226.xml"/><Relationship Id="rId6" Type="http://schemas.openxmlformats.org/officeDocument/2006/relationships/tags" Target="../tags/tag225.xml"/><Relationship Id="rId5" Type="http://schemas.openxmlformats.org/officeDocument/2006/relationships/tags" Target="../tags/tag224.xml"/><Relationship Id="rId4" Type="http://schemas.openxmlformats.org/officeDocument/2006/relationships/tags" Target="../tags/tag223.xml"/><Relationship Id="rId3" Type="http://schemas.openxmlformats.org/officeDocument/2006/relationships/tags" Target="../tags/tag222.xml"/><Relationship Id="rId2" Type="http://schemas.openxmlformats.org/officeDocument/2006/relationships/tags" Target="../tags/tag221.xml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5" Type="http://schemas.openxmlformats.org/officeDocument/2006/relationships/tags" Target="../tags/tag232.xml"/><Relationship Id="rId4" Type="http://schemas.openxmlformats.org/officeDocument/2006/relationships/tags" Target="../tags/tag231.xml"/><Relationship Id="rId3" Type="http://schemas.openxmlformats.org/officeDocument/2006/relationships/tags" Target="../tags/tag230.xml"/><Relationship Id="rId2" Type="http://schemas.openxmlformats.org/officeDocument/2006/relationships/tags" Target="../tags/tag229.xml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4" Type="http://schemas.openxmlformats.org/officeDocument/2006/relationships/tags" Target="../tags/tag235.xml"/><Relationship Id="rId3" Type="http://schemas.openxmlformats.org/officeDocument/2006/relationships/tags" Target="../tags/tag234.xml"/><Relationship Id="rId2" Type="http://schemas.openxmlformats.org/officeDocument/2006/relationships/tags" Target="../tags/tag233.xml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7" Type="http://schemas.openxmlformats.org/officeDocument/2006/relationships/tags" Target="../tags/tag241.xml"/><Relationship Id="rId6" Type="http://schemas.openxmlformats.org/officeDocument/2006/relationships/tags" Target="../tags/tag240.xml"/><Relationship Id="rId5" Type="http://schemas.openxmlformats.org/officeDocument/2006/relationships/tags" Target="../tags/tag239.xml"/><Relationship Id="rId4" Type="http://schemas.openxmlformats.org/officeDocument/2006/relationships/tags" Target="../tags/tag238.xml"/><Relationship Id="rId3" Type="http://schemas.openxmlformats.org/officeDocument/2006/relationships/tags" Target="../tags/tag237.xml"/><Relationship Id="rId2" Type="http://schemas.openxmlformats.org/officeDocument/2006/relationships/tags" Target="../tags/tag236.xml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6" Type="http://schemas.openxmlformats.org/officeDocument/2006/relationships/tags" Target="../tags/tag246.xml"/><Relationship Id="rId5" Type="http://schemas.openxmlformats.org/officeDocument/2006/relationships/tags" Target="../tags/tag245.xml"/><Relationship Id="rId4" Type="http://schemas.openxmlformats.org/officeDocument/2006/relationships/tags" Target="../tags/tag244.xml"/><Relationship Id="rId3" Type="http://schemas.openxmlformats.org/officeDocument/2006/relationships/tags" Target="../tags/tag243.xml"/><Relationship Id="rId2" Type="http://schemas.openxmlformats.org/officeDocument/2006/relationships/tags" Target="../tags/tag242.xml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5" Type="http://schemas.openxmlformats.org/officeDocument/2006/relationships/tags" Target="../tags/tag250.xml"/><Relationship Id="rId4" Type="http://schemas.openxmlformats.org/officeDocument/2006/relationships/tags" Target="../tags/tag249.xml"/><Relationship Id="rId3" Type="http://schemas.openxmlformats.org/officeDocument/2006/relationships/tags" Target="../tags/tag248.xml"/><Relationship Id="rId2" Type="http://schemas.openxmlformats.org/officeDocument/2006/relationships/tags" Target="../tags/tag247.xml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9" Type="http://schemas.openxmlformats.org/officeDocument/2006/relationships/tags" Target="../tags/tag258.xml"/><Relationship Id="rId8" Type="http://schemas.openxmlformats.org/officeDocument/2006/relationships/tags" Target="../tags/tag257.xml"/><Relationship Id="rId7" Type="http://schemas.openxmlformats.org/officeDocument/2006/relationships/tags" Target="../tags/tag256.xml"/><Relationship Id="rId6" Type="http://schemas.openxmlformats.org/officeDocument/2006/relationships/tags" Target="../tags/tag255.xml"/><Relationship Id="rId5" Type="http://schemas.openxmlformats.org/officeDocument/2006/relationships/tags" Target="../tags/tag254.xml"/><Relationship Id="rId4" Type="http://schemas.openxmlformats.org/officeDocument/2006/relationships/tags" Target="../tags/tag253.xml"/><Relationship Id="rId3" Type="http://schemas.openxmlformats.org/officeDocument/2006/relationships/tags" Target="../tags/tag252.xml"/><Relationship Id="rId2" Type="http://schemas.openxmlformats.org/officeDocument/2006/relationships/tags" Target="../tags/tag251.xml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7" Type="http://schemas.openxmlformats.org/officeDocument/2006/relationships/tags" Target="../tags/tag264.xml"/><Relationship Id="rId6" Type="http://schemas.openxmlformats.org/officeDocument/2006/relationships/tags" Target="../tags/tag263.xml"/><Relationship Id="rId5" Type="http://schemas.openxmlformats.org/officeDocument/2006/relationships/tags" Target="../tags/tag262.xml"/><Relationship Id="rId4" Type="http://schemas.openxmlformats.org/officeDocument/2006/relationships/tags" Target="../tags/tag261.xml"/><Relationship Id="rId3" Type="http://schemas.openxmlformats.org/officeDocument/2006/relationships/tags" Target="../tags/tag260.xml"/><Relationship Id="rId2" Type="http://schemas.openxmlformats.org/officeDocument/2006/relationships/tags" Target="../tags/tag259.xml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8" Type="http://schemas.openxmlformats.org/officeDocument/2006/relationships/tags" Target="../tags/tag271.xml"/><Relationship Id="rId7" Type="http://schemas.openxmlformats.org/officeDocument/2006/relationships/tags" Target="../tags/tag270.xml"/><Relationship Id="rId6" Type="http://schemas.openxmlformats.org/officeDocument/2006/relationships/tags" Target="../tags/tag269.xml"/><Relationship Id="rId5" Type="http://schemas.openxmlformats.org/officeDocument/2006/relationships/tags" Target="../tags/tag268.xml"/><Relationship Id="rId4" Type="http://schemas.openxmlformats.org/officeDocument/2006/relationships/tags" Target="../tags/tag267.xml"/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9" Type="http://schemas.openxmlformats.org/officeDocument/2006/relationships/tags" Target="../tags/tag279.xml"/><Relationship Id="rId8" Type="http://schemas.openxmlformats.org/officeDocument/2006/relationships/tags" Target="../tags/tag278.xml"/><Relationship Id="rId7" Type="http://schemas.openxmlformats.org/officeDocument/2006/relationships/tags" Target="../tags/tag277.xml"/><Relationship Id="rId6" Type="http://schemas.openxmlformats.org/officeDocument/2006/relationships/tags" Target="../tags/tag276.xml"/><Relationship Id="rId5" Type="http://schemas.openxmlformats.org/officeDocument/2006/relationships/tags" Target="../tags/tag275.xml"/><Relationship Id="rId4" Type="http://schemas.openxmlformats.org/officeDocument/2006/relationships/tags" Target="../tags/tag274.xml"/><Relationship Id="rId3" Type="http://schemas.openxmlformats.org/officeDocument/2006/relationships/tags" Target="../tags/tag273.xml"/><Relationship Id="rId2" Type="http://schemas.openxmlformats.org/officeDocument/2006/relationships/tags" Target="../tags/tag272.xml"/><Relationship Id="rId10" Type="http://schemas.openxmlformats.org/officeDocument/2006/relationships/tags" Target="../tags/tag280.xml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9" Type="http://schemas.openxmlformats.org/officeDocument/2006/relationships/tags" Target="../tags/tag288.xml"/><Relationship Id="rId8" Type="http://schemas.openxmlformats.org/officeDocument/2006/relationships/tags" Target="../tags/tag287.xml"/><Relationship Id="rId7" Type="http://schemas.openxmlformats.org/officeDocument/2006/relationships/tags" Target="../tags/tag286.xml"/><Relationship Id="rId6" Type="http://schemas.openxmlformats.org/officeDocument/2006/relationships/tags" Target="../tags/tag285.xml"/><Relationship Id="rId5" Type="http://schemas.openxmlformats.org/officeDocument/2006/relationships/tags" Target="../tags/tag284.xml"/><Relationship Id="rId4" Type="http://schemas.openxmlformats.org/officeDocument/2006/relationships/tags" Target="../tags/tag283.xml"/><Relationship Id="rId3" Type="http://schemas.openxmlformats.org/officeDocument/2006/relationships/tags" Target="../tags/tag282.xml"/><Relationship Id="rId2" Type="http://schemas.openxmlformats.org/officeDocument/2006/relationships/tags" Target="../tags/tag281.xml"/><Relationship Id="rId10" Type="http://schemas.openxmlformats.org/officeDocument/2006/relationships/tags" Target="../tags/tag289.xml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9" Type="http://schemas.openxmlformats.org/officeDocument/2006/relationships/tags" Target="../tags/tag297.xml"/><Relationship Id="rId8" Type="http://schemas.openxmlformats.org/officeDocument/2006/relationships/tags" Target="../tags/tag296.xml"/><Relationship Id="rId7" Type="http://schemas.openxmlformats.org/officeDocument/2006/relationships/tags" Target="../tags/tag295.xml"/><Relationship Id="rId6" Type="http://schemas.openxmlformats.org/officeDocument/2006/relationships/tags" Target="../tags/tag294.xml"/><Relationship Id="rId5" Type="http://schemas.openxmlformats.org/officeDocument/2006/relationships/tags" Target="../tags/tag293.xml"/><Relationship Id="rId4" Type="http://schemas.openxmlformats.org/officeDocument/2006/relationships/tags" Target="../tags/tag292.xml"/><Relationship Id="rId3" Type="http://schemas.openxmlformats.org/officeDocument/2006/relationships/tags" Target="../tags/tag291.xml"/><Relationship Id="rId2" Type="http://schemas.openxmlformats.org/officeDocument/2006/relationships/tags" Target="../tags/tag290.xml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9" Type="http://schemas.openxmlformats.org/officeDocument/2006/relationships/tags" Target="../tags/tag305.xml"/><Relationship Id="rId8" Type="http://schemas.openxmlformats.org/officeDocument/2006/relationships/tags" Target="../tags/tag304.xml"/><Relationship Id="rId7" Type="http://schemas.openxmlformats.org/officeDocument/2006/relationships/tags" Target="../tags/tag303.xml"/><Relationship Id="rId6" Type="http://schemas.openxmlformats.org/officeDocument/2006/relationships/tags" Target="../tags/tag302.xml"/><Relationship Id="rId5" Type="http://schemas.openxmlformats.org/officeDocument/2006/relationships/tags" Target="../tags/tag301.xml"/><Relationship Id="rId4" Type="http://schemas.openxmlformats.org/officeDocument/2006/relationships/tags" Target="../tags/tag300.xml"/><Relationship Id="rId3" Type="http://schemas.openxmlformats.org/officeDocument/2006/relationships/tags" Target="../tags/tag299.xml"/><Relationship Id="rId2" Type="http://schemas.openxmlformats.org/officeDocument/2006/relationships/tags" Target="../tags/tag298.xml"/><Relationship Id="rId10" Type="http://schemas.openxmlformats.org/officeDocument/2006/relationships/tags" Target="../tags/tag306.xml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7" Type="http://schemas.openxmlformats.org/officeDocument/2006/relationships/tags" Target="../tags/tag312.xml"/><Relationship Id="rId6" Type="http://schemas.openxmlformats.org/officeDocument/2006/relationships/tags" Target="../tags/tag311.xml"/><Relationship Id="rId5" Type="http://schemas.openxmlformats.org/officeDocument/2006/relationships/tags" Target="../tags/tag310.xml"/><Relationship Id="rId4" Type="http://schemas.openxmlformats.org/officeDocument/2006/relationships/tags" Target="../tags/tag309.xml"/><Relationship Id="rId3" Type="http://schemas.openxmlformats.org/officeDocument/2006/relationships/tags" Target="../tags/tag308.xml"/><Relationship Id="rId2" Type="http://schemas.openxmlformats.org/officeDocument/2006/relationships/tags" Target="../tags/tag307.xml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274320" y="321260"/>
            <a:ext cx="11683455" cy="39305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</a:endParaRPr>
          </a:p>
        </p:txBody>
      </p:sp>
      <p:sp>
        <p:nvSpPr>
          <p:cNvPr id="8" name="任意形状 8"/>
          <p:cNvSpPr/>
          <p:nvPr userDrawn="1">
            <p:custDataLst>
              <p:tags r:id="rId3"/>
            </p:custDataLst>
          </p:nvPr>
        </p:nvSpPr>
        <p:spPr>
          <a:xfrm>
            <a:off x="9490237" y="321259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99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</a:endParaRPr>
          </a:p>
        </p:txBody>
      </p:sp>
      <p:sp>
        <p:nvSpPr>
          <p:cNvPr id="9" name="任意形状 9"/>
          <p:cNvSpPr/>
          <p:nvPr userDrawn="1">
            <p:custDataLst>
              <p:tags r:id="rId4"/>
            </p:custDataLst>
          </p:nvPr>
        </p:nvSpPr>
        <p:spPr>
          <a:xfrm rot="10800000">
            <a:off x="261015" y="2411670"/>
            <a:ext cx="1887415" cy="184012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</a:endParaRPr>
          </a:p>
        </p:txBody>
      </p:sp>
      <p:sp>
        <p:nvSpPr>
          <p:cNvPr id="10" name="矩形 9"/>
          <p:cNvSpPr/>
          <p:nvPr userDrawn="1">
            <p:custDataLst>
              <p:tags r:id="rId5"/>
            </p:custDataLst>
          </p:nvPr>
        </p:nvSpPr>
        <p:spPr>
          <a:xfrm>
            <a:off x="9471025" y="6254750"/>
            <a:ext cx="180022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11" name="矩形 10"/>
          <p:cNvSpPr/>
          <p:nvPr userDrawn="1">
            <p:custDataLst>
              <p:tags r:id="rId6"/>
            </p:custDataLst>
          </p:nvPr>
        </p:nvSpPr>
        <p:spPr>
          <a:xfrm flipV="1">
            <a:off x="750570" y="6305550"/>
            <a:ext cx="71564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12" name="矩形 11"/>
          <p:cNvSpPr/>
          <p:nvPr userDrawn="1">
            <p:custDataLst>
              <p:tags r:id="rId7"/>
            </p:custDataLst>
          </p:nvPr>
        </p:nvSpPr>
        <p:spPr>
          <a:xfrm>
            <a:off x="1555115" y="6306820"/>
            <a:ext cx="88900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13" name="矩形 12"/>
          <p:cNvSpPr/>
          <p:nvPr userDrawn="1">
            <p:custDataLst>
              <p:tags r:id="rId8"/>
            </p:custDataLst>
          </p:nvPr>
        </p:nvSpPr>
        <p:spPr>
          <a:xfrm>
            <a:off x="1731010" y="6306820"/>
            <a:ext cx="25336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2"/>
            </p:custDataLst>
          </p:nvPr>
        </p:nvSpPr>
        <p:spPr>
          <a:xfrm>
            <a:off x="883644" y="809127"/>
            <a:ext cx="9144000" cy="1896745"/>
          </a:xfrm>
        </p:spPr>
        <p:txBody>
          <a:bodyPr lIns="91440" tIns="45720" rIns="91440" bIns="0" anchor="b" anchorCtr="0">
            <a:normAutofit/>
          </a:bodyPr>
          <a:lstStyle>
            <a:lvl1pPr algn="l">
              <a:defRPr sz="6600" b="1" spc="600" baseline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3"/>
            </p:custDataLst>
          </p:nvPr>
        </p:nvSpPr>
        <p:spPr>
          <a:xfrm>
            <a:off x="883643" y="3017520"/>
            <a:ext cx="9144000" cy="890270"/>
          </a:xfrm>
        </p:spPr>
        <p:txBody>
          <a:bodyPr lIns="91440" tIns="0" rIns="91440" bIns="45720">
            <a:norm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4"/>
            </p:custDataLst>
          </p:nvPr>
        </p:nvSpPr>
        <p:spPr>
          <a:xfrm>
            <a:off x="883644" y="5050433"/>
            <a:ext cx="3365430" cy="579657"/>
          </a:xfrm>
        </p:spPr>
        <p:txBody>
          <a:bodyPr lIns="91440" tIns="45720" rIns="91440" bIns="45720">
            <a:normAutofit/>
          </a:bodyPr>
          <a:lstStyle>
            <a:lvl1pPr marL="0" indent="0">
              <a:buNone/>
              <a:defRPr sz="2400" baseline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>
            <p:custDataLst>
              <p:tags r:id="rId2"/>
            </p:custDataLst>
          </p:nvPr>
        </p:nvSpPr>
        <p:spPr>
          <a:xfrm>
            <a:off x="0" y="6474460"/>
            <a:ext cx="12249150" cy="3835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676775" y="2059757"/>
            <a:ext cx="6243774" cy="922021"/>
          </a:xfrm>
        </p:spPr>
        <p:txBody>
          <a:bodyPr lIns="91440" tIns="45720" rIns="91440" bIns="0" anchor="b" anchorCtr="0">
            <a:normAutofit/>
          </a:bodyPr>
          <a:lstStyle>
            <a:lvl1pPr>
              <a:defRPr sz="5400" u="none" strike="noStrike" kern="1200" cap="none" spc="300" normalizeH="0" baseline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4"/>
            </p:custDataLst>
          </p:nvPr>
        </p:nvSpPr>
        <p:spPr>
          <a:xfrm>
            <a:off x="4676775" y="3102596"/>
            <a:ext cx="6243774" cy="1401006"/>
          </a:xfrm>
        </p:spPr>
        <p:txBody>
          <a:bodyPr lIns="91440" tIns="0" rIns="91440" bIns="45720">
            <a:normAutofit/>
          </a:bodyPr>
          <a:lstStyle>
            <a:lvl1pPr marL="0" indent="0" eaLnBrk="1" fontAlgn="auto" latinLnBrk="0" hangingPunct="1"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7628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45227" y="952508"/>
            <a:ext cx="5283242" cy="5388907"/>
          </a:xfrm>
        </p:spPr>
        <p:txBody>
          <a:bodyPr>
            <a:noAutofit/>
          </a:bodyPr>
          <a:lstStyle>
            <a:lvl1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>
            <p:custDataLst>
              <p:tags r:id="rId2"/>
            </p:custDataLst>
          </p:nvPr>
        </p:nvSpPr>
        <p:spPr>
          <a:xfrm>
            <a:off x="266065" y="313690"/>
            <a:ext cx="11683365" cy="5634990"/>
          </a:xfrm>
          <a:prstGeom prst="rect">
            <a:avLst/>
          </a:prstGeom>
          <a:solidFill>
            <a:schemeClr val="tx2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9" name="矩形 8"/>
          <p:cNvSpPr/>
          <p:nvPr userDrawn="1">
            <p:custDataLst>
              <p:tags r:id="rId3"/>
            </p:custDataLst>
          </p:nvPr>
        </p:nvSpPr>
        <p:spPr>
          <a:xfrm>
            <a:off x="1422400" y="4064000"/>
            <a:ext cx="5283200" cy="12700"/>
          </a:xfrm>
          <a:prstGeom prst="rect">
            <a:avLst/>
          </a:prstGeom>
          <a:solidFill>
            <a:schemeClr val="accent1">
              <a:lumMod val="50000"/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任意形状 8"/>
          <p:cNvSpPr/>
          <p:nvPr userDrawn="1">
            <p:custDataLst>
              <p:tags r:id="rId4"/>
            </p:custDataLst>
          </p:nvPr>
        </p:nvSpPr>
        <p:spPr>
          <a:xfrm>
            <a:off x="9480712" y="313004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8" name="任意形状 9"/>
          <p:cNvSpPr/>
          <p:nvPr userDrawn="1">
            <p:custDataLst>
              <p:tags r:id="rId5"/>
            </p:custDataLst>
          </p:nvPr>
        </p:nvSpPr>
        <p:spPr>
          <a:xfrm rot="10800000">
            <a:off x="261015" y="4113028"/>
            <a:ext cx="1887415" cy="184012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99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1320799" y="2376714"/>
            <a:ext cx="6653601" cy="1607337"/>
          </a:xfrm>
        </p:spPr>
        <p:txBody>
          <a:bodyPr vert="horz" lIns="91440" tIns="45720" rIns="91440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9600" b="1" i="0" u="none" strike="noStrike" kern="1200" cap="none" spc="6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2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6" name="任意形状 8"/>
          <p:cNvSpPr/>
          <p:nvPr userDrawn="1">
            <p:custDataLst>
              <p:tags r:id="rId3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63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>
            <p:custDataLst>
              <p:tags r:id="rId3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>
            <a:normAutofit/>
          </a:bodyPr>
          <a:lstStyle>
            <a:lvl1pPr>
              <a:defRPr sz="32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3"/>
            </p:custDataLst>
          </p:nvPr>
        </p:nvSpPr>
        <p:spPr>
          <a:xfrm rot="16200000">
            <a:off x="-21591" y="25773"/>
            <a:ext cx="1741805" cy="169862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10" name="任意形状 9"/>
          <p:cNvSpPr/>
          <p:nvPr userDrawn="1">
            <p:custDataLst>
              <p:tags r:id="rId4"/>
            </p:custDataLst>
          </p:nvPr>
        </p:nvSpPr>
        <p:spPr>
          <a:xfrm rot="10800000">
            <a:off x="0" y="5913755"/>
            <a:ext cx="976630" cy="95250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6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3825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8" name="任意形状 9"/>
          <p:cNvSpPr/>
          <p:nvPr userDrawn="1">
            <p:custDataLst>
              <p:tags r:id="rId3"/>
            </p:custDataLst>
          </p:nvPr>
        </p:nvSpPr>
        <p:spPr>
          <a:xfrm rot="16200000">
            <a:off x="-18383" y="15240"/>
            <a:ext cx="1243965" cy="121348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6" name="任意形状 8"/>
          <p:cNvSpPr/>
          <p:nvPr userDrawn="1">
            <p:custDataLst>
              <p:tags r:id="rId4"/>
            </p:custDataLst>
          </p:nvPr>
        </p:nvSpPr>
        <p:spPr>
          <a:xfrm>
            <a:off x="10344785" y="0"/>
            <a:ext cx="1847215" cy="180149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>
            <a:normAutofit/>
          </a:bodyPr>
          <a:lstStyle>
            <a:lvl1pPr algn="ctr">
              <a:defRPr sz="36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3810" y="5029201"/>
            <a:ext cx="12192000" cy="1828799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10" name="任意形状 9"/>
          <p:cNvSpPr/>
          <p:nvPr userDrawn="1">
            <p:custDataLst>
              <p:tags r:id="rId3"/>
            </p:custDataLst>
          </p:nvPr>
        </p:nvSpPr>
        <p:spPr>
          <a:xfrm rot="10800000">
            <a:off x="3810" y="5905500"/>
            <a:ext cx="976630" cy="95250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>
            <a:normAutofit/>
          </a:bodyPr>
          <a:lstStyle>
            <a:lvl1pPr algn="ctr">
              <a:defRPr sz="32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9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-3492"/>
            <a:ext cx="12192000" cy="914400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79755" y="193040"/>
            <a:ext cx="11037570" cy="521335"/>
          </a:xfrm>
        </p:spPr>
        <p:txBody>
          <a:bodyPr>
            <a:noAutofit/>
          </a:bodyPr>
          <a:lstStyle>
            <a:lvl1pPr>
              <a:defRPr sz="28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274320" y="321260"/>
            <a:ext cx="11683455" cy="39305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8" name="任意形状 8"/>
          <p:cNvSpPr/>
          <p:nvPr userDrawn="1">
            <p:custDataLst>
              <p:tags r:id="rId3"/>
            </p:custDataLst>
          </p:nvPr>
        </p:nvSpPr>
        <p:spPr>
          <a:xfrm>
            <a:off x="9490237" y="321259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99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9" name="任意形状 9"/>
          <p:cNvSpPr/>
          <p:nvPr userDrawn="1">
            <p:custDataLst>
              <p:tags r:id="rId4"/>
            </p:custDataLst>
          </p:nvPr>
        </p:nvSpPr>
        <p:spPr>
          <a:xfrm rot="10800000">
            <a:off x="261015" y="2411670"/>
            <a:ext cx="1887415" cy="184012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10" name="矩形 9"/>
          <p:cNvSpPr/>
          <p:nvPr userDrawn="1">
            <p:custDataLst>
              <p:tags r:id="rId5"/>
            </p:custDataLst>
          </p:nvPr>
        </p:nvSpPr>
        <p:spPr>
          <a:xfrm>
            <a:off x="9471025" y="6254750"/>
            <a:ext cx="180022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 userDrawn="1">
            <p:custDataLst>
              <p:tags r:id="rId6"/>
            </p:custDataLst>
          </p:nvPr>
        </p:nvSpPr>
        <p:spPr>
          <a:xfrm flipV="1">
            <a:off x="750570" y="6305550"/>
            <a:ext cx="71564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 userDrawn="1">
            <p:custDataLst>
              <p:tags r:id="rId7"/>
            </p:custDataLst>
          </p:nvPr>
        </p:nvSpPr>
        <p:spPr>
          <a:xfrm>
            <a:off x="1555115" y="6306820"/>
            <a:ext cx="88900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 userDrawn="1">
            <p:custDataLst>
              <p:tags r:id="rId8"/>
            </p:custDataLst>
          </p:nvPr>
        </p:nvSpPr>
        <p:spPr>
          <a:xfrm>
            <a:off x="1731010" y="6306820"/>
            <a:ext cx="25336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2"/>
            </p:custDataLst>
          </p:nvPr>
        </p:nvSpPr>
        <p:spPr>
          <a:xfrm>
            <a:off x="883644" y="809127"/>
            <a:ext cx="9144000" cy="1896745"/>
          </a:xfrm>
        </p:spPr>
        <p:txBody>
          <a:bodyPr lIns="91440" tIns="45720" rIns="91440" bIns="0" anchor="b" anchorCtr="0">
            <a:normAutofit/>
          </a:bodyPr>
          <a:lstStyle>
            <a:lvl1pPr algn="l">
              <a:defRPr sz="6600" b="1" spc="600" baseline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3"/>
            </p:custDataLst>
          </p:nvPr>
        </p:nvSpPr>
        <p:spPr>
          <a:xfrm>
            <a:off x="883643" y="3017520"/>
            <a:ext cx="9144000" cy="890270"/>
          </a:xfrm>
        </p:spPr>
        <p:txBody>
          <a:bodyPr lIns="91440" tIns="0" rIns="91440" bIns="45720">
            <a:norm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4"/>
            </p:custDataLst>
          </p:nvPr>
        </p:nvSpPr>
        <p:spPr>
          <a:xfrm>
            <a:off x="883644" y="5050433"/>
            <a:ext cx="3365430" cy="579657"/>
          </a:xfrm>
        </p:spPr>
        <p:txBody>
          <a:bodyPr lIns="91440" tIns="45720" rIns="91440" bIns="45720">
            <a:normAutofit/>
          </a:bodyPr>
          <a:lstStyle>
            <a:lvl1pPr marL="0" indent="0">
              <a:buNone/>
              <a:defRPr sz="2400" baseline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>
            <p:custDataLst>
              <p:tags r:id="rId2"/>
            </p:custDataLst>
          </p:nvPr>
        </p:nvSpPr>
        <p:spPr>
          <a:xfrm>
            <a:off x="0" y="6474460"/>
            <a:ext cx="12249150" cy="3835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676775" y="2059757"/>
            <a:ext cx="6243774" cy="922021"/>
          </a:xfrm>
        </p:spPr>
        <p:txBody>
          <a:bodyPr lIns="91440" tIns="45720" rIns="91440" bIns="0" anchor="b" anchorCtr="0">
            <a:normAutofit/>
          </a:bodyPr>
          <a:lstStyle>
            <a:lvl1pPr>
              <a:defRPr sz="5400" u="none" strike="noStrike" kern="1200" cap="none" spc="300" normalizeH="0" baseline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4"/>
            </p:custDataLst>
          </p:nvPr>
        </p:nvSpPr>
        <p:spPr>
          <a:xfrm>
            <a:off x="4676775" y="3102596"/>
            <a:ext cx="6243774" cy="1401006"/>
          </a:xfrm>
        </p:spPr>
        <p:txBody>
          <a:bodyPr lIns="91440" tIns="0" rIns="91440" bIns="45720">
            <a:normAutofit/>
          </a:bodyPr>
          <a:lstStyle>
            <a:lvl1pPr marL="0" indent="0" eaLnBrk="1" fontAlgn="auto" latinLnBrk="0" hangingPunct="1"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7628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45227" y="952508"/>
            <a:ext cx="5283242" cy="5388907"/>
          </a:xfrm>
        </p:spPr>
        <p:txBody>
          <a:bodyPr>
            <a:noAutofit/>
          </a:bodyPr>
          <a:lstStyle>
            <a:lvl1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>
            <p:custDataLst>
              <p:tags r:id="rId2"/>
            </p:custDataLst>
          </p:nvPr>
        </p:nvSpPr>
        <p:spPr>
          <a:xfrm>
            <a:off x="266065" y="313690"/>
            <a:ext cx="11683365" cy="5634990"/>
          </a:xfrm>
          <a:prstGeom prst="rect">
            <a:avLst/>
          </a:prstGeom>
          <a:solidFill>
            <a:schemeClr val="tx2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9" name="矩形 8"/>
          <p:cNvSpPr/>
          <p:nvPr userDrawn="1">
            <p:custDataLst>
              <p:tags r:id="rId3"/>
            </p:custDataLst>
          </p:nvPr>
        </p:nvSpPr>
        <p:spPr>
          <a:xfrm>
            <a:off x="1422400" y="4064000"/>
            <a:ext cx="5283200" cy="12700"/>
          </a:xfrm>
          <a:prstGeom prst="rect">
            <a:avLst/>
          </a:prstGeom>
          <a:solidFill>
            <a:schemeClr val="accent1">
              <a:lumMod val="50000"/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任意形状 8"/>
          <p:cNvSpPr/>
          <p:nvPr userDrawn="1">
            <p:custDataLst>
              <p:tags r:id="rId4"/>
            </p:custDataLst>
          </p:nvPr>
        </p:nvSpPr>
        <p:spPr>
          <a:xfrm>
            <a:off x="9480712" y="313004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8" name="任意形状 9"/>
          <p:cNvSpPr/>
          <p:nvPr userDrawn="1">
            <p:custDataLst>
              <p:tags r:id="rId5"/>
            </p:custDataLst>
          </p:nvPr>
        </p:nvSpPr>
        <p:spPr>
          <a:xfrm rot="10800000">
            <a:off x="261015" y="4113028"/>
            <a:ext cx="1887415" cy="184012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99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1320799" y="2376714"/>
            <a:ext cx="6653601" cy="1607337"/>
          </a:xfrm>
        </p:spPr>
        <p:txBody>
          <a:bodyPr vert="horz" lIns="91440" tIns="45720" rIns="91440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9600" b="1" i="0" u="none" strike="noStrike" kern="1200" cap="none" spc="6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2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6" name="任意形状 8"/>
          <p:cNvSpPr/>
          <p:nvPr userDrawn="1">
            <p:custDataLst>
              <p:tags r:id="rId3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63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>
            <p:custDataLst>
              <p:tags r:id="rId3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>
            <a:normAutofit/>
          </a:bodyPr>
          <a:lstStyle>
            <a:lvl1pPr>
              <a:defRPr sz="32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3"/>
            </p:custDataLst>
          </p:nvPr>
        </p:nvSpPr>
        <p:spPr>
          <a:xfrm rot="16200000">
            <a:off x="-21591" y="25773"/>
            <a:ext cx="1741805" cy="169862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10" name="任意形状 9"/>
          <p:cNvSpPr/>
          <p:nvPr userDrawn="1">
            <p:custDataLst>
              <p:tags r:id="rId4"/>
            </p:custDataLst>
          </p:nvPr>
        </p:nvSpPr>
        <p:spPr>
          <a:xfrm rot="10800000">
            <a:off x="0" y="5913755"/>
            <a:ext cx="976630" cy="95250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6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3825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8" name="任意形状 9"/>
          <p:cNvSpPr/>
          <p:nvPr userDrawn="1">
            <p:custDataLst>
              <p:tags r:id="rId3"/>
            </p:custDataLst>
          </p:nvPr>
        </p:nvSpPr>
        <p:spPr>
          <a:xfrm rot="16200000">
            <a:off x="-18383" y="15240"/>
            <a:ext cx="1243965" cy="121348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6" name="任意形状 8"/>
          <p:cNvSpPr/>
          <p:nvPr userDrawn="1">
            <p:custDataLst>
              <p:tags r:id="rId4"/>
            </p:custDataLst>
          </p:nvPr>
        </p:nvSpPr>
        <p:spPr>
          <a:xfrm>
            <a:off x="10344785" y="0"/>
            <a:ext cx="1847215" cy="180149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>
            <a:normAutofit/>
          </a:bodyPr>
          <a:lstStyle>
            <a:lvl1pPr algn="ctr">
              <a:defRPr sz="36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3810" y="5029201"/>
            <a:ext cx="12192000" cy="1828799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10" name="任意形状 9"/>
          <p:cNvSpPr/>
          <p:nvPr userDrawn="1">
            <p:custDataLst>
              <p:tags r:id="rId3"/>
            </p:custDataLst>
          </p:nvPr>
        </p:nvSpPr>
        <p:spPr>
          <a:xfrm rot="10800000">
            <a:off x="3810" y="5905500"/>
            <a:ext cx="976630" cy="95250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>
            <a:normAutofit/>
          </a:bodyPr>
          <a:lstStyle>
            <a:lvl1pPr algn="ctr">
              <a:defRPr sz="32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9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-3492"/>
            <a:ext cx="12192000" cy="914400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79755" y="193040"/>
            <a:ext cx="11037570" cy="521335"/>
          </a:xfrm>
        </p:spPr>
        <p:txBody>
          <a:bodyPr>
            <a:noAutofit/>
          </a:bodyPr>
          <a:lstStyle>
            <a:lvl1pPr>
              <a:defRPr sz="28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5" Type="http://schemas.openxmlformats.org/officeDocument/2006/relationships/theme" Target="../theme/theme2.xml"/><Relationship Id="rId24" Type="http://schemas.openxmlformats.org/officeDocument/2006/relationships/tags" Target="../tags/tag190.xml"/><Relationship Id="rId23" Type="http://schemas.openxmlformats.org/officeDocument/2006/relationships/tags" Target="../tags/tag189.xml"/><Relationship Id="rId22" Type="http://schemas.openxmlformats.org/officeDocument/2006/relationships/tags" Target="../tags/tag188.xml"/><Relationship Id="rId21" Type="http://schemas.openxmlformats.org/officeDocument/2006/relationships/tags" Target="../tags/tag187.xml"/><Relationship Id="rId20" Type="http://schemas.openxmlformats.org/officeDocument/2006/relationships/tags" Target="../tags/tag186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185.xml"/><Relationship Id="rId18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8.xml"/><Relationship Id="rId8" Type="http://schemas.openxmlformats.org/officeDocument/2006/relationships/slideLayout" Target="../slideLayouts/slideLayout37.xml"/><Relationship Id="rId7" Type="http://schemas.openxmlformats.org/officeDocument/2006/relationships/slideLayout" Target="../slideLayouts/slideLayout36.xml"/><Relationship Id="rId6" Type="http://schemas.openxmlformats.org/officeDocument/2006/relationships/slideLayout" Target="../slideLayouts/slideLayout35.xml"/><Relationship Id="rId5" Type="http://schemas.openxmlformats.org/officeDocument/2006/relationships/slideLayout" Target="../slideLayouts/slideLayout34.xml"/><Relationship Id="rId4" Type="http://schemas.openxmlformats.org/officeDocument/2006/relationships/slideLayout" Target="../slideLayouts/slideLayout33.xml"/><Relationship Id="rId3" Type="http://schemas.openxmlformats.org/officeDocument/2006/relationships/slideLayout" Target="../slideLayouts/slideLayout32.xml"/><Relationship Id="rId25" Type="http://schemas.openxmlformats.org/officeDocument/2006/relationships/theme" Target="../theme/theme3.xml"/><Relationship Id="rId24" Type="http://schemas.openxmlformats.org/officeDocument/2006/relationships/tags" Target="../tags/tag318.xml"/><Relationship Id="rId23" Type="http://schemas.openxmlformats.org/officeDocument/2006/relationships/tags" Target="../tags/tag317.xml"/><Relationship Id="rId22" Type="http://schemas.openxmlformats.org/officeDocument/2006/relationships/tags" Target="../tags/tag316.xml"/><Relationship Id="rId21" Type="http://schemas.openxmlformats.org/officeDocument/2006/relationships/tags" Target="../tags/tag315.xml"/><Relationship Id="rId20" Type="http://schemas.openxmlformats.org/officeDocument/2006/relationships/tags" Target="../tags/tag314.xml"/><Relationship Id="rId2" Type="http://schemas.openxmlformats.org/officeDocument/2006/relationships/slideLayout" Target="../slideLayouts/slideLayout31.xml"/><Relationship Id="rId19" Type="http://schemas.openxmlformats.org/officeDocument/2006/relationships/tags" Target="../tags/tag313.xml"/><Relationship Id="rId18" Type="http://schemas.openxmlformats.org/officeDocument/2006/relationships/slideLayout" Target="../slideLayouts/slideLayout47.xml"/><Relationship Id="rId17" Type="http://schemas.openxmlformats.org/officeDocument/2006/relationships/slideLayout" Target="../slideLayouts/slideLayout46.xml"/><Relationship Id="rId16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44.xml"/><Relationship Id="rId14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accent1"/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accent1"/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tags" Target="../tags/tag321.xml"/><Relationship Id="rId2" Type="http://schemas.openxmlformats.org/officeDocument/2006/relationships/tags" Target="../tags/tag320.xml"/><Relationship Id="rId1" Type="http://schemas.openxmlformats.org/officeDocument/2006/relationships/tags" Target="../tags/tag319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6.xml"/><Relationship Id="rId8" Type="http://schemas.openxmlformats.org/officeDocument/2006/relationships/tags" Target="../tags/tag329.xml"/><Relationship Id="rId7" Type="http://schemas.openxmlformats.org/officeDocument/2006/relationships/tags" Target="../tags/tag328.xml"/><Relationship Id="rId6" Type="http://schemas.openxmlformats.org/officeDocument/2006/relationships/tags" Target="../tags/tag327.xml"/><Relationship Id="rId5" Type="http://schemas.openxmlformats.org/officeDocument/2006/relationships/tags" Target="../tags/tag326.xml"/><Relationship Id="rId4" Type="http://schemas.openxmlformats.org/officeDocument/2006/relationships/tags" Target="../tags/tag325.xml"/><Relationship Id="rId3" Type="http://schemas.openxmlformats.org/officeDocument/2006/relationships/tags" Target="../tags/tag324.xml"/><Relationship Id="rId2" Type="http://schemas.openxmlformats.org/officeDocument/2006/relationships/tags" Target="../tags/tag323.xml"/><Relationship Id="rId1" Type="http://schemas.openxmlformats.org/officeDocument/2006/relationships/tags" Target="../tags/tag32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.xml"/><Relationship Id="rId3" Type="http://schemas.openxmlformats.org/officeDocument/2006/relationships/tags" Target="../tags/tag331.xml"/><Relationship Id="rId2" Type="http://schemas.openxmlformats.org/officeDocument/2006/relationships/tags" Target="../tags/tag330.xml"/><Relationship Id="rId1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3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34.xml"/><Relationship Id="rId1" Type="http://schemas.openxmlformats.org/officeDocument/2006/relationships/tags" Target="../tags/tag33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36.xml"/><Relationship Id="rId1" Type="http://schemas.openxmlformats.org/officeDocument/2006/relationships/tags" Target="../tags/tag3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3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883920" y="400050"/>
            <a:ext cx="9144000" cy="2305685"/>
          </a:xfrm>
        </p:spPr>
        <p:txBody>
          <a:bodyPr>
            <a:noAutofit/>
          </a:bodyPr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br>
              <a:rPr lang="zh-CN" altLang="en-US" sz="4800">
                <a:solidFill>
                  <a:schemeClr val="accent1"/>
                </a:solidFill>
              </a:rPr>
            </a:br>
            <a:r>
              <a:rPr lang="en-US" altLang="zh-CN" sz="4800">
                <a:solidFill>
                  <a:schemeClr val="accent1"/>
                </a:solidFill>
              </a:rPr>
              <a:t> </a:t>
            </a:r>
            <a:r>
              <a:rPr lang="zh-CN" altLang="en-US" sz="3600">
                <a:sym typeface="+mn-ea"/>
              </a:rPr>
              <a:t>苑庄镇人民政府</a:t>
            </a:r>
            <a:r>
              <a:rPr lang="en-US" altLang="zh-CN" sz="3600">
                <a:sym typeface="+mn-ea"/>
              </a:rPr>
              <a:t>                    </a:t>
            </a:r>
            <a:r>
              <a:rPr lang="en-US" altLang="zh-CN" sz="3600">
                <a:solidFill>
                  <a:schemeClr val="accent1"/>
                </a:solidFill>
              </a:rPr>
              <a:t>2022</a:t>
            </a:r>
            <a:r>
              <a:rPr lang="zh-CN" altLang="en-US" sz="3600">
                <a:solidFill>
                  <a:schemeClr val="accent1"/>
                </a:solidFill>
              </a:rPr>
              <a:t>年政府信息公开工作年度报告</a:t>
            </a:r>
            <a:endParaRPr lang="zh-CN" altLang="en-US" sz="3600">
              <a:solidFill>
                <a:schemeClr val="accent1"/>
              </a:solidFill>
            </a:endParaRPr>
          </a:p>
        </p:txBody>
      </p:sp>
      <p:sp>
        <p:nvSpPr>
          <p:cNvPr id="15" name="副标题 14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 fontScale="60000"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r>
              <a:rPr lang="zh-CN" altLang="en-US">
                <a:solidFill>
                  <a:schemeClr val="dk1">
                    <a:lumMod val="75000"/>
                    <a:lumOff val="25000"/>
                  </a:schemeClr>
                </a:solidFill>
              </a:rPr>
              <a:t>本报告内容包括总体情况、主动公开政府信息情况、收到和处理政府信息公开申请情况、政府信息公开行政复议和行政诉讼情况、存在的主要问题及改进情况、其他需要报告的事项等六部分内容。本报告所列数据的统计期限自</a:t>
            </a:r>
            <a:r>
              <a:rPr lang="en-US" altLang="zh-CN">
                <a:solidFill>
                  <a:schemeClr val="dk1">
                    <a:lumMod val="75000"/>
                    <a:lumOff val="25000"/>
                  </a:schemeClr>
                </a:solidFill>
              </a:rPr>
              <a:t>2022</a:t>
            </a:r>
            <a:r>
              <a:rPr lang="zh-CN" altLang="en-US">
                <a:solidFill>
                  <a:schemeClr val="dk1">
                    <a:lumMod val="75000"/>
                    <a:lumOff val="25000"/>
                  </a:schemeClr>
                </a:solidFill>
              </a:rPr>
              <a:t>年1月1日起至</a:t>
            </a:r>
            <a:r>
              <a:rPr lang="en-US" altLang="zh-CN">
                <a:solidFill>
                  <a:schemeClr val="dk1">
                    <a:lumMod val="75000"/>
                    <a:lumOff val="25000"/>
                  </a:schemeClr>
                </a:solidFill>
              </a:rPr>
              <a:t>2022</a:t>
            </a:r>
            <a:r>
              <a:rPr lang="zh-CN" altLang="en-US">
                <a:solidFill>
                  <a:schemeClr val="dk1">
                    <a:lumMod val="75000"/>
                    <a:lumOff val="25000"/>
                  </a:schemeClr>
                </a:solidFill>
              </a:rPr>
              <a:t>年12月31日止。</a:t>
            </a:r>
            <a:endParaRPr lang="zh-CN" altLang="en-US">
              <a:solidFill>
                <a:schemeClr val="dk1">
                  <a:lumMod val="75000"/>
                  <a:lumOff val="25000"/>
                </a:schemeClr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9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914407" y="1981222"/>
            <a:ext cx="3035821" cy="1981213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5200" b="1" spc="36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rPr>
              <a:t>总体情况</a:t>
            </a:r>
            <a:endParaRPr lang="zh-CN" altLang="en-US" sz="5200" b="1" spc="36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4"/>
            </p:custDataLst>
          </p:nvPr>
        </p:nvSpPr>
        <p:spPr>
          <a:xfrm>
            <a:off x="4559840" y="1219188"/>
            <a:ext cx="7022643" cy="441962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lang="zh-CN" altLang="en-US" sz="2400" spc="16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2022年，苑庄镇人民政府在县政府政务公开办公室的指导下，把政府信息公开作为一项重要工作来抓，紧紧围绕保障全镇各项重点工作，及时更新、发布群众普遍关心的各项工作信息，不断提高各领域透明度。</a:t>
            </a:r>
            <a:endParaRPr lang="zh-CN" altLang="en-US" sz="2400" spc="16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矩形 4"/>
          <p:cNvSpPr/>
          <p:nvPr>
            <p:custDataLst>
              <p:tags r:id="rId5"/>
            </p:custDataLst>
          </p:nvPr>
        </p:nvSpPr>
        <p:spPr>
          <a:xfrm>
            <a:off x="1483624" y="6"/>
            <a:ext cx="1897393" cy="1524012"/>
          </a:xfrm>
          <a:prstGeom prst="rect">
            <a:avLst/>
          </a:prstGeom>
          <a:solidFill>
            <a:schemeClr val="dk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矩形 5"/>
          <p:cNvSpPr/>
          <p:nvPr>
            <p:custDataLst>
              <p:tags r:id="rId6"/>
            </p:custDataLst>
          </p:nvPr>
        </p:nvSpPr>
        <p:spPr>
          <a:xfrm>
            <a:off x="1483624" y="1676419"/>
            <a:ext cx="1897393" cy="76201"/>
          </a:xfrm>
          <a:prstGeom prst="rect">
            <a:avLst/>
          </a:prstGeom>
          <a:solidFill>
            <a:schemeClr val="dk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矩形 6"/>
          <p:cNvSpPr/>
          <p:nvPr>
            <p:custDataLst>
              <p:tags r:id="rId7"/>
            </p:custDataLst>
          </p:nvPr>
        </p:nvSpPr>
        <p:spPr>
          <a:xfrm>
            <a:off x="1483624" y="4267185"/>
            <a:ext cx="1897393" cy="2590815"/>
          </a:xfrm>
          <a:prstGeom prst="rect">
            <a:avLst/>
          </a:prstGeom>
          <a:solidFill>
            <a:schemeClr val="dk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8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主动公开情况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2022</a:t>
            </a:r>
            <a:r>
              <a:rPr lang="zh-CN" altLang="en-US"/>
              <a:t>年全镇通过政府信息公开网站主动公开政府信息</a:t>
            </a:r>
            <a:r>
              <a:rPr lang="en-US" altLang="zh-CN"/>
              <a:t>31</a:t>
            </a:r>
            <a:r>
              <a:rPr lang="zh-CN" altLang="en-US"/>
              <a:t>条，通过“苑庄民生在线”微信公众号公开政府信息400余条。</a:t>
            </a:r>
            <a:endParaRPr lang="zh-CN" altLang="en-US"/>
          </a:p>
          <a:p>
            <a:endParaRPr lang="zh-CN" altLang="en-US"/>
          </a:p>
        </p:txBody>
      </p:sp>
      <p:graphicFrame>
        <p:nvGraphicFramePr>
          <p:cNvPr id="5" name="图表 3"/>
          <p:cNvGraphicFramePr/>
          <p:nvPr>
            <p:custDataLst>
              <p:tags r:id="rId2"/>
            </p:custDataLst>
          </p:nvPr>
        </p:nvGraphicFramePr>
        <p:xfrm>
          <a:off x="4104323" y="2593023"/>
          <a:ext cx="3983355" cy="3320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依申请公开情况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1-12月份，全镇共收到政府信息公开申请0条。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主动公开政府信息情况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/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3310572" y="1917700"/>
          <a:ext cx="5570538" cy="3022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6225"/>
                <a:gridCol w="1354138"/>
                <a:gridCol w="1408112"/>
                <a:gridCol w="1262063"/>
              </a:tblGrid>
              <a:tr h="21590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黑体简体" charset="0"/>
                          <a:cs typeface="方正黑体简体" charset="0"/>
                        </a:rPr>
                        <a:t>第二十条第（一）项</a:t>
                      </a:r>
                      <a:endParaRPr lang="en-US" altLang="en-US" sz="12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信息内容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本年制发件数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本年废止件数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现行有效件数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59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规章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0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0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0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59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行政规范性文件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0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0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0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590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黑体简体" charset="0"/>
                          <a:cs typeface="方正黑体简体" charset="0"/>
                        </a:rPr>
                        <a:t>第二十条第（五）项</a:t>
                      </a:r>
                      <a:endParaRPr lang="en-US" altLang="en-US" sz="12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信息内容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本年处理决定数量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行政许可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171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黑体简体" charset="0"/>
                          <a:cs typeface="方正黑体简体" charset="0"/>
                        </a:rPr>
                        <a:t>第二十条第（六）项</a:t>
                      </a:r>
                      <a:endParaRPr lang="en-US" altLang="en-US" sz="12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信息内容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本年处理决定数量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行政处罚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0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行政强制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0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黑体简体" charset="0"/>
                          <a:cs typeface="方正黑体简体" charset="0"/>
                        </a:rPr>
                        <a:t>第二十条第（八）项</a:t>
                      </a:r>
                      <a:endParaRPr lang="en-US" altLang="en-US" sz="12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信息内容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本年收费金额（单位：万元）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行政事业性收费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方正仿宋简体" charset="0"/>
                          <a:cs typeface="方正仿宋简体" charset="0"/>
                        </a:rPr>
                        <a:t>0</a:t>
                      </a:r>
                      <a:endParaRPr lang="en-US" altLang="en-US" sz="1200" b="0">
                        <a:latin typeface="方正仿宋简体" charset="0"/>
                        <a:ea typeface="方正仿宋简体" charset="0"/>
                        <a:cs typeface="方正仿宋简体" charset="0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政府信息公开行政复议、行政诉讼情况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3300413" y="2533650"/>
          <a:ext cx="5591175" cy="4191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0525"/>
                <a:gridCol w="393700"/>
                <a:gridCol w="381000"/>
                <a:gridCol w="374650"/>
                <a:gridCol w="292100"/>
                <a:gridCol w="412750"/>
                <a:gridCol w="411163"/>
                <a:gridCol w="412750"/>
                <a:gridCol w="403225"/>
                <a:gridCol w="269875"/>
                <a:gridCol w="412750"/>
                <a:gridCol w="412750"/>
                <a:gridCol w="412750"/>
                <a:gridCol w="352425"/>
                <a:gridCol w="258762"/>
              </a:tblGrid>
              <a:tr h="0"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行政复议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行政诉讼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结果  维持</a:t>
                      </a:r>
                      <a:endParaRPr lang="en-US" sz="1000" b="0">
                        <a:latin typeface="方正黑体简体" charset="0"/>
                        <a:cs typeface="方正黑体简体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000">
                          <a:latin typeface="方正黑体简体" charset="0"/>
                          <a:cs typeface="方正黑体简体" charset="0"/>
                        </a:rPr>
                        <a:t> </a:t>
                      </a:r>
                      <a:endParaRPr lang="en-US" sz="1000" b="0">
                        <a:latin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结果纠正</a:t>
                      </a:r>
                      <a:endParaRPr lang="en-US" sz="1000" b="0">
                        <a:latin typeface="方正黑体简体" charset="0"/>
                        <a:cs typeface="方正黑体简体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1000">
                          <a:latin typeface="方正黑体简体" charset="0"/>
                        </a:rPr>
                        <a:t> </a:t>
                      </a:r>
                      <a:endParaRPr lang="en-US" sz="1000" b="0">
                        <a:latin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其他结果</a:t>
                      </a:r>
                      <a:endParaRPr lang="en-US" sz="1000" b="0">
                        <a:latin typeface="方正黑体简体" charset="0"/>
                        <a:cs typeface="方正黑体简体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1000">
                          <a:latin typeface="方正黑体简体" charset="0"/>
                        </a:rPr>
                        <a:t> </a:t>
                      </a:r>
                      <a:endParaRPr lang="en-US" sz="1000" b="0">
                        <a:latin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尚未审结</a:t>
                      </a:r>
                      <a:endParaRPr lang="en-US" sz="1000" b="0">
                        <a:latin typeface="方正黑体简体" charset="0"/>
                        <a:cs typeface="方正黑体简体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1000">
                          <a:latin typeface="方正黑体简体" charset="0"/>
                        </a:rPr>
                        <a:t> </a:t>
                      </a:r>
                      <a:endParaRPr lang="en-US" sz="1000" b="0">
                        <a:latin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总计</a:t>
                      </a:r>
                      <a:endParaRPr lang="en-US" sz="1000" b="0">
                        <a:latin typeface="方正黑体简体" charset="0"/>
                        <a:cs typeface="方正黑体简体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1000">
                          <a:latin typeface="方正黑体简体" charset="0"/>
                        </a:rPr>
                        <a:t> </a:t>
                      </a:r>
                      <a:endParaRPr lang="en-US" sz="1000" b="0">
                        <a:latin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未经复议直接起诉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复议后起诉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结果维持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结果纠正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其他结果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尚未审结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总计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结果维持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结果纠正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其他结果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尚未审结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总计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0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存在的主要问题及改进情况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针对2021年主动公开的力度不高、主动公开内容重点不突出等问题，我镇进行以下整改：一是强化政治站位，提高理论素养，同时紧密联系各职能部门，加大主动公开力度，优化公开渠道。二是完善和规范主动公开内容，把群众最关心、反应最强烈的事项作为政府信息公开的主要内容，切实发挥好信息公开平台的桥梁作用。</a:t>
            </a:r>
            <a:endParaRPr lang="zh-CN" altLang="en-US"/>
          </a:p>
          <a:p>
            <a:r>
              <a:rPr lang="zh-CN" altLang="en-US"/>
              <a:t>2022年，我镇政府信息公开工作取得了一定成效，但也存在一些不足：一是政府信息公开意识仍需进一步加强，政府网站查阅率低；二是信息公开的全面性、及时性有待提升。结合工作中存在问题和不足，将从以下几个方面进一步改进：一是进一步提高思想认识，增强服务意识，强化做好政府信息公开工作的责任感，开展政府网站信息公开宣传工作，提高政府网站利用率。二是继续强化业务培训，进一步提高政府信息公开工作人员的业务水平，充分调动干部职工参与政府信息公开工作的主动性和积极性。三是加强信息公开时效性，及时与各单位沟通及时进行信息公开，确保政府信息公开的质量和效率，力争使我镇政府公开工作更上新台阶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其他需要报告的事项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925" y="952500"/>
            <a:ext cx="10852150" cy="5554345"/>
          </a:xfrm>
        </p:spPr>
        <p:txBody>
          <a:bodyPr/>
          <a:p>
            <a:pPr marL="0">
              <a:lnSpc>
                <a:spcPct val="120000"/>
              </a:lnSpc>
              <a:spcAft>
                <a:spcPts val="0"/>
              </a:spcAft>
            </a:pPr>
            <a:r>
              <a:rPr lang="en-US" altLang="zh-CN"/>
              <a:t>  </a:t>
            </a:r>
            <a:r>
              <a:rPr lang="zh-CN" altLang="en-US"/>
              <a:t>（一）收取信息处理费的情况</a:t>
            </a:r>
            <a:endParaRPr lang="zh-CN" altLang="en-US"/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/>
              <a:t>      </a:t>
            </a:r>
            <a:r>
              <a:rPr lang="zh-CN" altLang="en-US"/>
              <a:t>苑庄镇2022年全年未收到政府信息公开申请，未收取信息处理费。</a:t>
            </a:r>
            <a:endParaRPr lang="zh-CN" altLang="en-US"/>
          </a:p>
          <a:p>
            <a:pPr marL="0">
              <a:lnSpc>
                <a:spcPct val="120000"/>
              </a:lnSpc>
              <a:spcAft>
                <a:spcPts val="0"/>
              </a:spcAft>
            </a:pPr>
            <a:r>
              <a:rPr lang="en-US" altLang="zh-CN"/>
              <a:t>  </a:t>
            </a:r>
            <a:r>
              <a:rPr lang="zh-CN" altLang="en-US"/>
              <a:t>（二）落实上级年度政务公开工作要点情况</a:t>
            </a:r>
            <a:endParaRPr lang="zh-CN" altLang="en-US"/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/>
              <a:t>      </a:t>
            </a:r>
            <a:r>
              <a:rPr lang="zh-CN" altLang="en-US"/>
              <a:t>苑庄镇作为责任单位，主动对接各牵头部门，认真完成2022年汶上县政务公开工作任务。</a:t>
            </a:r>
            <a:endParaRPr lang="zh-CN" altLang="en-US"/>
          </a:p>
          <a:p>
            <a:pPr marL="0">
              <a:lnSpc>
                <a:spcPct val="120000"/>
              </a:lnSpc>
              <a:spcAft>
                <a:spcPts val="0"/>
              </a:spcAft>
            </a:pPr>
            <a:r>
              <a:rPr lang="en-US" altLang="zh-CN"/>
              <a:t>  </a:t>
            </a:r>
            <a:r>
              <a:rPr lang="zh-CN" altLang="en-US"/>
              <a:t>（三）人大代表建议和政协提案办理结果公开情况</a:t>
            </a:r>
            <a:endParaRPr lang="zh-CN" altLang="en-US"/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/>
              <a:t>      </a:t>
            </a:r>
            <a:r>
              <a:rPr lang="zh-CN" altLang="en-US"/>
              <a:t>苑庄镇2022年未承办人大代表建议和政协委员提案。</a:t>
            </a:r>
            <a:endParaRPr lang="zh-CN" altLang="en-US"/>
          </a:p>
          <a:p>
            <a:pPr marL="0">
              <a:lnSpc>
                <a:spcPct val="120000"/>
              </a:lnSpc>
              <a:spcAft>
                <a:spcPts val="0"/>
              </a:spcAft>
            </a:pPr>
            <a:r>
              <a:rPr lang="en-US" altLang="zh-CN"/>
              <a:t>  </a:t>
            </a:r>
            <a:r>
              <a:rPr lang="zh-CN" altLang="en-US"/>
              <a:t>（四）苑庄镇2022年度政务公开工作创新情况</a:t>
            </a:r>
            <a:endParaRPr lang="zh-CN" altLang="en-US"/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/>
              <a:t>      </a:t>
            </a:r>
            <a:r>
              <a:rPr lang="zh-CN" altLang="en-US"/>
              <a:t>根据我镇具体情况，充实调整了镇政务公开工作领导小组，成立了由主要领导任组长，镇直各单位负责人任成员的镇政务公开工作领导小组，下设办公室负责日常工作，政务公开办公室设在镇党政办公室。一是推动政务公开专区建设。在镇便民服务大厅进一步完善政务公开专区建设，设置了政务公开查询机、信息阅览处及报刊栏、资料架等实体载体，提供政府信息公开条例、惠民惠企政策汇编等群众关心关注的文件资料。二是创新拓宽公开渠道。一方面通过微信工作群，不断加强与各单位、部门的沟通交流，做到政府信息及时、有效向群众公开；另一方面通过政务公开网站，向社会公开政府的机构设置、部门职能、领导成员及联系电话等，确保信息的时效性和准确性。三是全面完善公开内容。根据市、县最新要求，及时更新完善信息公开内容，按时上传各类政府信息。</a:t>
            </a:r>
            <a:endParaRPr lang="zh-CN" altLang="en-US"/>
          </a:p>
          <a:p>
            <a:pPr marL="0">
              <a:lnSpc>
                <a:spcPct val="120000"/>
              </a:lnSpc>
              <a:spcAft>
                <a:spcPts val="0"/>
              </a:spcAft>
            </a:pPr>
            <a:r>
              <a:rPr lang="en-US" altLang="zh-CN"/>
              <a:t>  </a:t>
            </a:r>
            <a:r>
              <a:rPr lang="zh-CN" altLang="en-US"/>
              <a:t>（五）其他需要说明的事项</a:t>
            </a:r>
            <a:endParaRPr lang="zh-CN" altLang="en-US"/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/>
              <a:t>       </a:t>
            </a:r>
            <a:r>
              <a:rPr lang="zh-CN" altLang="en-US"/>
              <a:t>无。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BK_DARK_LIGHT" val="2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2"/>
  <p:tag name="KSO_WM_UNIT_BK_DARK_LIGHT" val="2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leftRight"/>
  <p:tag name="KSO_WM_SLIDE_BK_DARK_LIGHT" val="2"/>
  <p:tag name="KSO_WM_UNIT_BK_DARK_LIGHT" val="2"/>
</p:tagLst>
</file>

<file path=ppt/tags/tag14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2"/>
  <p:tag name="KSO_WM_UNIT_BK_DARK_LIGHT" val="2"/>
</p:tagLst>
</file>

<file path=ppt/tags/tag15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5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ottomTop"/>
  <p:tag name="KSO_WM_SLIDE_BK_DARK_LIGHT" val="2"/>
  <p:tag name="KSO_WM_UNIT_BK_DARK_LIGHT" val="2"/>
</p:tagLst>
</file>

<file path=ppt/tags/tag16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navigation"/>
  <p:tag name="KSO_WM_SLIDE_BK_DARK_LIGHT" val="2"/>
  <p:tag name="KSO_WM_UNIT_BK_DARK_LIGHT" val="2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elt"/>
  <p:tag name="KSO_WM_SLIDE_BK_DARK_LIGHT" val="2"/>
  <p:tag name="KSO_WM_UNIT_BK_DARK_LIGHT" val="2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6915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6915"/>
</p:tagLst>
</file>

<file path=ppt/tags/tag1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TEMPLATE_SUBCATEGORY" val="0"/>
  <p:tag name="KSO_WM_TEMPLATE_MASTER_TYPE" val="1"/>
  <p:tag name="KSO_WM_TEMPLATE_COLOR_TYPE" val="1"/>
  <p:tag name="KSO_WM_TAG_VERSION" val="1.0"/>
  <p:tag name="KSO_WM_BEAUTIFY_FLAG" val="#wm#"/>
  <p:tag name="KSO_WM_TEMPLATE_CATEGORY" val="custom"/>
  <p:tag name="KSO_WM_TEMPLATE_INDEX" val="20206915"/>
  <p:tag name="KSO_WM_TEMPLATE_MASTER_THUMB_INDEX" val="12"/>
  <p:tag name="KSO_WM_TEMPLATE_THUMBS_INDEX" val="1、4、7、8、10、11、12、13、15"/>
</p:tagLst>
</file>

<file path=ppt/tags/tag1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7"/>
  <p:tag name="KSO_WM_UNIT_LAYERLEVEL" val="1"/>
  <p:tag name="KSO_WM_TAG_VERSION" val="1.0"/>
  <p:tag name="KSO_WM_BEAUTIFY_FLAG" val="#wm#"/>
  <p:tag name="KSO_WM_UNIT_TYPE" val="y"/>
  <p:tag name="KSO_WM_UNIT_INDEX" val="7"/>
</p:tagLst>
</file>

<file path=ppt/tags/tag1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UNIT_TYPE" val="y"/>
  <p:tag name="KSO_WM_UNIT_INDEX" val="1"/>
</p:tagLst>
</file>

<file path=ppt/tags/tag1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UNIT_TYPE" val="y"/>
  <p:tag name="KSO_WM_UNIT_INDEX" val="2"/>
</p:tagLst>
</file>

<file path=ppt/tags/tag1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UNIT_TYPE" val="y"/>
  <p:tag name="KSO_WM_UNIT_INDEX" val="3"/>
</p:tagLst>
</file>

<file path=ppt/tags/tag1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4"/>
  <p:tag name="KSO_WM_UNIT_LAYERLEVEL" val="1"/>
  <p:tag name="KSO_WM_TAG_VERSION" val="1.0"/>
  <p:tag name="KSO_WM_BEAUTIFY_FLAG" val="#wm#"/>
  <p:tag name="KSO_WM_UNIT_TYPE" val="y"/>
  <p:tag name="KSO_WM_UNIT_INDEX" val="4"/>
</p:tagLst>
</file>

<file path=ppt/tags/tag1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5"/>
  <p:tag name="KSO_WM_UNIT_LAYERLEVEL" val="1"/>
  <p:tag name="KSO_WM_TAG_VERSION" val="1.0"/>
  <p:tag name="KSO_WM_BEAUTIFY_FLAG" val="#wm#"/>
  <p:tag name="KSO_WM_UNIT_TYPE" val="y"/>
  <p:tag name="KSO_WM_UNIT_INDEX" val="5"/>
</p:tagLst>
</file>

<file path=ppt/tags/tag1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6"/>
  <p:tag name="KSO_WM_UNIT_LAYERLEVEL" val="1"/>
  <p:tag name="KSO_WM_TAG_VERSION" val="1.0"/>
  <p:tag name="KSO_WM_BEAUTIFY_FLAG" val="#wm#"/>
  <p:tag name="KSO_WM_UNIT_TYPE" val="y"/>
  <p:tag name="KSO_WM_UNIT_INDEX" val="6"/>
</p:tagLst>
</file>

<file path=ppt/tags/tag1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2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2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2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2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2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2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2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2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2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2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2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2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2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BK_DARK_LIGHT" val="2"/>
</p:tagLst>
</file>

<file path=ppt/tags/tag2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2"/>
  <p:tag name="KSO_WM_UNIT_BK_DARK_LIGHT" val="2"/>
</p:tagLst>
</file>

<file path=ppt/tags/tag2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2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2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2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2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leftRight"/>
  <p:tag name="KSO_WM_SLIDE_BK_DARK_LIGHT" val="2"/>
  <p:tag name="KSO_WM_UNIT_BK_DARK_LIGHT" val="2"/>
</p:tagLst>
</file>

<file path=ppt/tags/tag27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27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2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2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2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2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2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2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2"/>
  <p:tag name="KSO_WM_UNIT_BK_DARK_LIGHT" val="2"/>
</p:tagLst>
</file>

<file path=ppt/tags/tag28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28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2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ottomTop"/>
  <p:tag name="KSO_WM_SLIDE_BK_DARK_LIGHT" val="2"/>
  <p:tag name="KSO_WM_UNIT_BK_DARK_LIGHT" val="2"/>
</p:tagLst>
</file>

<file path=ppt/tags/tag29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2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navigation"/>
  <p:tag name="KSO_WM_SLIDE_BK_DARK_LIGHT" val="2"/>
  <p:tag name="KSO_WM_UNIT_BK_DARK_LIGHT" val="2"/>
</p:tagLst>
</file>

<file path=ppt/tags/tag2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3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3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3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3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3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3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3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elt"/>
  <p:tag name="KSO_WM_SLIDE_BK_DARK_LIGHT" val="2"/>
  <p:tag name="KSO_WM_UNIT_BK_DARK_LIGHT" val="2"/>
</p:tagLst>
</file>

<file path=ppt/tags/tag3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3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3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3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3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6915"/>
</p:tagLst>
</file>

<file path=ppt/tags/tag3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6915"/>
</p:tagLst>
</file>

<file path=ppt/tags/tag3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18.xml><?xml version="1.0" encoding="utf-8"?>
<p:tagLst xmlns:p="http://schemas.openxmlformats.org/presentationml/2006/main">
  <p:tag name="KSO_WM_TEMPLATE_SUBCATEGORY" val="0"/>
  <p:tag name="KSO_WM_TEMPLATE_MASTER_TYPE" val="1"/>
  <p:tag name="KSO_WM_TEMPLATE_COLOR_TYPE" val="1"/>
  <p:tag name="KSO_WM_TAG_VERSION" val="1.0"/>
  <p:tag name="KSO_WM_BEAUTIFY_FLAG" val="#wm#"/>
  <p:tag name="KSO_WM_TEMPLATE_CATEGORY" val="custom"/>
  <p:tag name="KSO_WM_TEMPLATE_INDEX" val="20206915"/>
  <p:tag name="KSO_WM_TEMPLATE_MASTER_THUMB_INDEX" val="12"/>
  <p:tag name="KSO_WM_TEMPLATE_THUMBS_INDEX" val="1、4、7、8、10、11、12、13、15"/>
</p:tagLst>
</file>

<file path=ppt/tags/tag31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1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空白演示经典风格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70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6915_1*b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单击此处添加副标题"/>
  <p:tag name="KSO_WM_UNIT_TEXT_FILL_FORE_SCHEMECOLOR_INDEX_BRIGHTNESS" val="0.25"/>
  <p:tag name="KSO_WM_UNIT_TEXT_FILL_FORE_SCHEMECOLOR_INDEX" val="13"/>
  <p:tag name="KSO_WM_UNIT_TEXT_FILL_TYPE" val="1"/>
</p:tagLst>
</file>

<file path=ppt/tags/tag321.xml><?xml version="1.0" encoding="utf-8"?>
<p:tagLst xmlns:p="http://schemas.openxmlformats.org/presentationml/2006/main">
  <p:tag name="KSO_WM_SLIDE_ID" val="custom20206915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6915"/>
  <p:tag name="KSO_WM_SLIDE_LAYOUT" val="a_b_f"/>
  <p:tag name="KSO_WM_SLIDE_LAYOUT_CNT" val="1_1_1"/>
  <p:tag name="KSO_WM_TEMPLATE_MASTER_THUMB_INDEX" val="12"/>
  <p:tag name="KSO_WM_TEMPLATE_THUMBS_INDEX" val="1、4、7、8、10、11、12、13、15"/>
</p:tagLst>
</file>

<file path=ppt/tags/tag3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3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32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2714_1*a*1"/>
  <p:tag name="KSO_WM_TEMPLATE_CATEGORY" val="diagram"/>
  <p:tag name="KSO_WM_TEMPLATE_INDEX" val="20212714"/>
  <p:tag name="KSO_WM_UNIT_LAYERLEVEL" val="1"/>
  <p:tag name="KSO_WM_TAG_VERSION" val="1.0"/>
  <p:tag name="KSO_WM_BEAUTIFY_FLAG" val="#wm#"/>
  <p:tag name="KSO_WM_UNIT_PRESET_TEXT" val="添加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e3986779d47b437e9a7bcceaa079931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4962f4bf2324ef3b09e7cf60b5eeece"/>
  <p:tag name="KSO_WM_UNIT_SUPPORT_UNIT_TYPE" val="[&quot;d&quot;]"/>
  <p:tag name="KSO_WM_UNIT_TEXT_FILL_FORE_SCHEMECOLOR_INDEX_BRIGHTNESS" val="0"/>
  <p:tag name="KSO_WM_UNIT_TEXT_FILL_FORE_SCHEMECOLOR_INDEX" val="13"/>
  <p:tag name="KSO_WM_UNIT_TEXT_FILL_TYPE" val="1"/>
  <p:tag name="KSO_WM_TEMPLATE_ASSEMBLE_XID" val="60656f654054ed1e2fb80950"/>
  <p:tag name="KSO_WM_TEMPLATE_ASSEMBLE_GROUPID" val="60656f654054ed1e2fb80950"/>
</p:tagLst>
</file>

<file path=ppt/tags/tag325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2714_1*f*1"/>
  <p:tag name="KSO_WM_TEMPLATE_CATEGORY" val="diagram"/>
  <p:tag name="KSO_WM_TEMPLATE_INDEX" val="20212714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360"/>
  <p:tag name="KSO_WM_UNIT_SHOW_EDIT_AREA_INDICATION" val="1"/>
  <p:tag name="KSO_WM_CHIP_GROUPID" val="5e6b05596848fb12bee65ac8"/>
  <p:tag name="KSO_WM_CHIP_XID" val="5e6b05596848fb12bee65aca"/>
  <p:tag name="KSO_WM_UNIT_DEC_AREA_ID" val="ceba2ff137764a2cb099cf38dcc5e06d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35be29bdeaee45e7b8930b6da511961f"/>
  <p:tag name="KSO_WM_UNIT_SUPPORT_UNIT_TYPE" val="[&quot;d&quot;]"/>
  <p:tag name="KSO_WM_UNIT_TEXT_FILL_FORE_SCHEMECOLOR_INDEX_BRIGHTNESS" val="0.25"/>
  <p:tag name="KSO_WM_UNIT_TEXT_FILL_FORE_SCHEMECOLOR_INDEX" val="13"/>
  <p:tag name="KSO_WM_UNIT_TEXT_FILL_TYPE" val="1"/>
  <p:tag name="KSO_WM_TEMPLATE_ASSEMBLE_XID" val="60656f654054ed1e2fb80950"/>
  <p:tag name="KSO_WM_TEMPLATE_ASSEMBLE_GROUPID" val="60656f654054ed1e2fb80950"/>
</p:tagLst>
</file>

<file path=ppt/tags/tag3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12714_1*i*1"/>
  <p:tag name="KSO_WM_TEMPLATE_CATEGORY" val="diagram"/>
  <p:tag name="KSO_WM_TEMPLATE_INDEX" val="20212714"/>
  <p:tag name="KSO_WM_UNIT_LAYERLEVEL" val="1"/>
  <p:tag name="KSO_WM_TAG_VERSION" val="1.0"/>
  <p:tag name="KSO_WM_BEAUTIFY_FLAG" val="#wm#"/>
  <p:tag name="KSO_WM_UNIT_BLOCK" val="0"/>
  <p:tag name="KSO_WM_UNIT_SM_LIMIT_TYPE" val="3"/>
  <p:tag name="KSO_WM_UNIT_DEC_AREA_ID" val="3f827eed98b24e1989a2b0c673c6666a"/>
  <p:tag name="KSO_WM_UNIT_DECORATE_INFO" val="{&quot;DecorateInfoH&quot;:{&quot;IsAbs&quot;:true},&quot;DecorateInfoW&quot;:{&quot;IsAbs&quot;:false},&quot;DecorateInfoX&quot;:{&quot;IsAbs&quot;:true,&quot;Pos&quot;:1},&quot;DecorateInfoY&quot;:{&quot;IsAbs&quot;:true,&quot;Pos&quot;:2},&quot;ReferentInfo&quot;:{&quot;Id&quot;:&quot;e3986779d47b437e9a7bcceaa0799318&quot;,&quot;X&quot;:{&quot;Pos&quot;:1},&quot;Y&quot;:{&quot;Pos&quot;:0}},&quot;whChangeMode&quot;:0}"/>
  <p:tag name="KSO_WM_CHIP_GROUPID" val="5f71a5bf747e3ea6e293b57c"/>
  <p:tag name="KSO_WM_CHIP_XID" val="5f71ae53747e3ea6e293f8b1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30"/>
  <p:tag name="KSO_WM_TEMPLATE_ASSEMBLE_XID" val="60656f654054ed1e2fb80950"/>
  <p:tag name="KSO_WM_TEMPLATE_ASSEMBLE_GROUPID" val="60656f654054ed1e2fb80950"/>
</p:tagLst>
</file>

<file path=ppt/tags/tag3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12714_1*i*2"/>
  <p:tag name="KSO_WM_TEMPLATE_CATEGORY" val="diagram"/>
  <p:tag name="KSO_WM_TEMPLATE_INDEX" val="20212714"/>
  <p:tag name="KSO_WM_UNIT_LAYERLEVEL" val="1"/>
  <p:tag name="KSO_WM_TAG_VERSION" val="1.0"/>
  <p:tag name="KSO_WM_BEAUTIFY_FLAG" val="#wm#"/>
  <p:tag name="KSO_WM_UNIT_BLOCK" val="0"/>
  <p:tag name="KSO_WM_UNIT_SM_LIMIT_TYPE" val="3"/>
  <p:tag name="KSO_WM_UNIT_DEC_AREA_ID" val="a00468fe66f44b08aef719e85195a2dc"/>
  <p:tag name="KSO_WM_UNIT_DECORATE_INFO" val="{&quot;DecorateInfoH&quot;:{&quot;IsAbs&quot;:true},&quot;DecorateInfoW&quot;:{&quot;IsAbs&quot;:false},&quot;DecorateInfoX&quot;:{&quot;IsAbs&quot;:true,&quot;Pos&quot;:1},&quot;DecorateInfoY&quot;:{&quot;IsAbs&quot;:true,&quot;Pos&quot;:0},&quot;ReferentInfo&quot;:{&quot;Id&quot;:&quot;e3986779d47b437e9a7bcceaa0799318&quot;,&quot;X&quot;:{&quot;Pos&quot;:1},&quot;Y&quot;:{&quot;Pos&quot;:0}},&quot;whChangeMode&quot;:0}"/>
  <p:tag name="KSO_WM_CHIP_GROUPID" val="5f71a5bf747e3ea6e293b57c"/>
  <p:tag name="KSO_WM_CHIP_XID" val="5f71ae53747e3ea6e293f8b1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6"/>
  <p:tag name="KSO_WM_TEMPLATE_ASSEMBLE_XID" val="60656f654054ed1e2fb80950"/>
  <p:tag name="KSO_WM_TEMPLATE_ASSEMBLE_GROUPID" val="60656f654054ed1e2fb80950"/>
</p:tagLst>
</file>

<file path=ppt/tags/tag3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12714_1*i*3"/>
  <p:tag name="KSO_WM_TEMPLATE_CATEGORY" val="diagram"/>
  <p:tag name="KSO_WM_TEMPLATE_INDEX" val="20212714"/>
  <p:tag name="KSO_WM_UNIT_LAYERLEVEL" val="1"/>
  <p:tag name="KSO_WM_TAG_VERSION" val="1.0"/>
  <p:tag name="KSO_WM_BEAUTIFY_FLAG" val="#wm#"/>
  <p:tag name="KSO_WM_UNIT_BLOCK" val="0"/>
  <p:tag name="KSO_WM_UNIT_SM_LIMIT_TYPE" val="3"/>
  <p:tag name="KSO_WM_UNIT_DEC_AREA_ID" val="9f2891235ccd4efb8a37b7e1155163d5"/>
  <p:tag name="KSO_WM_UNIT_DECORATE_INFO" val="{&quot;DecorateInfoH&quot;:{&quot;IsAbs&quot;:true},&quot;DecorateInfoW&quot;:{&quot;IsAbs&quot;:false},&quot;DecorateInfoX&quot;:{&quot;IsAbs&quot;:true,&quot;Pos&quot;:1},&quot;DecorateInfoY&quot;:{&quot;IsAbs&quot;:true,&quot;Pos&quot;:0},&quot;ReferentInfo&quot;:{&quot;Id&quot;:&quot;e3986779d47b437e9a7bcceaa0799318&quot;,&quot;X&quot;:{&quot;Pos&quot;:1},&quot;Y&quot;:{&quot;Pos&quot;:2}},&quot;whChangeMode&quot;:0}"/>
  <p:tag name="KSO_WM_CHIP_GROUPID" val="5f71a5bf747e3ea6e293b57c"/>
  <p:tag name="KSO_WM_CHIP_XID" val="5f71ae53747e3ea6e293f8b1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54"/>
  <p:tag name="KSO_WM_TEMPLATE_ASSEMBLE_XID" val="60656f654054ed1e2fb80950"/>
  <p:tag name="KSO_WM_TEMPLATE_ASSEMBLE_GROUPID" val="60656f654054ed1e2fb80950"/>
</p:tagLst>
</file>

<file path=ppt/tags/tag329.xml><?xml version="1.0" encoding="utf-8"?>
<p:tagLst xmlns:p="http://schemas.openxmlformats.org/presentationml/2006/main">
  <p:tag name="KSO_WM_BEAUTIFY_FLAG" val="#wm#"/>
  <p:tag name="KSO_WM_TEMPLATE_CATEGORY" val="diagram"/>
  <p:tag name="KSO_WM_TEMPLATE_INDEX" val="20212714"/>
  <p:tag name="KSO_WM_SLIDE_ID" val="diagram20212714_1"/>
  <p:tag name="KSO_WM_TEMPLATE_SUBCATEGORY" val="21"/>
  <p:tag name="KSO_WM_TEMPLATE_MASTER_TYPE" val="0"/>
  <p:tag name="KSO_WM_TEMPLATE_COLOR_TYPE" val="1"/>
  <p:tag name="KSO_WM_SLIDE_ITEM_CNT" val="0"/>
  <p:tag name="KSO_WM_SLIDE_INDEX" val="1"/>
  <p:tag name="KSO_WM_TAG_VERSION" val="1.0"/>
  <p:tag name="KSO_WM_SLIDE_LAYOUT" val="a_f"/>
  <p:tag name="KSO_WM_SLIDE_LAYOUT_CNT" val="1_1"/>
  <p:tag name="KSO_WM_SLIDE_TYPE" val="text"/>
  <p:tag name="KSO_WM_SLIDE_SUBTYPE" val="pureTxt"/>
  <p:tag name="KSO_WM_SLIDE_SIZE" val="840*539"/>
  <p:tag name="KSO_WM_SLIDE_POSITION" val="72*0"/>
  <p:tag name="KSO_WM_SLIDE_LAYOUT_INFO" val="{&quot;direction&quot;:1,&quot;id&quot;:&quot;2021-04-01T15:44:13&quot;,&quot;maxSize&quot;:{&quot;size1&quot;:32.5},&quot;minSize&quot;:{&quot;size1&quot;:27.600000000000001},&quot;normalSize&quot;:{&quot;size1&quot;:32.5},&quot;subLayout&quot;:[{&quot;id&quot;:&quot;2021-04-01T15:44:13&quot;,&quot;margin&quot;:{&quot;bottom&quot;:8.0430002212524414,&quot;left&quot;:2.5399999618530273,&quot;right&quot;:0.026000002399086952,&quot;top&quot;:5.5029997825622559},&quot;type&quot;:0},{&quot;id&quot;:&quot;2021-04-01T15:44:13&quot;,&quot;margin&quot;:{&quot;bottom&quot;:1.6929999589920044,&quot;left&quot;:1.6670000553131104,&quot;right&quot;:1.6929999589920044,&quot;top&quot;:1.6929999589920044},&quot;type&quot;:0}],&quot;type&quot;:0}"/>
  <p:tag name="KSO_WM_SLIDE_RATIO" val="1.777778"/>
  <p:tag name="KSO_WM_CHIP_INFOS" val="{&quot;type&quot;:0,&quot;layout_type&quot;:&quot;leftright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71ae53747e3ea6e293f8b1"/>
  <p:tag name="KSO_WM_CHIP_FILLPROP" val="[[{&quot;text_align&quot;:&quot;cm&quot;,&quot;text_direction&quot;:&quot;horizontal&quot;,&quot;support_big_font&quot;:false,&quot;picture_toward&quot;:0,&quot;picture_dockside&quot;:[],&quot;fill_id&quot;:&quot;df5c712fc297497380a16f2214b4abb2&quot;,&quot;fill_align&quot;:&quot;cm&quot;,&quot;chip_types&quot;:[&quot;picture&quot;,&quot;header&quot;]},{&quot;text_align&quot;:&quot;lm&quot;,&quot;text_direction&quot;:&quot;horizontal&quot;,&quot;support_features&quot;:[&quot;collage&quot;,&quot;carousel&quot;],&quot;support_big_font&quot;:false,&quot;picture_toward&quot;:0,&quot;picture_dockside&quot;:[],&quot;fill_id&quot;:&quot;3e9e6b7343cb4479804798c20b3c2800&quot;,&quot;fill_align&quot;:&quot;cm&quot;,&quot;chip_types&quot;:[&quot;text&quot;,&quot;picture&quot;]}],[{&quot;text_align&quot;:&quot;cm&quot;,&quot;text_direction&quot;:&quot;horizontal&quot;,&quot;support_big_font&quot;:false,&quot;picture_toward&quot;:0,&quot;picture_dockside&quot;:[],&quot;fill_id&quot;:&quot;df5c712fc297497380a16f2214b4abb2&quot;,&quot;fill_align&quot;:&quot;cm&quot;,&quot;chip_types&quot;:[&quot;header&quot;]},{&quot;text_align&quot;:&quot;lm&quot;,&quot;text_direction&quot;:&quot;horizontal&quot;,&quot;support_big_font&quot;:false,&quot;picture_toward&quot;:0,&quot;picture_dockside&quot;:[],&quot;fill_id&quot;:&quot;3e9e6b7343cb4479804798c20b3c2800&quot;,&quot;fill_align&quot;:&quot;cm&quot;,&quot;chip_types&quot;:[&quot;diagram&quot;,&quot;chart&quot;,&quot;table&quot;,&quot;video&quot;]}]]"/>
  <p:tag name="KSO_WM_CHIP_DECFILLPROP" val="[]"/>
  <p:tag name="KSO_WM_SLIDE_CAN_ADD_NAVIGATION" val="1"/>
  <p:tag name="KSO_WM_CHIP_GROUPID" val="5f71a5bf747e3ea6e293b57c"/>
  <p:tag name="KSO_WM_SLIDE_BK_DARK_LIGHT" val="2"/>
  <p:tag name="KSO_WM_SLIDE_BACKGROUND_TYPE" val="general"/>
  <p:tag name="KSO_WM_SLIDE_SUPPORT_FEATURE_TYPE" val="0"/>
  <p:tag name="KSO_WM_TEMPLATE_ASSEMBLE_XID" val="60656f654054ed1e2fb80950"/>
  <p:tag name="KSO_WM_TEMPLATE_ASSEMBLE_GROUPID" val="60656f654054ed1e2fb80950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0.xml><?xml version="1.0" encoding="utf-8"?>
<p:tagLst xmlns:p="http://schemas.openxmlformats.org/presentationml/2006/main">
  <p:tag name="KSO_WM_BEAUTIFY_FLAG" val=""/>
</p:tagLst>
</file>

<file path=ppt/tags/tag331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</p:tagLst>
</file>

<file path=ppt/tags/tag332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</p:tagLst>
</file>

<file path=ppt/tags/tag333.xml><?xml version="1.0" encoding="utf-8"?>
<p:tagLst xmlns:p="http://schemas.openxmlformats.org/presentationml/2006/main">
  <p:tag name="KSO_WM_UNIT_TABLE_BEAUTIFY" val="smartTable{112130bf-7c99-4101-aa26-82d13efb16da}"/>
</p:tagLst>
</file>

<file path=ppt/tags/tag334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</p:tagLst>
</file>

<file path=ppt/tags/tag335.xml><?xml version="1.0" encoding="utf-8"?>
<p:tagLst xmlns:p="http://schemas.openxmlformats.org/presentationml/2006/main">
  <p:tag name="KSO_WM_UNIT_TABLE_BEAUTIFY" val="smartTable{b301cada-b0a2-4456-890e-57e371ece706}"/>
</p:tagLst>
</file>

<file path=ppt/tags/tag336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</p:tagLst>
</file>

<file path=ppt/tags/tag337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</p:tagLst>
</file>

<file path=ppt/tags/tag338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</p:tagLst>
</file>

<file path=ppt/tags/tag339.xml><?xml version="1.0" encoding="utf-8"?>
<p:tagLst xmlns:p="http://schemas.openxmlformats.org/presentationml/2006/main">
  <p:tag name="KSO_WPP_MARK_KEY" val="912420fa-2dce-4ad9-9847-da546f249482"/>
  <p:tag name="COMMONDATA" val="eyJoZGlkIjoiMjc0NzAyODhhZGQ4NWNiNWI0MjNjNWNkZDY0YTk0ZTIifQ==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7"/>
  <p:tag name="KSO_WM_UNIT_LAYERLEVEL" val="1"/>
  <p:tag name="KSO_WM_TAG_VERSION" val="1.0"/>
  <p:tag name="KSO_WM_BEAUTIFY_FLAG" val="#wm#"/>
  <p:tag name="KSO_WM_UNIT_TYPE" val="y"/>
  <p:tag name="KSO_WM_UNIT_INDEX" val="7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UNIT_TYPE" val="y"/>
  <p:tag name="KSO_WM_UNIT_INDEX" val="1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UNIT_TYPE" val="y"/>
  <p:tag name="KSO_WM_UNIT_INDEX" val="2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UNIT_TYPE" val="y"/>
  <p:tag name="KSO_WM_UNIT_INDEX" val="3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4"/>
  <p:tag name="KSO_WM_UNIT_LAYERLEVEL" val="1"/>
  <p:tag name="KSO_WM_TAG_VERSION" val="1.0"/>
  <p:tag name="KSO_WM_BEAUTIFY_FLAG" val="#wm#"/>
  <p:tag name="KSO_WM_UNIT_TYPE" val="y"/>
  <p:tag name="KSO_WM_UNIT_INDEX" val="4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5"/>
  <p:tag name="KSO_WM_UNIT_LAYERLEVEL" val="1"/>
  <p:tag name="KSO_WM_TAG_VERSION" val="1.0"/>
  <p:tag name="KSO_WM_BEAUTIFY_FLAG" val="#wm#"/>
  <p:tag name="KSO_WM_UNIT_TYPE" val="y"/>
  <p:tag name="KSO_WM_UNIT_INDEX" val="5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6"/>
  <p:tag name="KSO_WM_UNIT_LAYERLEVEL" val="1"/>
  <p:tag name="KSO_WM_TAG_VERSION" val="1.0"/>
  <p:tag name="KSO_WM_BEAUTIFY_FLAG" val="#wm#"/>
  <p:tag name="KSO_WM_UNIT_TYPE" val="y"/>
  <p:tag name="KSO_WM_UNIT_INDEX" val="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SM 预置配色-浅色">
      <a:dk1>
        <a:srgbClr val="000000"/>
      </a:dk1>
      <a:lt1>
        <a:srgbClr val="FFFFFF"/>
      </a:lt1>
      <a:dk2>
        <a:srgbClr val="F5F5F8"/>
      </a:dk2>
      <a:lt2>
        <a:srgbClr val="FFFFFF"/>
      </a:lt2>
      <a:accent1>
        <a:srgbClr val="577CCE"/>
      </a:accent1>
      <a:accent2>
        <a:srgbClr val="5999AF"/>
      </a:accent2>
      <a:accent3>
        <a:srgbClr val="5BA080"/>
      </a:accent3>
      <a:accent4>
        <a:srgbClr val="8BAA69"/>
      </a:accent4>
      <a:accent5>
        <a:srgbClr val="D6B250"/>
      </a:accent5>
      <a:accent6>
        <a:srgbClr val="E79647"/>
      </a:accent6>
      <a:hlink>
        <a:srgbClr val="0000FF"/>
      </a:hlink>
      <a:folHlink>
        <a:srgbClr val="FF00FF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主题​​">
  <a:themeElements>
    <a:clrScheme name="">
      <a:dk1>
        <a:srgbClr val="000000"/>
      </a:dk1>
      <a:lt1>
        <a:srgbClr val="FFFFFF"/>
      </a:lt1>
      <a:dk2>
        <a:srgbClr val="F5F5F8"/>
      </a:dk2>
      <a:lt2>
        <a:srgbClr val="FFFFFF"/>
      </a:lt2>
      <a:accent1>
        <a:srgbClr val="577CCE"/>
      </a:accent1>
      <a:accent2>
        <a:srgbClr val="5999AF"/>
      </a:accent2>
      <a:accent3>
        <a:srgbClr val="5BA080"/>
      </a:accent3>
      <a:accent4>
        <a:srgbClr val="8BAA69"/>
      </a:accent4>
      <a:accent5>
        <a:srgbClr val="D6B250"/>
      </a:accent5>
      <a:accent6>
        <a:srgbClr val="E79647"/>
      </a:accent6>
      <a:hlink>
        <a:srgbClr val="0000FF"/>
      </a:hlink>
      <a:folHlink>
        <a:srgbClr val="FF00FF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1953</Words>
  <Application>WPS 演示</Application>
  <PresentationFormat>宽屏</PresentationFormat>
  <Paragraphs>281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8</vt:i4>
      </vt:variant>
    </vt:vector>
  </HeadingPairs>
  <TitlesOfParts>
    <vt:vector size="22" baseType="lpstr">
      <vt:lpstr>Arial</vt:lpstr>
      <vt:lpstr>宋体</vt:lpstr>
      <vt:lpstr>Wingdings</vt:lpstr>
      <vt:lpstr>Wingdings</vt:lpstr>
      <vt:lpstr>微软雅黑</vt:lpstr>
      <vt:lpstr>Segoe UI</vt:lpstr>
      <vt:lpstr>黑体</vt:lpstr>
      <vt:lpstr>方正黑体简体</vt:lpstr>
      <vt:lpstr>方正仿宋简体</vt:lpstr>
      <vt:lpstr>Arial Unicode MS</vt:lpstr>
      <vt:lpstr>Calibri</vt:lpstr>
      <vt:lpstr>Office 主题​​</vt:lpstr>
      <vt:lpstr>1_Office 主题​​</vt:lpstr>
      <vt:lpstr>2_Office 主题​​</vt:lpstr>
      <vt:lpstr>  苑庄镇人民政府                    2021年政府信息公开工作年度报告</vt:lpstr>
      <vt:lpstr>PowerPoint 演示文稿</vt:lpstr>
      <vt:lpstr>主动公开情况</vt:lpstr>
      <vt:lpstr>依申请公开情况</vt:lpstr>
      <vt:lpstr>主动公开政府信息情况</vt:lpstr>
      <vt:lpstr>政府信息公开行政复议、行政诉讼情况</vt:lpstr>
      <vt:lpstr>存在的主要问题及改进情况</vt:lpstr>
      <vt:lpstr>其他需要报告的事项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文档存本地丢失不负责</cp:lastModifiedBy>
  <cp:revision>152</cp:revision>
  <dcterms:created xsi:type="dcterms:W3CDTF">2019-06-19T02:08:00Z</dcterms:created>
  <dcterms:modified xsi:type="dcterms:W3CDTF">2023-02-06T13:28:53Z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C2BEFE1C4A3C4D8299BB7431904AD5A0</vt:lpwstr>
  </property>
</Properties>
</file>